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image/jpeg" Extension="jpe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Master+xml" PartName="/ppt/slideMasters/slideMaster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2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11" Type="http://schemas.openxmlformats.org/officeDocument/2006/relationships/slide" Target="slides/slide7.xml"/><Relationship Id="rId22" Type="http://schemas.openxmlformats.org/officeDocument/2006/relationships/slide" Target="slides/slide18.xml"/><Relationship Id="rId10" Type="http://schemas.openxmlformats.org/officeDocument/2006/relationships/slide" Target="slides/slide6.xml"/><Relationship Id="rId21" Type="http://schemas.openxmlformats.org/officeDocument/2006/relationships/slide" Target="slides/slide17.xml"/><Relationship Id="rId13" Type="http://schemas.openxmlformats.org/officeDocument/2006/relationships/slide" Target="slides/slide9.xml"/><Relationship Id="rId24" Type="http://schemas.openxmlformats.org/officeDocument/2006/relationships/slide" Target="slides/slide20.xml"/><Relationship Id="rId12" Type="http://schemas.openxmlformats.org/officeDocument/2006/relationships/slide" Target="slides/slide8.xml"/><Relationship Id="rId23" Type="http://schemas.openxmlformats.org/officeDocument/2006/relationships/slide" Target="slides/slide19.xml"/><Relationship Id="rId1" Type="http://schemas.openxmlformats.org/officeDocument/2006/relationships/theme" Target="theme/theme1.xml"/><Relationship Id="rId2" Type="http://schemas.openxmlformats.org/officeDocument/2006/relationships/presProps" Target="presProps1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9" name="Google Shape;1199;gf38a1ba138_0_47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0" name="Google Shape;1200;gf38a1ba138_0_47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0" name="Google Shape;1570;gf96fb9278f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1" name="Google Shape;1571;gf96fb9278f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8" name="Google Shape;1468;gf38a1ba138_0_84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9" name="Google Shape;1469;gf38a1ba138_0_84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7">
          <a:extLst>
            <a:ext uri="{FF2B5EF4-FFF2-40B4-BE49-F238E27FC236}">
              <a16:creationId xmlns:a16="http://schemas.microsoft.com/office/drawing/2014/main" id="{FDF61EF7-7C09-945D-2D2E-13100DBC12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8" name="Google Shape;1468;gf38a1ba138_0_8451:notes">
            <a:extLst>
              <a:ext uri="{FF2B5EF4-FFF2-40B4-BE49-F238E27FC236}">
                <a16:creationId xmlns:a16="http://schemas.microsoft.com/office/drawing/2014/main" id="{4C42BD6B-A18B-E937-75D2-27D539961A3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9" name="Google Shape;1469;gf38a1ba138_0_8451:notes">
            <a:extLst>
              <a:ext uri="{FF2B5EF4-FFF2-40B4-BE49-F238E27FC236}">
                <a16:creationId xmlns:a16="http://schemas.microsoft.com/office/drawing/2014/main" id="{5B7E6A47-38CD-2E0A-55AA-0E68ABAE6DD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0587527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7">
          <a:extLst>
            <a:ext uri="{FF2B5EF4-FFF2-40B4-BE49-F238E27FC236}">
              <a16:creationId xmlns:a16="http://schemas.microsoft.com/office/drawing/2014/main" id="{FF7142CD-DCA0-5091-0800-35A4B82DE2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8" name="Google Shape;1468;gf38a1ba138_0_8451:notes">
            <a:extLst>
              <a:ext uri="{FF2B5EF4-FFF2-40B4-BE49-F238E27FC236}">
                <a16:creationId xmlns:a16="http://schemas.microsoft.com/office/drawing/2014/main" id="{B3AD1AA1-017A-FAA5-B1AD-2BC21055B09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9" name="Google Shape;1469;gf38a1ba138_0_8451:notes">
            <a:extLst>
              <a:ext uri="{FF2B5EF4-FFF2-40B4-BE49-F238E27FC236}">
                <a16:creationId xmlns:a16="http://schemas.microsoft.com/office/drawing/2014/main" id="{1FA2A764-A09F-00A3-B97D-582C0CF12CD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045083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7">
          <a:extLst>
            <a:ext uri="{FF2B5EF4-FFF2-40B4-BE49-F238E27FC236}">
              <a16:creationId xmlns:a16="http://schemas.microsoft.com/office/drawing/2014/main" id="{C82EE831-654E-3AEE-616F-CB4B3C03CF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8" name="Google Shape;1468;gf38a1ba138_0_8451:notes">
            <a:extLst>
              <a:ext uri="{FF2B5EF4-FFF2-40B4-BE49-F238E27FC236}">
                <a16:creationId xmlns:a16="http://schemas.microsoft.com/office/drawing/2014/main" id="{C8C3D26B-1397-06AC-56DA-972EE56F3B1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9" name="Google Shape;1469;gf38a1ba138_0_8451:notes">
            <a:extLst>
              <a:ext uri="{FF2B5EF4-FFF2-40B4-BE49-F238E27FC236}">
                <a16:creationId xmlns:a16="http://schemas.microsoft.com/office/drawing/2014/main" id="{FBFEC065-8B27-8E1D-74B0-D3B7020A59D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5051868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1" name="Google Shape;1661;gf38a1ba138_2_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2" name="Google Shape;1662;gf38a1ba138_2_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2">
          <a:extLst>
            <a:ext uri="{FF2B5EF4-FFF2-40B4-BE49-F238E27FC236}">
              <a16:creationId xmlns:a16="http://schemas.microsoft.com/office/drawing/2014/main" id="{348B604B-ED5A-FA75-51C0-98A0089152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3" name="Google Shape;1363;gf38a1ba138_0_8460:notes">
            <a:extLst>
              <a:ext uri="{FF2B5EF4-FFF2-40B4-BE49-F238E27FC236}">
                <a16:creationId xmlns:a16="http://schemas.microsoft.com/office/drawing/2014/main" id="{57FAD96F-CEED-98AF-F1C0-E3B56800984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4" name="Google Shape;1364;gf38a1ba138_0_8460:notes">
            <a:extLst>
              <a:ext uri="{FF2B5EF4-FFF2-40B4-BE49-F238E27FC236}">
                <a16:creationId xmlns:a16="http://schemas.microsoft.com/office/drawing/2014/main" id="{83AEBE65-31AE-EA3A-7AFC-169A82BF399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9767757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8" name="Google Shape;1778;gf38a1ba138_2_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9" name="Google Shape;1779;gf38a1ba138_2_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8" name="Google Shape;1868;gf38a1ba138_2_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9" name="Google Shape;1869;gf38a1ba138_2_9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9" name="Google Shape;2219;gf38a1ba138_2_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20" name="Google Shape;2220;gf38a1ba138_2_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9" name="Google Shape;1339;gf38a1ba138_0_62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0" name="Google Shape;1340;gf38a1ba138_0_62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2" name="Google Shape;2442;gf38a1ba138_2_1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43" name="Google Shape;2443;gf38a1ba138_2_1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8">
          <a:extLst>
            <a:ext uri="{FF2B5EF4-FFF2-40B4-BE49-F238E27FC236}">
              <a16:creationId xmlns:a16="http://schemas.microsoft.com/office/drawing/2014/main" id="{DC63ABE0-E897-236B-516E-F90CBD63D3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9" name="Google Shape;1339;gf38a1ba138_0_6268:notes">
            <a:extLst>
              <a:ext uri="{FF2B5EF4-FFF2-40B4-BE49-F238E27FC236}">
                <a16:creationId xmlns:a16="http://schemas.microsoft.com/office/drawing/2014/main" id="{CDC0826D-6A7B-59C1-5589-304F8AB51F3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0" name="Google Shape;1340;gf38a1ba138_0_6268:notes">
            <a:extLst>
              <a:ext uri="{FF2B5EF4-FFF2-40B4-BE49-F238E27FC236}">
                <a16:creationId xmlns:a16="http://schemas.microsoft.com/office/drawing/2014/main" id="{BB2D3F12-CE74-1D72-0422-D93CB4B3A76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905284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4" name="Google Shape;1414;gf96fb9278f_0_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5" name="Google Shape;1415;gf96fb9278f_0_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3">
          <a:extLst>
            <a:ext uri="{FF2B5EF4-FFF2-40B4-BE49-F238E27FC236}">
              <a16:creationId xmlns:a16="http://schemas.microsoft.com/office/drawing/2014/main" id="{20CD4F37-3AEB-6DDF-4318-DFFB13D0A2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4" name="Google Shape;1414;gf96fb9278f_0_48:notes">
            <a:extLst>
              <a:ext uri="{FF2B5EF4-FFF2-40B4-BE49-F238E27FC236}">
                <a16:creationId xmlns:a16="http://schemas.microsoft.com/office/drawing/2014/main" id="{F58F5BEB-AA85-1E0E-07F9-1A4544ED54B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5" name="Google Shape;1415;gf96fb9278f_0_48:notes">
            <a:extLst>
              <a:ext uri="{FF2B5EF4-FFF2-40B4-BE49-F238E27FC236}">
                <a16:creationId xmlns:a16="http://schemas.microsoft.com/office/drawing/2014/main" id="{C82391B8-E1F7-8CAA-ADF0-450C389F18A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780528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3">
          <a:extLst>
            <a:ext uri="{FF2B5EF4-FFF2-40B4-BE49-F238E27FC236}">
              <a16:creationId xmlns:a16="http://schemas.microsoft.com/office/drawing/2014/main" id="{580DC491-C5DB-8C3C-5ACF-9789400FED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4" name="Google Shape;1414;gf96fb9278f_0_48:notes">
            <a:extLst>
              <a:ext uri="{FF2B5EF4-FFF2-40B4-BE49-F238E27FC236}">
                <a16:creationId xmlns:a16="http://schemas.microsoft.com/office/drawing/2014/main" id="{8A3E454F-8C43-9CCA-8493-217D9DD6F50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5" name="Google Shape;1415;gf96fb9278f_0_48:notes">
            <a:extLst>
              <a:ext uri="{FF2B5EF4-FFF2-40B4-BE49-F238E27FC236}">
                <a16:creationId xmlns:a16="http://schemas.microsoft.com/office/drawing/2014/main" id="{19E5B768-3850-B526-AE7A-3E8F0C2DB3A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78606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3">
          <a:extLst>
            <a:ext uri="{FF2B5EF4-FFF2-40B4-BE49-F238E27FC236}">
              <a16:creationId xmlns:a16="http://schemas.microsoft.com/office/drawing/2014/main" id="{314DE493-7A8A-5165-0DDF-D75092B930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4" name="Google Shape;1414;gf96fb9278f_0_48:notes">
            <a:extLst>
              <a:ext uri="{FF2B5EF4-FFF2-40B4-BE49-F238E27FC236}">
                <a16:creationId xmlns:a16="http://schemas.microsoft.com/office/drawing/2014/main" id="{C367E692-7BAF-8726-EB53-4EB9C80444C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5" name="Google Shape;1415;gf96fb9278f_0_48:notes">
            <a:extLst>
              <a:ext uri="{FF2B5EF4-FFF2-40B4-BE49-F238E27FC236}">
                <a16:creationId xmlns:a16="http://schemas.microsoft.com/office/drawing/2014/main" id="{CB1E9971-551E-9CCE-FB63-A3AA569AC65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082574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3">
          <a:extLst>
            <a:ext uri="{FF2B5EF4-FFF2-40B4-BE49-F238E27FC236}">
              <a16:creationId xmlns:a16="http://schemas.microsoft.com/office/drawing/2014/main" id="{8E723336-B99B-870F-F419-BDC930FDA9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4" name="Google Shape;1414;gf96fb9278f_0_48:notes">
            <a:extLst>
              <a:ext uri="{FF2B5EF4-FFF2-40B4-BE49-F238E27FC236}">
                <a16:creationId xmlns:a16="http://schemas.microsoft.com/office/drawing/2014/main" id="{E8DD5C80-CB3E-2E8E-AFD8-DDB0EC90355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5" name="Google Shape;1415;gf96fb9278f_0_48:notes">
            <a:extLst>
              <a:ext uri="{FF2B5EF4-FFF2-40B4-BE49-F238E27FC236}">
                <a16:creationId xmlns:a16="http://schemas.microsoft.com/office/drawing/2014/main" id="{2FF8FE54-FCB8-3C28-EEB9-92BEF27869E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964717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3" name="Google Shape;1363;gf38a1ba138_0_84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4" name="Google Shape;1364;gf38a1ba138_0_84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-23850" y="4"/>
            <a:ext cx="9191700" cy="5165700"/>
            <a:chOff x="-23850" y="4"/>
            <a:chExt cx="9191700" cy="5165700"/>
          </a:xfrm>
        </p:grpSpPr>
        <p:grpSp>
          <p:nvGrpSpPr>
            <p:cNvPr id="10" name="Google Shape;10;p2"/>
            <p:cNvGrpSpPr/>
            <p:nvPr/>
          </p:nvGrpSpPr>
          <p:grpSpPr>
            <a:xfrm>
              <a:off x="-23850" y="4"/>
              <a:ext cx="9191700" cy="5165700"/>
              <a:chOff x="-23850" y="4"/>
              <a:chExt cx="9191700" cy="5165700"/>
            </a:xfrm>
          </p:grpSpPr>
          <p:grpSp>
            <p:nvGrpSpPr>
              <p:cNvPr id="11" name="Google Shape;11;p2"/>
              <p:cNvGrpSpPr/>
              <p:nvPr/>
            </p:nvGrpSpPr>
            <p:grpSpPr>
              <a:xfrm>
                <a:off x="-23850" y="240563"/>
                <a:ext cx="9191700" cy="4662375"/>
                <a:chOff x="-23850" y="240563"/>
                <a:chExt cx="9191700" cy="4662375"/>
              </a:xfrm>
            </p:grpSpPr>
            <p:cxnSp>
              <p:nvCxnSpPr>
                <p:cNvPr id="12" name="Google Shape;12;p2"/>
                <p:cNvCxnSpPr/>
                <p:nvPr/>
              </p:nvCxnSpPr>
              <p:spPr>
                <a:xfrm>
                  <a:off x="-23850" y="24056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3" name="Google Shape;13;p2"/>
                <p:cNvCxnSpPr/>
                <p:nvPr/>
              </p:nvCxnSpPr>
              <p:spPr>
                <a:xfrm>
                  <a:off x="-23850" y="55138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4" name="Google Shape;14;p2"/>
                <p:cNvCxnSpPr/>
                <p:nvPr/>
              </p:nvCxnSpPr>
              <p:spPr>
                <a:xfrm>
                  <a:off x="-23850" y="86221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5" name="Google Shape;15;p2"/>
                <p:cNvCxnSpPr/>
                <p:nvPr/>
              </p:nvCxnSpPr>
              <p:spPr>
                <a:xfrm>
                  <a:off x="-23850" y="117303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6" name="Google Shape;16;p2"/>
                <p:cNvCxnSpPr/>
                <p:nvPr/>
              </p:nvCxnSpPr>
              <p:spPr>
                <a:xfrm>
                  <a:off x="-23850" y="148386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7" name="Google Shape;17;p2"/>
                <p:cNvCxnSpPr/>
                <p:nvPr/>
              </p:nvCxnSpPr>
              <p:spPr>
                <a:xfrm>
                  <a:off x="-23850" y="179468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8" name="Google Shape;18;p2"/>
                <p:cNvCxnSpPr/>
                <p:nvPr/>
              </p:nvCxnSpPr>
              <p:spPr>
                <a:xfrm>
                  <a:off x="-23850" y="210551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9" name="Google Shape;19;p2"/>
                <p:cNvCxnSpPr/>
                <p:nvPr/>
              </p:nvCxnSpPr>
              <p:spPr>
                <a:xfrm>
                  <a:off x="-23850" y="241633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" name="Google Shape;20;p2"/>
                <p:cNvCxnSpPr/>
                <p:nvPr/>
              </p:nvCxnSpPr>
              <p:spPr>
                <a:xfrm>
                  <a:off x="-23850" y="272716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1" name="Google Shape;21;p2"/>
                <p:cNvCxnSpPr/>
                <p:nvPr/>
              </p:nvCxnSpPr>
              <p:spPr>
                <a:xfrm>
                  <a:off x="-23850" y="303798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2" name="Google Shape;22;p2"/>
                <p:cNvCxnSpPr/>
                <p:nvPr/>
              </p:nvCxnSpPr>
              <p:spPr>
                <a:xfrm>
                  <a:off x="-23850" y="334881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3" name="Google Shape;23;p2"/>
                <p:cNvCxnSpPr/>
                <p:nvPr/>
              </p:nvCxnSpPr>
              <p:spPr>
                <a:xfrm>
                  <a:off x="-23850" y="365963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4" name="Google Shape;24;p2"/>
                <p:cNvCxnSpPr/>
                <p:nvPr/>
              </p:nvCxnSpPr>
              <p:spPr>
                <a:xfrm>
                  <a:off x="-23850" y="397046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5" name="Google Shape;25;p2"/>
                <p:cNvCxnSpPr/>
                <p:nvPr/>
              </p:nvCxnSpPr>
              <p:spPr>
                <a:xfrm>
                  <a:off x="-23850" y="428128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6" name="Google Shape;26;p2"/>
                <p:cNvCxnSpPr/>
                <p:nvPr/>
              </p:nvCxnSpPr>
              <p:spPr>
                <a:xfrm>
                  <a:off x="-23850" y="459211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7" name="Google Shape;27;p2"/>
                <p:cNvCxnSpPr/>
                <p:nvPr/>
              </p:nvCxnSpPr>
              <p:spPr>
                <a:xfrm>
                  <a:off x="-23850" y="490293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cxnSp>
            <p:nvCxnSpPr>
              <p:cNvPr id="28" name="Google Shape;28;p2"/>
              <p:cNvCxnSpPr/>
              <p:nvPr/>
            </p:nvCxnSpPr>
            <p:spPr>
              <a:xfrm rot="5400000">
                <a:off x="2307021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9" name="Google Shape;29;p2"/>
              <p:cNvCxnSpPr/>
              <p:nvPr/>
            </p:nvCxnSpPr>
            <p:spPr>
              <a:xfrm rot="5400000">
                <a:off x="1989325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0" name="Google Shape;30;p2"/>
              <p:cNvCxnSpPr/>
              <p:nvPr/>
            </p:nvCxnSpPr>
            <p:spPr>
              <a:xfrm rot="5400000">
                <a:off x="1671629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1" name="Google Shape;31;p2"/>
              <p:cNvCxnSpPr/>
              <p:nvPr/>
            </p:nvCxnSpPr>
            <p:spPr>
              <a:xfrm rot="5400000">
                <a:off x="1353932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" name="Google Shape;32;p2"/>
              <p:cNvCxnSpPr/>
              <p:nvPr/>
            </p:nvCxnSpPr>
            <p:spPr>
              <a:xfrm rot="5400000">
                <a:off x="103623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3" name="Google Shape;33;p2"/>
              <p:cNvCxnSpPr/>
              <p:nvPr/>
            </p:nvCxnSpPr>
            <p:spPr>
              <a:xfrm rot="5400000">
                <a:off x="718539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4" name="Google Shape;34;p2"/>
              <p:cNvCxnSpPr/>
              <p:nvPr/>
            </p:nvCxnSpPr>
            <p:spPr>
              <a:xfrm rot="5400000">
                <a:off x="400843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5" name="Google Shape;35;p2"/>
              <p:cNvCxnSpPr/>
              <p:nvPr/>
            </p:nvCxnSpPr>
            <p:spPr>
              <a:xfrm rot="5400000">
                <a:off x="8314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6" name="Google Shape;36;p2"/>
              <p:cNvCxnSpPr/>
              <p:nvPr/>
            </p:nvCxnSpPr>
            <p:spPr>
              <a:xfrm rot="5400000">
                <a:off x="-234550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" name="Google Shape;37;p2"/>
              <p:cNvCxnSpPr/>
              <p:nvPr/>
            </p:nvCxnSpPr>
            <p:spPr>
              <a:xfrm rot="5400000">
                <a:off x="-55224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8" name="Google Shape;38;p2"/>
              <p:cNvCxnSpPr/>
              <p:nvPr/>
            </p:nvCxnSpPr>
            <p:spPr>
              <a:xfrm rot="5400000">
                <a:off x="-869943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9" name="Google Shape;39;p2"/>
              <p:cNvCxnSpPr/>
              <p:nvPr/>
            </p:nvCxnSpPr>
            <p:spPr>
              <a:xfrm rot="5400000">
                <a:off x="-1187639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0" name="Google Shape;40;p2"/>
              <p:cNvCxnSpPr/>
              <p:nvPr/>
            </p:nvCxnSpPr>
            <p:spPr>
              <a:xfrm rot="5400000">
                <a:off x="-150533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1" name="Google Shape;41;p2"/>
              <p:cNvCxnSpPr/>
              <p:nvPr/>
            </p:nvCxnSpPr>
            <p:spPr>
              <a:xfrm rot="5400000">
                <a:off x="-1823032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2" name="Google Shape;42;p2"/>
              <p:cNvCxnSpPr/>
              <p:nvPr/>
            </p:nvCxnSpPr>
            <p:spPr>
              <a:xfrm rot="5400000">
                <a:off x="-2458425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3" name="Google Shape;43;p2"/>
              <p:cNvCxnSpPr/>
              <p:nvPr/>
            </p:nvCxnSpPr>
            <p:spPr>
              <a:xfrm rot="5400000">
                <a:off x="2624718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4" name="Google Shape;44;p2"/>
              <p:cNvCxnSpPr/>
              <p:nvPr/>
            </p:nvCxnSpPr>
            <p:spPr>
              <a:xfrm rot="5400000">
                <a:off x="2942414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5" name="Google Shape;45;p2"/>
              <p:cNvCxnSpPr/>
              <p:nvPr/>
            </p:nvCxnSpPr>
            <p:spPr>
              <a:xfrm rot="5400000">
                <a:off x="3260111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6" name="Google Shape;46;p2"/>
              <p:cNvCxnSpPr/>
              <p:nvPr/>
            </p:nvCxnSpPr>
            <p:spPr>
              <a:xfrm rot="5400000">
                <a:off x="3577807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7" name="Google Shape;47;p2"/>
              <p:cNvCxnSpPr/>
              <p:nvPr/>
            </p:nvCxnSpPr>
            <p:spPr>
              <a:xfrm rot="5400000">
                <a:off x="3895504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8" name="Google Shape;48;p2"/>
              <p:cNvCxnSpPr/>
              <p:nvPr/>
            </p:nvCxnSpPr>
            <p:spPr>
              <a:xfrm rot="5400000">
                <a:off x="4213200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9" name="Google Shape;49;p2"/>
              <p:cNvCxnSpPr/>
              <p:nvPr/>
            </p:nvCxnSpPr>
            <p:spPr>
              <a:xfrm rot="5400000">
                <a:off x="453089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0" name="Google Shape;50;p2"/>
              <p:cNvCxnSpPr/>
              <p:nvPr/>
            </p:nvCxnSpPr>
            <p:spPr>
              <a:xfrm rot="5400000">
                <a:off x="4848593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1" name="Google Shape;51;p2"/>
              <p:cNvCxnSpPr/>
              <p:nvPr/>
            </p:nvCxnSpPr>
            <p:spPr>
              <a:xfrm rot="5400000">
                <a:off x="5166289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2" name="Google Shape;52;p2"/>
              <p:cNvCxnSpPr/>
              <p:nvPr/>
            </p:nvCxnSpPr>
            <p:spPr>
              <a:xfrm rot="5400000">
                <a:off x="548398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3" name="Google Shape;53;p2"/>
              <p:cNvCxnSpPr/>
              <p:nvPr/>
            </p:nvCxnSpPr>
            <p:spPr>
              <a:xfrm rot="5400000">
                <a:off x="5801682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4" name="Google Shape;54;p2"/>
              <p:cNvCxnSpPr/>
              <p:nvPr/>
            </p:nvCxnSpPr>
            <p:spPr>
              <a:xfrm rot="5400000">
                <a:off x="6119379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5" name="Google Shape;55;p2"/>
              <p:cNvCxnSpPr/>
              <p:nvPr/>
            </p:nvCxnSpPr>
            <p:spPr>
              <a:xfrm rot="5400000">
                <a:off x="6437075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cxnSp>
          <p:nvCxnSpPr>
            <p:cNvPr id="56" name="Google Shape;56;p2"/>
            <p:cNvCxnSpPr/>
            <p:nvPr/>
          </p:nvCxnSpPr>
          <p:spPr>
            <a:xfrm rot="5400000">
              <a:off x="-2140729" y="2582854"/>
              <a:ext cx="5165700" cy="0"/>
            </a:xfrm>
            <a:prstGeom prst="straightConnector1">
              <a:avLst/>
            </a:prstGeom>
            <a:noFill/>
            <a:ln w="19050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7" name="Google Shape;57;p2"/>
            <p:cNvCxnSpPr/>
            <p:nvPr/>
          </p:nvCxnSpPr>
          <p:spPr>
            <a:xfrm rot="5400000">
              <a:off x="-2207354" y="2582854"/>
              <a:ext cx="5165700" cy="0"/>
            </a:xfrm>
            <a:prstGeom prst="straightConnector1">
              <a:avLst/>
            </a:prstGeom>
            <a:noFill/>
            <a:ln w="19050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58" name="Google Shape;58;p2"/>
          <p:cNvGrpSpPr/>
          <p:nvPr/>
        </p:nvGrpSpPr>
        <p:grpSpPr>
          <a:xfrm>
            <a:off x="-59200" y="-37000"/>
            <a:ext cx="9203176" cy="5177168"/>
            <a:chOff x="-59200" y="-37000"/>
            <a:chExt cx="9203176" cy="5177168"/>
          </a:xfrm>
        </p:grpSpPr>
        <p:sp>
          <p:nvSpPr>
            <p:cNvPr id="59" name="Google Shape;59;p2"/>
            <p:cNvSpPr/>
            <p:nvPr/>
          </p:nvSpPr>
          <p:spPr>
            <a:xfrm>
              <a:off x="-59200" y="-37000"/>
              <a:ext cx="2301663" cy="2040211"/>
            </a:xfrm>
            <a:custGeom>
              <a:avLst/>
              <a:gdLst/>
              <a:ahLst/>
              <a:cxnLst/>
              <a:rect l="l" t="t" r="r" b="b"/>
              <a:pathLst>
                <a:path w="42758" h="37901" extrusionOk="0">
                  <a:moveTo>
                    <a:pt x="1332" y="0"/>
                  </a:moveTo>
                  <a:cubicBezTo>
                    <a:pt x="867" y="547"/>
                    <a:pt x="420" y="1114"/>
                    <a:pt x="1" y="1695"/>
                  </a:cubicBezTo>
                  <a:lnTo>
                    <a:pt x="1" y="37101"/>
                  </a:lnTo>
                  <a:cubicBezTo>
                    <a:pt x="1339" y="37686"/>
                    <a:pt x="2914" y="37900"/>
                    <a:pt x="4557" y="37900"/>
                  </a:cubicBezTo>
                  <a:cubicBezTo>
                    <a:pt x="7865" y="37900"/>
                    <a:pt x="11450" y="37033"/>
                    <a:pt x="14000" y="36547"/>
                  </a:cubicBezTo>
                  <a:cubicBezTo>
                    <a:pt x="18692" y="35650"/>
                    <a:pt x="23349" y="34390"/>
                    <a:pt x="27629" y="32237"/>
                  </a:cubicBezTo>
                  <a:cubicBezTo>
                    <a:pt x="33565" y="29252"/>
                    <a:pt x="38790" y="24332"/>
                    <a:pt x="40815" y="18028"/>
                  </a:cubicBezTo>
                  <a:cubicBezTo>
                    <a:pt x="42757" y="11971"/>
                    <a:pt x="41306" y="5157"/>
                    <a:pt x="3758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7355425" y="2738275"/>
              <a:ext cx="1788551" cy="2401893"/>
            </a:xfrm>
            <a:custGeom>
              <a:avLst/>
              <a:gdLst/>
              <a:ahLst/>
              <a:cxnLst/>
              <a:rect l="l" t="t" r="r" b="b"/>
              <a:pathLst>
                <a:path w="33911" h="45540" extrusionOk="0">
                  <a:moveTo>
                    <a:pt x="23530" y="0"/>
                  </a:moveTo>
                  <a:cubicBezTo>
                    <a:pt x="22904" y="0"/>
                    <a:pt x="22281" y="23"/>
                    <a:pt x="21654" y="63"/>
                  </a:cubicBezTo>
                  <a:cubicBezTo>
                    <a:pt x="12646" y="701"/>
                    <a:pt x="3788" y="6791"/>
                    <a:pt x="1595" y="15553"/>
                  </a:cubicBezTo>
                  <a:cubicBezTo>
                    <a:pt x="1" y="21909"/>
                    <a:pt x="1924" y="28543"/>
                    <a:pt x="2532" y="35069"/>
                  </a:cubicBezTo>
                  <a:cubicBezTo>
                    <a:pt x="2824" y="38212"/>
                    <a:pt x="2820" y="41444"/>
                    <a:pt x="3954" y="44388"/>
                  </a:cubicBezTo>
                  <a:cubicBezTo>
                    <a:pt x="4107" y="44782"/>
                    <a:pt x="4276" y="45168"/>
                    <a:pt x="4467" y="45539"/>
                  </a:cubicBezTo>
                  <a:lnTo>
                    <a:pt x="33910" y="45539"/>
                  </a:lnTo>
                  <a:lnTo>
                    <a:pt x="33910" y="1894"/>
                  </a:lnTo>
                  <a:cubicBezTo>
                    <a:pt x="30565" y="690"/>
                    <a:pt x="27055" y="0"/>
                    <a:pt x="2353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1" name="Google Shape;61;p2"/>
          <p:cNvSpPr txBox="1">
            <a:spLocks noGrp="1"/>
          </p:cNvSpPr>
          <p:nvPr>
            <p:ph type="ctrTitle"/>
          </p:nvPr>
        </p:nvSpPr>
        <p:spPr>
          <a:xfrm>
            <a:off x="715050" y="1354850"/>
            <a:ext cx="7713900" cy="1337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0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62" name="Google Shape;62;p2"/>
          <p:cNvSpPr txBox="1">
            <a:spLocks noGrp="1"/>
          </p:cNvSpPr>
          <p:nvPr>
            <p:ph type="subTitle" idx="1"/>
          </p:nvPr>
        </p:nvSpPr>
        <p:spPr>
          <a:xfrm>
            <a:off x="715100" y="3484400"/>
            <a:ext cx="4359000" cy="40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BLANK_1_1">
    <p:spTree>
      <p:nvGrpSpPr>
        <p:cNvPr id="1" name="Shape 6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5" name="Google Shape;625;p15"/>
          <p:cNvGrpSpPr/>
          <p:nvPr/>
        </p:nvGrpSpPr>
        <p:grpSpPr>
          <a:xfrm>
            <a:off x="-23850" y="4"/>
            <a:ext cx="9191700" cy="5165700"/>
            <a:chOff x="-23850" y="4"/>
            <a:chExt cx="9191700" cy="5165700"/>
          </a:xfrm>
        </p:grpSpPr>
        <p:grpSp>
          <p:nvGrpSpPr>
            <p:cNvPr id="626" name="Google Shape;626;p15"/>
            <p:cNvGrpSpPr/>
            <p:nvPr/>
          </p:nvGrpSpPr>
          <p:grpSpPr>
            <a:xfrm>
              <a:off x="-23850" y="4"/>
              <a:ext cx="9191700" cy="5165700"/>
              <a:chOff x="-23850" y="4"/>
              <a:chExt cx="9191700" cy="5165700"/>
            </a:xfrm>
          </p:grpSpPr>
          <p:grpSp>
            <p:nvGrpSpPr>
              <p:cNvPr id="627" name="Google Shape;627;p15"/>
              <p:cNvGrpSpPr/>
              <p:nvPr/>
            </p:nvGrpSpPr>
            <p:grpSpPr>
              <a:xfrm>
                <a:off x="-23850" y="240563"/>
                <a:ext cx="9191700" cy="4662375"/>
                <a:chOff x="-23850" y="240563"/>
                <a:chExt cx="9191700" cy="4662375"/>
              </a:xfrm>
            </p:grpSpPr>
            <p:cxnSp>
              <p:nvCxnSpPr>
                <p:cNvPr id="628" name="Google Shape;628;p15"/>
                <p:cNvCxnSpPr/>
                <p:nvPr/>
              </p:nvCxnSpPr>
              <p:spPr>
                <a:xfrm>
                  <a:off x="-23850" y="24056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29" name="Google Shape;629;p15"/>
                <p:cNvCxnSpPr/>
                <p:nvPr/>
              </p:nvCxnSpPr>
              <p:spPr>
                <a:xfrm>
                  <a:off x="-23850" y="55138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30" name="Google Shape;630;p15"/>
                <p:cNvCxnSpPr/>
                <p:nvPr/>
              </p:nvCxnSpPr>
              <p:spPr>
                <a:xfrm>
                  <a:off x="-23850" y="86221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31" name="Google Shape;631;p15"/>
                <p:cNvCxnSpPr/>
                <p:nvPr/>
              </p:nvCxnSpPr>
              <p:spPr>
                <a:xfrm>
                  <a:off x="-23850" y="117303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32" name="Google Shape;632;p15"/>
                <p:cNvCxnSpPr/>
                <p:nvPr/>
              </p:nvCxnSpPr>
              <p:spPr>
                <a:xfrm>
                  <a:off x="-23850" y="148386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33" name="Google Shape;633;p15"/>
                <p:cNvCxnSpPr/>
                <p:nvPr/>
              </p:nvCxnSpPr>
              <p:spPr>
                <a:xfrm>
                  <a:off x="-23850" y="179468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34" name="Google Shape;634;p15"/>
                <p:cNvCxnSpPr/>
                <p:nvPr/>
              </p:nvCxnSpPr>
              <p:spPr>
                <a:xfrm>
                  <a:off x="-23850" y="210551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35" name="Google Shape;635;p15"/>
                <p:cNvCxnSpPr/>
                <p:nvPr/>
              </p:nvCxnSpPr>
              <p:spPr>
                <a:xfrm>
                  <a:off x="-23850" y="241633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36" name="Google Shape;636;p15"/>
                <p:cNvCxnSpPr/>
                <p:nvPr/>
              </p:nvCxnSpPr>
              <p:spPr>
                <a:xfrm>
                  <a:off x="-23850" y="272716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37" name="Google Shape;637;p15"/>
                <p:cNvCxnSpPr/>
                <p:nvPr/>
              </p:nvCxnSpPr>
              <p:spPr>
                <a:xfrm>
                  <a:off x="-23850" y="303798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38" name="Google Shape;638;p15"/>
                <p:cNvCxnSpPr/>
                <p:nvPr/>
              </p:nvCxnSpPr>
              <p:spPr>
                <a:xfrm>
                  <a:off x="-23850" y="334881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39" name="Google Shape;639;p15"/>
                <p:cNvCxnSpPr/>
                <p:nvPr/>
              </p:nvCxnSpPr>
              <p:spPr>
                <a:xfrm>
                  <a:off x="-23850" y="365963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40" name="Google Shape;640;p15"/>
                <p:cNvCxnSpPr/>
                <p:nvPr/>
              </p:nvCxnSpPr>
              <p:spPr>
                <a:xfrm>
                  <a:off x="-23850" y="397046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41" name="Google Shape;641;p15"/>
                <p:cNvCxnSpPr/>
                <p:nvPr/>
              </p:nvCxnSpPr>
              <p:spPr>
                <a:xfrm>
                  <a:off x="-23850" y="428128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42" name="Google Shape;642;p15"/>
                <p:cNvCxnSpPr/>
                <p:nvPr/>
              </p:nvCxnSpPr>
              <p:spPr>
                <a:xfrm>
                  <a:off x="-23850" y="459211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43" name="Google Shape;643;p15"/>
                <p:cNvCxnSpPr/>
                <p:nvPr/>
              </p:nvCxnSpPr>
              <p:spPr>
                <a:xfrm>
                  <a:off x="-23850" y="490293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cxnSp>
            <p:nvCxnSpPr>
              <p:cNvPr id="644" name="Google Shape;644;p15"/>
              <p:cNvCxnSpPr/>
              <p:nvPr/>
            </p:nvCxnSpPr>
            <p:spPr>
              <a:xfrm rot="5400000">
                <a:off x="2307021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45" name="Google Shape;645;p15"/>
              <p:cNvCxnSpPr/>
              <p:nvPr/>
            </p:nvCxnSpPr>
            <p:spPr>
              <a:xfrm rot="5400000">
                <a:off x="1989325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46" name="Google Shape;646;p15"/>
              <p:cNvCxnSpPr/>
              <p:nvPr/>
            </p:nvCxnSpPr>
            <p:spPr>
              <a:xfrm rot="5400000">
                <a:off x="1671629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47" name="Google Shape;647;p15"/>
              <p:cNvCxnSpPr/>
              <p:nvPr/>
            </p:nvCxnSpPr>
            <p:spPr>
              <a:xfrm rot="5400000">
                <a:off x="1353932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48" name="Google Shape;648;p15"/>
              <p:cNvCxnSpPr/>
              <p:nvPr/>
            </p:nvCxnSpPr>
            <p:spPr>
              <a:xfrm rot="5400000">
                <a:off x="103623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49" name="Google Shape;649;p15"/>
              <p:cNvCxnSpPr/>
              <p:nvPr/>
            </p:nvCxnSpPr>
            <p:spPr>
              <a:xfrm rot="5400000">
                <a:off x="718539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50" name="Google Shape;650;p15"/>
              <p:cNvCxnSpPr/>
              <p:nvPr/>
            </p:nvCxnSpPr>
            <p:spPr>
              <a:xfrm rot="5400000">
                <a:off x="400843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51" name="Google Shape;651;p15"/>
              <p:cNvCxnSpPr/>
              <p:nvPr/>
            </p:nvCxnSpPr>
            <p:spPr>
              <a:xfrm rot="5400000">
                <a:off x="8314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52" name="Google Shape;652;p15"/>
              <p:cNvCxnSpPr/>
              <p:nvPr/>
            </p:nvCxnSpPr>
            <p:spPr>
              <a:xfrm rot="5400000">
                <a:off x="-234550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53" name="Google Shape;653;p15"/>
              <p:cNvCxnSpPr/>
              <p:nvPr/>
            </p:nvCxnSpPr>
            <p:spPr>
              <a:xfrm rot="5400000">
                <a:off x="-55224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54" name="Google Shape;654;p15"/>
              <p:cNvCxnSpPr/>
              <p:nvPr/>
            </p:nvCxnSpPr>
            <p:spPr>
              <a:xfrm rot="5400000">
                <a:off x="-869943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55" name="Google Shape;655;p15"/>
              <p:cNvCxnSpPr/>
              <p:nvPr/>
            </p:nvCxnSpPr>
            <p:spPr>
              <a:xfrm rot="5400000">
                <a:off x="-1187639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56" name="Google Shape;656;p15"/>
              <p:cNvCxnSpPr/>
              <p:nvPr/>
            </p:nvCxnSpPr>
            <p:spPr>
              <a:xfrm rot="5400000">
                <a:off x="-150533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57" name="Google Shape;657;p15"/>
              <p:cNvCxnSpPr/>
              <p:nvPr/>
            </p:nvCxnSpPr>
            <p:spPr>
              <a:xfrm rot="5400000">
                <a:off x="-1823032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58" name="Google Shape;658;p15"/>
              <p:cNvCxnSpPr/>
              <p:nvPr/>
            </p:nvCxnSpPr>
            <p:spPr>
              <a:xfrm rot="5400000">
                <a:off x="-2458425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59" name="Google Shape;659;p15"/>
              <p:cNvCxnSpPr/>
              <p:nvPr/>
            </p:nvCxnSpPr>
            <p:spPr>
              <a:xfrm rot="5400000">
                <a:off x="2624718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60" name="Google Shape;660;p15"/>
              <p:cNvCxnSpPr/>
              <p:nvPr/>
            </p:nvCxnSpPr>
            <p:spPr>
              <a:xfrm rot="5400000">
                <a:off x="2942414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61" name="Google Shape;661;p15"/>
              <p:cNvCxnSpPr/>
              <p:nvPr/>
            </p:nvCxnSpPr>
            <p:spPr>
              <a:xfrm rot="5400000">
                <a:off x="3260111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62" name="Google Shape;662;p15"/>
              <p:cNvCxnSpPr/>
              <p:nvPr/>
            </p:nvCxnSpPr>
            <p:spPr>
              <a:xfrm rot="5400000">
                <a:off x="3577807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63" name="Google Shape;663;p15"/>
              <p:cNvCxnSpPr/>
              <p:nvPr/>
            </p:nvCxnSpPr>
            <p:spPr>
              <a:xfrm rot="5400000">
                <a:off x="3895504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64" name="Google Shape;664;p15"/>
              <p:cNvCxnSpPr/>
              <p:nvPr/>
            </p:nvCxnSpPr>
            <p:spPr>
              <a:xfrm rot="5400000">
                <a:off x="4213200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65" name="Google Shape;665;p15"/>
              <p:cNvCxnSpPr/>
              <p:nvPr/>
            </p:nvCxnSpPr>
            <p:spPr>
              <a:xfrm rot="5400000">
                <a:off x="453089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66" name="Google Shape;666;p15"/>
              <p:cNvCxnSpPr/>
              <p:nvPr/>
            </p:nvCxnSpPr>
            <p:spPr>
              <a:xfrm rot="5400000">
                <a:off x="4848593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67" name="Google Shape;667;p15"/>
              <p:cNvCxnSpPr/>
              <p:nvPr/>
            </p:nvCxnSpPr>
            <p:spPr>
              <a:xfrm rot="5400000">
                <a:off x="5166289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68" name="Google Shape;668;p15"/>
              <p:cNvCxnSpPr/>
              <p:nvPr/>
            </p:nvCxnSpPr>
            <p:spPr>
              <a:xfrm rot="5400000">
                <a:off x="548398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69" name="Google Shape;669;p15"/>
              <p:cNvCxnSpPr/>
              <p:nvPr/>
            </p:nvCxnSpPr>
            <p:spPr>
              <a:xfrm rot="5400000">
                <a:off x="5801682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70" name="Google Shape;670;p15"/>
              <p:cNvCxnSpPr/>
              <p:nvPr/>
            </p:nvCxnSpPr>
            <p:spPr>
              <a:xfrm rot="5400000">
                <a:off x="6119379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71" name="Google Shape;671;p15"/>
              <p:cNvCxnSpPr/>
              <p:nvPr/>
            </p:nvCxnSpPr>
            <p:spPr>
              <a:xfrm rot="5400000">
                <a:off x="6437075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cxnSp>
          <p:nvCxnSpPr>
            <p:cNvPr id="672" name="Google Shape;672;p15"/>
            <p:cNvCxnSpPr/>
            <p:nvPr/>
          </p:nvCxnSpPr>
          <p:spPr>
            <a:xfrm rot="5400000">
              <a:off x="-2140729" y="2582854"/>
              <a:ext cx="5165700" cy="0"/>
            </a:xfrm>
            <a:prstGeom prst="straightConnector1">
              <a:avLst/>
            </a:prstGeom>
            <a:noFill/>
            <a:ln w="19050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73" name="Google Shape;673;p15"/>
            <p:cNvCxnSpPr/>
            <p:nvPr/>
          </p:nvCxnSpPr>
          <p:spPr>
            <a:xfrm rot="5400000">
              <a:off x="-2207354" y="2582854"/>
              <a:ext cx="5165700" cy="0"/>
            </a:xfrm>
            <a:prstGeom prst="straightConnector1">
              <a:avLst/>
            </a:prstGeom>
            <a:noFill/>
            <a:ln w="19050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674" name="Google Shape;674;p15"/>
          <p:cNvSpPr txBox="1">
            <a:spLocks noGrp="1"/>
          </p:cNvSpPr>
          <p:nvPr>
            <p:ph type="title"/>
          </p:nvPr>
        </p:nvSpPr>
        <p:spPr>
          <a:xfrm>
            <a:off x="3078075" y="3920775"/>
            <a:ext cx="2987700" cy="26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Char char="-"/>
              <a:defRPr sz="23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Char char="-"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Char char="-"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Char char="-"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Char char="-"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Char char="-"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Char char="-"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Char char="-"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Char char="-"/>
              <a:defRPr sz="3000"/>
            </a:lvl9pPr>
          </a:lstStyle>
          <a:p>
            <a:endParaRPr/>
          </a:p>
        </p:txBody>
      </p:sp>
      <p:sp>
        <p:nvSpPr>
          <p:cNvPr id="675" name="Google Shape;675;p15"/>
          <p:cNvSpPr txBox="1">
            <a:spLocks noGrp="1"/>
          </p:cNvSpPr>
          <p:nvPr>
            <p:ph type="subTitle" idx="1"/>
          </p:nvPr>
        </p:nvSpPr>
        <p:spPr>
          <a:xfrm>
            <a:off x="1458150" y="1955150"/>
            <a:ext cx="6227700" cy="1740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677" name="Google Shape;677;p15"/>
          <p:cNvSpPr/>
          <p:nvPr/>
        </p:nvSpPr>
        <p:spPr>
          <a:xfrm>
            <a:off x="-59199" y="-36999"/>
            <a:ext cx="1517350" cy="1681326"/>
          </a:xfrm>
          <a:custGeom>
            <a:avLst/>
            <a:gdLst/>
            <a:ahLst/>
            <a:cxnLst/>
            <a:rect l="l" t="t" r="r" b="b"/>
            <a:pathLst>
              <a:path w="42758" h="37901" extrusionOk="0">
                <a:moveTo>
                  <a:pt x="1332" y="0"/>
                </a:moveTo>
                <a:cubicBezTo>
                  <a:pt x="867" y="547"/>
                  <a:pt x="420" y="1114"/>
                  <a:pt x="1" y="1695"/>
                </a:cubicBezTo>
                <a:lnTo>
                  <a:pt x="1" y="37101"/>
                </a:lnTo>
                <a:cubicBezTo>
                  <a:pt x="1339" y="37686"/>
                  <a:pt x="2914" y="37900"/>
                  <a:pt x="4557" y="37900"/>
                </a:cubicBezTo>
                <a:cubicBezTo>
                  <a:pt x="7865" y="37900"/>
                  <a:pt x="11450" y="37033"/>
                  <a:pt x="14000" y="36547"/>
                </a:cubicBezTo>
                <a:cubicBezTo>
                  <a:pt x="18692" y="35650"/>
                  <a:pt x="23349" y="34390"/>
                  <a:pt x="27629" y="32237"/>
                </a:cubicBezTo>
                <a:cubicBezTo>
                  <a:pt x="33565" y="29252"/>
                  <a:pt x="38790" y="24332"/>
                  <a:pt x="40815" y="18028"/>
                </a:cubicBezTo>
                <a:cubicBezTo>
                  <a:pt x="42757" y="11971"/>
                  <a:pt x="41306" y="5157"/>
                  <a:pt x="37582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BLANK_1_1_1_1">
    <p:spTree>
      <p:nvGrpSpPr>
        <p:cNvPr id="1" name="Shape 9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4" name="Google Shape;904;p20"/>
          <p:cNvGrpSpPr/>
          <p:nvPr/>
        </p:nvGrpSpPr>
        <p:grpSpPr>
          <a:xfrm>
            <a:off x="-23850" y="4"/>
            <a:ext cx="9191700" cy="5165700"/>
            <a:chOff x="-23850" y="4"/>
            <a:chExt cx="9191700" cy="5165700"/>
          </a:xfrm>
        </p:grpSpPr>
        <p:grpSp>
          <p:nvGrpSpPr>
            <p:cNvPr id="905" name="Google Shape;905;p20"/>
            <p:cNvGrpSpPr/>
            <p:nvPr/>
          </p:nvGrpSpPr>
          <p:grpSpPr>
            <a:xfrm>
              <a:off x="-23850" y="4"/>
              <a:ext cx="9191700" cy="5165700"/>
              <a:chOff x="-23850" y="4"/>
              <a:chExt cx="9191700" cy="5165700"/>
            </a:xfrm>
          </p:grpSpPr>
          <p:grpSp>
            <p:nvGrpSpPr>
              <p:cNvPr id="906" name="Google Shape;906;p20"/>
              <p:cNvGrpSpPr/>
              <p:nvPr/>
            </p:nvGrpSpPr>
            <p:grpSpPr>
              <a:xfrm>
                <a:off x="-23850" y="240563"/>
                <a:ext cx="9191700" cy="4662375"/>
                <a:chOff x="-23850" y="240563"/>
                <a:chExt cx="9191700" cy="4662375"/>
              </a:xfrm>
            </p:grpSpPr>
            <p:cxnSp>
              <p:nvCxnSpPr>
                <p:cNvPr id="907" name="Google Shape;907;p20"/>
                <p:cNvCxnSpPr/>
                <p:nvPr/>
              </p:nvCxnSpPr>
              <p:spPr>
                <a:xfrm>
                  <a:off x="-23850" y="24056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908" name="Google Shape;908;p20"/>
                <p:cNvCxnSpPr/>
                <p:nvPr/>
              </p:nvCxnSpPr>
              <p:spPr>
                <a:xfrm>
                  <a:off x="-23850" y="55138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909" name="Google Shape;909;p20"/>
                <p:cNvCxnSpPr/>
                <p:nvPr/>
              </p:nvCxnSpPr>
              <p:spPr>
                <a:xfrm>
                  <a:off x="-23850" y="86221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910" name="Google Shape;910;p20"/>
                <p:cNvCxnSpPr/>
                <p:nvPr/>
              </p:nvCxnSpPr>
              <p:spPr>
                <a:xfrm>
                  <a:off x="-23850" y="117303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911" name="Google Shape;911;p20"/>
                <p:cNvCxnSpPr/>
                <p:nvPr/>
              </p:nvCxnSpPr>
              <p:spPr>
                <a:xfrm>
                  <a:off x="-23850" y="148386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912" name="Google Shape;912;p20"/>
                <p:cNvCxnSpPr/>
                <p:nvPr/>
              </p:nvCxnSpPr>
              <p:spPr>
                <a:xfrm>
                  <a:off x="-23850" y="179468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913" name="Google Shape;913;p20"/>
                <p:cNvCxnSpPr/>
                <p:nvPr/>
              </p:nvCxnSpPr>
              <p:spPr>
                <a:xfrm>
                  <a:off x="-23850" y="210551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914" name="Google Shape;914;p20"/>
                <p:cNvCxnSpPr/>
                <p:nvPr/>
              </p:nvCxnSpPr>
              <p:spPr>
                <a:xfrm>
                  <a:off x="-23850" y="241633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915" name="Google Shape;915;p20"/>
                <p:cNvCxnSpPr/>
                <p:nvPr/>
              </p:nvCxnSpPr>
              <p:spPr>
                <a:xfrm>
                  <a:off x="-23850" y="272716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916" name="Google Shape;916;p20"/>
                <p:cNvCxnSpPr/>
                <p:nvPr/>
              </p:nvCxnSpPr>
              <p:spPr>
                <a:xfrm>
                  <a:off x="-23850" y="303798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917" name="Google Shape;917;p20"/>
                <p:cNvCxnSpPr/>
                <p:nvPr/>
              </p:nvCxnSpPr>
              <p:spPr>
                <a:xfrm>
                  <a:off x="-23850" y="334881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918" name="Google Shape;918;p20"/>
                <p:cNvCxnSpPr/>
                <p:nvPr/>
              </p:nvCxnSpPr>
              <p:spPr>
                <a:xfrm>
                  <a:off x="-23850" y="365963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919" name="Google Shape;919;p20"/>
                <p:cNvCxnSpPr/>
                <p:nvPr/>
              </p:nvCxnSpPr>
              <p:spPr>
                <a:xfrm>
                  <a:off x="-23850" y="397046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920" name="Google Shape;920;p20"/>
                <p:cNvCxnSpPr/>
                <p:nvPr/>
              </p:nvCxnSpPr>
              <p:spPr>
                <a:xfrm>
                  <a:off x="-23850" y="428128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921" name="Google Shape;921;p20"/>
                <p:cNvCxnSpPr/>
                <p:nvPr/>
              </p:nvCxnSpPr>
              <p:spPr>
                <a:xfrm>
                  <a:off x="-23850" y="459211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922" name="Google Shape;922;p20"/>
                <p:cNvCxnSpPr/>
                <p:nvPr/>
              </p:nvCxnSpPr>
              <p:spPr>
                <a:xfrm>
                  <a:off x="-23850" y="490293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cxnSp>
            <p:nvCxnSpPr>
              <p:cNvPr id="923" name="Google Shape;923;p20"/>
              <p:cNvCxnSpPr/>
              <p:nvPr/>
            </p:nvCxnSpPr>
            <p:spPr>
              <a:xfrm rot="5400000">
                <a:off x="2307021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24" name="Google Shape;924;p20"/>
              <p:cNvCxnSpPr/>
              <p:nvPr/>
            </p:nvCxnSpPr>
            <p:spPr>
              <a:xfrm rot="5400000">
                <a:off x="1989325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25" name="Google Shape;925;p20"/>
              <p:cNvCxnSpPr/>
              <p:nvPr/>
            </p:nvCxnSpPr>
            <p:spPr>
              <a:xfrm rot="5400000">
                <a:off x="1671629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26" name="Google Shape;926;p20"/>
              <p:cNvCxnSpPr/>
              <p:nvPr/>
            </p:nvCxnSpPr>
            <p:spPr>
              <a:xfrm rot="5400000">
                <a:off x="1353932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27" name="Google Shape;927;p20"/>
              <p:cNvCxnSpPr/>
              <p:nvPr/>
            </p:nvCxnSpPr>
            <p:spPr>
              <a:xfrm rot="5400000">
                <a:off x="103623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28" name="Google Shape;928;p20"/>
              <p:cNvCxnSpPr/>
              <p:nvPr/>
            </p:nvCxnSpPr>
            <p:spPr>
              <a:xfrm rot="5400000">
                <a:off x="718539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29" name="Google Shape;929;p20"/>
              <p:cNvCxnSpPr/>
              <p:nvPr/>
            </p:nvCxnSpPr>
            <p:spPr>
              <a:xfrm rot="5400000">
                <a:off x="400843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30" name="Google Shape;930;p20"/>
              <p:cNvCxnSpPr/>
              <p:nvPr/>
            </p:nvCxnSpPr>
            <p:spPr>
              <a:xfrm rot="5400000">
                <a:off x="8314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31" name="Google Shape;931;p20"/>
              <p:cNvCxnSpPr/>
              <p:nvPr/>
            </p:nvCxnSpPr>
            <p:spPr>
              <a:xfrm rot="5400000">
                <a:off x="-234550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32" name="Google Shape;932;p20"/>
              <p:cNvCxnSpPr/>
              <p:nvPr/>
            </p:nvCxnSpPr>
            <p:spPr>
              <a:xfrm rot="5400000">
                <a:off x="-55224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33" name="Google Shape;933;p20"/>
              <p:cNvCxnSpPr/>
              <p:nvPr/>
            </p:nvCxnSpPr>
            <p:spPr>
              <a:xfrm rot="5400000">
                <a:off x="-869943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34" name="Google Shape;934;p20"/>
              <p:cNvCxnSpPr/>
              <p:nvPr/>
            </p:nvCxnSpPr>
            <p:spPr>
              <a:xfrm rot="5400000">
                <a:off x="-1187639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35" name="Google Shape;935;p20"/>
              <p:cNvCxnSpPr/>
              <p:nvPr/>
            </p:nvCxnSpPr>
            <p:spPr>
              <a:xfrm rot="5400000">
                <a:off x="-150533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36" name="Google Shape;936;p20"/>
              <p:cNvCxnSpPr/>
              <p:nvPr/>
            </p:nvCxnSpPr>
            <p:spPr>
              <a:xfrm rot="5400000">
                <a:off x="-1823032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37" name="Google Shape;937;p20"/>
              <p:cNvCxnSpPr/>
              <p:nvPr/>
            </p:nvCxnSpPr>
            <p:spPr>
              <a:xfrm rot="5400000">
                <a:off x="-2458425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38" name="Google Shape;938;p20"/>
              <p:cNvCxnSpPr/>
              <p:nvPr/>
            </p:nvCxnSpPr>
            <p:spPr>
              <a:xfrm rot="5400000">
                <a:off x="2624718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39" name="Google Shape;939;p20"/>
              <p:cNvCxnSpPr/>
              <p:nvPr/>
            </p:nvCxnSpPr>
            <p:spPr>
              <a:xfrm rot="5400000">
                <a:off x="2942414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40" name="Google Shape;940;p20"/>
              <p:cNvCxnSpPr/>
              <p:nvPr/>
            </p:nvCxnSpPr>
            <p:spPr>
              <a:xfrm rot="5400000">
                <a:off x="3260111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41" name="Google Shape;941;p20"/>
              <p:cNvCxnSpPr/>
              <p:nvPr/>
            </p:nvCxnSpPr>
            <p:spPr>
              <a:xfrm rot="5400000">
                <a:off x="3577807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42" name="Google Shape;942;p20"/>
              <p:cNvCxnSpPr/>
              <p:nvPr/>
            </p:nvCxnSpPr>
            <p:spPr>
              <a:xfrm rot="5400000">
                <a:off x="3895504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43" name="Google Shape;943;p20"/>
              <p:cNvCxnSpPr/>
              <p:nvPr/>
            </p:nvCxnSpPr>
            <p:spPr>
              <a:xfrm rot="5400000">
                <a:off x="4213200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44" name="Google Shape;944;p20"/>
              <p:cNvCxnSpPr/>
              <p:nvPr/>
            </p:nvCxnSpPr>
            <p:spPr>
              <a:xfrm rot="5400000">
                <a:off x="453089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45" name="Google Shape;945;p20"/>
              <p:cNvCxnSpPr/>
              <p:nvPr/>
            </p:nvCxnSpPr>
            <p:spPr>
              <a:xfrm rot="5400000">
                <a:off x="4848593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46" name="Google Shape;946;p20"/>
              <p:cNvCxnSpPr/>
              <p:nvPr/>
            </p:nvCxnSpPr>
            <p:spPr>
              <a:xfrm rot="5400000">
                <a:off x="5166289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47" name="Google Shape;947;p20"/>
              <p:cNvCxnSpPr/>
              <p:nvPr/>
            </p:nvCxnSpPr>
            <p:spPr>
              <a:xfrm rot="5400000">
                <a:off x="548398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48" name="Google Shape;948;p20"/>
              <p:cNvCxnSpPr/>
              <p:nvPr/>
            </p:nvCxnSpPr>
            <p:spPr>
              <a:xfrm rot="5400000">
                <a:off x="5801682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49" name="Google Shape;949;p20"/>
              <p:cNvCxnSpPr/>
              <p:nvPr/>
            </p:nvCxnSpPr>
            <p:spPr>
              <a:xfrm rot="5400000">
                <a:off x="6119379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50" name="Google Shape;950;p20"/>
              <p:cNvCxnSpPr/>
              <p:nvPr/>
            </p:nvCxnSpPr>
            <p:spPr>
              <a:xfrm rot="5400000">
                <a:off x="6437075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cxnSp>
          <p:nvCxnSpPr>
            <p:cNvPr id="951" name="Google Shape;951;p20"/>
            <p:cNvCxnSpPr/>
            <p:nvPr/>
          </p:nvCxnSpPr>
          <p:spPr>
            <a:xfrm rot="5400000">
              <a:off x="-2140729" y="2582854"/>
              <a:ext cx="5165700" cy="0"/>
            </a:xfrm>
            <a:prstGeom prst="straightConnector1">
              <a:avLst/>
            </a:prstGeom>
            <a:noFill/>
            <a:ln w="19050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52" name="Google Shape;952;p20"/>
            <p:cNvCxnSpPr/>
            <p:nvPr/>
          </p:nvCxnSpPr>
          <p:spPr>
            <a:xfrm rot="5400000">
              <a:off x="-2207354" y="2582854"/>
              <a:ext cx="5165700" cy="0"/>
            </a:xfrm>
            <a:prstGeom prst="straightConnector1">
              <a:avLst/>
            </a:prstGeom>
            <a:noFill/>
            <a:ln w="19050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953" name="Google Shape;953;p20"/>
          <p:cNvSpPr txBox="1">
            <a:spLocks noGrp="1"/>
          </p:cNvSpPr>
          <p:nvPr>
            <p:ph type="title"/>
          </p:nvPr>
        </p:nvSpPr>
        <p:spPr>
          <a:xfrm>
            <a:off x="1581075" y="1812613"/>
            <a:ext cx="2867100" cy="26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954" name="Google Shape;954;p20"/>
          <p:cNvSpPr txBox="1">
            <a:spLocks noGrp="1"/>
          </p:cNvSpPr>
          <p:nvPr>
            <p:ph type="subTitle" idx="1"/>
          </p:nvPr>
        </p:nvSpPr>
        <p:spPr>
          <a:xfrm>
            <a:off x="1581063" y="2199050"/>
            <a:ext cx="2867100" cy="4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5" name="Google Shape;955;p20"/>
          <p:cNvSpPr txBox="1">
            <a:spLocks noGrp="1"/>
          </p:cNvSpPr>
          <p:nvPr>
            <p:ph type="title" idx="2"/>
          </p:nvPr>
        </p:nvSpPr>
        <p:spPr>
          <a:xfrm>
            <a:off x="5556902" y="1812613"/>
            <a:ext cx="2867100" cy="26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956" name="Google Shape;956;p20"/>
          <p:cNvSpPr txBox="1">
            <a:spLocks noGrp="1"/>
          </p:cNvSpPr>
          <p:nvPr>
            <p:ph type="subTitle" idx="3"/>
          </p:nvPr>
        </p:nvSpPr>
        <p:spPr>
          <a:xfrm>
            <a:off x="5556893" y="2199050"/>
            <a:ext cx="2867100" cy="4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7" name="Google Shape;957;p20"/>
          <p:cNvSpPr txBox="1">
            <a:spLocks noGrp="1"/>
          </p:cNvSpPr>
          <p:nvPr>
            <p:ph type="title" idx="4"/>
          </p:nvPr>
        </p:nvSpPr>
        <p:spPr>
          <a:xfrm>
            <a:off x="1581075" y="3246013"/>
            <a:ext cx="2867100" cy="26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958" name="Google Shape;958;p20"/>
          <p:cNvSpPr txBox="1">
            <a:spLocks noGrp="1"/>
          </p:cNvSpPr>
          <p:nvPr>
            <p:ph type="subTitle" idx="5"/>
          </p:nvPr>
        </p:nvSpPr>
        <p:spPr>
          <a:xfrm>
            <a:off x="1581063" y="3632450"/>
            <a:ext cx="2867100" cy="4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9" name="Google Shape;959;p20"/>
          <p:cNvSpPr txBox="1">
            <a:spLocks noGrp="1"/>
          </p:cNvSpPr>
          <p:nvPr>
            <p:ph type="title" idx="6"/>
          </p:nvPr>
        </p:nvSpPr>
        <p:spPr>
          <a:xfrm>
            <a:off x="5556902" y="3246013"/>
            <a:ext cx="2867100" cy="26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960" name="Google Shape;960;p20"/>
          <p:cNvSpPr txBox="1">
            <a:spLocks noGrp="1"/>
          </p:cNvSpPr>
          <p:nvPr>
            <p:ph type="subTitle" idx="7"/>
          </p:nvPr>
        </p:nvSpPr>
        <p:spPr>
          <a:xfrm>
            <a:off x="5556893" y="3632450"/>
            <a:ext cx="2867100" cy="4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1" name="Google Shape;961;p20"/>
          <p:cNvSpPr txBox="1">
            <a:spLocks noGrp="1"/>
          </p:cNvSpPr>
          <p:nvPr>
            <p:ph type="title" idx="8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962" name="Google Shape;962;p20"/>
          <p:cNvSpPr/>
          <p:nvPr/>
        </p:nvSpPr>
        <p:spPr>
          <a:xfrm rot="-5400000">
            <a:off x="8003366" y="-90650"/>
            <a:ext cx="1126700" cy="1184275"/>
          </a:xfrm>
          <a:custGeom>
            <a:avLst/>
            <a:gdLst/>
            <a:ahLst/>
            <a:cxnLst/>
            <a:rect l="l" t="t" r="r" b="b"/>
            <a:pathLst>
              <a:path w="45068" h="47371" extrusionOk="0">
                <a:moveTo>
                  <a:pt x="32801" y="1"/>
                </a:moveTo>
                <a:cubicBezTo>
                  <a:pt x="29751" y="1"/>
                  <a:pt x="26654" y="578"/>
                  <a:pt x="24231" y="1346"/>
                </a:cubicBezTo>
                <a:cubicBezTo>
                  <a:pt x="20612" y="2494"/>
                  <a:pt x="17038" y="4666"/>
                  <a:pt x="15448" y="8187"/>
                </a:cubicBezTo>
                <a:cubicBezTo>
                  <a:pt x="13607" y="12275"/>
                  <a:pt x="14829" y="17132"/>
                  <a:pt x="13775" y="21501"/>
                </a:cubicBezTo>
                <a:cubicBezTo>
                  <a:pt x="11682" y="30153"/>
                  <a:pt x="1276" y="35028"/>
                  <a:pt x="151" y="43867"/>
                </a:cubicBezTo>
                <a:cubicBezTo>
                  <a:pt x="0" y="45037"/>
                  <a:pt x="34" y="46249"/>
                  <a:pt x="383" y="47370"/>
                </a:cubicBezTo>
                <a:lnTo>
                  <a:pt x="42934" y="47370"/>
                </a:lnTo>
                <a:cubicBezTo>
                  <a:pt x="43676" y="46875"/>
                  <a:pt x="44389" y="46346"/>
                  <a:pt x="45068" y="45776"/>
                </a:cubicBezTo>
                <a:lnTo>
                  <a:pt x="45068" y="6541"/>
                </a:lnTo>
                <a:cubicBezTo>
                  <a:pt x="44265" y="5419"/>
                  <a:pt x="43418" y="4358"/>
                  <a:pt x="42532" y="3383"/>
                </a:cubicBezTo>
                <a:cubicBezTo>
                  <a:pt x="40260" y="885"/>
                  <a:pt x="36566" y="1"/>
                  <a:pt x="3280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3" name="Google Shape;963;p20"/>
          <p:cNvSpPr/>
          <p:nvPr/>
        </p:nvSpPr>
        <p:spPr>
          <a:xfrm rot="5400000">
            <a:off x="177019" y="4146175"/>
            <a:ext cx="820380" cy="1174336"/>
          </a:xfrm>
          <a:custGeom>
            <a:avLst/>
            <a:gdLst/>
            <a:ahLst/>
            <a:cxnLst/>
            <a:rect l="l" t="t" r="r" b="b"/>
            <a:pathLst>
              <a:path w="27599" h="39510" extrusionOk="0">
                <a:moveTo>
                  <a:pt x="22719" y="0"/>
                </a:moveTo>
                <a:cubicBezTo>
                  <a:pt x="21186" y="0"/>
                  <a:pt x="19652" y="162"/>
                  <a:pt x="18144" y="522"/>
                </a:cubicBezTo>
                <a:cubicBezTo>
                  <a:pt x="11352" y="2135"/>
                  <a:pt x="5971" y="7568"/>
                  <a:pt x="2779" y="13775"/>
                </a:cubicBezTo>
                <a:cubicBezTo>
                  <a:pt x="1426" y="16411"/>
                  <a:pt x="390" y="19262"/>
                  <a:pt x="210" y="22221"/>
                </a:cubicBezTo>
                <a:cubicBezTo>
                  <a:pt x="1" y="25675"/>
                  <a:pt x="960" y="29095"/>
                  <a:pt x="2209" y="32320"/>
                </a:cubicBezTo>
                <a:cubicBezTo>
                  <a:pt x="3188" y="34840"/>
                  <a:pt x="4373" y="37327"/>
                  <a:pt x="5952" y="39510"/>
                </a:cubicBezTo>
                <a:lnTo>
                  <a:pt x="27598" y="39510"/>
                </a:lnTo>
                <a:lnTo>
                  <a:pt x="27598" y="503"/>
                </a:lnTo>
                <a:cubicBezTo>
                  <a:pt x="25982" y="181"/>
                  <a:pt x="24347" y="0"/>
                  <a:pt x="22719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BLANK_1_1_1_1_1">
    <p:spTree>
      <p:nvGrpSpPr>
        <p:cNvPr id="1" name="Shape 9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5" name="Google Shape;965;p21"/>
          <p:cNvGrpSpPr/>
          <p:nvPr/>
        </p:nvGrpSpPr>
        <p:grpSpPr>
          <a:xfrm>
            <a:off x="-23850" y="4"/>
            <a:ext cx="9191700" cy="5165700"/>
            <a:chOff x="-23850" y="4"/>
            <a:chExt cx="9191700" cy="5165700"/>
          </a:xfrm>
        </p:grpSpPr>
        <p:grpSp>
          <p:nvGrpSpPr>
            <p:cNvPr id="966" name="Google Shape;966;p21"/>
            <p:cNvGrpSpPr/>
            <p:nvPr/>
          </p:nvGrpSpPr>
          <p:grpSpPr>
            <a:xfrm>
              <a:off x="-23850" y="4"/>
              <a:ext cx="9191700" cy="5165700"/>
              <a:chOff x="-23850" y="4"/>
              <a:chExt cx="9191700" cy="5165700"/>
            </a:xfrm>
          </p:grpSpPr>
          <p:grpSp>
            <p:nvGrpSpPr>
              <p:cNvPr id="967" name="Google Shape;967;p21"/>
              <p:cNvGrpSpPr/>
              <p:nvPr/>
            </p:nvGrpSpPr>
            <p:grpSpPr>
              <a:xfrm>
                <a:off x="-23850" y="240563"/>
                <a:ext cx="9191700" cy="4662375"/>
                <a:chOff x="-23850" y="240563"/>
                <a:chExt cx="9191700" cy="4662375"/>
              </a:xfrm>
            </p:grpSpPr>
            <p:cxnSp>
              <p:nvCxnSpPr>
                <p:cNvPr id="968" name="Google Shape;968;p21"/>
                <p:cNvCxnSpPr/>
                <p:nvPr/>
              </p:nvCxnSpPr>
              <p:spPr>
                <a:xfrm>
                  <a:off x="-23850" y="24056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969" name="Google Shape;969;p21"/>
                <p:cNvCxnSpPr/>
                <p:nvPr/>
              </p:nvCxnSpPr>
              <p:spPr>
                <a:xfrm>
                  <a:off x="-23850" y="55138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970" name="Google Shape;970;p21"/>
                <p:cNvCxnSpPr/>
                <p:nvPr/>
              </p:nvCxnSpPr>
              <p:spPr>
                <a:xfrm>
                  <a:off x="-23850" y="86221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971" name="Google Shape;971;p21"/>
                <p:cNvCxnSpPr/>
                <p:nvPr/>
              </p:nvCxnSpPr>
              <p:spPr>
                <a:xfrm>
                  <a:off x="-23850" y="117303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972" name="Google Shape;972;p21"/>
                <p:cNvCxnSpPr/>
                <p:nvPr/>
              </p:nvCxnSpPr>
              <p:spPr>
                <a:xfrm>
                  <a:off x="-23850" y="148386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973" name="Google Shape;973;p21"/>
                <p:cNvCxnSpPr/>
                <p:nvPr/>
              </p:nvCxnSpPr>
              <p:spPr>
                <a:xfrm>
                  <a:off x="-23850" y="179468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974" name="Google Shape;974;p21"/>
                <p:cNvCxnSpPr/>
                <p:nvPr/>
              </p:nvCxnSpPr>
              <p:spPr>
                <a:xfrm>
                  <a:off x="-23850" y="210551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975" name="Google Shape;975;p21"/>
                <p:cNvCxnSpPr/>
                <p:nvPr/>
              </p:nvCxnSpPr>
              <p:spPr>
                <a:xfrm>
                  <a:off x="-23850" y="241633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976" name="Google Shape;976;p21"/>
                <p:cNvCxnSpPr/>
                <p:nvPr/>
              </p:nvCxnSpPr>
              <p:spPr>
                <a:xfrm>
                  <a:off x="-23850" y="272716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977" name="Google Shape;977;p21"/>
                <p:cNvCxnSpPr/>
                <p:nvPr/>
              </p:nvCxnSpPr>
              <p:spPr>
                <a:xfrm>
                  <a:off x="-23850" y="303798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978" name="Google Shape;978;p21"/>
                <p:cNvCxnSpPr/>
                <p:nvPr/>
              </p:nvCxnSpPr>
              <p:spPr>
                <a:xfrm>
                  <a:off x="-23850" y="334881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979" name="Google Shape;979;p21"/>
                <p:cNvCxnSpPr/>
                <p:nvPr/>
              </p:nvCxnSpPr>
              <p:spPr>
                <a:xfrm>
                  <a:off x="-23850" y="365963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980" name="Google Shape;980;p21"/>
                <p:cNvCxnSpPr/>
                <p:nvPr/>
              </p:nvCxnSpPr>
              <p:spPr>
                <a:xfrm>
                  <a:off x="-23850" y="397046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981" name="Google Shape;981;p21"/>
                <p:cNvCxnSpPr/>
                <p:nvPr/>
              </p:nvCxnSpPr>
              <p:spPr>
                <a:xfrm>
                  <a:off x="-23850" y="428128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982" name="Google Shape;982;p21"/>
                <p:cNvCxnSpPr/>
                <p:nvPr/>
              </p:nvCxnSpPr>
              <p:spPr>
                <a:xfrm>
                  <a:off x="-23850" y="459211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983" name="Google Shape;983;p21"/>
                <p:cNvCxnSpPr/>
                <p:nvPr/>
              </p:nvCxnSpPr>
              <p:spPr>
                <a:xfrm>
                  <a:off x="-23850" y="490293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cxnSp>
            <p:nvCxnSpPr>
              <p:cNvPr id="984" name="Google Shape;984;p21"/>
              <p:cNvCxnSpPr/>
              <p:nvPr/>
            </p:nvCxnSpPr>
            <p:spPr>
              <a:xfrm rot="5400000">
                <a:off x="2307021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85" name="Google Shape;985;p21"/>
              <p:cNvCxnSpPr/>
              <p:nvPr/>
            </p:nvCxnSpPr>
            <p:spPr>
              <a:xfrm rot="5400000">
                <a:off x="1989325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86" name="Google Shape;986;p21"/>
              <p:cNvCxnSpPr/>
              <p:nvPr/>
            </p:nvCxnSpPr>
            <p:spPr>
              <a:xfrm rot="5400000">
                <a:off x="1671629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87" name="Google Shape;987;p21"/>
              <p:cNvCxnSpPr/>
              <p:nvPr/>
            </p:nvCxnSpPr>
            <p:spPr>
              <a:xfrm rot="5400000">
                <a:off x="1353932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88" name="Google Shape;988;p21"/>
              <p:cNvCxnSpPr/>
              <p:nvPr/>
            </p:nvCxnSpPr>
            <p:spPr>
              <a:xfrm rot="5400000">
                <a:off x="103623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89" name="Google Shape;989;p21"/>
              <p:cNvCxnSpPr/>
              <p:nvPr/>
            </p:nvCxnSpPr>
            <p:spPr>
              <a:xfrm rot="5400000">
                <a:off x="718539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90" name="Google Shape;990;p21"/>
              <p:cNvCxnSpPr/>
              <p:nvPr/>
            </p:nvCxnSpPr>
            <p:spPr>
              <a:xfrm rot="5400000">
                <a:off x="400843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91" name="Google Shape;991;p21"/>
              <p:cNvCxnSpPr/>
              <p:nvPr/>
            </p:nvCxnSpPr>
            <p:spPr>
              <a:xfrm rot="5400000">
                <a:off x="8314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92" name="Google Shape;992;p21"/>
              <p:cNvCxnSpPr/>
              <p:nvPr/>
            </p:nvCxnSpPr>
            <p:spPr>
              <a:xfrm rot="5400000">
                <a:off x="-234550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93" name="Google Shape;993;p21"/>
              <p:cNvCxnSpPr/>
              <p:nvPr/>
            </p:nvCxnSpPr>
            <p:spPr>
              <a:xfrm rot="5400000">
                <a:off x="-55224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94" name="Google Shape;994;p21"/>
              <p:cNvCxnSpPr/>
              <p:nvPr/>
            </p:nvCxnSpPr>
            <p:spPr>
              <a:xfrm rot="5400000">
                <a:off x="-869943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95" name="Google Shape;995;p21"/>
              <p:cNvCxnSpPr/>
              <p:nvPr/>
            </p:nvCxnSpPr>
            <p:spPr>
              <a:xfrm rot="5400000">
                <a:off x="-1187639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96" name="Google Shape;996;p21"/>
              <p:cNvCxnSpPr/>
              <p:nvPr/>
            </p:nvCxnSpPr>
            <p:spPr>
              <a:xfrm rot="5400000">
                <a:off x="-150533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97" name="Google Shape;997;p21"/>
              <p:cNvCxnSpPr/>
              <p:nvPr/>
            </p:nvCxnSpPr>
            <p:spPr>
              <a:xfrm rot="5400000">
                <a:off x="-1823032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98" name="Google Shape;998;p21"/>
              <p:cNvCxnSpPr/>
              <p:nvPr/>
            </p:nvCxnSpPr>
            <p:spPr>
              <a:xfrm rot="5400000">
                <a:off x="-2458425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99" name="Google Shape;999;p21"/>
              <p:cNvCxnSpPr/>
              <p:nvPr/>
            </p:nvCxnSpPr>
            <p:spPr>
              <a:xfrm rot="5400000">
                <a:off x="2624718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00" name="Google Shape;1000;p21"/>
              <p:cNvCxnSpPr/>
              <p:nvPr/>
            </p:nvCxnSpPr>
            <p:spPr>
              <a:xfrm rot="5400000">
                <a:off x="2942414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01" name="Google Shape;1001;p21"/>
              <p:cNvCxnSpPr/>
              <p:nvPr/>
            </p:nvCxnSpPr>
            <p:spPr>
              <a:xfrm rot="5400000">
                <a:off x="3260111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02" name="Google Shape;1002;p21"/>
              <p:cNvCxnSpPr/>
              <p:nvPr/>
            </p:nvCxnSpPr>
            <p:spPr>
              <a:xfrm rot="5400000">
                <a:off x="3577807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03" name="Google Shape;1003;p21"/>
              <p:cNvCxnSpPr/>
              <p:nvPr/>
            </p:nvCxnSpPr>
            <p:spPr>
              <a:xfrm rot="5400000">
                <a:off x="3895504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04" name="Google Shape;1004;p21"/>
              <p:cNvCxnSpPr/>
              <p:nvPr/>
            </p:nvCxnSpPr>
            <p:spPr>
              <a:xfrm rot="5400000">
                <a:off x="4213200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05" name="Google Shape;1005;p21"/>
              <p:cNvCxnSpPr/>
              <p:nvPr/>
            </p:nvCxnSpPr>
            <p:spPr>
              <a:xfrm rot="5400000">
                <a:off x="453089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06" name="Google Shape;1006;p21"/>
              <p:cNvCxnSpPr/>
              <p:nvPr/>
            </p:nvCxnSpPr>
            <p:spPr>
              <a:xfrm rot="5400000">
                <a:off x="4848593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07" name="Google Shape;1007;p21"/>
              <p:cNvCxnSpPr/>
              <p:nvPr/>
            </p:nvCxnSpPr>
            <p:spPr>
              <a:xfrm rot="5400000">
                <a:off x="5166289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08" name="Google Shape;1008;p21"/>
              <p:cNvCxnSpPr/>
              <p:nvPr/>
            </p:nvCxnSpPr>
            <p:spPr>
              <a:xfrm rot="5400000">
                <a:off x="548398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09" name="Google Shape;1009;p21"/>
              <p:cNvCxnSpPr/>
              <p:nvPr/>
            </p:nvCxnSpPr>
            <p:spPr>
              <a:xfrm rot="5400000">
                <a:off x="5801682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10" name="Google Shape;1010;p21"/>
              <p:cNvCxnSpPr/>
              <p:nvPr/>
            </p:nvCxnSpPr>
            <p:spPr>
              <a:xfrm rot="5400000">
                <a:off x="6119379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11" name="Google Shape;1011;p21"/>
              <p:cNvCxnSpPr/>
              <p:nvPr/>
            </p:nvCxnSpPr>
            <p:spPr>
              <a:xfrm rot="5400000">
                <a:off x="6437075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cxnSp>
          <p:nvCxnSpPr>
            <p:cNvPr id="1012" name="Google Shape;1012;p21"/>
            <p:cNvCxnSpPr/>
            <p:nvPr/>
          </p:nvCxnSpPr>
          <p:spPr>
            <a:xfrm rot="5400000">
              <a:off x="-2140729" y="2582854"/>
              <a:ext cx="5165700" cy="0"/>
            </a:xfrm>
            <a:prstGeom prst="straightConnector1">
              <a:avLst/>
            </a:prstGeom>
            <a:noFill/>
            <a:ln w="19050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13" name="Google Shape;1013;p21"/>
            <p:cNvCxnSpPr/>
            <p:nvPr/>
          </p:nvCxnSpPr>
          <p:spPr>
            <a:xfrm rot="5400000">
              <a:off x="-2207354" y="2582854"/>
              <a:ext cx="5165700" cy="0"/>
            </a:xfrm>
            <a:prstGeom prst="straightConnector1">
              <a:avLst/>
            </a:prstGeom>
            <a:noFill/>
            <a:ln w="19050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014" name="Google Shape;1014;p21"/>
          <p:cNvSpPr txBox="1">
            <a:spLocks noGrp="1"/>
          </p:cNvSpPr>
          <p:nvPr>
            <p:ph type="title"/>
          </p:nvPr>
        </p:nvSpPr>
        <p:spPr>
          <a:xfrm>
            <a:off x="1180925" y="1902925"/>
            <a:ext cx="1383600" cy="26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015" name="Google Shape;1015;p21"/>
          <p:cNvSpPr txBox="1">
            <a:spLocks noGrp="1"/>
          </p:cNvSpPr>
          <p:nvPr>
            <p:ph type="subTitle" idx="1"/>
          </p:nvPr>
        </p:nvSpPr>
        <p:spPr>
          <a:xfrm>
            <a:off x="720000" y="2210550"/>
            <a:ext cx="2305500" cy="4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6" name="Google Shape;1016;p21"/>
          <p:cNvSpPr txBox="1">
            <a:spLocks noGrp="1"/>
          </p:cNvSpPr>
          <p:nvPr>
            <p:ph type="title" idx="2"/>
          </p:nvPr>
        </p:nvSpPr>
        <p:spPr>
          <a:xfrm>
            <a:off x="3880223" y="1902925"/>
            <a:ext cx="1383600" cy="26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017" name="Google Shape;1017;p21"/>
          <p:cNvSpPr txBox="1">
            <a:spLocks noGrp="1"/>
          </p:cNvSpPr>
          <p:nvPr>
            <p:ph type="subTitle" idx="3"/>
          </p:nvPr>
        </p:nvSpPr>
        <p:spPr>
          <a:xfrm>
            <a:off x="3419269" y="2210550"/>
            <a:ext cx="2305500" cy="4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8" name="Google Shape;1018;p21"/>
          <p:cNvSpPr txBox="1">
            <a:spLocks noGrp="1"/>
          </p:cNvSpPr>
          <p:nvPr>
            <p:ph type="title" idx="4"/>
          </p:nvPr>
        </p:nvSpPr>
        <p:spPr>
          <a:xfrm>
            <a:off x="1180925" y="3816062"/>
            <a:ext cx="1383600" cy="26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019" name="Google Shape;1019;p21"/>
          <p:cNvSpPr txBox="1">
            <a:spLocks noGrp="1"/>
          </p:cNvSpPr>
          <p:nvPr>
            <p:ph type="subTitle" idx="5"/>
          </p:nvPr>
        </p:nvSpPr>
        <p:spPr>
          <a:xfrm>
            <a:off x="720000" y="4123700"/>
            <a:ext cx="2305500" cy="4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0" name="Google Shape;1020;p21"/>
          <p:cNvSpPr txBox="1">
            <a:spLocks noGrp="1"/>
          </p:cNvSpPr>
          <p:nvPr>
            <p:ph type="title" idx="6"/>
          </p:nvPr>
        </p:nvSpPr>
        <p:spPr>
          <a:xfrm>
            <a:off x="3880223" y="3816062"/>
            <a:ext cx="1383600" cy="26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021" name="Google Shape;1021;p21"/>
          <p:cNvSpPr txBox="1">
            <a:spLocks noGrp="1"/>
          </p:cNvSpPr>
          <p:nvPr>
            <p:ph type="subTitle" idx="7"/>
          </p:nvPr>
        </p:nvSpPr>
        <p:spPr>
          <a:xfrm>
            <a:off x="3419269" y="4123700"/>
            <a:ext cx="2305500" cy="4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2" name="Google Shape;1022;p21"/>
          <p:cNvSpPr txBox="1">
            <a:spLocks noGrp="1"/>
          </p:cNvSpPr>
          <p:nvPr>
            <p:ph type="title" idx="8"/>
          </p:nvPr>
        </p:nvSpPr>
        <p:spPr>
          <a:xfrm>
            <a:off x="6579475" y="1902925"/>
            <a:ext cx="1383600" cy="26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023" name="Google Shape;1023;p21"/>
          <p:cNvSpPr txBox="1">
            <a:spLocks noGrp="1"/>
          </p:cNvSpPr>
          <p:nvPr>
            <p:ph type="subTitle" idx="9"/>
          </p:nvPr>
        </p:nvSpPr>
        <p:spPr>
          <a:xfrm>
            <a:off x="6118545" y="2210550"/>
            <a:ext cx="2305500" cy="4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4" name="Google Shape;1024;p21"/>
          <p:cNvSpPr txBox="1">
            <a:spLocks noGrp="1"/>
          </p:cNvSpPr>
          <p:nvPr>
            <p:ph type="title" idx="13"/>
          </p:nvPr>
        </p:nvSpPr>
        <p:spPr>
          <a:xfrm>
            <a:off x="6579475" y="3816062"/>
            <a:ext cx="1383600" cy="26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025" name="Google Shape;1025;p21"/>
          <p:cNvSpPr txBox="1">
            <a:spLocks noGrp="1"/>
          </p:cNvSpPr>
          <p:nvPr>
            <p:ph type="subTitle" idx="14"/>
          </p:nvPr>
        </p:nvSpPr>
        <p:spPr>
          <a:xfrm>
            <a:off x="6118545" y="4123700"/>
            <a:ext cx="2305500" cy="4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6" name="Google Shape;1026;p21"/>
          <p:cNvSpPr txBox="1">
            <a:spLocks noGrp="1"/>
          </p:cNvSpPr>
          <p:nvPr>
            <p:ph type="title" idx="15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027" name="Google Shape;1027;p21"/>
          <p:cNvSpPr/>
          <p:nvPr/>
        </p:nvSpPr>
        <p:spPr>
          <a:xfrm rot="-5400000">
            <a:off x="8003366" y="-95200"/>
            <a:ext cx="1126700" cy="1184275"/>
          </a:xfrm>
          <a:custGeom>
            <a:avLst/>
            <a:gdLst/>
            <a:ahLst/>
            <a:cxnLst/>
            <a:rect l="l" t="t" r="r" b="b"/>
            <a:pathLst>
              <a:path w="45068" h="47371" extrusionOk="0">
                <a:moveTo>
                  <a:pt x="32801" y="1"/>
                </a:moveTo>
                <a:cubicBezTo>
                  <a:pt x="29751" y="1"/>
                  <a:pt x="26654" y="578"/>
                  <a:pt x="24231" y="1346"/>
                </a:cubicBezTo>
                <a:cubicBezTo>
                  <a:pt x="20612" y="2494"/>
                  <a:pt x="17038" y="4666"/>
                  <a:pt x="15448" y="8187"/>
                </a:cubicBezTo>
                <a:cubicBezTo>
                  <a:pt x="13607" y="12275"/>
                  <a:pt x="14829" y="17132"/>
                  <a:pt x="13775" y="21501"/>
                </a:cubicBezTo>
                <a:cubicBezTo>
                  <a:pt x="11682" y="30153"/>
                  <a:pt x="1276" y="35028"/>
                  <a:pt x="151" y="43867"/>
                </a:cubicBezTo>
                <a:cubicBezTo>
                  <a:pt x="0" y="45037"/>
                  <a:pt x="34" y="46249"/>
                  <a:pt x="383" y="47370"/>
                </a:cubicBezTo>
                <a:lnTo>
                  <a:pt x="42934" y="47370"/>
                </a:lnTo>
                <a:cubicBezTo>
                  <a:pt x="43676" y="46875"/>
                  <a:pt x="44389" y="46346"/>
                  <a:pt x="45068" y="45776"/>
                </a:cubicBezTo>
                <a:lnTo>
                  <a:pt x="45068" y="6541"/>
                </a:lnTo>
                <a:cubicBezTo>
                  <a:pt x="44265" y="5419"/>
                  <a:pt x="43418" y="4358"/>
                  <a:pt x="42532" y="3383"/>
                </a:cubicBezTo>
                <a:cubicBezTo>
                  <a:pt x="40260" y="885"/>
                  <a:pt x="36566" y="1"/>
                  <a:pt x="3280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8" name="Google Shape;1028;p21"/>
          <p:cNvSpPr/>
          <p:nvPr/>
        </p:nvSpPr>
        <p:spPr>
          <a:xfrm rot="5400000">
            <a:off x="176969" y="4146175"/>
            <a:ext cx="820380" cy="1174336"/>
          </a:xfrm>
          <a:custGeom>
            <a:avLst/>
            <a:gdLst/>
            <a:ahLst/>
            <a:cxnLst/>
            <a:rect l="l" t="t" r="r" b="b"/>
            <a:pathLst>
              <a:path w="27599" h="39510" extrusionOk="0">
                <a:moveTo>
                  <a:pt x="22719" y="0"/>
                </a:moveTo>
                <a:cubicBezTo>
                  <a:pt x="21186" y="0"/>
                  <a:pt x="19652" y="162"/>
                  <a:pt x="18144" y="522"/>
                </a:cubicBezTo>
                <a:cubicBezTo>
                  <a:pt x="11352" y="2135"/>
                  <a:pt x="5971" y="7568"/>
                  <a:pt x="2779" y="13775"/>
                </a:cubicBezTo>
                <a:cubicBezTo>
                  <a:pt x="1426" y="16411"/>
                  <a:pt x="390" y="19262"/>
                  <a:pt x="210" y="22221"/>
                </a:cubicBezTo>
                <a:cubicBezTo>
                  <a:pt x="1" y="25675"/>
                  <a:pt x="960" y="29095"/>
                  <a:pt x="2209" y="32320"/>
                </a:cubicBezTo>
                <a:cubicBezTo>
                  <a:pt x="3188" y="34840"/>
                  <a:pt x="4373" y="37327"/>
                  <a:pt x="5952" y="39510"/>
                </a:cubicBezTo>
                <a:lnTo>
                  <a:pt x="27598" y="39510"/>
                </a:lnTo>
                <a:lnTo>
                  <a:pt x="27598" y="503"/>
                </a:lnTo>
                <a:cubicBezTo>
                  <a:pt x="25982" y="181"/>
                  <a:pt x="24347" y="0"/>
                  <a:pt x="22719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_1_1_1_1_1_1">
    <p:spTree>
      <p:nvGrpSpPr>
        <p:cNvPr id="1" name="Shape 1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43" name="Google Shape;1143;p24"/>
          <p:cNvGrpSpPr/>
          <p:nvPr/>
        </p:nvGrpSpPr>
        <p:grpSpPr>
          <a:xfrm>
            <a:off x="-23850" y="4"/>
            <a:ext cx="9191700" cy="5165700"/>
            <a:chOff x="-23850" y="4"/>
            <a:chExt cx="9191700" cy="5165700"/>
          </a:xfrm>
        </p:grpSpPr>
        <p:grpSp>
          <p:nvGrpSpPr>
            <p:cNvPr id="1144" name="Google Shape;1144;p24"/>
            <p:cNvGrpSpPr/>
            <p:nvPr/>
          </p:nvGrpSpPr>
          <p:grpSpPr>
            <a:xfrm>
              <a:off x="-23850" y="4"/>
              <a:ext cx="9191700" cy="5165700"/>
              <a:chOff x="-23850" y="4"/>
              <a:chExt cx="9191700" cy="5165700"/>
            </a:xfrm>
          </p:grpSpPr>
          <p:grpSp>
            <p:nvGrpSpPr>
              <p:cNvPr id="1145" name="Google Shape;1145;p24"/>
              <p:cNvGrpSpPr/>
              <p:nvPr/>
            </p:nvGrpSpPr>
            <p:grpSpPr>
              <a:xfrm>
                <a:off x="-23850" y="240563"/>
                <a:ext cx="9191700" cy="4662375"/>
                <a:chOff x="-23850" y="240563"/>
                <a:chExt cx="9191700" cy="4662375"/>
              </a:xfrm>
            </p:grpSpPr>
            <p:cxnSp>
              <p:nvCxnSpPr>
                <p:cNvPr id="1146" name="Google Shape;1146;p24"/>
                <p:cNvCxnSpPr/>
                <p:nvPr/>
              </p:nvCxnSpPr>
              <p:spPr>
                <a:xfrm>
                  <a:off x="-23850" y="24056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147" name="Google Shape;1147;p24"/>
                <p:cNvCxnSpPr/>
                <p:nvPr/>
              </p:nvCxnSpPr>
              <p:spPr>
                <a:xfrm>
                  <a:off x="-23850" y="55138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148" name="Google Shape;1148;p24"/>
                <p:cNvCxnSpPr/>
                <p:nvPr/>
              </p:nvCxnSpPr>
              <p:spPr>
                <a:xfrm>
                  <a:off x="-23850" y="86221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149" name="Google Shape;1149;p24"/>
                <p:cNvCxnSpPr/>
                <p:nvPr/>
              </p:nvCxnSpPr>
              <p:spPr>
                <a:xfrm>
                  <a:off x="-23850" y="117303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150" name="Google Shape;1150;p24"/>
                <p:cNvCxnSpPr/>
                <p:nvPr/>
              </p:nvCxnSpPr>
              <p:spPr>
                <a:xfrm>
                  <a:off x="-23850" y="148386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151" name="Google Shape;1151;p24"/>
                <p:cNvCxnSpPr/>
                <p:nvPr/>
              </p:nvCxnSpPr>
              <p:spPr>
                <a:xfrm>
                  <a:off x="-23850" y="179468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152" name="Google Shape;1152;p24"/>
                <p:cNvCxnSpPr/>
                <p:nvPr/>
              </p:nvCxnSpPr>
              <p:spPr>
                <a:xfrm>
                  <a:off x="-23850" y="210551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153" name="Google Shape;1153;p24"/>
                <p:cNvCxnSpPr/>
                <p:nvPr/>
              </p:nvCxnSpPr>
              <p:spPr>
                <a:xfrm>
                  <a:off x="-23850" y="241633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154" name="Google Shape;1154;p24"/>
                <p:cNvCxnSpPr/>
                <p:nvPr/>
              </p:nvCxnSpPr>
              <p:spPr>
                <a:xfrm>
                  <a:off x="-23850" y="272716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155" name="Google Shape;1155;p24"/>
                <p:cNvCxnSpPr/>
                <p:nvPr/>
              </p:nvCxnSpPr>
              <p:spPr>
                <a:xfrm>
                  <a:off x="-23850" y="303798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156" name="Google Shape;1156;p24"/>
                <p:cNvCxnSpPr/>
                <p:nvPr/>
              </p:nvCxnSpPr>
              <p:spPr>
                <a:xfrm>
                  <a:off x="-23850" y="334881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157" name="Google Shape;1157;p24"/>
                <p:cNvCxnSpPr/>
                <p:nvPr/>
              </p:nvCxnSpPr>
              <p:spPr>
                <a:xfrm>
                  <a:off x="-23850" y="365963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158" name="Google Shape;1158;p24"/>
                <p:cNvCxnSpPr/>
                <p:nvPr/>
              </p:nvCxnSpPr>
              <p:spPr>
                <a:xfrm>
                  <a:off x="-23850" y="397046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159" name="Google Shape;1159;p24"/>
                <p:cNvCxnSpPr/>
                <p:nvPr/>
              </p:nvCxnSpPr>
              <p:spPr>
                <a:xfrm>
                  <a:off x="-23850" y="428128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160" name="Google Shape;1160;p24"/>
                <p:cNvCxnSpPr/>
                <p:nvPr/>
              </p:nvCxnSpPr>
              <p:spPr>
                <a:xfrm>
                  <a:off x="-23850" y="459211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161" name="Google Shape;1161;p24"/>
                <p:cNvCxnSpPr/>
                <p:nvPr/>
              </p:nvCxnSpPr>
              <p:spPr>
                <a:xfrm>
                  <a:off x="-23850" y="490293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cxnSp>
            <p:nvCxnSpPr>
              <p:cNvPr id="1162" name="Google Shape;1162;p24"/>
              <p:cNvCxnSpPr/>
              <p:nvPr/>
            </p:nvCxnSpPr>
            <p:spPr>
              <a:xfrm rot="5400000">
                <a:off x="2307021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63" name="Google Shape;1163;p24"/>
              <p:cNvCxnSpPr/>
              <p:nvPr/>
            </p:nvCxnSpPr>
            <p:spPr>
              <a:xfrm rot="5400000">
                <a:off x="1989325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64" name="Google Shape;1164;p24"/>
              <p:cNvCxnSpPr/>
              <p:nvPr/>
            </p:nvCxnSpPr>
            <p:spPr>
              <a:xfrm rot="5400000">
                <a:off x="1671629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65" name="Google Shape;1165;p24"/>
              <p:cNvCxnSpPr/>
              <p:nvPr/>
            </p:nvCxnSpPr>
            <p:spPr>
              <a:xfrm rot="5400000">
                <a:off x="1353932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66" name="Google Shape;1166;p24"/>
              <p:cNvCxnSpPr/>
              <p:nvPr/>
            </p:nvCxnSpPr>
            <p:spPr>
              <a:xfrm rot="5400000">
                <a:off x="103623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67" name="Google Shape;1167;p24"/>
              <p:cNvCxnSpPr/>
              <p:nvPr/>
            </p:nvCxnSpPr>
            <p:spPr>
              <a:xfrm rot="5400000">
                <a:off x="718539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68" name="Google Shape;1168;p24"/>
              <p:cNvCxnSpPr/>
              <p:nvPr/>
            </p:nvCxnSpPr>
            <p:spPr>
              <a:xfrm rot="5400000">
                <a:off x="400843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69" name="Google Shape;1169;p24"/>
              <p:cNvCxnSpPr/>
              <p:nvPr/>
            </p:nvCxnSpPr>
            <p:spPr>
              <a:xfrm rot="5400000">
                <a:off x="8314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70" name="Google Shape;1170;p24"/>
              <p:cNvCxnSpPr/>
              <p:nvPr/>
            </p:nvCxnSpPr>
            <p:spPr>
              <a:xfrm rot="5400000">
                <a:off x="-234550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71" name="Google Shape;1171;p24"/>
              <p:cNvCxnSpPr/>
              <p:nvPr/>
            </p:nvCxnSpPr>
            <p:spPr>
              <a:xfrm rot="5400000">
                <a:off x="-55224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72" name="Google Shape;1172;p24"/>
              <p:cNvCxnSpPr/>
              <p:nvPr/>
            </p:nvCxnSpPr>
            <p:spPr>
              <a:xfrm rot="5400000">
                <a:off x="-869943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73" name="Google Shape;1173;p24"/>
              <p:cNvCxnSpPr/>
              <p:nvPr/>
            </p:nvCxnSpPr>
            <p:spPr>
              <a:xfrm rot="5400000">
                <a:off x="-1187639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74" name="Google Shape;1174;p24"/>
              <p:cNvCxnSpPr/>
              <p:nvPr/>
            </p:nvCxnSpPr>
            <p:spPr>
              <a:xfrm rot="5400000">
                <a:off x="-150533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75" name="Google Shape;1175;p24"/>
              <p:cNvCxnSpPr/>
              <p:nvPr/>
            </p:nvCxnSpPr>
            <p:spPr>
              <a:xfrm rot="5400000">
                <a:off x="-1823032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76" name="Google Shape;1176;p24"/>
              <p:cNvCxnSpPr/>
              <p:nvPr/>
            </p:nvCxnSpPr>
            <p:spPr>
              <a:xfrm rot="5400000">
                <a:off x="-2458425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77" name="Google Shape;1177;p24"/>
              <p:cNvCxnSpPr/>
              <p:nvPr/>
            </p:nvCxnSpPr>
            <p:spPr>
              <a:xfrm rot="5400000">
                <a:off x="2624718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78" name="Google Shape;1178;p24"/>
              <p:cNvCxnSpPr/>
              <p:nvPr/>
            </p:nvCxnSpPr>
            <p:spPr>
              <a:xfrm rot="5400000">
                <a:off x="2942414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79" name="Google Shape;1179;p24"/>
              <p:cNvCxnSpPr/>
              <p:nvPr/>
            </p:nvCxnSpPr>
            <p:spPr>
              <a:xfrm rot="5400000">
                <a:off x="3260111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80" name="Google Shape;1180;p24"/>
              <p:cNvCxnSpPr/>
              <p:nvPr/>
            </p:nvCxnSpPr>
            <p:spPr>
              <a:xfrm rot="5400000">
                <a:off x="3577807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81" name="Google Shape;1181;p24"/>
              <p:cNvCxnSpPr/>
              <p:nvPr/>
            </p:nvCxnSpPr>
            <p:spPr>
              <a:xfrm rot="5400000">
                <a:off x="3895504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82" name="Google Shape;1182;p24"/>
              <p:cNvCxnSpPr/>
              <p:nvPr/>
            </p:nvCxnSpPr>
            <p:spPr>
              <a:xfrm rot="5400000">
                <a:off x="4213200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83" name="Google Shape;1183;p24"/>
              <p:cNvCxnSpPr/>
              <p:nvPr/>
            </p:nvCxnSpPr>
            <p:spPr>
              <a:xfrm rot="5400000">
                <a:off x="453089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84" name="Google Shape;1184;p24"/>
              <p:cNvCxnSpPr/>
              <p:nvPr/>
            </p:nvCxnSpPr>
            <p:spPr>
              <a:xfrm rot="5400000">
                <a:off x="4848593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85" name="Google Shape;1185;p24"/>
              <p:cNvCxnSpPr/>
              <p:nvPr/>
            </p:nvCxnSpPr>
            <p:spPr>
              <a:xfrm rot="5400000">
                <a:off x="5166289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86" name="Google Shape;1186;p24"/>
              <p:cNvCxnSpPr/>
              <p:nvPr/>
            </p:nvCxnSpPr>
            <p:spPr>
              <a:xfrm rot="5400000">
                <a:off x="548398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87" name="Google Shape;1187;p24"/>
              <p:cNvCxnSpPr/>
              <p:nvPr/>
            </p:nvCxnSpPr>
            <p:spPr>
              <a:xfrm rot="5400000">
                <a:off x="5801682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88" name="Google Shape;1188;p24"/>
              <p:cNvCxnSpPr/>
              <p:nvPr/>
            </p:nvCxnSpPr>
            <p:spPr>
              <a:xfrm rot="5400000">
                <a:off x="6119379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89" name="Google Shape;1189;p24"/>
              <p:cNvCxnSpPr/>
              <p:nvPr/>
            </p:nvCxnSpPr>
            <p:spPr>
              <a:xfrm rot="5400000">
                <a:off x="6437075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cxnSp>
          <p:nvCxnSpPr>
            <p:cNvPr id="1190" name="Google Shape;1190;p24"/>
            <p:cNvCxnSpPr/>
            <p:nvPr/>
          </p:nvCxnSpPr>
          <p:spPr>
            <a:xfrm rot="5400000">
              <a:off x="-2140729" y="2582854"/>
              <a:ext cx="5165700" cy="0"/>
            </a:xfrm>
            <a:prstGeom prst="straightConnector1">
              <a:avLst/>
            </a:prstGeom>
            <a:noFill/>
            <a:ln w="19050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91" name="Google Shape;1191;p24"/>
            <p:cNvCxnSpPr/>
            <p:nvPr/>
          </p:nvCxnSpPr>
          <p:spPr>
            <a:xfrm rot="5400000">
              <a:off x="-2207354" y="2582854"/>
              <a:ext cx="5165700" cy="0"/>
            </a:xfrm>
            <a:prstGeom prst="straightConnector1">
              <a:avLst/>
            </a:prstGeom>
            <a:noFill/>
            <a:ln w="19050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" name="Google Shape;64;p3"/>
          <p:cNvGrpSpPr/>
          <p:nvPr/>
        </p:nvGrpSpPr>
        <p:grpSpPr>
          <a:xfrm>
            <a:off x="-23850" y="4"/>
            <a:ext cx="9191700" cy="5165700"/>
            <a:chOff x="-23850" y="4"/>
            <a:chExt cx="9191700" cy="5165700"/>
          </a:xfrm>
        </p:grpSpPr>
        <p:grpSp>
          <p:nvGrpSpPr>
            <p:cNvPr id="65" name="Google Shape;65;p3"/>
            <p:cNvGrpSpPr/>
            <p:nvPr/>
          </p:nvGrpSpPr>
          <p:grpSpPr>
            <a:xfrm>
              <a:off x="-23850" y="4"/>
              <a:ext cx="9191700" cy="5165700"/>
              <a:chOff x="-23850" y="4"/>
              <a:chExt cx="9191700" cy="5165700"/>
            </a:xfrm>
          </p:grpSpPr>
          <p:grpSp>
            <p:nvGrpSpPr>
              <p:cNvPr id="66" name="Google Shape;66;p3"/>
              <p:cNvGrpSpPr/>
              <p:nvPr/>
            </p:nvGrpSpPr>
            <p:grpSpPr>
              <a:xfrm>
                <a:off x="-23850" y="240563"/>
                <a:ext cx="9191700" cy="4662375"/>
                <a:chOff x="-23850" y="240563"/>
                <a:chExt cx="9191700" cy="4662375"/>
              </a:xfrm>
            </p:grpSpPr>
            <p:cxnSp>
              <p:nvCxnSpPr>
                <p:cNvPr id="67" name="Google Shape;67;p3"/>
                <p:cNvCxnSpPr/>
                <p:nvPr/>
              </p:nvCxnSpPr>
              <p:spPr>
                <a:xfrm>
                  <a:off x="-23850" y="24056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8" name="Google Shape;68;p3"/>
                <p:cNvCxnSpPr/>
                <p:nvPr/>
              </p:nvCxnSpPr>
              <p:spPr>
                <a:xfrm>
                  <a:off x="-23850" y="55138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9" name="Google Shape;69;p3"/>
                <p:cNvCxnSpPr/>
                <p:nvPr/>
              </p:nvCxnSpPr>
              <p:spPr>
                <a:xfrm>
                  <a:off x="-23850" y="86221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70" name="Google Shape;70;p3"/>
                <p:cNvCxnSpPr/>
                <p:nvPr/>
              </p:nvCxnSpPr>
              <p:spPr>
                <a:xfrm>
                  <a:off x="-23850" y="117303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71" name="Google Shape;71;p3"/>
                <p:cNvCxnSpPr/>
                <p:nvPr/>
              </p:nvCxnSpPr>
              <p:spPr>
                <a:xfrm>
                  <a:off x="-23850" y="148386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72" name="Google Shape;72;p3"/>
                <p:cNvCxnSpPr/>
                <p:nvPr/>
              </p:nvCxnSpPr>
              <p:spPr>
                <a:xfrm>
                  <a:off x="-23850" y="179468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73" name="Google Shape;73;p3"/>
                <p:cNvCxnSpPr/>
                <p:nvPr/>
              </p:nvCxnSpPr>
              <p:spPr>
                <a:xfrm>
                  <a:off x="-23850" y="210551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74" name="Google Shape;74;p3"/>
                <p:cNvCxnSpPr/>
                <p:nvPr/>
              </p:nvCxnSpPr>
              <p:spPr>
                <a:xfrm>
                  <a:off x="-23850" y="241633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75" name="Google Shape;75;p3"/>
                <p:cNvCxnSpPr/>
                <p:nvPr/>
              </p:nvCxnSpPr>
              <p:spPr>
                <a:xfrm>
                  <a:off x="-23850" y="272716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76" name="Google Shape;76;p3"/>
                <p:cNvCxnSpPr/>
                <p:nvPr/>
              </p:nvCxnSpPr>
              <p:spPr>
                <a:xfrm>
                  <a:off x="-23850" y="303798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77" name="Google Shape;77;p3"/>
                <p:cNvCxnSpPr/>
                <p:nvPr/>
              </p:nvCxnSpPr>
              <p:spPr>
                <a:xfrm>
                  <a:off x="-23850" y="334881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78" name="Google Shape;78;p3"/>
                <p:cNvCxnSpPr/>
                <p:nvPr/>
              </p:nvCxnSpPr>
              <p:spPr>
                <a:xfrm>
                  <a:off x="-23850" y="365963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79" name="Google Shape;79;p3"/>
                <p:cNvCxnSpPr/>
                <p:nvPr/>
              </p:nvCxnSpPr>
              <p:spPr>
                <a:xfrm>
                  <a:off x="-23850" y="397046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80" name="Google Shape;80;p3"/>
                <p:cNvCxnSpPr/>
                <p:nvPr/>
              </p:nvCxnSpPr>
              <p:spPr>
                <a:xfrm>
                  <a:off x="-23850" y="428128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81" name="Google Shape;81;p3"/>
                <p:cNvCxnSpPr/>
                <p:nvPr/>
              </p:nvCxnSpPr>
              <p:spPr>
                <a:xfrm>
                  <a:off x="-23850" y="459211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82" name="Google Shape;82;p3"/>
                <p:cNvCxnSpPr/>
                <p:nvPr/>
              </p:nvCxnSpPr>
              <p:spPr>
                <a:xfrm>
                  <a:off x="-23850" y="490293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cxnSp>
            <p:nvCxnSpPr>
              <p:cNvPr id="83" name="Google Shape;83;p3"/>
              <p:cNvCxnSpPr/>
              <p:nvPr/>
            </p:nvCxnSpPr>
            <p:spPr>
              <a:xfrm rot="5400000">
                <a:off x="2307021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4" name="Google Shape;84;p3"/>
              <p:cNvCxnSpPr/>
              <p:nvPr/>
            </p:nvCxnSpPr>
            <p:spPr>
              <a:xfrm rot="5400000">
                <a:off x="1989325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5" name="Google Shape;85;p3"/>
              <p:cNvCxnSpPr/>
              <p:nvPr/>
            </p:nvCxnSpPr>
            <p:spPr>
              <a:xfrm rot="5400000">
                <a:off x="1671629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6" name="Google Shape;86;p3"/>
              <p:cNvCxnSpPr/>
              <p:nvPr/>
            </p:nvCxnSpPr>
            <p:spPr>
              <a:xfrm rot="5400000">
                <a:off x="1353932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7" name="Google Shape;87;p3"/>
              <p:cNvCxnSpPr/>
              <p:nvPr/>
            </p:nvCxnSpPr>
            <p:spPr>
              <a:xfrm rot="5400000">
                <a:off x="103623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8" name="Google Shape;88;p3"/>
              <p:cNvCxnSpPr/>
              <p:nvPr/>
            </p:nvCxnSpPr>
            <p:spPr>
              <a:xfrm rot="5400000">
                <a:off x="718539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9" name="Google Shape;89;p3"/>
              <p:cNvCxnSpPr/>
              <p:nvPr/>
            </p:nvCxnSpPr>
            <p:spPr>
              <a:xfrm rot="5400000">
                <a:off x="400843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0" name="Google Shape;90;p3"/>
              <p:cNvCxnSpPr/>
              <p:nvPr/>
            </p:nvCxnSpPr>
            <p:spPr>
              <a:xfrm rot="5400000">
                <a:off x="8314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1" name="Google Shape;91;p3"/>
              <p:cNvCxnSpPr/>
              <p:nvPr/>
            </p:nvCxnSpPr>
            <p:spPr>
              <a:xfrm rot="5400000">
                <a:off x="-234550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2" name="Google Shape;92;p3"/>
              <p:cNvCxnSpPr/>
              <p:nvPr/>
            </p:nvCxnSpPr>
            <p:spPr>
              <a:xfrm rot="5400000">
                <a:off x="-55224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3" name="Google Shape;93;p3"/>
              <p:cNvCxnSpPr/>
              <p:nvPr/>
            </p:nvCxnSpPr>
            <p:spPr>
              <a:xfrm rot="5400000">
                <a:off x="-869943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4" name="Google Shape;94;p3"/>
              <p:cNvCxnSpPr/>
              <p:nvPr/>
            </p:nvCxnSpPr>
            <p:spPr>
              <a:xfrm rot="5400000">
                <a:off x="-1187639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5" name="Google Shape;95;p3"/>
              <p:cNvCxnSpPr/>
              <p:nvPr/>
            </p:nvCxnSpPr>
            <p:spPr>
              <a:xfrm rot="5400000">
                <a:off x="-150533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6" name="Google Shape;96;p3"/>
              <p:cNvCxnSpPr/>
              <p:nvPr/>
            </p:nvCxnSpPr>
            <p:spPr>
              <a:xfrm rot="5400000">
                <a:off x="-1823032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7" name="Google Shape;97;p3"/>
              <p:cNvCxnSpPr/>
              <p:nvPr/>
            </p:nvCxnSpPr>
            <p:spPr>
              <a:xfrm rot="5400000">
                <a:off x="-2458425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8" name="Google Shape;98;p3"/>
              <p:cNvCxnSpPr/>
              <p:nvPr/>
            </p:nvCxnSpPr>
            <p:spPr>
              <a:xfrm rot="5400000">
                <a:off x="2624718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9" name="Google Shape;99;p3"/>
              <p:cNvCxnSpPr/>
              <p:nvPr/>
            </p:nvCxnSpPr>
            <p:spPr>
              <a:xfrm rot="5400000">
                <a:off x="2942414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0" name="Google Shape;100;p3"/>
              <p:cNvCxnSpPr/>
              <p:nvPr/>
            </p:nvCxnSpPr>
            <p:spPr>
              <a:xfrm rot="5400000">
                <a:off x="3260111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1" name="Google Shape;101;p3"/>
              <p:cNvCxnSpPr/>
              <p:nvPr/>
            </p:nvCxnSpPr>
            <p:spPr>
              <a:xfrm rot="5400000">
                <a:off x="3577807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2" name="Google Shape;102;p3"/>
              <p:cNvCxnSpPr/>
              <p:nvPr/>
            </p:nvCxnSpPr>
            <p:spPr>
              <a:xfrm rot="5400000">
                <a:off x="3895504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3" name="Google Shape;103;p3"/>
              <p:cNvCxnSpPr/>
              <p:nvPr/>
            </p:nvCxnSpPr>
            <p:spPr>
              <a:xfrm rot="5400000">
                <a:off x="4213200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4" name="Google Shape;104;p3"/>
              <p:cNvCxnSpPr/>
              <p:nvPr/>
            </p:nvCxnSpPr>
            <p:spPr>
              <a:xfrm rot="5400000">
                <a:off x="453089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5" name="Google Shape;105;p3"/>
              <p:cNvCxnSpPr/>
              <p:nvPr/>
            </p:nvCxnSpPr>
            <p:spPr>
              <a:xfrm rot="5400000">
                <a:off x="4848593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6" name="Google Shape;106;p3"/>
              <p:cNvCxnSpPr/>
              <p:nvPr/>
            </p:nvCxnSpPr>
            <p:spPr>
              <a:xfrm rot="5400000">
                <a:off x="5166289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7" name="Google Shape;107;p3"/>
              <p:cNvCxnSpPr/>
              <p:nvPr/>
            </p:nvCxnSpPr>
            <p:spPr>
              <a:xfrm rot="5400000">
                <a:off x="548398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8" name="Google Shape;108;p3"/>
              <p:cNvCxnSpPr/>
              <p:nvPr/>
            </p:nvCxnSpPr>
            <p:spPr>
              <a:xfrm rot="5400000">
                <a:off x="5801682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9" name="Google Shape;109;p3"/>
              <p:cNvCxnSpPr/>
              <p:nvPr/>
            </p:nvCxnSpPr>
            <p:spPr>
              <a:xfrm rot="5400000">
                <a:off x="6119379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0" name="Google Shape;110;p3"/>
              <p:cNvCxnSpPr/>
              <p:nvPr/>
            </p:nvCxnSpPr>
            <p:spPr>
              <a:xfrm rot="5400000">
                <a:off x="6437075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cxnSp>
          <p:nvCxnSpPr>
            <p:cNvPr id="111" name="Google Shape;111;p3"/>
            <p:cNvCxnSpPr/>
            <p:nvPr/>
          </p:nvCxnSpPr>
          <p:spPr>
            <a:xfrm rot="5400000">
              <a:off x="-2140729" y="2582854"/>
              <a:ext cx="5165700" cy="0"/>
            </a:xfrm>
            <a:prstGeom prst="straightConnector1">
              <a:avLst/>
            </a:prstGeom>
            <a:noFill/>
            <a:ln w="19050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2" name="Google Shape;112;p3"/>
            <p:cNvCxnSpPr/>
            <p:nvPr/>
          </p:nvCxnSpPr>
          <p:spPr>
            <a:xfrm rot="5400000">
              <a:off x="-2207354" y="2582854"/>
              <a:ext cx="5165700" cy="0"/>
            </a:xfrm>
            <a:prstGeom prst="straightConnector1">
              <a:avLst/>
            </a:prstGeom>
            <a:noFill/>
            <a:ln w="19050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13" name="Google Shape;113;p3"/>
          <p:cNvSpPr txBox="1">
            <a:spLocks noGrp="1"/>
          </p:cNvSpPr>
          <p:nvPr>
            <p:ph type="title"/>
          </p:nvPr>
        </p:nvSpPr>
        <p:spPr>
          <a:xfrm>
            <a:off x="2705550" y="2999200"/>
            <a:ext cx="57234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3600"/>
              <a:buNone/>
              <a:defRPr sz="69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14" name="Google Shape;114;p3"/>
          <p:cNvSpPr txBox="1">
            <a:spLocks noGrp="1"/>
          </p:cNvSpPr>
          <p:nvPr>
            <p:ph type="title" idx="2" hasCustomPrompt="1"/>
          </p:nvPr>
        </p:nvSpPr>
        <p:spPr>
          <a:xfrm>
            <a:off x="6968288" y="1353150"/>
            <a:ext cx="14271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9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115" name="Google Shape;115;p3"/>
          <p:cNvSpPr txBox="1">
            <a:spLocks noGrp="1"/>
          </p:cNvSpPr>
          <p:nvPr>
            <p:ph type="subTitle" idx="1"/>
          </p:nvPr>
        </p:nvSpPr>
        <p:spPr>
          <a:xfrm>
            <a:off x="2705550" y="3841000"/>
            <a:ext cx="5723400" cy="41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3"/>
          <p:cNvSpPr/>
          <p:nvPr/>
        </p:nvSpPr>
        <p:spPr>
          <a:xfrm flipH="1">
            <a:off x="7259203" y="-58561"/>
            <a:ext cx="1908647" cy="1631862"/>
          </a:xfrm>
          <a:custGeom>
            <a:avLst/>
            <a:gdLst/>
            <a:ahLst/>
            <a:cxnLst/>
            <a:rect l="l" t="t" r="r" b="b"/>
            <a:pathLst>
              <a:path w="42758" h="37901" extrusionOk="0">
                <a:moveTo>
                  <a:pt x="1332" y="0"/>
                </a:moveTo>
                <a:cubicBezTo>
                  <a:pt x="867" y="547"/>
                  <a:pt x="420" y="1114"/>
                  <a:pt x="1" y="1695"/>
                </a:cubicBezTo>
                <a:lnTo>
                  <a:pt x="1" y="37101"/>
                </a:lnTo>
                <a:cubicBezTo>
                  <a:pt x="1339" y="37686"/>
                  <a:pt x="2914" y="37900"/>
                  <a:pt x="4557" y="37900"/>
                </a:cubicBezTo>
                <a:cubicBezTo>
                  <a:pt x="7865" y="37900"/>
                  <a:pt x="11450" y="37033"/>
                  <a:pt x="14000" y="36547"/>
                </a:cubicBezTo>
                <a:cubicBezTo>
                  <a:pt x="18692" y="35650"/>
                  <a:pt x="23349" y="34390"/>
                  <a:pt x="27629" y="32237"/>
                </a:cubicBezTo>
                <a:cubicBezTo>
                  <a:pt x="33565" y="29252"/>
                  <a:pt x="38790" y="24332"/>
                  <a:pt x="40815" y="18028"/>
                </a:cubicBezTo>
                <a:cubicBezTo>
                  <a:pt x="42757" y="11971"/>
                  <a:pt x="41306" y="5157"/>
                  <a:pt x="37582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0" name="Google Shape;120;p4"/>
          <p:cNvGrpSpPr/>
          <p:nvPr/>
        </p:nvGrpSpPr>
        <p:grpSpPr>
          <a:xfrm>
            <a:off x="-23850" y="4"/>
            <a:ext cx="9191700" cy="5165700"/>
            <a:chOff x="-23850" y="4"/>
            <a:chExt cx="9191700" cy="5165700"/>
          </a:xfrm>
        </p:grpSpPr>
        <p:grpSp>
          <p:nvGrpSpPr>
            <p:cNvPr id="121" name="Google Shape;121;p4"/>
            <p:cNvGrpSpPr/>
            <p:nvPr/>
          </p:nvGrpSpPr>
          <p:grpSpPr>
            <a:xfrm>
              <a:off x="-23850" y="4"/>
              <a:ext cx="9191700" cy="5165700"/>
              <a:chOff x="-23850" y="4"/>
              <a:chExt cx="9191700" cy="5165700"/>
            </a:xfrm>
          </p:grpSpPr>
          <p:grpSp>
            <p:nvGrpSpPr>
              <p:cNvPr id="122" name="Google Shape;122;p4"/>
              <p:cNvGrpSpPr/>
              <p:nvPr/>
            </p:nvGrpSpPr>
            <p:grpSpPr>
              <a:xfrm>
                <a:off x="-23850" y="240563"/>
                <a:ext cx="9191700" cy="4662375"/>
                <a:chOff x="-23850" y="240563"/>
                <a:chExt cx="9191700" cy="4662375"/>
              </a:xfrm>
            </p:grpSpPr>
            <p:cxnSp>
              <p:nvCxnSpPr>
                <p:cNvPr id="123" name="Google Shape;123;p4"/>
                <p:cNvCxnSpPr/>
                <p:nvPr/>
              </p:nvCxnSpPr>
              <p:spPr>
                <a:xfrm>
                  <a:off x="-23850" y="24056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24" name="Google Shape;124;p4"/>
                <p:cNvCxnSpPr/>
                <p:nvPr/>
              </p:nvCxnSpPr>
              <p:spPr>
                <a:xfrm>
                  <a:off x="-23850" y="55138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25" name="Google Shape;125;p4"/>
                <p:cNvCxnSpPr/>
                <p:nvPr/>
              </p:nvCxnSpPr>
              <p:spPr>
                <a:xfrm>
                  <a:off x="-23850" y="86221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26" name="Google Shape;126;p4"/>
                <p:cNvCxnSpPr/>
                <p:nvPr/>
              </p:nvCxnSpPr>
              <p:spPr>
                <a:xfrm>
                  <a:off x="-23850" y="117303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27" name="Google Shape;127;p4"/>
                <p:cNvCxnSpPr/>
                <p:nvPr/>
              </p:nvCxnSpPr>
              <p:spPr>
                <a:xfrm>
                  <a:off x="-23850" y="148386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28" name="Google Shape;128;p4"/>
                <p:cNvCxnSpPr/>
                <p:nvPr/>
              </p:nvCxnSpPr>
              <p:spPr>
                <a:xfrm>
                  <a:off x="-23850" y="179468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29" name="Google Shape;129;p4"/>
                <p:cNvCxnSpPr/>
                <p:nvPr/>
              </p:nvCxnSpPr>
              <p:spPr>
                <a:xfrm>
                  <a:off x="-23850" y="210551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30" name="Google Shape;130;p4"/>
                <p:cNvCxnSpPr/>
                <p:nvPr/>
              </p:nvCxnSpPr>
              <p:spPr>
                <a:xfrm>
                  <a:off x="-23850" y="241633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31" name="Google Shape;131;p4"/>
                <p:cNvCxnSpPr/>
                <p:nvPr/>
              </p:nvCxnSpPr>
              <p:spPr>
                <a:xfrm>
                  <a:off x="-23850" y="272716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32" name="Google Shape;132;p4"/>
                <p:cNvCxnSpPr/>
                <p:nvPr/>
              </p:nvCxnSpPr>
              <p:spPr>
                <a:xfrm>
                  <a:off x="-23850" y="303798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33" name="Google Shape;133;p4"/>
                <p:cNvCxnSpPr/>
                <p:nvPr/>
              </p:nvCxnSpPr>
              <p:spPr>
                <a:xfrm>
                  <a:off x="-23850" y="334881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34" name="Google Shape;134;p4"/>
                <p:cNvCxnSpPr/>
                <p:nvPr/>
              </p:nvCxnSpPr>
              <p:spPr>
                <a:xfrm>
                  <a:off x="-23850" y="365963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35" name="Google Shape;135;p4"/>
                <p:cNvCxnSpPr/>
                <p:nvPr/>
              </p:nvCxnSpPr>
              <p:spPr>
                <a:xfrm>
                  <a:off x="-23850" y="397046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36" name="Google Shape;136;p4"/>
                <p:cNvCxnSpPr/>
                <p:nvPr/>
              </p:nvCxnSpPr>
              <p:spPr>
                <a:xfrm>
                  <a:off x="-23850" y="428128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37" name="Google Shape;137;p4"/>
                <p:cNvCxnSpPr/>
                <p:nvPr/>
              </p:nvCxnSpPr>
              <p:spPr>
                <a:xfrm>
                  <a:off x="-23850" y="459211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38" name="Google Shape;138;p4"/>
                <p:cNvCxnSpPr/>
                <p:nvPr/>
              </p:nvCxnSpPr>
              <p:spPr>
                <a:xfrm>
                  <a:off x="-23850" y="490293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cxnSp>
            <p:nvCxnSpPr>
              <p:cNvPr id="139" name="Google Shape;139;p4"/>
              <p:cNvCxnSpPr/>
              <p:nvPr/>
            </p:nvCxnSpPr>
            <p:spPr>
              <a:xfrm rot="5400000">
                <a:off x="2307021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0" name="Google Shape;140;p4"/>
              <p:cNvCxnSpPr/>
              <p:nvPr/>
            </p:nvCxnSpPr>
            <p:spPr>
              <a:xfrm rot="5400000">
                <a:off x="1989325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1" name="Google Shape;141;p4"/>
              <p:cNvCxnSpPr/>
              <p:nvPr/>
            </p:nvCxnSpPr>
            <p:spPr>
              <a:xfrm rot="5400000">
                <a:off x="1671629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2" name="Google Shape;142;p4"/>
              <p:cNvCxnSpPr/>
              <p:nvPr/>
            </p:nvCxnSpPr>
            <p:spPr>
              <a:xfrm rot="5400000">
                <a:off x="1353932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3" name="Google Shape;143;p4"/>
              <p:cNvCxnSpPr/>
              <p:nvPr/>
            </p:nvCxnSpPr>
            <p:spPr>
              <a:xfrm rot="5400000">
                <a:off x="103623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4" name="Google Shape;144;p4"/>
              <p:cNvCxnSpPr/>
              <p:nvPr/>
            </p:nvCxnSpPr>
            <p:spPr>
              <a:xfrm rot="5400000">
                <a:off x="718539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5" name="Google Shape;145;p4"/>
              <p:cNvCxnSpPr/>
              <p:nvPr/>
            </p:nvCxnSpPr>
            <p:spPr>
              <a:xfrm rot="5400000">
                <a:off x="400843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6" name="Google Shape;146;p4"/>
              <p:cNvCxnSpPr/>
              <p:nvPr/>
            </p:nvCxnSpPr>
            <p:spPr>
              <a:xfrm rot="5400000">
                <a:off x="8314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7" name="Google Shape;147;p4"/>
              <p:cNvCxnSpPr/>
              <p:nvPr/>
            </p:nvCxnSpPr>
            <p:spPr>
              <a:xfrm rot="5400000">
                <a:off x="-234550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8" name="Google Shape;148;p4"/>
              <p:cNvCxnSpPr/>
              <p:nvPr/>
            </p:nvCxnSpPr>
            <p:spPr>
              <a:xfrm rot="5400000">
                <a:off x="-55224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9" name="Google Shape;149;p4"/>
              <p:cNvCxnSpPr/>
              <p:nvPr/>
            </p:nvCxnSpPr>
            <p:spPr>
              <a:xfrm rot="5400000">
                <a:off x="-869943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50" name="Google Shape;150;p4"/>
              <p:cNvCxnSpPr/>
              <p:nvPr/>
            </p:nvCxnSpPr>
            <p:spPr>
              <a:xfrm rot="5400000">
                <a:off x="-1187639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51" name="Google Shape;151;p4"/>
              <p:cNvCxnSpPr/>
              <p:nvPr/>
            </p:nvCxnSpPr>
            <p:spPr>
              <a:xfrm rot="5400000">
                <a:off x="-150533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52" name="Google Shape;152;p4"/>
              <p:cNvCxnSpPr/>
              <p:nvPr/>
            </p:nvCxnSpPr>
            <p:spPr>
              <a:xfrm rot="5400000">
                <a:off x="-1823032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53" name="Google Shape;153;p4"/>
              <p:cNvCxnSpPr/>
              <p:nvPr/>
            </p:nvCxnSpPr>
            <p:spPr>
              <a:xfrm rot="5400000">
                <a:off x="-2458425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54" name="Google Shape;154;p4"/>
              <p:cNvCxnSpPr/>
              <p:nvPr/>
            </p:nvCxnSpPr>
            <p:spPr>
              <a:xfrm rot="5400000">
                <a:off x="2624718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55" name="Google Shape;155;p4"/>
              <p:cNvCxnSpPr/>
              <p:nvPr/>
            </p:nvCxnSpPr>
            <p:spPr>
              <a:xfrm rot="5400000">
                <a:off x="2942414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56" name="Google Shape;156;p4"/>
              <p:cNvCxnSpPr/>
              <p:nvPr/>
            </p:nvCxnSpPr>
            <p:spPr>
              <a:xfrm rot="5400000">
                <a:off x="3260111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57" name="Google Shape;157;p4"/>
              <p:cNvCxnSpPr/>
              <p:nvPr/>
            </p:nvCxnSpPr>
            <p:spPr>
              <a:xfrm rot="5400000">
                <a:off x="3577807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58" name="Google Shape;158;p4"/>
              <p:cNvCxnSpPr/>
              <p:nvPr/>
            </p:nvCxnSpPr>
            <p:spPr>
              <a:xfrm rot="5400000">
                <a:off x="3895504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59" name="Google Shape;159;p4"/>
              <p:cNvCxnSpPr/>
              <p:nvPr/>
            </p:nvCxnSpPr>
            <p:spPr>
              <a:xfrm rot="5400000">
                <a:off x="4213200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0" name="Google Shape;160;p4"/>
              <p:cNvCxnSpPr/>
              <p:nvPr/>
            </p:nvCxnSpPr>
            <p:spPr>
              <a:xfrm rot="5400000">
                <a:off x="453089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1" name="Google Shape;161;p4"/>
              <p:cNvCxnSpPr/>
              <p:nvPr/>
            </p:nvCxnSpPr>
            <p:spPr>
              <a:xfrm rot="5400000">
                <a:off x="4848593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2" name="Google Shape;162;p4"/>
              <p:cNvCxnSpPr/>
              <p:nvPr/>
            </p:nvCxnSpPr>
            <p:spPr>
              <a:xfrm rot="5400000">
                <a:off x="5166289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3" name="Google Shape;163;p4"/>
              <p:cNvCxnSpPr/>
              <p:nvPr/>
            </p:nvCxnSpPr>
            <p:spPr>
              <a:xfrm rot="5400000">
                <a:off x="548398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4" name="Google Shape;164;p4"/>
              <p:cNvCxnSpPr/>
              <p:nvPr/>
            </p:nvCxnSpPr>
            <p:spPr>
              <a:xfrm rot="5400000">
                <a:off x="5801682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5" name="Google Shape;165;p4"/>
              <p:cNvCxnSpPr/>
              <p:nvPr/>
            </p:nvCxnSpPr>
            <p:spPr>
              <a:xfrm rot="5400000">
                <a:off x="6119379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6" name="Google Shape;166;p4"/>
              <p:cNvCxnSpPr/>
              <p:nvPr/>
            </p:nvCxnSpPr>
            <p:spPr>
              <a:xfrm rot="5400000">
                <a:off x="6437075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cxnSp>
          <p:nvCxnSpPr>
            <p:cNvPr id="167" name="Google Shape;167;p4"/>
            <p:cNvCxnSpPr/>
            <p:nvPr/>
          </p:nvCxnSpPr>
          <p:spPr>
            <a:xfrm rot="5400000">
              <a:off x="-2140729" y="2582854"/>
              <a:ext cx="5165700" cy="0"/>
            </a:xfrm>
            <a:prstGeom prst="straightConnector1">
              <a:avLst/>
            </a:prstGeom>
            <a:noFill/>
            <a:ln w="19050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8" name="Google Shape;168;p4"/>
            <p:cNvCxnSpPr/>
            <p:nvPr/>
          </p:nvCxnSpPr>
          <p:spPr>
            <a:xfrm rot="5400000">
              <a:off x="-2207354" y="2582854"/>
              <a:ext cx="5165700" cy="0"/>
            </a:xfrm>
            <a:prstGeom prst="straightConnector1">
              <a:avLst/>
            </a:prstGeom>
            <a:noFill/>
            <a:ln w="19050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69" name="Google Shape;169;p4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70" name="Google Shape;170;p4"/>
          <p:cNvSpPr/>
          <p:nvPr/>
        </p:nvSpPr>
        <p:spPr>
          <a:xfrm rot="5400000" flipH="1">
            <a:off x="28779" y="-95200"/>
            <a:ext cx="1126700" cy="1184275"/>
          </a:xfrm>
          <a:custGeom>
            <a:avLst/>
            <a:gdLst/>
            <a:ahLst/>
            <a:cxnLst/>
            <a:rect l="l" t="t" r="r" b="b"/>
            <a:pathLst>
              <a:path w="45068" h="47371" extrusionOk="0">
                <a:moveTo>
                  <a:pt x="32801" y="1"/>
                </a:moveTo>
                <a:cubicBezTo>
                  <a:pt x="29751" y="1"/>
                  <a:pt x="26654" y="578"/>
                  <a:pt x="24231" y="1346"/>
                </a:cubicBezTo>
                <a:cubicBezTo>
                  <a:pt x="20612" y="2494"/>
                  <a:pt x="17038" y="4666"/>
                  <a:pt x="15448" y="8187"/>
                </a:cubicBezTo>
                <a:cubicBezTo>
                  <a:pt x="13607" y="12275"/>
                  <a:pt x="14829" y="17132"/>
                  <a:pt x="13775" y="21501"/>
                </a:cubicBezTo>
                <a:cubicBezTo>
                  <a:pt x="11682" y="30153"/>
                  <a:pt x="1276" y="35028"/>
                  <a:pt x="151" y="43867"/>
                </a:cubicBezTo>
                <a:cubicBezTo>
                  <a:pt x="0" y="45037"/>
                  <a:pt x="34" y="46249"/>
                  <a:pt x="383" y="47370"/>
                </a:cubicBezTo>
                <a:lnTo>
                  <a:pt x="42934" y="47370"/>
                </a:lnTo>
                <a:cubicBezTo>
                  <a:pt x="43676" y="46875"/>
                  <a:pt x="44389" y="46346"/>
                  <a:pt x="45068" y="45776"/>
                </a:cubicBezTo>
                <a:lnTo>
                  <a:pt x="45068" y="6541"/>
                </a:lnTo>
                <a:cubicBezTo>
                  <a:pt x="44265" y="5419"/>
                  <a:pt x="43418" y="4358"/>
                  <a:pt x="42532" y="3383"/>
                </a:cubicBezTo>
                <a:cubicBezTo>
                  <a:pt x="40260" y="885"/>
                  <a:pt x="36566" y="1"/>
                  <a:pt x="3280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p4"/>
          <p:cNvSpPr/>
          <p:nvPr/>
        </p:nvSpPr>
        <p:spPr>
          <a:xfrm rot="-5400000" flipH="1">
            <a:off x="8161495" y="4146175"/>
            <a:ext cx="820380" cy="1174336"/>
          </a:xfrm>
          <a:custGeom>
            <a:avLst/>
            <a:gdLst/>
            <a:ahLst/>
            <a:cxnLst/>
            <a:rect l="l" t="t" r="r" b="b"/>
            <a:pathLst>
              <a:path w="27599" h="39510" extrusionOk="0">
                <a:moveTo>
                  <a:pt x="22719" y="0"/>
                </a:moveTo>
                <a:cubicBezTo>
                  <a:pt x="21186" y="0"/>
                  <a:pt x="19652" y="162"/>
                  <a:pt x="18144" y="522"/>
                </a:cubicBezTo>
                <a:cubicBezTo>
                  <a:pt x="11352" y="2135"/>
                  <a:pt x="5971" y="7568"/>
                  <a:pt x="2779" y="13775"/>
                </a:cubicBezTo>
                <a:cubicBezTo>
                  <a:pt x="1426" y="16411"/>
                  <a:pt x="390" y="19262"/>
                  <a:pt x="210" y="22221"/>
                </a:cubicBezTo>
                <a:cubicBezTo>
                  <a:pt x="1" y="25675"/>
                  <a:pt x="960" y="29095"/>
                  <a:pt x="2209" y="32320"/>
                </a:cubicBezTo>
                <a:cubicBezTo>
                  <a:pt x="3188" y="34840"/>
                  <a:pt x="4373" y="37327"/>
                  <a:pt x="5952" y="39510"/>
                </a:cubicBezTo>
                <a:lnTo>
                  <a:pt x="27598" y="39510"/>
                </a:lnTo>
                <a:lnTo>
                  <a:pt x="27598" y="503"/>
                </a:lnTo>
                <a:cubicBezTo>
                  <a:pt x="25982" y="181"/>
                  <a:pt x="24347" y="0"/>
                  <a:pt x="22719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4"/>
          <p:cNvSpPr txBox="1">
            <a:spLocks noGrp="1"/>
          </p:cNvSpPr>
          <p:nvPr>
            <p:ph type="body" idx="1"/>
          </p:nvPr>
        </p:nvSpPr>
        <p:spPr>
          <a:xfrm>
            <a:off x="720000" y="1017725"/>
            <a:ext cx="7704000" cy="355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" name="Google Shape;174;p5"/>
          <p:cNvGrpSpPr/>
          <p:nvPr/>
        </p:nvGrpSpPr>
        <p:grpSpPr>
          <a:xfrm>
            <a:off x="-23850" y="4"/>
            <a:ext cx="9191700" cy="5165700"/>
            <a:chOff x="-23850" y="4"/>
            <a:chExt cx="9191700" cy="5165700"/>
          </a:xfrm>
        </p:grpSpPr>
        <p:grpSp>
          <p:nvGrpSpPr>
            <p:cNvPr id="175" name="Google Shape;175;p5"/>
            <p:cNvGrpSpPr/>
            <p:nvPr/>
          </p:nvGrpSpPr>
          <p:grpSpPr>
            <a:xfrm>
              <a:off x="-23850" y="4"/>
              <a:ext cx="9191700" cy="5165700"/>
              <a:chOff x="-23850" y="4"/>
              <a:chExt cx="9191700" cy="5165700"/>
            </a:xfrm>
          </p:grpSpPr>
          <p:grpSp>
            <p:nvGrpSpPr>
              <p:cNvPr id="176" name="Google Shape;176;p5"/>
              <p:cNvGrpSpPr/>
              <p:nvPr/>
            </p:nvGrpSpPr>
            <p:grpSpPr>
              <a:xfrm>
                <a:off x="-23850" y="240563"/>
                <a:ext cx="9191700" cy="4662375"/>
                <a:chOff x="-23850" y="240563"/>
                <a:chExt cx="9191700" cy="4662375"/>
              </a:xfrm>
            </p:grpSpPr>
            <p:cxnSp>
              <p:nvCxnSpPr>
                <p:cNvPr id="177" name="Google Shape;177;p5"/>
                <p:cNvCxnSpPr/>
                <p:nvPr/>
              </p:nvCxnSpPr>
              <p:spPr>
                <a:xfrm>
                  <a:off x="-23850" y="24056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78" name="Google Shape;178;p5"/>
                <p:cNvCxnSpPr/>
                <p:nvPr/>
              </p:nvCxnSpPr>
              <p:spPr>
                <a:xfrm>
                  <a:off x="-23850" y="55138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79" name="Google Shape;179;p5"/>
                <p:cNvCxnSpPr/>
                <p:nvPr/>
              </p:nvCxnSpPr>
              <p:spPr>
                <a:xfrm>
                  <a:off x="-23850" y="86221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80" name="Google Shape;180;p5"/>
                <p:cNvCxnSpPr/>
                <p:nvPr/>
              </p:nvCxnSpPr>
              <p:spPr>
                <a:xfrm>
                  <a:off x="-23850" y="117303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81" name="Google Shape;181;p5"/>
                <p:cNvCxnSpPr/>
                <p:nvPr/>
              </p:nvCxnSpPr>
              <p:spPr>
                <a:xfrm>
                  <a:off x="-23850" y="148386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82" name="Google Shape;182;p5"/>
                <p:cNvCxnSpPr/>
                <p:nvPr/>
              </p:nvCxnSpPr>
              <p:spPr>
                <a:xfrm>
                  <a:off x="-23850" y="179468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83" name="Google Shape;183;p5"/>
                <p:cNvCxnSpPr/>
                <p:nvPr/>
              </p:nvCxnSpPr>
              <p:spPr>
                <a:xfrm>
                  <a:off x="-23850" y="210551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84" name="Google Shape;184;p5"/>
                <p:cNvCxnSpPr/>
                <p:nvPr/>
              </p:nvCxnSpPr>
              <p:spPr>
                <a:xfrm>
                  <a:off x="-23850" y="241633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85" name="Google Shape;185;p5"/>
                <p:cNvCxnSpPr/>
                <p:nvPr/>
              </p:nvCxnSpPr>
              <p:spPr>
                <a:xfrm>
                  <a:off x="-23850" y="272716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86" name="Google Shape;186;p5"/>
                <p:cNvCxnSpPr/>
                <p:nvPr/>
              </p:nvCxnSpPr>
              <p:spPr>
                <a:xfrm>
                  <a:off x="-23850" y="303798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87" name="Google Shape;187;p5"/>
                <p:cNvCxnSpPr/>
                <p:nvPr/>
              </p:nvCxnSpPr>
              <p:spPr>
                <a:xfrm>
                  <a:off x="-23850" y="334881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88" name="Google Shape;188;p5"/>
                <p:cNvCxnSpPr/>
                <p:nvPr/>
              </p:nvCxnSpPr>
              <p:spPr>
                <a:xfrm>
                  <a:off x="-23850" y="365963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89" name="Google Shape;189;p5"/>
                <p:cNvCxnSpPr/>
                <p:nvPr/>
              </p:nvCxnSpPr>
              <p:spPr>
                <a:xfrm>
                  <a:off x="-23850" y="397046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90" name="Google Shape;190;p5"/>
                <p:cNvCxnSpPr/>
                <p:nvPr/>
              </p:nvCxnSpPr>
              <p:spPr>
                <a:xfrm>
                  <a:off x="-23850" y="428128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91" name="Google Shape;191;p5"/>
                <p:cNvCxnSpPr/>
                <p:nvPr/>
              </p:nvCxnSpPr>
              <p:spPr>
                <a:xfrm>
                  <a:off x="-23850" y="459211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92" name="Google Shape;192;p5"/>
                <p:cNvCxnSpPr/>
                <p:nvPr/>
              </p:nvCxnSpPr>
              <p:spPr>
                <a:xfrm>
                  <a:off x="-23850" y="490293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cxnSp>
            <p:nvCxnSpPr>
              <p:cNvPr id="193" name="Google Shape;193;p5"/>
              <p:cNvCxnSpPr/>
              <p:nvPr/>
            </p:nvCxnSpPr>
            <p:spPr>
              <a:xfrm rot="5400000">
                <a:off x="2307021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4" name="Google Shape;194;p5"/>
              <p:cNvCxnSpPr/>
              <p:nvPr/>
            </p:nvCxnSpPr>
            <p:spPr>
              <a:xfrm rot="5400000">
                <a:off x="1989325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5" name="Google Shape;195;p5"/>
              <p:cNvCxnSpPr/>
              <p:nvPr/>
            </p:nvCxnSpPr>
            <p:spPr>
              <a:xfrm rot="5400000">
                <a:off x="1671629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6" name="Google Shape;196;p5"/>
              <p:cNvCxnSpPr/>
              <p:nvPr/>
            </p:nvCxnSpPr>
            <p:spPr>
              <a:xfrm rot="5400000">
                <a:off x="1353932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7" name="Google Shape;197;p5"/>
              <p:cNvCxnSpPr/>
              <p:nvPr/>
            </p:nvCxnSpPr>
            <p:spPr>
              <a:xfrm rot="5400000">
                <a:off x="103623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8" name="Google Shape;198;p5"/>
              <p:cNvCxnSpPr/>
              <p:nvPr/>
            </p:nvCxnSpPr>
            <p:spPr>
              <a:xfrm rot="5400000">
                <a:off x="718539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9" name="Google Shape;199;p5"/>
              <p:cNvCxnSpPr/>
              <p:nvPr/>
            </p:nvCxnSpPr>
            <p:spPr>
              <a:xfrm rot="5400000">
                <a:off x="400843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0" name="Google Shape;200;p5"/>
              <p:cNvCxnSpPr/>
              <p:nvPr/>
            </p:nvCxnSpPr>
            <p:spPr>
              <a:xfrm rot="5400000">
                <a:off x="8314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1" name="Google Shape;201;p5"/>
              <p:cNvCxnSpPr/>
              <p:nvPr/>
            </p:nvCxnSpPr>
            <p:spPr>
              <a:xfrm rot="5400000">
                <a:off x="-234550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2" name="Google Shape;202;p5"/>
              <p:cNvCxnSpPr/>
              <p:nvPr/>
            </p:nvCxnSpPr>
            <p:spPr>
              <a:xfrm rot="5400000">
                <a:off x="-55224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3" name="Google Shape;203;p5"/>
              <p:cNvCxnSpPr/>
              <p:nvPr/>
            </p:nvCxnSpPr>
            <p:spPr>
              <a:xfrm rot="5400000">
                <a:off x="-869943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4" name="Google Shape;204;p5"/>
              <p:cNvCxnSpPr/>
              <p:nvPr/>
            </p:nvCxnSpPr>
            <p:spPr>
              <a:xfrm rot="5400000">
                <a:off x="-1187639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5" name="Google Shape;205;p5"/>
              <p:cNvCxnSpPr/>
              <p:nvPr/>
            </p:nvCxnSpPr>
            <p:spPr>
              <a:xfrm rot="5400000">
                <a:off x="-150533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6" name="Google Shape;206;p5"/>
              <p:cNvCxnSpPr/>
              <p:nvPr/>
            </p:nvCxnSpPr>
            <p:spPr>
              <a:xfrm rot="5400000">
                <a:off x="-1823032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7" name="Google Shape;207;p5"/>
              <p:cNvCxnSpPr/>
              <p:nvPr/>
            </p:nvCxnSpPr>
            <p:spPr>
              <a:xfrm rot="5400000">
                <a:off x="-2458425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8" name="Google Shape;208;p5"/>
              <p:cNvCxnSpPr/>
              <p:nvPr/>
            </p:nvCxnSpPr>
            <p:spPr>
              <a:xfrm rot="5400000">
                <a:off x="2624718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9" name="Google Shape;209;p5"/>
              <p:cNvCxnSpPr/>
              <p:nvPr/>
            </p:nvCxnSpPr>
            <p:spPr>
              <a:xfrm rot="5400000">
                <a:off x="2942414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10" name="Google Shape;210;p5"/>
              <p:cNvCxnSpPr/>
              <p:nvPr/>
            </p:nvCxnSpPr>
            <p:spPr>
              <a:xfrm rot="5400000">
                <a:off x="3260111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11" name="Google Shape;211;p5"/>
              <p:cNvCxnSpPr/>
              <p:nvPr/>
            </p:nvCxnSpPr>
            <p:spPr>
              <a:xfrm rot="5400000">
                <a:off x="3577807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12" name="Google Shape;212;p5"/>
              <p:cNvCxnSpPr/>
              <p:nvPr/>
            </p:nvCxnSpPr>
            <p:spPr>
              <a:xfrm rot="5400000">
                <a:off x="3895504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13" name="Google Shape;213;p5"/>
              <p:cNvCxnSpPr/>
              <p:nvPr/>
            </p:nvCxnSpPr>
            <p:spPr>
              <a:xfrm rot="5400000">
                <a:off x="4213200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14" name="Google Shape;214;p5"/>
              <p:cNvCxnSpPr/>
              <p:nvPr/>
            </p:nvCxnSpPr>
            <p:spPr>
              <a:xfrm rot="5400000">
                <a:off x="453089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15" name="Google Shape;215;p5"/>
              <p:cNvCxnSpPr/>
              <p:nvPr/>
            </p:nvCxnSpPr>
            <p:spPr>
              <a:xfrm rot="5400000">
                <a:off x="4848593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16" name="Google Shape;216;p5"/>
              <p:cNvCxnSpPr/>
              <p:nvPr/>
            </p:nvCxnSpPr>
            <p:spPr>
              <a:xfrm rot="5400000">
                <a:off x="5166289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17" name="Google Shape;217;p5"/>
              <p:cNvCxnSpPr/>
              <p:nvPr/>
            </p:nvCxnSpPr>
            <p:spPr>
              <a:xfrm rot="5400000">
                <a:off x="548398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18" name="Google Shape;218;p5"/>
              <p:cNvCxnSpPr/>
              <p:nvPr/>
            </p:nvCxnSpPr>
            <p:spPr>
              <a:xfrm rot="5400000">
                <a:off x="5801682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19" name="Google Shape;219;p5"/>
              <p:cNvCxnSpPr/>
              <p:nvPr/>
            </p:nvCxnSpPr>
            <p:spPr>
              <a:xfrm rot="5400000">
                <a:off x="6119379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20" name="Google Shape;220;p5"/>
              <p:cNvCxnSpPr/>
              <p:nvPr/>
            </p:nvCxnSpPr>
            <p:spPr>
              <a:xfrm rot="5400000">
                <a:off x="6437075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cxnSp>
          <p:nvCxnSpPr>
            <p:cNvPr id="221" name="Google Shape;221;p5"/>
            <p:cNvCxnSpPr/>
            <p:nvPr/>
          </p:nvCxnSpPr>
          <p:spPr>
            <a:xfrm rot="5400000">
              <a:off x="-2140729" y="2582854"/>
              <a:ext cx="5165700" cy="0"/>
            </a:xfrm>
            <a:prstGeom prst="straightConnector1">
              <a:avLst/>
            </a:prstGeom>
            <a:noFill/>
            <a:ln w="19050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22" name="Google Shape;222;p5"/>
            <p:cNvCxnSpPr/>
            <p:nvPr/>
          </p:nvCxnSpPr>
          <p:spPr>
            <a:xfrm rot="5400000">
              <a:off x="-2207354" y="2582854"/>
              <a:ext cx="5165700" cy="0"/>
            </a:xfrm>
            <a:prstGeom prst="straightConnector1">
              <a:avLst/>
            </a:prstGeom>
            <a:noFill/>
            <a:ln w="19050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223" name="Google Shape;223;p5"/>
          <p:cNvSpPr txBox="1">
            <a:spLocks noGrp="1"/>
          </p:cNvSpPr>
          <p:nvPr>
            <p:ph type="subTitle" idx="1"/>
          </p:nvPr>
        </p:nvSpPr>
        <p:spPr>
          <a:xfrm>
            <a:off x="1491475" y="2688600"/>
            <a:ext cx="2506200" cy="246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solidFill>
                  <a:schemeClr val="lt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224" name="Google Shape;224;p5"/>
          <p:cNvSpPr txBox="1">
            <a:spLocks noGrp="1"/>
          </p:cNvSpPr>
          <p:nvPr>
            <p:ph type="subTitle" idx="2"/>
          </p:nvPr>
        </p:nvSpPr>
        <p:spPr>
          <a:xfrm>
            <a:off x="5146350" y="2688600"/>
            <a:ext cx="2506200" cy="246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solidFill>
                  <a:schemeClr val="lt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225" name="Google Shape;225;p5"/>
          <p:cNvSpPr txBox="1">
            <a:spLocks noGrp="1"/>
          </p:cNvSpPr>
          <p:nvPr>
            <p:ph type="subTitle" idx="3"/>
          </p:nvPr>
        </p:nvSpPr>
        <p:spPr>
          <a:xfrm>
            <a:off x="1491550" y="3103250"/>
            <a:ext cx="2506200" cy="106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6" name="Google Shape;226;p5"/>
          <p:cNvSpPr txBox="1">
            <a:spLocks noGrp="1"/>
          </p:cNvSpPr>
          <p:nvPr>
            <p:ph type="subTitle" idx="4"/>
          </p:nvPr>
        </p:nvSpPr>
        <p:spPr>
          <a:xfrm>
            <a:off x="5146325" y="3103250"/>
            <a:ext cx="2506200" cy="106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7" name="Google Shape;227;p5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28" name="Google Shape;228;p5"/>
          <p:cNvSpPr/>
          <p:nvPr/>
        </p:nvSpPr>
        <p:spPr>
          <a:xfrm rot="5400000" flipH="1">
            <a:off x="28779" y="-95200"/>
            <a:ext cx="1126700" cy="1184275"/>
          </a:xfrm>
          <a:custGeom>
            <a:avLst/>
            <a:gdLst/>
            <a:ahLst/>
            <a:cxnLst/>
            <a:rect l="l" t="t" r="r" b="b"/>
            <a:pathLst>
              <a:path w="45068" h="47371" extrusionOk="0">
                <a:moveTo>
                  <a:pt x="32801" y="1"/>
                </a:moveTo>
                <a:cubicBezTo>
                  <a:pt x="29751" y="1"/>
                  <a:pt x="26654" y="578"/>
                  <a:pt x="24231" y="1346"/>
                </a:cubicBezTo>
                <a:cubicBezTo>
                  <a:pt x="20612" y="2494"/>
                  <a:pt x="17038" y="4666"/>
                  <a:pt x="15448" y="8187"/>
                </a:cubicBezTo>
                <a:cubicBezTo>
                  <a:pt x="13607" y="12275"/>
                  <a:pt x="14829" y="17132"/>
                  <a:pt x="13775" y="21501"/>
                </a:cubicBezTo>
                <a:cubicBezTo>
                  <a:pt x="11682" y="30153"/>
                  <a:pt x="1276" y="35028"/>
                  <a:pt x="151" y="43867"/>
                </a:cubicBezTo>
                <a:cubicBezTo>
                  <a:pt x="0" y="45037"/>
                  <a:pt x="34" y="46249"/>
                  <a:pt x="383" y="47370"/>
                </a:cubicBezTo>
                <a:lnTo>
                  <a:pt x="42934" y="47370"/>
                </a:lnTo>
                <a:cubicBezTo>
                  <a:pt x="43676" y="46875"/>
                  <a:pt x="44389" y="46346"/>
                  <a:pt x="45068" y="45776"/>
                </a:cubicBezTo>
                <a:lnTo>
                  <a:pt x="45068" y="6541"/>
                </a:lnTo>
                <a:cubicBezTo>
                  <a:pt x="44265" y="5419"/>
                  <a:pt x="43418" y="4358"/>
                  <a:pt x="42532" y="3383"/>
                </a:cubicBezTo>
                <a:cubicBezTo>
                  <a:pt x="40260" y="885"/>
                  <a:pt x="36566" y="1"/>
                  <a:pt x="3280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9" name="Google Shape;229;p5"/>
          <p:cNvSpPr/>
          <p:nvPr/>
        </p:nvSpPr>
        <p:spPr>
          <a:xfrm rot="-5400000" flipH="1">
            <a:off x="8161495" y="4146175"/>
            <a:ext cx="820380" cy="1174336"/>
          </a:xfrm>
          <a:custGeom>
            <a:avLst/>
            <a:gdLst/>
            <a:ahLst/>
            <a:cxnLst/>
            <a:rect l="l" t="t" r="r" b="b"/>
            <a:pathLst>
              <a:path w="27599" h="39510" extrusionOk="0">
                <a:moveTo>
                  <a:pt x="22719" y="0"/>
                </a:moveTo>
                <a:cubicBezTo>
                  <a:pt x="21186" y="0"/>
                  <a:pt x="19652" y="162"/>
                  <a:pt x="18144" y="522"/>
                </a:cubicBezTo>
                <a:cubicBezTo>
                  <a:pt x="11352" y="2135"/>
                  <a:pt x="5971" y="7568"/>
                  <a:pt x="2779" y="13775"/>
                </a:cubicBezTo>
                <a:cubicBezTo>
                  <a:pt x="1426" y="16411"/>
                  <a:pt x="390" y="19262"/>
                  <a:pt x="210" y="22221"/>
                </a:cubicBezTo>
                <a:cubicBezTo>
                  <a:pt x="1" y="25675"/>
                  <a:pt x="960" y="29095"/>
                  <a:pt x="2209" y="32320"/>
                </a:cubicBezTo>
                <a:cubicBezTo>
                  <a:pt x="3188" y="34840"/>
                  <a:pt x="4373" y="37327"/>
                  <a:pt x="5952" y="39510"/>
                </a:cubicBezTo>
                <a:lnTo>
                  <a:pt x="27598" y="39510"/>
                </a:lnTo>
                <a:lnTo>
                  <a:pt x="27598" y="503"/>
                </a:lnTo>
                <a:cubicBezTo>
                  <a:pt x="25982" y="181"/>
                  <a:pt x="24347" y="0"/>
                  <a:pt x="22719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4" name="Google Shape;284;p7"/>
          <p:cNvGrpSpPr/>
          <p:nvPr/>
        </p:nvGrpSpPr>
        <p:grpSpPr>
          <a:xfrm>
            <a:off x="-23850" y="4"/>
            <a:ext cx="9191700" cy="5165700"/>
            <a:chOff x="-23850" y="4"/>
            <a:chExt cx="9191700" cy="5165700"/>
          </a:xfrm>
        </p:grpSpPr>
        <p:grpSp>
          <p:nvGrpSpPr>
            <p:cNvPr id="285" name="Google Shape;285;p7"/>
            <p:cNvGrpSpPr/>
            <p:nvPr/>
          </p:nvGrpSpPr>
          <p:grpSpPr>
            <a:xfrm>
              <a:off x="-23850" y="4"/>
              <a:ext cx="9191700" cy="5165700"/>
              <a:chOff x="-23850" y="4"/>
              <a:chExt cx="9191700" cy="5165700"/>
            </a:xfrm>
          </p:grpSpPr>
          <p:grpSp>
            <p:nvGrpSpPr>
              <p:cNvPr id="286" name="Google Shape;286;p7"/>
              <p:cNvGrpSpPr/>
              <p:nvPr/>
            </p:nvGrpSpPr>
            <p:grpSpPr>
              <a:xfrm>
                <a:off x="-23850" y="240563"/>
                <a:ext cx="9191700" cy="4662375"/>
                <a:chOff x="-23850" y="240563"/>
                <a:chExt cx="9191700" cy="4662375"/>
              </a:xfrm>
            </p:grpSpPr>
            <p:cxnSp>
              <p:nvCxnSpPr>
                <p:cNvPr id="287" name="Google Shape;287;p7"/>
                <p:cNvCxnSpPr/>
                <p:nvPr/>
              </p:nvCxnSpPr>
              <p:spPr>
                <a:xfrm>
                  <a:off x="-23850" y="24056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88" name="Google Shape;288;p7"/>
                <p:cNvCxnSpPr/>
                <p:nvPr/>
              </p:nvCxnSpPr>
              <p:spPr>
                <a:xfrm>
                  <a:off x="-23850" y="55138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89" name="Google Shape;289;p7"/>
                <p:cNvCxnSpPr/>
                <p:nvPr/>
              </p:nvCxnSpPr>
              <p:spPr>
                <a:xfrm>
                  <a:off x="-23850" y="86221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90" name="Google Shape;290;p7"/>
                <p:cNvCxnSpPr/>
                <p:nvPr/>
              </p:nvCxnSpPr>
              <p:spPr>
                <a:xfrm>
                  <a:off x="-23850" y="117303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91" name="Google Shape;291;p7"/>
                <p:cNvCxnSpPr/>
                <p:nvPr/>
              </p:nvCxnSpPr>
              <p:spPr>
                <a:xfrm>
                  <a:off x="-23850" y="148386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92" name="Google Shape;292;p7"/>
                <p:cNvCxnSpPr/>
                <p:nvPr/>
              </p:nvCxnSpPr>
              <p:spPr>
                <a:xfrm>
                  <a:off x="-23850" y="179468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93" name="Google Shape;293;p7"/>
                <p:cNvCxnSpPr/>
                <p:nvPr/>
              </p:nvCxnSpPr>
              <p:spPr>
                <a:xfrm>
                  <a:off x="-23850" y="210551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94" name="Google Shape;294;p7"/>
                <p:cNvCxnSpPr/>
                <p:nvPr/>
              </p:nvCxnSpPr>
              <p:spPr>
                <a:xfrm>
                  <a:off x="-23850" y="241633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95" name="Google Shape;295;p7"/>
                <p:cNvCxnSpPr/>
                <p:nvPr/>
              </p:nvCxnSpPr>
              <p:spPr>
                <a:xfrm>
                  <a:off x="-23850" y="272716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96" name="Google Shape;296;p7"/>
                <p:cNvCxnSpPr/>
                <p:nvPr/>
              </p:nvCxnSpPr>
              <p:spPr>
                <a:xfrm>
                  <a:off x="-23850" y="303798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97" name="Google Shape;297;p7"/>
                <p:cNvCxnSpPr/>
                <p:nvPr/>
              </p:nvCxnSpPr>
              <p:spPr>
                <a:xfrm>
                  <a:off x="-23850" y="334881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98" name="Google Shape;298;p7"/>
                <p:cNvCxnSpPr/>
                <p:nvPr/>
              </p:nvCxnSpPr>
              <p:spPr>
                <a:xfrm>
                  <a:off x="-23850" y="365963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99" name="Google Shape;299;p7"/>
                <p:cNvCxnSpPr/>
                <p:nvPr/>
              </p:nvCxnSpPr>
              <p:spPr>
                <a:xfrm>
                  <a:off x="-23850" y="397046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00" name="Google Shape;300;p7"/>
                <p:cNvCxnSpPr/>
                <p:nvPr/>
              </p:nvCxnSpPr>
              <p:spPr>
                <a:xfrm>
                  <a:off x="-23850" y="428128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01" name="Google Shape;301;p7"/>
                <p:cNvCxnSpPr/>
                <p:nvPr/>
              </p:nvCxnSpPr>
              <p:spPr>
                <a:xfrm>
                  <a:off x="-23850" y="459211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02" name="Google Shape;302;p7"/>
                <p:cNvCxnSpPr/>
                <p:nvPr/>
              </p:nvCxnSpPr>
              <p:spPr>
                <a:xfrm>
                  <a:off x="-23850" y="490293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cxnSp>
            <p:nvCxnSpPr>
              <p:cNvPr id="303" name="Google Shape;303;p7"/>
              <p:cNvCxnSpPr/>
              <p:nvPr/>
            </p:nvCxnSpPr>
            <p:spPr>
              <a:xfrm rot="5400000">
                <a:off x="2307021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04" name="Google Shape;304;p7"/>
              <p:cNvCxnSpPr/>
              <p:nvPr/>
            </p:nvCxnSpPr>
            <p:spPr>
              <a:xfrm rot="5400000">
                <a:off x="1989325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05" name="Google Shape;305;p7"/>
              <p:cNvCxnSpPr/>
              <p:nvPr/>
            </p:nvCxnSpPr>
            <p:spPr>
              <a:xfrm rot="5400000">
                <a:off x="1671629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06" name="Google Shape;306;p7"/>
              <p:cNvCxnSpPr/>
              <p:nvPr/>
            </p:nvCxnSpPr>
            <p:spPr>
              <a:xfrm rot="5400000">
                <a:off x="1353932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07" name="Google Shape;307;p7"/>
              <p:cNvCxnSpPr/>
              <p:nvPr/>
            </p:nvCxnSpPr>
            <p:spPr>
              <a:xfrm rot="5400000">
                <a:off x="103623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08" name="Google Shape;308;p7"/>
              <p:cNvCxnSpPr/>
              <p:nvPr/>
            </p:nvCxnSpPr>
            <p:spPr>
              <a:xfrm rot="5400000">
                <a:off x="718539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09" name="Google Shape;309;p7"/>
              <p:cNvCxnSpPr/>
              <p:nvPr/>
            </p:nvCxnSpPr>
            <p:spPr>
              <a:xfrm rot="5400000">
                <a:off x="400843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10" name="Google Shape;310;p7"/>
              <p:cNvCxnSpPr/>
              <p:nvPr/>
            </p:nvCxnSpPr>
            <p:spPr>
              <a:xfrm rot="5400000">
                <a:off x="8314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11" name="Google Shape;311;p7"/>
              <p:cNvCxnSpPr/>
              <p:nvPr/>
            </p:nvCxnSpPr>
            <p:spPr>
              <a:xfrm rot="5400000">
                <a:off x="-234550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12" name="Google Shape;312;p7"/>
              <p:cNvCxnSpPr/>
              <p:nvPr/>
            </p:nvCxnSpPr>
            <p:spPr>
              <a:xfrm rot="5400000">
                <a:off x="-55224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13" name="Google Shape;313;p7"/>
              <p:cNvCxnSpPr/>
              <p:nvPr/>
            </p:nvCxnSpPr>
            <p:spPr>
              <a:xfrm rot="5400000">
                <a:off x="-869943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14" name="Google Shape;314;p7"/>
              <p:cNvCxnSpPr/>
              <p:nvPr/>
            </p:nvCxnSpPr>
            <p:spPr>
              <a:xfrm rot="5400000">
                <a:off x="-1187639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15" name="Google Shape;315;p7"/>
              <p:cNvCxnSpPr/>
              <p:nvPr/>
            </p:nvCxnSpPr>
            <p:spPr>
              <a:xfrm rot="5400000">
                <a:off x="-150533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16" name="Google Shape;316;p7"/>
              <p:cNvCxnSpPr/>
              <p:nvPr/>
            </p:nvCxnSpPr>
            <p:spPr>
              <a:xfrm rot="5400000">
                <a:off x="-1823032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17" name="Google Shape;317;p7"/>
              <p:cNvCxnSpPr/>
              <p:nvPr/>
            </p:nvCxnSpPr>
            <p:spPr>
              <a:xfrm rot="5400000">
                <a:off x="-2458425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18" name="Google Shape;318;p7"/>
              <p:cNvCxnSpPr/>
              <p:nvPr/>
            </p:nvCxnSpPr>
            <p:spPr>
              <a:xfrm rot="5400000">
                <a:off x="2624718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19" name="Google Shape;319;p7"/>
              <p:cNvCxnSpPr/>
              <p:nvPr/>
            </p:nvCxnSpPr>
            <p:spPr>
              <a:xfrm rot="5400000">
                <a:off x="2942414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0" name="Google Shape;320;p7"/>
              <p:cNvCxnSpPr/>
              <p:nvPr/>
            </p:nvCxnSpPr>
            <p:spPr>
              <a:xfrm rot="5400000">
                <a:off x="3260111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1" name="Google Shape;321;p7"/>
              <p:cNvCxnSpPr/>
              <p:nvPr/>
            </p:nvCxnSpPr>
            <p:spPr>
              <a:xfrm rot="5400000">
                <a:off x="3577807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2" name="Google Shape;322;p7"/>
              <p:cNvCxnSpPr/>
              <p:nvPr/>
            </p:nvCxnSpPr>
            <p:spPr>
              <a:xfrm rot="5400000">
                <a:off x="3895504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3" name="Google Shape;323;p7"/>
              <p:cNvCxnSpPr/>
              <p:nvPr/>
            </p:nvCxnSpPr>
            <p:spPr>
              <a:xfrm rot="5400000">
                <a:off x="4213200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4" name="Google Shape;324;p7"/>
              <p:cNvCxnSpPr/>
              <p:nvPr/>
            </p:nvCxnSpPr>
            <p:spPr>
              <a:xfrm rot="5400000">
                <a:off x="453089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5" name="Google Shape;325;p7"/>
              <p:cNvCxnSpPr/>
              <p:nvPr/>
            </p:nvCxnSpPr>
            <p:spPr>
              <a:xfrm rot="5400000">
                <a:off x="4848593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6" name="Google Shape;326;p7"/>
              <p:cNvCxnSpPr/>
              <p:nvPr/>
            </p:nvCxnSpPr>
            <p:spPr>
              <a:xfrm rot="5400000">
                <a:off x="5166289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7" name="Google Shape;327;p7"/>
              <p:cNvCxnSpPr/>
              <p:nvPr/>
            </p:nvCxnSpPr>
            <p:spPr>
              <a:xfrm rot="5400000">
                <a:off x="548398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8" name="Google Shape;328;p7"/>
              <p:cNvCxnSpPr/>
              <p:nvPr/>
            </p:nvCxnSpPr>
            <p:spPr>
              <a:xfrm rot="5400000">
                <a:off x="5801682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9" name="Google Shape;329;p7"/>
              <p:cNvCxnSpPr/>
              <p:nvPr/>
            </p:nvCxnSpPr>
            <p:spPr>
              <a:xfrm rot="5400000">
                <a:off x="6119379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30" name="Google Shape;330;p7"/>
              <p:cNvCxnSpPr/>
              <p:nvPr/>
            </p:nvCxnSpPr>
            <p:spPr>
              <a:xfrm rot="5400000">
                <a:off x="6437075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cxnSp>
          <p:nvCxnSpPr>
            <p:cNvPr id="331" name="Google Shape;331;p7"/>
            <p:cNvCxnSpPr/>
            <p:nvPr/>
          </p:nvCxnSpPr>
          <p:spPr>
            <a:xfrm rot="5400000">
              <a:off x="-2140729" y="2582854"/>
              <a:ext cx="5165700" cy="0"/>
            </a:xfrm>
            <a:prstGeom prst="straightConnector1">
              <a:avLst/>
            </a:prstGeom>
            <a:noFill/>
            <a:ln w="19050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32" name="Google Shape;332;p7"/>
            <p:cNvCxnSpPr/>
            <p:nvPr/>
          </p:nvCxnSpPr>
          <p:spPr>
            <a:xfrm rot="5400000">
              <a:off x="-2207354" y="2582854"/>
              <a:ext cx="5165700" cy="0"/>
            </a:xfrm>
            <a:prstGeom prst="straightConnector1">
              <a:avLst/>
            </a:prstGeom>
            <a:noFill/>
            <a:ln w="19050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333" name="Google Shape;333;p7"/>
          <p:cNvSpPr txBox="1">
            <a:spLocks noGrp="1"/>
          </p:cNvSpPr>
          <p:nvPr>
            <p:ph type="body" idx="1"/>
          </p:nvPr>
        </p:nvSpPr>
        <p:spPr>
          <a:xfrm>
            <a:off x="715100" y="1479038"/>
            <a:ext cx="3322200" cy="2802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600"/>
            </a:lvl1pPr>
            <a:lvl2pPr marL="914400" lvl="1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34" name="Google Shape;334;p7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335" name="Google Shape;335;p7"/>
          <p:cNvSpPr/>
          <p:nvPr/>
        </p:nvSpPr>
        <p:spPr>
          <a:xfrm rot="-5400000">
            <a:off x="8003366" y="-90650"/>
            <a:ext cx="1126700" cy="1184275"/>
          </a:xfrm>
          <a:custGeom>
            <a:avLst/>
            <a:gdLst/>
            <a:ahLst/>
            <a:cxnLst/>
            <a:rect l="l" t="t" r="r" b="b"/>
            <a:pathLst>
              <a:path w="45068" h="47371" extrusionOk="0">
                <a:moveTo>
                  <a:pt x="32801" y="1"/>
                </a:moveTo>
                <a:cubicBezTo>
                  <a:pt x="29751" y="1"/>
                  <a:pt x="26654" y="578"/>
                  <a:pt x="24231" y="1346"/>
                </a:cubicBezTo>
                <a:cubicBezTo>
                  <a:pt x="20612" y="2494"/>
                  <a:pt x="17038" y="4666"/>
                  <a:pt x="15448" y="8187"/>
                </a:cubicBezTo>
                <a:cubicBezTo>
                  <a:pt x="13607" y="12275"/>
                  <a:pt x="14829" y="17132"/>
                  <a:pt x="13775" y="21501"/>
                </a:cubicBezTo>
                <a:cubicBezTo>
                  <a:pt x="11682" y="30153"/>
                  <a:pt x="1276" y="35028"/>
                  <a:pt x="151" y="43867"/>
                </a:cubicBezTo>
                <a:cubicBezTo>
                  <a:pt x="0" y="45037"/>
                  <a:pt x="34" y="46249"/>
                  <a:pt x="383" y="47370"/>
                </a:cubicBezTo>
                <a:lnTo>
                  <a:pt x="42934" y="47370"/>
                </a:lnTo>
                <a:cubicBezTo>
                  <a:pt x="43676" y="46875"/>
                  <a:pt x="44389" y="46346"/>
                  <a:pt x="45068" y="45776"/>
                </a:cubicBezTo>
                <a:lnTo>
                  <a:pt x="45068" y="6541"/>
                </a:lnTo>
                <a:cubicBezTo>
                  <a:pt x="44265" y="5419"/>
                  <a:pt x="43418" y="4358"/>
                  <a:pt x="42532" y="3383"/>
                </a:cubicBezTo>
                <a:cubicBezTo>
                  <a:pt x="40260" y="885"/>
                  <a:pt x="36566" y="1"/>
                  <a:pt x="3280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7"/>
          <p:cNvSpPr/>
          <p:nvPr/>
        </p:nvSpPr>
        <p:spPr>
          <a:xfrm rot="5400000">
            <a:off x="177019" y="4146175"/>
            <a:ext cx="820380" cy="1174336"/>
          </a:xfrm>
          <a:custGeom>
            <a:avLst/>
            <a:gdLst/>
            <a:ahLst/>
            <a:cxnLst/>
            <a:rect l="l" t="t" r="r" b="b"/>
            <a:pathLst>
              <a:path w="27599" h="39510" extrusionOk="0">
                <a:moveTo>
                  <a:pt x="22719" y="0"/>
                </a:moveTo>
                <a:cubicBezTo>
                  <a:pt x="21186" y="0"/>
                  <a:pt x="19652" y="162"/>
                  <a:pt x="18144" y="522"/>
                </a:cubicBezTo>
                <a:cubicBezTo>
                  <a:pt x="11352" y="2135"/>
                  <a:pt x="5971" y="7568"/>
                  <a:pt x="2779" y="13775"/>
                </a:cubicBezTo>
                <a:cubicBezTo>
                  <a:pt x="1426" y="16411"/>
                  <a:pt x="390" y="19262"/>
                  <a:pt x="210" y="22221"/>
                </a:cubicBezTo>
                <a:cubicBezTo>
                  <a:pt x="1" y="25675"/>
                  <a:pt x="960" y="29095"/>
                  <a:pt x="2209" y="32320"/>
                </a:cubicBezTo>
                <a:cubicBezTo>
                  <a:pt x="3188" y="34840"/>
                  <a:pt x="4373" y="37327"/>
                  <a:pt x="5952" y="39510"/>
                </a:cubicBezTo>
                <a:lnTo>
                  <a:pt x="27598" y="39510"/>
                </a:lnTo>
                <a:lnTo>
                  <a:pt x="27598" y="503"/>
                </a:lnTo>
                <a:cubicBezTo>
                  <a:pt x="25982" y="181"/>
                  <a:pt x="24347" y="0"/>
                  <a:pt x="22719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8" name="Google Shape;338;p8"/>
          <p:cNvGrpSpPr/>
          <p:nvPr/>
        </p:nvGrpSpPr>
        <p:grpSpPr>
          <a:xfrm>
            <a:off x="-23850" y="4"/>
            <a:ext cx="9191700" cy="5165700"/>
            <a:chOff x="-23850" y="4"/>
            <a:chExt cx="9191700" cy="5165700"/>
          </a:xfrm>
        </p:grpSpPr>
        <p:grpSp>
          <p:nvGrpSpPr>
            <p:cNvPr id="339" name="Google Shape;339;p8"/>
            <p:cNvGrpSpPr/>
            <p:nvPr/>
          </p:nvGrpSpPr>
          <p:grpSpPr>
            <a:xfrm>
              <a:off x="-23850" y="4"/>
              <a:ext cx="9191700" cy="5165700"/>
              <a:chOff x="-23850" y="4"/>
              <a:chExt cx="9191700" cy="5165700"/>
            </a:xfrm>
          </p:grpSpPr>
          <p:grpSp>
            <p:nvGrpSpPr>
              <p:cNvPr id="340" name="Google Shape;340;p8"/>
              <p:cNvGrpSpPr/>
              <p:nvPr/>
            </p:nvGrpSpPr>
            <p:grpSpPr>
              <a:xfrm>
                <a:off x="-23850" y="240563"/>
                <a:ext cx="9191700" cy="4662375"/>
                <a:chOff x="-23850" y="240563"/>
                <a:chExt cx="9191700" cy="4662375"/>
              </a:xfrm>
            </p:grpSpPr>
            <p:cxnSp>
              <p:nvCxnSpPr>
                <p:cNvPr id="341" name="Google Shape;341;p8"/>
                <p:cNvCxnSpPr/>
                <p:nvPr/>
              </p:nvCxnSpPr>
              <p:spPr>
                <a:xfrm>
                  <a:off x="-23850" y="24056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42" name="Google Shape;342;p8"/>
                <p:cNvCxnSpPr/>
                <p:nvPr/>
              </p:nvCxnSpPr>
              <p:spPr>
                <a:xfrm>
                  <a:off x="-23850" y="55138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43" name="Google Shape;343;p8"/>
                <p:cNvCxnSpPr/>
                <p:nvPr/>
              </p:nvCxnSpPr>
              <p:spPr>
                <a:xfrm>
                  <a:off x="-23850" y="86221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44" name="Google Shape;344;p8"/>
                <p:cNvCxnSpPr/>
                <p:nvPr/>
              </p:nvCxnSpPr>
              <p:spPr>
                <a:xfrm>
                  <a:off x="-23850" y="117303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45" name="Google Shape;345;p8"/>
                <p:cNvCxnSpPr/>
                <p:nvPr/>
              </p:nvCxnSpPr>
              <p:spPr>
                <a:xfrm>
                  <a:off x="-23850" y="148386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46" name="Google Shape;346;p8"/>
                <p:cNvCxnSpPr/>
                <p:nvPr/>
              </p:nvCxnSpPr>
              <p:spPr>
                <a:xfrm>
                  <a:off x="-23850" y="179468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47" name="Google Shape;347;p8"/>
                <p:cNvCxnSpPr/>
                <p:nvPr/>
              </p:nvCxnSpPr>
              <p:spPr>
                <a:xfrm>
                  <a:off x="-23850" y="210551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48" name="Google Shape;348;p8"/>
                <p:cNvCxnSpPr/>
                <p:nvPr/>
              </p:nvCxnSpPr>
              <p:spPr>
                <a:xfrm>
                  <a:off x="-23850" y="241633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49" name="Google Shape;349;p8"/>
                <p:cNvCxnSpPr/>
                <p:nvPr/>
              </p:nvCxnSpPr>
              <p:spPr>
                <a:xfrm>
                  <a:off x="-23850" y="272716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50" name="Google Shape;350;p8"/>
                <p:cNvCxnSpPr/>
                <p:nvPr/>
              </p:nvCxnSpPr>
              <p:spPr>
                <a:xfrm>
                  <a:off x="-23850" y="303798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51" name="Google Shape;351;p8"/>
                <p:cNvCxnSpPr/>
                <p:nvPr/>
              </p:nvCxnSpPr>
              <p:spPr>
                <a:xfrm>
                  <a:off x="-23850" y="334881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52" name="Google Shape;352;p8"/>
                <p:cNvCxnSpPr/>
                <p:nvPr/>
              </p:nvCxnSpPr>
              <p:spPr>
                <a:xfrm>
                  <a:off x="-23850" y="365963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53" name="Google Shape;353;p8"/>
                <p:cNvCxnSpPr/>
                <p:nvPr/>
              </p:nvCxnSpPr>
              <p:spPr>
                <a:xfrm>
                  <a:off x="-23850" y="397046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54" name="Google Shape;354;p8"/>
                <p:cNvCxnSpPr/>
                <p:nvPr/>
              </p:nvCxnSpPr>
              <p:spPr>
                <a:xfrm>
                  <a:off x="-23850" y="428128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55" name="Google Shape;355;p8"/>
                <p:cNvCxnSpPr/>
                <p:nvPr/>
              </p:nvCxnSpPr>
              <p:spPr>
                <a:xfrm>
                  <a:off x="-23850" y="459211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56" name="Google Shape;356;p8"/>
                <p:cNvCxnSpPr/>
                <p:nvPr/>
              </p:nvCxnSpPr>
              <p:spPr>
                <a:xfrm>
                  <a:off x="-23850" y="490293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cxnSp>
            <p:nvCxnSpPr>
              <p:cNvPr id="357" name="Google Shape;357;p8"/>
              <p:cNvCxnSpPr/>
              <p:nvPr/>
            </p:nvCxnSpPr>
            <p:spPr>
              <a:xfrm rot="5400000">
                <a:off x="2307021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58" name="Google Shape;358;p8"/>
              <p:cNvCxnSpPr/>
              <p:nvPr/>
            </p:nvCxnSpPr>
            <p:spPr>
              <a:xfrm rot="5400000">
                <a:off x="1989325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59" name="Google Shape;359;p8"/>
              <p:cNvCxnSpPr/>
              <p:nvPr/>
            </p:nvCxnSpPr>
            <p:spPr>
              <a:xfrm rot="5400000">
                <a:off x="1671629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60" name="Google Shape;360;p8"/>
              <p:cNvCxnSpPr/>
              <p:nvPr/>
            </p:nvCxnSpPr>
            <p:spPr>
              <a:xfrm rot="5400000">
                <a:off x="1353932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61" name="Google Shape;361;p8"/>
              <p:cNvCxnSpPr/>
              <p:nvPr/>
            </p:nvCxnSpPr>
            <p:spPr>
              <a:xfrm rot="5400000">
                <a:off x="103623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62" name="Google Shape;362;p8"/>
              <p:cNvCxnSpPr/>
              <p:nvPr/>
            </p:nvCxnSpPr>
            <p:spPr>
              <a:xfrm rot="5400000">
                <a:off x="718539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63" name="Google Shape;363;p8"/>
              <p:cNvCxnSpPr/>
              <p:nvPr/>
            </p:nvCxnSpPr>
            <p:spPr>
              <a:xfrm rot="5400000">
                <a:off x="400843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64" name="Google Shape;364;p8"/>
              <p:cNvCxnSpPr/>
              <p:nvPr/>
            </p:nvCxnSpPr>
            <p:spPr>
              <a:xfrm rot="5400000">
                <a:off x="8314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65" name="Google Shape;365;p8"/>
              <p:cNvCxnSpPr/>
              <p:nvPr/>
            </p:nvCxnSpPr>
            <p:spPr>
              <a:xfrm rot="5400000">
                <a:off x="-234550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66" name="Google Shape;366;p8"/>
              <p:cNvCxnSpPr/>
              <p:nvPr/>
            </p:nvCxnSpPr>
            <p:spPr>
              <a:xfrm rot="5400000">
                <a:off x="-55224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67" name="Google Shape;367;p8"/>
              <p:cNvCxnSpPr/>
              <p:nvPr/>
            </p:nvCxnSpPr>
            <p:spPr>
              <a:xfrm rot="5400000">
                <a:off x="-869943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68" name="Google Shape;368;p8"/>
              <p:cNvCxnSpPr/>
              <p:nvPr/>
            </p:nvCxnSpPr>
            <p:spPr>
              <a:xfrm rot="5400000">
                <a:off x="-1187639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69" name="Google Shape;369;p8"/>
              <p:cNvCxnSpPr/>
              <p:nvPr/>
            </p:nvCxnSpPr>
            <p:spPr>
              <a:xfrm rot="5400000">
                <a:off x="-150533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0" name="Google Shape;370;p8"/>
              <p:cNvCxnSpPr/>
              <p:nvPr/>
            </p:nvCxnSpPr>
            <p:spPr>
              <a:xfrm rot="5400000">
                <a:off x="-1823032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1" name="Google Shape;371;p8"/>
              <p:cNvCxnSpPr/>
              <p:nvPr/>
            </p:nvCxnSpPr>
            <p:spPr>
              <a:xfrm rot="5400000">
                <a:off x="-2458425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2" name="Google Shape;372;p8"/>
              <p:cNvCxnSpPr/>
              <p:nvPr/>
            </p:nvCxnSpPr>
            <p:spPr>
              <a:xfrm rot="5400000">
                <a:off x="2624718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3" name="Google Shape;373;p8"/>
              <p:cNvCxnSpPr/>
              <p:nvPr/>
            </p:nvCxnSpPr>
            <p:spPr>
              <a:xfrm rot="5400000">
                <a:off x="2942414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4" name="Google Shape;374;p8"/>
              <p:cNvCxnSpPr/>
              <p:nvPr/>
            </p:nvCxnSpPr>
            <p:spPr>
              <a:xfrm rot="5400000">
                <a:off x="3260111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5" name="Google Shape;375;p8"/>
              <p:cNvCxnSpPr/>
              <p:nvPr/>
            </p:nvCxnSpPr>
            <p:spPr>
              <a:xfrm rot="5400000">
                <a:off x="3577807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6" name="Google Shape;376;p8"/>
              <p:cNvCxnSpPr/>
              <p:nvPr/>
            </p:nvCxnSpPr>
            <p:spPr>
              <a:xfrm rot="5400000">
                <a:off x="3895504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7" name="Google Shape;377;p8"/>
              <p:cNvCxnSpPr/>
              <p:nvPr/>
            </p:nvCxnSpPr>
            <p:spPr>
              <a:xfrm rot="5400000">
                <a:off x="4213200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8" name="Google Shape;378;p8"/>
              <p:cNvCxnSpPr/>
              <p:nvPr/>
            </p:nvCxnSpPr>
            <p:spPr>
              <a:xfrm rot="5400000">
                <a:off x="453089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9" name="Google Shape;379;p8"/>
              <p:cNvCxnSpPr/>
              <p:nvPr/>
            </p:nvCxnSpPr>
            <p:spPr>
              <a:xfrm rot="5400000">
                <a:off x="4848593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80" name="Google Shape;380;p8"/>
              <p:cNvCxnSpPr/>
              <p:nvPr/>
            </p:nvCxnSpPr>
            <p:spPr>
              <a:xfrm rot="5400000">
                <a:off x="5166289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81" name="Google Shape;381;p8"/>
              <p:cNvCxnSpPr/>
              <p:nvPr/>
            </p:nvCxnSpPr>
            <p:spPr>
              <a:xfrm rot="5400000">
                <a:off x="548398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82" name="Google Shape;382;p8"/>
              <p:cNvCxnSpPr/>
              <p:nvPr/>
            </p:nvCxnSpPr>
            <p:spPr>
              <a:xfrm rot="5400000">
                <a:off x="5801682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83" name="Google Shape;383;p8"/>
              <p:cNvCxnSpPr/>
              <p:nvPr/>
            </p:nvCxnSpPr>
            <p:spPr>
              <a:xfrm rot="5400000">
                <a:off x="6119379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84" name="Google Shape;384;p8"/>
              <p:cNvCxnSpPr/>
              <p:nvPr/>
            </p:nvCxnSpPr>
            <p:spPr>
              <a:xfrm rot="5400000">
                <a:off x="6437075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cxnSp>
          <p:nvCxnSpPr>
            <p:cNvPr id="385" name="Google Shape;385;p8"/>
            <p:cNvCxnSpPr/>
            <p:nvPr/>
          </p:nvCxnSpPr>
          <p:spPr>
            <a:xfrm rot="5400000">
              <a:off x="-2140729" y="2582854"/>
              <a:ext cx="5165700" cy="0"/>
            </a:xfrm>
            <a:prstGeom prst="straightConnector1">
              <a:avLst/>
            </a:prstGeom>
            <a:noFill/>
            <a:ln w="19050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86" name="Google Shape;386;p8"/>
            <p:cNvCxnSpPr/>
            <p:nvPr/>
          </p:nvCxnSpPr>
          <p:spPr>
            <a:xfrm rot="5400000">
              <a:off x="-2207354" y="2582854"/>
              <a:ext cx="5165700" cy="0"/>
            </a:xfrm>
            <a:prstGeom prst="straightConnector1">
              <a:avLst/>
            </a:prstGeom>
            <a:noFill/>
            <a:ln w="19050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387" name="Google Shape;387;p8"/>
          <p:cNvSpPr txBox="1">
            <a:spLocks noGrp="1"/>
          </p:cNvSpPr>
          <p:nvPr>
            <p:ph type="title"/>
          </p:nvPr>
        </p:nvSpPr>
        <p:spPr>
          <a:xfrm>
            <a:off x="1956475" y="1520175"/>
            <a:ext cx="5231100" cy="2103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100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grpSp>
        <p:nvGrpSpPr>
          <p:cNvPr id="388" name="Google Shape;388;p8"/>
          <p:cNvGrpSpPr/>
          <p:nvPr/>
        </p:nvGrpSpPr>
        <p:grpSpPr>
          <a:xfrm flipH="1">
            <a:off x="-59175" y="-58562"/>
            <a:ext cx="9227026" cy="5218893"/>
            <a:chOff x="-83050" y="-78725"/>
            <a:chExt cx="9227026" cy="5218893"/>
          </a:xfrm>
        </p:grpSpPr>
        <p:sp>
          <p:nvSpPr>
            <p:cNvPr id="389" name="Google Shape;389;p8"/>
            <p:cNvSpPr/>
            <p:nvPr/>
          </p:nvSpPr>
          <p:spPr>
            <a:xfrm>
              <a:off x="-83050" y="-78725"/>
              <a:ext cx="2301663" cy="2040211"/>
            </a:xfrm>
            <a:custGeom>
              <a:avLst/>
              <a:gdLst/>
              <a:ahLst/>
              <a:cxnLst/>
              <a:rect l="l" t="t" r="r" b="b"/>
              <a:pathLst>
                <a:path w="42758" h="37901" extrusionOk="0">
                  <a:moveTo>
                    <a:pt x="1332" y="0"/>
                  </a:moveTo>
                  <a:cubicBezTo>
                    <a:pt x="867" y="547"/>
                    <a:pt x="420" y="1114"/>
                    <a:pt x="1" y="1695"/>
                  </a:cubicBezTo>
                  <a:lnTo>
                    <a:pt x="1" y="37101"/>
                  </a:lnTo>
                  <a:cubicBezTo>
                    <a:pt x="1339" y="37686"/>
                    <a:pt x="2914" y="37900"/>
                    <a:pt x="4557" y="37900"/>
                  </a:cubicBezTo>
                  <a:cubicBezTo>
                    <a:pt x="7865" y="37900"/>
                    <a:pt x="11450" y="37033"/>
                    <a:pt x="14000" y="36547"/>
                  </a:cubicBezTo>
                  <a:cubicBezTo>
                    <a:pt x="18692" y="35650"/>
                    <a:pt x="23349" y="34390"/>
                    <a:pt x="27629" y="32237"/>
                  </a:cubicBezTo>
                  <a:cubicBezTo>
                    <a:pt x="33565" y="29252"/>
                    <a:pt x="38790" y="24332"/>
                    <a:pt x="40815" y="18028"/>
                  </a:cubicBezTo>
                  <a:cubicBezTo>
                    <a:pt x="42757" y="11971"/>
                    <a:pt x="41306" y="5157"/>
                    <a:pt x="3758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8"/>
            <p:cNvSpPr/>
            <p:nvPr/>
          </p:nvSpPr>
          <p:spPr>
            <a:xfrm>
              <a:off x="7355425" y="2738275"/>
              <a:ext cx="1788551" cy="2401893"/>
            </a:xfrm>
            <a:custGeom>
              <a:avLst/>
              <a:gdLst/>
              <a:ahLst/>
              <a:cxnLst/>
              <a:rect l="l" t="t" r="r" b="b"/>
              <a:pathLst>
                <a:path w="33911" h="45540" extrusionOk="0">
                  <a:moveTo>
                    <a:pt x="23530" y="0"/>
                  </a:moveTo>
                  <a:cubicBezTo>
                    <a:pt x="22904" y="0"/>
                    <a:pt x="22281" y="23"/>
                    <a:pt x="21654" y="63"/>
                  </a:cubicBezTo>
                  <a:cubicBezTo>
                    <a:pt x="12646" y="701"/>
                    <a:pt x="3788" y="6791"/>
                    <a:pt x="1595" y="15553"/>
                  </a:cubicBezTo>
                  <a:cubicBezTo>
                    <a:pt x="1" y="21909"/>
                    <a:pt x="1924" y="28543"/>
                    <a:pt x="2532" y="35069"/>
                  </a:cubicBezTo>
                  <a:cubicBezTo>
                    <a:pt x="2824" y="38212"/>
                    <a:pt x="2820" y="41444"/>
                    <a:pt x="3954" y="44388"/>
                  </a:cubicBezTo>
                  <a:cubicBezTo>
                    <a:pt x="4107" y="44782"/>
                    <a:pt x="4276" y="45168"/>
                    <a:pt x="4467" y="45539"/>
                  </a:cubicBezTo>
                  <a:lnTo>
                    <a:pt x="33910" y="45539"/>
                  </a:lnTo>
                  <a:lnTo>
                    <a:pt x="33910" y="1894"/>
                  </a:lnTo>
                  <a:cubicBezTo>
                    <a:pt x="30565" y="690"/>
                    <a:pt x="27055" y="0"/>
                    <a:pt x="2353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2" name="Google Shape;392;p9"/>
          <p:cNvGrpSpPr/>
          <p:nvPr/>
        </p:nvGrpSpPr>
        <p:grpSpPr>
          <a:xfrm>
            <a:off x="-23850" y="4"/>
            <a:ext cx="9191700" cy="5165700"/>
            <a:chOff x="-23850" y="4"/>
            <a:chExt cx="9191700" cy="5165700"/>
          </a:xfrm>
        </p:grpSpPr>
        <p:grpSp>
          <p:nvGrpSpPr>
            <p:cNvPr id="393" name="Google Shape;393;p9"/>
            <p:cNvGrpSpPr/>
            <p:nvPr/>
          </p:nvGrpSpPr>
          <p:grpSpPr>
            <a:xfrm>
              <a:off x="-23850" y="4"/>
              <a:ext cx="9191700" cy="5165700"/>
              <a:chOff x="-23850" y="4"/>
              <a:chExt cx="9191700" cy="5165700"/>
            </a:xfrm>
          </p:grpSpPr>
          <p:grpSp>
            <p:nvGrpSpPr>
              <p:cNvPr id="394" name="Google Shape;394;p9"/>
              <p:cNvGrpSpPr/>
              <p:nvPr/>
            </p:nvGrpSpPr>
            <p:grpSpPr>
              <a:xfrm>
                <a:off x="-23850" y="240563"/>
                <a:ext cx="9191700" cy="4662375"/>
                <a:chOff x="-23850" y="240563"/>
                <a:chExt cx="9191700" cy="4662375"/>
              </a:xfrm>
            </p:grpSpPr>
            <p:cxnSp>
              <p:nvCxnSpPr>
                <p:cNvPr id="395" name="Google Shape;395;p9"/>
                <p:cNvCxnSpPr/>
                <p:nvPr/>
              </p:nvCxnSpPr>
              <p:spPr>
                <a:xfrm>
                  <a:off x="-23850" y="24056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96" name="Google Shape;396;p9"/>
                <p:cNvCxnSpPr/>
                <p:nvPr/>
              </p:nvCxnSpPr>
              <p:spPr>
                <a:xfrm>
                  <a:off x="-23850" y="55138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97" name="Google Shape;397;p9"/>
                <p:cNvCxnSpPr/>
                <p:nvPr/>
              </p:nvCxnSpPr>
              <p:spPr>
                <a:xfrm>
                  <a:off x="-23850" y="86221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98" name="Google Shape;398;p9"/>
                <p:cNvCxnSpPr/>
                <p:nvPr/>
              </p:nvCxnSpPr>
              <p:spPr>
                <a:xfrm>
                  <a:off x="-23850" y="117303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99" name="Google Shape;399;p9"/>
                <p:cNvCxnSpPr/>
                <p:nvPr/>
              </p:nvCxnSpPr>
              <p:spPr>
                <a:xfrm>
                  <a:off x="-23850" y="148386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400" name="Google Shape;400;p9"/>
                <p:cNvCxnSpPr/>
                <p:nvPr/>
              </p:nvCxnSpPr>
              <p:spPr>
                <a:xfrm>
                  <a:off x="-23850" y="179468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401" name="Google Shape;401;p9"/>
                <p:cNvCxnSpPr/>
                <p:nvPr/>
              </p:nvCxnSpPr>
              <p:spPr>
                <a:xfrm>
                  <a:off x="-23850" y="210551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402" name="Google Shape;402;p9"/>
                <p:cNvCxnSpPr/>
                <p:nvPr/>
              </p:nvCxnSpPr>
              <p:spPr>
                <a:xfrm>
                  <a:off x="-23850" y="241633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403" name="Google Shape;403;p9"/>
                <p:cNvCxnSpPr/>
                <p:nvPr/>
              </p:nvCxnSpPr>
              <p:spPr>
                <a:xfrm>
                  <a:off x="-23850" y="272716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404" name="Google Shape;404;p9"/>
                <p:cNvCxnSpPr/>
                <p:nvPr/>
              </p:nvCxnSpPr>
              <p:spPr>
                <a:xfrm>
                  <a:off x="-23850" y="303798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405" name="Google Shape;405;p9"/>
                <p:cNvCxnSpPr/>
                <p:nvPr/>
              </p:nvCxnSpPr>
              <p:spPr>
                <a:xfrm>
                  <a:off x="-23850" y="334881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406" name="Google Shape;406;p9"/>
                <p:cNvCxnSpPr/>
                <p:nvPr/>
              </p:nvCxnSpPr>
              <p:spPr>
                <a:xfrm>
                  <a:off x="-23850" y="365963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407" name="Google Shape;407;p9"/>
                <p:cNvCxnSpPr/>
                <p:nvPr/>
              </p:nvCxnSpPr>
              <p:spPr>
                <a:xfrm>
                  <a:off x="-23850" y="397046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408" name="Google Shape;408;p9"/>
                <p:cNvCxnSpPr/>
                <p:nvPr/>
              </p:nvCxnSpPr>
              <p:spPr>
                <a:xfrm>
                  <a:off x="-23850" y="428128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409" name="Google Shape;409;p9"/>
                <p:cNvCxnSpPr/>
                <p:nvPr/>
              </p:nvCxnSpPr>
              <p:spPr>
                <a:xfrm>
                  <a:off x="-23850" y="459211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410" name="Google Shape;410;p9"/>
                <p:cNvCxnSpPr/>
                <p:nvPr/>
              </p:nvCxnSpPr>
              <p:spPr>
                <a:xfrm>
                  <a:off x="-23850" y="490293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cxnSp>
            <p:nvCxnSpPr>
              <p:cNvPr id="411" name="Google Shape;411;p9"/>
              <p:cNvCxnSpPr/>
              <p:nvPr/>
            </p:nvCxnSpPr>
            <p:spPr>
              <a:xfrm rot="5400000">
                <a:off x="2307021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12" name="Google Shape;412;p9"/>
              <p:cNvCxnSpPr/>
              <p:nvPr/>
            </p:nvCxnSpPr>
            <p:spPr>
              <a:xfrm rot="5400000">
                <a:off x="1989325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13" name="Google Shape;413;p9"/>
              <p:cNvCxnSpPr/>
              <p:nvPr/>
            </p:nvCxnSpPr>
            <p:spPr>
              <a:xfrm rot="5400000">
                <a:off x="1671629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14" name="Google Shape;414;p9"/>
              <p:cNvCxnSpPr/>
              <p:nvPr/>
            </p:nvCxnSpPr>
            <p:spPr>
              <a:xfrm rot="5400000">
                <a:off x="1353932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15" name="Google Shape;415;p9"/>
              <p:cNvCxnSpPr/>
              <p:nvPr/>
            </p:nvCxnSpPr>
            <p:spPr>
              <a:xfrm rot="5400000">
                <a:off x="103623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16" name="Google Shape;416;p9"/>
              <p:cNvCxnSpPr/>
              <p:nvPr/>
            </p:nvCxnSpPr>
            <p:spPr>
              <a:xfrm rot="5400000">
                <a:off x="718539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17" name="Google Shape;417;p9"/>
              <p:cNvCxnSpPr/>
              <p:nvPr/>
            </p:nvCxnSpPr>
            <p:spPr>
              <a:xfrm rot="5400000">
                <a:off x="400843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18" name="Google Shape;418;p9"/>
              <p:cNvCxnSpPr/>
              <p:nvPr/>
            </p:nvCxnSpPr>
            <p:spPr>
              <a:xfrm rot="5400000">
                <a:off x="8314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19" name="Google Shape;419;p9"/>
              <p:cNvCxnSpPr/>
              <p:nvPr/>
            </p:nvCxnSpPr>
            <p:spPr>
              <a:xfrm rot="5400000">
                <a:off x="-234550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20" name="Google Shape;420;p9"/>
              <p:cNvCxnSpPr/>
              <p:nvPr/>
            </p:nvCxnSpPr>
            <p:spPr>
              <a:xfrm rot="5400000">
                <a:off x="-55224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21" name="Google Shape;421;p9"/>
              <p:cNvCxnSpPr/>
              <p:nvPr/>
            </p:nvCxnSpPr>
            <p:spPr>
              <a:xfrm rot="5400000">
                <a:off x="-869943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22" name="Google Shape;422;p9"/>
              <p:cNvCxnSpPr/>
              <p:nvPr/>
            </p:nvCxnSpPr>
            <p:spPr>
              <a:xfrm rot="5400000">
                <a:off x="-1187639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23" name="Google Shape;423;p9"/>
              <p:cNvCxnSpPr/>
              <p:nvPr/>
            </p:nvCxnSpPr>
            <p:spPr>
              <a:xfrm rot="5400000">
                <a:off x="-150533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24" name="Google Shape;424;p9"/>
              <p:cNvCxnSpPr/>
              <p:nvPr/>
            </p:nvCxnSpPr>
            <p:spPr>
              <a:xfrm rot="5400000">
                <a:off x="-1823032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25" name="Google Shape;425;p9"/>
              <p:cNvCxnSpPr/>
              <p:nvPr/>
            </p:nvCxnSpPr>
            <p:spPr>
              <a:xfrm rot="5400000">
                <a:off x="-2458425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26" name="Google Shape;426;p9"/>
              <p:cNvCxnSpPr/>
              <p:nvPr/>
            </p:nvCxnSpPr>
            <p:spPr>
              <a:xfrm rot="5400000">
                <a:off x="2624718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27" name="Google Shape;427;p9"/>
              <p:cNvCxnSpPr/>
              <p:nvPr/>
            </p:nvCxnSpPr>
            <p:spPr>
              <a:xfrm rot="5400000">
                <a:off x="2942414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28" name="Google Shape;428;p9"/>
              <p:cNvCxnSpPr/>
              <p:nvPr/>
            </p:nvCxnSpPr>
            <p:spPr>
              <a:xfrm rot="5400000">
                <a:off x="3260111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29" name="Google Shape;429;p9"/>
              <p:cNvCxnSpPr/>
              <p:nvPr/>
            </p:nvCxnSpPr>
            <p:spPr>
              <a:xfrm rot="5400000">
                <a:off x="3577807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30" name="Google Shape;430;p9"/>
              <p:cNvCxnSpPr/>
              <p:nvPr/>
            </p:nvCxnSpPr>
            <p:spPr>
              <a:xfrm rot="5400000">
                <a:off x="3895504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31" name="Google Shape;431;p9"/>
              <p:cNvCxnSpPr/>
              <p:nvPr/>
            </p:nvCxnSpPr>
            <p:spPr>
              <a:xfrm rot="5400000">
                <a:off x="4213200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32" name="Google Shape;432;p9"/>
              <p:cNvCxnSpPr/>
              <p:nvPr/>
            </p:nvCxnSpPr>
            <p:spPr>
              <a:xfrm rot="5400000">
                <a:off x="453089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33" name="Google Shape;433;p9"/>
              <p:cNvCxnSpPr/>
              <p:nvPr/>
            </p:nvCxnSpPr>
            <p:spPr>
              <a:xfrm rot="5400000">
                <a:off x="4848593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34" name="Google Shape;434;p9"/>
              <p:cNvCxnSpPr/>
              <p:nvPr/>
            </p:nvCxnSpPr>
            <p:spPr>
              <a:xfrm rot="5400000">
                <a:off x="5166289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35" name="Google Shape;435;p9"/>
              <p:cNvCxnSpPr/>
              <p:nvPr/>
            </p:nvCxnSpPr>
            <p:spPr>
              <a:xfrm rot="5400000">
                <a:off x="548398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36" name="Google Shape;436;p9"/>
              <p:cNvCxnSpPr/>
              <p:nvPr/>
            </p:nvCxnSpPr>
            <p:spPr>
              <a:xfrm rot="5400000">
                <a:off x="5801682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37" name="Google Shape;437;p9"/>
              <p:cNvCxnSpPr/>
              <p:nvPr/>
            </p:nvCxnSpPr>
            <p:spPr>
              <a:xfrm rot="5400000">
                <a:off x="6119379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38" name="Google Shape;438;p9"/>
              <p:cNvCxnSpPr/>
              <p:nvPr/>
            </p:nvCxnSpPr>
            <p:spPr>
              <a:xfrm rot="5400000">
                <a:off x="6437075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cxnSp>
          <p:nvCxnSpPr>
            <p:cNvPr id="439" name="Google Shape;439;p9"/>
            <p:cNvCxnSpPr/>
            <p:nvPr/>
          </p:nvCxnSpPr>
          <p:spPr>
            <a:xfrm rot="5400000">
              <a:off x="-2140729" y="2582854"/>
              <a:ext cx="5165700" cy="0"/>
            </a:xfrm>
            <a:prstGeom prst="straightConnector1">
              <a:avLst/>
            </a:prstGeom>
            <a:noFill/>
            <a:ln w="19050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40" name="Google Shape;440;p9"/>
            <p:cNvCxnSpPr/>
            <p:nvPr/>
          </p:nvCxnSpPr>
          <p:spPr>
            <a:xfrm rot="5400000">
              <a:off x="-2207354" y="2582854"/>
              <a:ext cx="5165700" cy="0"/>
            </a:xfrm>
            <a:prstGeom prst="straightConnector1">
              <a:avLst/>
            </a:prstGeom>
            <a:noFill/>
            <a:ln w="19050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441" name="Google Shape;441;p9"/>
          <p:cNvSpPr txBox="1">
            <a:spLocks noGrp="1"/>
          </p:cNvSpPr>
          <p:nvPr>
            <p:ph type="subTitle" idx="1"/>
          </p:nvPr>
        </p:nvSpPr>
        <p:spPr>
          <a:xfrm>
            <a:off x="2241450" y="2571750"/>
            <a:ext cx="4661100" cy="148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2" name="Google Shape;442;p9"/>
          <p:cNvSpPr txBox="1">
            <a:spLocks noGrp="1"/>
          </p:cNvSpPr>
          <p:nvPr>
            <p:ph type="title"/>
          </p:nvPr>
        </p:nvSpPr>
        <p:spPr>
          <a:xfrm>
            <a:off x="2965200" y="1635950"/>
            <a:ext cx="32136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sz="4400">
                <a:solidFill>
                  <a:schemeClr val="l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grpSp>
        <p:nvGrpSpPr>
          <p:cNvPr id="443" name="Google Shape;443;p9"/>
          <p:cNvGrpSpPr/>
          <p:nvPr/>
        </p:nvGrpSpPr>
        <p:grpSpPr>
          <a:xfrm>
            <a:off x="-59199" y="-36999"/>
            <a:ext cx="9203175" cy="5177167"/>
            <a:chOff x="-59199" y="-36999"/>
            <a:chExt cx="9203175" cy="5177167"/>
          </a:xfrm>
        </p:grpSpPr>
        <p:sp>
          <p:nvSpPr>
            <p:cNvPr id="444" name="Google Shape;444;p9"/>
            <p:cNvSpPr/>
            <p:nvPr/>
          </p:nvSpPr>
          <p:spPr>
            <a:xfrm>
              <a:off x="-59199" y="-36999"/>
              <a:ext cx="1472552" cy="1672950"/>
            </a:xfrm>
            <a:custGeom>
              <a:avLst/>
              <a:gdLst/>
              <a:ahLst/>
              <a:cxnLst/>
              <a:rect l="l" t="t" r="r" b="b"/>
              <a:pathLst>
                <a:path w="42758" h="37901" extrusionOk="0">
                  <a:moveTo>
                    <a:pt x="1332" y="0"/>
                  </a:moveTo>
                  <a:cubicBezTo>
                    <a:pt x="867" y="547"/>
                    <a:pt x="420" y="1114"/>
                    <a:pt x="1" y="1695"/>
                  </a:cubicBezTo>
                  <a:lnTo>
                    <a:pt x="1" y="37101"/>
                  </a:lnTo>
                  <a:cubicBezTo>
                    <a:pt x="1339" y="37686"/>
                    <a:pt x="2914" y="37900"/>
                    <a:pt x="4557" y="37900"/>
                  </a:cubicBezTo>
                  <a:cubicBezTo>
                    <a:pt x="7865" y="37900"/>
                    <a:pt x="11450" y="37033"/>
                    <a:pt x="14000" y="36547"/>
                  </a:cubicBezTo>
                  <a:cubicBezTo>
                    <a:pt x="18692" y="35650"/>
                    <a:pt x="23349" y="34390"/>
                    <a:pt x="27629" y="32237"/>
                  </a:cubicBezTo>
                  <a:cubicBezTo>
                    <a:pt x="33565" y="29252"/>
                    <a:pt x="38790" y="24332"/>
                    <a:pt x="40815" y="18028"/>
                  </a:cubicBezTo>
                  <a:cubicBezTo>
                    <a:pt x="42757" y="11971"/>
                    <a:pt x="41306" y="5157"/>
                    <a:pt x="3758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9"/>
            <p:cNvSpPr/>
            <p:nvPr/>
          </p:nvSpPr>
          <p:spPr>
            <a:xfrm>
              <a:off x="7924803" y="3659638"/>
              <a:ext cx="1219173" cy="1480530"/>
            </a:xfrm>
            <a:custGeom>
              <a:avLst/>
              <a:gdLst/>
              <a:ahLst/>
              <a:cxnLst/>
              <a:rect l="l" t="t" r="r" b="b"/>
              <a:pathLst>
                <a:path w="33911" h="45540" extrusionOk="0">
                  <a:moveTo>
                    <a:pt x="23530" y="0"/>
                  </a:moveTo>
                  <a:cubicBezTo>
                    <a:pt x="22904" y="0"/>
                    <a:pt x="22281" y="23"/>
                    <a:pt x="21654" y="63"/>
                  </a:cubicBezTo>
                  <a:cubicBezTo>
                    <a:pt x="12646" y="701"/>
                    <a:pt x="3788" y="6791"/>
                    <a:pt x="1595" y="15553"/>
                  </a:cubicBezTo>
                  <a:cubicBezTo>
                    <a:pt x="1" y="21909"/>
                    <a:pt x="1924" y="28543"/>
                    <a:pt x="2532" y="35069"/>
                  </a:cubicBezTo>
                  <a:cubicBezTo>
                    <a:pt x="2824" y="38212"/>
                    <a:pt x="2820" y="41444"/>
                    <a:pt x="3954" y="44388"/>
                  </a:cubicBezTo>
                  <a:cubicBezTo>
                    <a:pt x="4107" y="44782"/>
                    <a:pt x="4276" y="45168"/>
                    <a:pt x="4467" y="45539"/>
                  </a:cubicBezTo>
                  <a:lnTo>
                    <a:pt x="33910" y="45539"/>
                  </a:lnTo>
                  <a:lnTo>
                    <a:pt x="33910" y="1894"/>
                  </a:lnTo>
                  <a:cubicBezTo>
                    <a:pt x="30565" y="690"/>
                    <a:pt x="27055" y="0"/>
                    <a:pt x="2353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50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">
    <p:spTree>
      <p:nvGrpSpPr>
        <p:cNvPr id="1" name="Shape 5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7" name="Google Shape;507;p13"/>
          <p:cNvGrpSpPr/>
          <p:nvPr/>
        </p:nvGrpSpPr>
        <p:grpSpPr>
          <a:xfrm>
            <a:off x="-23850" y="4"/>
            <a:ext cx="9191700" cy="5165700"/>
            <a:chOff x="-23850" y="4"/>
            <a:chExt cx="9191700" cy="5165700"/>
          </a:xfrm>
        </p:grpSpPr>
        <p:grpSp>
          <p:nvGrpSpPr>
            <p:cNvPr id="508" name="Google Shape;508;p13"/>
            <p:cNvGrpSpPr/>
            <p:nvPr/>
          </p:nvGrpSpPr>
          <p:grpSpPr>
            <a:xfrm>
              <a:off x="-23850" y="4"/>
              <a:ext cx="9191700" cy="5165700"/>
              <a:chOff x="-23850" y="4"/>
              <a:chExt cx="9191700" cy="5165700"/>
            </a:xfrm>
          </p:grpSpPr>
          <p:grpSp>
            <p:nvGrpSpPr>
              <p:cNvPr id="509" name="Google Shape;509;p13"/>
              <p:cNvGrpSpPr/>
              <p:nvPr/>
            </p:nvGrpSpPr>
            <p:grpSpPr>
              <a:xfrm>
                <a:off x="-23850" y="240563"/>
                <a:ext cx="9191700" cy="4662375"/>
                <a:chOff x="-23850" y="240563"/>
                <a:chExt cx="9191700" cy="4662375"/>
              </a:xfrm>
            </p:grpSpPr>
            <p:cxnSp>
              <p:nvCxnSpPr>
                <p:cNvPr id="510" name="Google Shape;510;p13"/>
                <p:cNvCxnSpPr/>
                <p:nvPr/>
              </p:nvCxnSpPr>
              <p:spPr>
                <a:xfrm>
                  <a:off x="-23850" y="24056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511" name="Google Shape;511;p13"/>
                <p:cNvCxnSpPr/>
                <p:nvPr/>
              </p:nvCxnSpPr>
              <p:spPr>
                <a:xfrm>
                  <a:off x="-23850" y="55138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512" name="Google Shape;512;p13"/>
                <p:cNvCxnSpPr/>
                <p:nvPr/>
              </p:nvCxnSpPr>
              <p:spPr>
                <a:xfrm>
                  <a:off x="-23850" y="86221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513" name="Google Shape;513;p13"/>
                <p:cNvCxnSpPr/>
                <p:nvPr/>
              </p:nvCxnSpPr>
              <p:spPr>
                <a:xfrm>
                  <a:off x="-23850" y="117303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514" name="Google Shape;514;p13"/>
                <p:cNvCxnSpPr/>
                <p:nvPr/>
              </p:nvCxnSpPr>
              <p:spPr>
                <a:xfrm>
                  <a:off x="-23850" y="148386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515" name="Google Shape;515;p13"/>
                <p:cNvCxnSpPr/>
                <p:nvPr/>
              </p:nvCxnSpPr>
              <p:spPr>
                <a:xfrm>
                  <a:off x="-23850" y="179468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516" name="Google Shape;516;p13"/>
                <p:cNvCxnSpPr/>
                <p:nvPr/>
              </p:nvCxnSpPr>
              <p:spPr>
                <a:xfrm>
                  <a:off x="-23850" y="210551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517" name="Google Shape;517;p13"/>
                <p:cNvCxnSpPr/>
                <p:nvPr/>
              </p:nvCxnSpPr>
              <p:spPr>
                <a:xfrm>
                  <a:off x="-23850" y="241633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518" name="Google Shape;518;p13"/>
                <p:cNvCxnSpPr/>
                <p:nvPr/>
              </p:nvCxnSpPr>
              <p:spPr>
                <a:xfrm>
                  <a:off x="-23850" y="272716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519" name="Google Shape;519;p13"/>
                <p:cNvCxnSpPr/>
                <p:nvPr/>
              </p:nvCxnSpPr>
              <p:spPr>
                <a:xfrm>
                  <a:off x="-23850" y="303798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520" name="Google Shape;520;p13"/>
                <p:cNvCxnSpPr/>
                <p:nvPr/>
              </p:nvCxnSpPr>
              <p:spPr>
                <a:xfrm>
                  <a:off x="-23850" y="334881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521" name="Google Shape;521;p13"/>
                <p:cNvCxnSpPr/>
                <p:nvPr/>
              </p:nvCxnSpPr>
              <p:spPr>
                <a:xfrm>
                  <a:off x="-23850" y="365963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522" name="Google Shape;522;p13"/>
                <p:cNvCxnSpPr/>
                <p:nvPr/>
              </p:nvCxnSpPr>
              <p:spPr>
                <a:xfrm>
                  <a:off x="-23850" y="397046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523" name="Google Shape;523;p13"/>
                <p:cNvCxnSpPr/>
                <p:nvPr/>
              </p:nvCxnSpPr>
              <p:spPr>
                <a:xfrm>
                  <a:off x="-23850" y="428128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524" name="Google Shape;524;p13"/>
                <p:cNvCxnSpPr/>
                <p:nvPr/>
              </p:nvCxnSpPr>
              <p:spPr>
                <a:xfrm>
                  <a:off x="-23850" y="4592113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525" name="Google Shape;525;p13"/>
                <p:cNvCxnSpPr/>
                <p:nvPr/>
              </p:nvCxnSpPr>
              <p:spPr>
                <a:xfrm>
                  <a:off x="-23850" y="4902938"/>
                  <a:ext cx="91917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cxnSp>
            <p:nvCxnSpPr>
              <p:cNvPr id="526" name="Google Shape;526;p13"/>
              <p:cNvCxnSpPr/>
              <p:nvPr/>
            </p:nvCxnSpPr>
            <p:spPr>
              <a:xfrm rot="5400000">
                <a:off x="2307021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27" name="Google Shape;527;p13"/>
              <p:cNvCxnSpPr/>
              <p:nvPr/>
            </p:nvCxnSpPr>
            <p:spPr>
              <a:xfrm rot="5400000">
                <a:off x="1989325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28" name="Google Shape;528;p13"/>
              <p:cNvCxnSpPr/>
              <p:nvPr/>
            </p:nvCxnSpPr>
            <p:spPr>
              <a:xfrm rot="5400000">
                <a:off x="1671629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29" name="Google Shape;529;p13"/>
              <p:cNvCxnSpPr/>
              <p:nvPr/>
            </p:nvCxnSpPr>
            <p:spPr>
              <a:xfrm rot="5400000">
                <a:off x="1353932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30" name="Google Shape;530;p13"/>
              <p:cNvCxnSpPr/>
              <p:nvPr/>
            </p:nvCxnSpPr>
            <p:spPr>
              <a:xfrm rot="5400000">
                <a:off x="103623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31" name="Google Shape;531;p13"/>
              <p:cNvCxnSpPr/>
              <p:nvPr/>
            </p:nvCxnSpPr>
            <p:spPr>
              <a:xfrm rot="5400000">
                <a:off x="718539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32" name="Google Shape;532;p13"/>
              <p:cNvCxnSpPr/>
              <p:nvPr/>
            </p:nvCxnSpPr>
            <p:spPr>
              <a:xfrm rot="5400000">
                <a:off x="400843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33" name="Google Shape;533;p13"/>
              <p:cNvCxnSpPr/>
              <p:nvPr/>
            </p:nvCxnSpPr>
            <p:spPr>
              <a:xfrm rot="5400000">
                <a:off x="8314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34" name="Google Shape;534;p13"/>
              <p:cNvCxnSpPr/>
              <p:nvPr/>
            </p:nvCxnSpPr>
            <p:spPr>
              <a:xfrm rot="5400000">
                <a:off x="-234550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35" name="Google Shape;535;p13"/>
              <p:cNvCxnSpPr/>
              <p:nvPr/>
            </p:nvCxnSpPr>
            <p:spPr>
              <a:xfrm rot="5400000">
                <a:off x="-55224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36" name="Google Shape;536;p13"/>
              <p:cNvCxnSpPr/>
              <p:nvPr/>
            </p:nvCxnSpPr>
            <p:spPr>
              <a:xfrm rot="5400000">
                <a:off x="-869943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37" name="Google Shape;537;p13"/>
              <p:cNvCxnSpPr/>
              <p:nvPr/>
            </p:nvCxnSpPr>
            <p:spPr>
              <a:xfrm rot="5400000">
                <a:off x="-1187639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38" name="Google Shape;538;p13"/>
              <p:cNvCxnSpPr/>
              <p:nvPr/>
            </p:nvCxnSpPr>
            <p:spPr>
              <a:xfrm rot="5400000">
                <a:off x="-150533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39" name="Google Shape;539;p13"/>
              <p:cNvCxnSpPr/>
              <p:nvPr/>
            </p:nvCxnSpPr>
            <p:spPr>
              <a:xfrm rot="5400000">
                <a:off x="-1823032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40" name="Google Shape;540;p13"/>
              <p:cNvCxnSpPr/>
              <p:nvPr/>
            </p:nvCxnSpPr>
            <p:spPr>
              <a:xfrm rot="5400000">
                <a:off x="-2458425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41" name="Google Shape;541;p13"/>
              <p:cNvCxnSpPr/>
              <p:nvPr/>
            </p:nvCxnSpPr>
            <p:spPr>
              <a:xfrm rot="5400000">
                <a:off x="2624718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42" name="Google Shape;542;p13"/>
              <p:cNvCxnSpPr/>
              <p:nvPr/>
            </p:nvCxnSpPr>
            <p:spPr>
              <a:xfrm rot="5400000">
                <a:off x="2942414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43" name="Google Shape;543;p13"/>
              <p:cNvCxnSpPr/>
              <p:nvPr/>
            </p:nvCxnSpPr>
            <p:spPr>
              <a:xfrm rot="5400000">
                <a:off x="3260111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44" name="Google Shape;544;p13"/>
              <p:cNvCxnSpPr/>
              <p:nvPr/>
            </p:nvCxnSpPr>
            <p:spPr>
              <a:xfrm rot="5400000">
                <a:off x="3577807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45" name="Google Shape;545;p13"/>
              <p:cNvCxnSpPr/>
              <p:nvPr/>
            </p:nvCxnSpPr>
            <p:spPr>
              <a:xfrm rot="5400000">
                <a:off x="3895504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46" name="Google Shape;546;p13"/>
              <p:cNvCxnSpPr/>
              <p:nvPr/>
            </p:nvCxnSpPr>
            <p:spPr>
              <a:xfrm rot="5400000">
                <a:off x="4213200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47" name="Google Shape;547;p13"/>
              <p:cNvCxnSpPr/>
              <p:nvPr/>
            </p:nvCxnSpPr>
            <p:spPr>
              <a:xfrm rot="5400000">
                <a:off x="453089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48" name="Google Shape;548;p13"/>
              <p:cNvCxnSpPr/>
              <p:nvPr/>
            </p:nvCxnSpPr>
            <p:spPr>
              <a:xfrm rot="5400000">
                <a:off x="4848593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49" name="Google Shape;549;p13"/>
              <p:cNvCxnSpPr/>
              <p:nvPr/>
            </p:nvCxnSpPr>
            <p:spPr>
              <a:xfrm rot="5400000">
                <a:off x="5166289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50" name="Google Shape;550;p13"/>
              <p:cNvCxnSpPr/>
              <p:nvPr/>
            </p:nvCxnSpPr>
            <p:spPr>
              <a:xfrm rot="5400000">
                <a:off x="5483986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51" name="Google Shape;551;p13"/>
              <p:cNvCxnSpPr/>
              <p:nvPr/>
            </p:nvCxnSpPr>
            <p:spPr>
              <a:xfrm rot="5400000">
                <a:off x="5801682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52" name="Google Shape;552;p13"/>
              <p:cNvCxnSpPr/>
              <p:nvPr/>
            </p:nvCxnSpPr>
            <p:spPr>
              <a:xfrm rot="5400000">
                <a:off x="6119379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53" name="Google Shape;553;p13"/>
              <p:cNvCxnSpPr/>
              <p:nvPr/>
            </p:nvCxnSpPr>
            <p:spPr>
              <a:xfrm rot="5400000">
                <a:off x="6437075" y="2582854"/>
                <a:ext cx="5165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cxnSp>
          <p:nvCxnSpPr>
            <p:cNvPr id="554" name="Google Shape;554;p13"/>
            <p:cNvCxnSpPr/>
            <p:nvPr/>
          </p:nvCxnSpPr>
          <p:spPr>
            <a:xfrm rot="5400000">
              <a:off x="-2140729" y="2582854"/>
              <a:ext cx="5165700" cy="0"/>
            </a:xfrm>
            <a:prstGeom prst="straightConnector1">
              <a:avLst/>
            </a:prstGeom>
            <a:noFill/>
            <a:ln w="19050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55" name="Google Shape;555;p13"/>
            <p:cNvCxnSpPr/>
            <p:nvPr/>
          </p:nvCxnSpPr>
          <p:spPr>
            <a:xfrm rot="5400000">
              <a:off x="-2207354" y="2582854"/>
              <a:ext cx="5165700" cy="0"/>
            </a:xfrm>
            <a:prstGeom prst="straightConnector1">
              <a:avLst/>
            </a:prstGeom>
            <a:noFill/>
            <a:ln w="19050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556" name="Google Shape;556;p13"/>
          <p:cNvSpPr txBox="1">
            <a:spLocks noGrp="1"/>
          </p:cNvSpPr>
          <p:nvPr>
            <p:ph type="title"/>
          </p:nvPr>
        </p:nvSpPr>
        <p:spPr>
          <a:xfrm>
            <a:off x="1931438" y="1367625"/>
            <a:ext cx="1863000" cy="90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5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57" name="Google Shape;557;p13"/>
          <p:cNvSpPr txBox="1">
            <a:spLocks noGrp="1"/>
          </p:cNvSpPr>
          <p:nvPr>
            <p:ph type="title" idx="2" hasCustomPrompt="1"/>
          </p:nvPr>
        </p:nvSpPr>
        <p:spPr>
          <a:xfrm>
            <a:off x="812713" y="1514750"/>
            <a:ext cx="915900" cy="59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700">
                <a:solidFill>
                  <a:schemeClr val="l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558" name="Google Shape;558;p13"/>
          <p:cNvSpPr txBox="1">
            <a:spLocks noGrp="1"/>
          </p:cNvSpPr>
          <p:nvPr>
            <p:ph type="subTitle" idx="1"/>
          </p:nvPr>
        </p:nvSpPr>
        <p:spPr>
          <a:xfrm>
            <a:off x="1931438" y="2119300"/>
            <a:ext cx="2256900" cy="4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9" name="Google Shape;559;p13"/>
          <p:cNvSpPr txBox="1">
            <a:spLocks noGrp="1"/>
          </p:cNvSpPr>
          <p:nvPr>
            <p:ph type="title" idx="3"/>
          </p:nvPr>
        </p:nvSpPr>
        <p:spPr>
          <a:xfrm>
            <a:off x="6110063" y="1367625"/>
            <a:ext cx="1863000" cy="90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5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60" name="Google Shape;560;p13"/>
          <p:cNvSpPr txBox="1">
            <a:spLocks noGrp="1"/>
          </p:cNvSpPr>
          <p:nvPr>
            <p:ph type="title" idx="4" hasCustomPrompt="1"/>
          </p:nvPr>
        </p:nvSpPr>
        <p:spPr>
          <a:xfrm>
            <a:off x="4991341" y="1514750"/>
            <a:ext cx="915900" cy="59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700">
                <a:solidFill>
                  <a:schemeClr val="l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561" name="Google Shape;561;p13"/>
          <p:cNvSpPr txBox="1">
            <a:spLocks noGrp="1"/>
          </p:cNvSpPr>
          <p:nvPr>
            <p:ph type="subTitle" idx="5"/>
          </p:nvPr>
        </p:nvSpPr>
        <p:spPr>
          <a:xfrm>
            <a:off x="6110063" y="2119300"/>
            <a:ext cx="2256900" cy="4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2" name="Google Shape;562;p13"/>
          <p:cNvSpPr txBox="1">
            <a:spLocks noGrp="1"/>
          </p:cNvSpPr>
          <p:nvPr>
            <p:ph type="title" idx="6"/>
          </p:nvPr>
        </p:nvSpPr>
        <p:spPr>
          <a:xfrm>
            <a:off x="1931438" y="3156875"/>
            <a:ext cx="1863000" cy="90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5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63" name="Google Shape;563;p13"/>
          <p:cNvSpPr txBox="1">
            <a:spLocks noGrp="1"/>
          </p:cNvSpPr>
          <p:nvPr>
            <p:ph type="title" idx="7" hasCustomPrompt="1"/>
          </p:nvPr>
        </p:nvSpPr>
        <p:spPr>
          <a:xfrm>
            <a:off x="812713" y="3336013"/>
            <a:ext cx="915900" cy="59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700">
                <a:solidFill>
                  <a:schemeClr val="l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564" name="Google Shape;564;p13"/>
          <p:cNvSpPr txBox="1">
            <a:spLocks noGrp="1"/>
          </p:cNvSpPr>
          <p:nvPr>
            <p:ph type="subTitle" idx="8"/>
          </p:nvPr>
        </p:nvSpPr>
        <p:spPr>
          <a:xfrm>
            <a:off x="1931438" y="3908700"/>
            <a:ext cx="2256900" cy="4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5" name="Google Shape;565;p13"/>
          <p:cNvSpPr txBox="1">
            <a:spLocks noGrp="1"/>
          </p:cNvSpPr>
          <p:nvPr>
            <p:ph type="title" idx="9"/>
          </p:nvPr>
        </p:nvSpPr>
        <p:spPr>
          <a:xfrm>
            <a:off x="6110063" y="3156875"/>
            <a:ext cx="1863000" cy="90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5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66" name="Google Shape;566;p13"/>
          <p:cNvSpPr txBox="1">
            <a:spLocks noGrp="1"/>
          </p:cNvSpPr>
          <p:nvPr>
            <p:ph type="title" idx="13" hasCustomPrompt="1"/>
          </p:nvPr>
        </p:nvSpPr>
        <p:spPr>
          <a:xfrm>
            <a:off x="4991341" y="3336013"/>
            <a:ext cx="915900" cy="59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700">
                <a:solidFill>
                  <a:schemeClr val="l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567" name="Google Shape;567;p13"/>
          <p:cNvSpPr txBox="1">
            <a:spLocks noGrp="1"/>
          </p:cNvSpPr>
          <p:nvPr>
            <p:ph type="subTitle" idx="14"/>
          </p:nvPr>
        </p:nvSpPr>
        <p:spPr>
          <a:xfrm>
            <a:off x="6110063" y="3908700"/>
            <a:ext cx="2256900" cy="4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8" name="Google Shape;568;p13"/>
          <p:cNvSpPr txBox="1">
            <a:spLocks noGrp="1"/>
          </p:cNvSpPr>
          <p:nvPr>
            <p:ph type="title" idx="15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569" name="Google Shape;569;p13"/>
          <p:cNvSpPr/>
          <p:nvPr/>
        </p:nvSpPr>
        <p:spPr>
          <a:xfrm rot="-5400000">
            <a:off x="8003366" y="-90650"/>
            <a:ext cx="1126700" cy="1184275"/>
          </a:xfrm>
          <a:custGeom>
            <a:avLst/>
            <a:gdLst/>
            <a:ahLst/>
            <a:cxnLst/>
            <a:rect l="l" t="t" r="r" b="b"/>
            <a:pathLst>
              <a:path w="45068" h="47371" extrusionOk="0">
                <a:moveTo>
                  <a:pt x="32801" y="1"/>
                </a:moveTo>
                <a:cubicBezTo>
                  <a:pt x="29751" y="1"/>
                  <a:pt x="26654" y="578"/>
                  <a:pt x="24231" y="1346"/>
                </a:cubicBezTo>
                <a:cubicBezTo>
                  <a:pt x="20612" y="2494"/>
                  <a:pt x="17038" y="4666"/>
                  <a:pt x="15448" y="8187"/>
                </a:cubicBezTo>
                <a:cubicBezTo>
                  <a:pt x="13607" y="12275"/>
                  <a:pt x="14829" y="17132"/>
                  <a:pt x="13775" y="21501"/>
                </a:cubicBezTo>
                <a:cubicBezTo>
                  <a:pt x="11682" y="30153"/>
                  <a:pt x="1276" y="35028"/>
                  <a:pt x="151" y="43867"/>
                </a:cubicBezTo>
                <a:cubicBezTo>
                  <a:pt x="0" y="45037"/>
                  <a:pt x="34" y="46249"/>
                  <a:pt x="383" y="47370"/>
                </a:cubicBezTo>
                <a:lnTo>
                  <a:pt x="42934" y="47370"/>
                </a:lnTo>
                <a:cubicBezTo>
                  <a:pt x="43676" y="46875"/>
                  <a:pt x="44389" y="46346"/>
                  <a:pt x="45068" y="45776"/>
                </a:cubicBezTo>
                <a:lnTo>
                  <a:pt x="45068" y="6541"/>
                </a:lnTo>
                <a:cubicBezTo>
                  <a:pt x="44265" y="5419"/>
                  <a:pt x="43418" y="4358"/>
                  <a:pt x="42532" y="3383"/>
                </a:cubicBezTo>
                <a:cubicBezTo>
                  <a:pt x="40260" y="885"/>
                  <a:pt x="36566" y="1"/>
                  <a:pt x="3280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0" name="Google Shape;570;p13"/>
          <p:cNvSpPr/>
          <p:nvPr/>
        </p:nvSpPr>
        <p:spPr>
          <a:xfrm rot="5400000">
            <a:off x="177019" y="4146175"/>
            <a:ext cx="820380" cy="1174336"/>
          </a:xfrm>
          <a:custGeom>
            <a:avLst/>
            <a:gdLst/>
            <a:ahLst/>
            <a:cxnLst/>
            <a:rect l="l" t="t" r="r" b="b"/>
            <a:pathLst>
              <a:path w="27599" h="39510" extrusionOk="0">
                <a:moveTo>
                  <a:pt x="22719" y="0"/>
                </a:moveTo>
                <a:cubicBezTo>
                  <a:pt x="21186" y="0"/>
                  <a:pt x="19652" y="162"/>
                  <a:pt x="18144" y="522"/>
                </a:cubicBezTo>
                <a:cubicBezTo>
                  <a:pt x="11352" y="2135"/>
                  <a:pt x="5971" y="7568"/>
                  <a:pt x="2779" y="13775"/>
                </a:cubicBezTo>
                <a:cubicBezTo>
                  <a:pt x="1426" y="16411"/>
                  <a:pt x="390" y="19262"/>
                  <a:pt x="210" y="22221"/>
                </a:cubicBezTo>
                <a:cubicBezTo>
                  <a:pt x="1" y="25675"/>
                  <a:pt x="960" y="29095"/>
                  <a:pt x="2209" y="32320"/>
                </a:cubicBezTo>
                <a:cubicBezTo>
                  <a:pt x="3188" y="34840"/>
                  <a:pt x="4373" y="37327"/>
                  <a:pt x="5952" y="39510"/>
                </a:cubicBezTo>
                <a:lnTo>
                  <a:pt x="27598" y="39510"/>
                </a:lnTo>
                <a:lnTo>
                  <a:pt x="27598" y="503"/>
                </a:lnTo>
                <a:cubicBezTo>
                  <a:pt x="25982" y="181"/>
                  <a:pt x="24347" y="0"/>
                  <a:pt x="22719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Londrina Solid"/>
              <a:buNone/>
              <a:defRPr sz="3500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Londrina Solid"/>
              <a:buNone/>
              <a:defRPr sz="3500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Londrina Solid"/>
              <a:buNone/>
              <a:defRPr sz="3500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Londrina Solid"/>
              <a:buNone/>
              <a:defRPr sz="3500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Londrina Solid"/>
              <a:buNone/>
              <a:defRPr sz="3500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Londrina Solid"/>
              <a:buNone/>
              <a:defRPr sz="3500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Londrina Solid"/>
              <a:buNone/>
              <a:defRPr sz="3500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Londrina Solid"/>
              <a:buNone/>
              <a:defRPr sz="3500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Londrina Solid"/>
              <a:buNone/>
              <a:defRPr sz="3500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●"/>
              <a:defRPr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○"/>
              <a:defRPr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■"/>
              <a:defRPr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●"/>
              <a:defRPr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○"/>
              <a:defRPr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■"/>
              <a:defRPr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●"/>
              <a:defRPr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○"/>
              <a:defRPr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Barlow"/>
              <a:buChar char="■"/>
              <a:defRPr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3" r:id="rId5"/>
    <p:sldLayoutId id="2147483654" r:id="rId6"/>
    <p:sldLayoutId id="2147483655" r:id="rId7"/>
    <p:sldLayoutId id="2147483658" r:id="rId8"/>
    <p:sldLayoutId id="2147483659" r:id="rId9"/>
    <p:sldLayoutId id="2147483661" r:id="rId10"/>
    <p:sldLayoutId id="2147483666" r:id="rId11"/>
    <p:sldLayoutId id="2147483667" r:id="rId12"/>
    <p:sldLayoutId id="2147483670" r:id="rId1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ar.wikisource.org/wiki/%D8%A7%D9%84%D8%AE%D9%88%D8%A7%D8%B1%D8%B2%D9%85%D9%8A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2" name="Google Shape;1202;p28"/>
          <p:cNvSpPr/>
          <p:nvPr/>
        </p:nvSpPr>
        <p:spPr>
          <a:xfrm>
            <a:off x="6896389" y="4323979"/>
            <a:ext cx="851211" cy="793513"/>
          </a:xfrm>
          <a:custGeom>
            <a:avLst/>
            <a:gdLst/>
            <a:ahLst/>
            <a:cxnLst/>
            <a:rect l="l" t="t" r="r" b="b"/>
            <a:pathLst>
              <a:path w="39449" h="36775" extrusionOk="0">
                <a:moveTo>
                  <a:pt x="19644" y="1"/>
                </a:moveTo>
                <a:cubicBezTo>
                  <a:pt x="16028" y="1"/>
                  <a:pt x="12262" y="1641"/>
                  <a:pt x="9418" y="3633"/>
                </a:cubicBezTo>
                <a:cubicBezTo>
                  <a:pt x="7013" y="5320"/>
                  <a:pt x="4963" y="7526"/>
                  <a:pt x="3512" y="10083"/>
                </a:cubicBezTo>
                <a:cubicBezTo>
                  <a:pt x="234" y="15853"/>
                  <a:pt x="1" y="23184"/>
                  <a:pt x="2659" y="29262"/>
                </a:cubicBezTo>
                <a:cubicBezTo>
                  <a:pt x="3293" y="30710"/>
                  <a:pt x="4094" y="32112"/>
                  <a:pt x="5239" y="33201"/>
                </a:cubicBezTo>
                <a:cubicBezTo>
                  <a:pt x="6279" y="34191"/>
                  <a:pt x="7568" y="34886"/>
                  <a:pt x="8906" y="35407"/>
                </a:cubicBezTo>
                <a:cubicBezTo>
                  <a:pt x="11430" y="36393"/>
                  <a:pt x="14087" y="36775"/>
                  <a:pt x="16784" y="36775"/>
                </a:cubicBezTo>
                <a:cubicBezTo>
                  <a:pt x="20450" y="36775"/>
                  <a:pt x="24191" y="36070"/>
                  <a:pt x="27773" y="35218"/>
                </a:cubicBezTo>
                <a:cubicBezTo>
                  <a:pt x="29587" y="34786"/>
                  <a:pt x="31443" y="34294"/>
                  <a:pt x="32952" y="33195"/>
                </a:cubicBezTo>
                <a:cubicBezTo>
                  <a:pt x="34416" y="32129"/>
                  <a:pt x="35439" y="30561"/>
                  <a:pt x="36243" y="28940"/>
                </a:cubicBezTo>
                <a:cubicBezTo>
                  <a:pt x="39199" y="22991"/>
                  <a:pt x="39449" y="15508"/>
                  <a:pt x="35951" y="9861"/>
                </a:cubicBezTo>
                <a:cubicBezTo>
                  <a:pt x="33071" y="5211"/>
                  <a:pt x="28039" y="2231"/>
                  <a:pt x="22957" y="521"/>
                </a:cubicBezTo>
                <a:cubicBezTo>
                  <a:pt x="21889" y="161"/>
                  <a:pt x="20774" y="1"/>
                  <a:pt x="19644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3" name="Google Shape;1203;p28"/>
          <p:cNvSpPr/>
          <p:nvPr/>
        </p:nvSpPr>
        <p:spPr>
          <a:xfrm>
            <a:off x="2782055" y="4452164"/>
            <a:ext cx="3244292" cy="542182"/>
          </a:xfrm>
          <a:custGeom>
            <a:avLst/>
            <a:gdLst/>
            <a:ahLst/>
            <a:cxnLst/>
            <a:rect l="l" t="t" r="r" b="b"/>
            <a:pathLst>
              <a:path w="40258" h="29674" extrusionOk="0">
                <a:moveTo>
                  <a:pt x="36470" y="989"/>
                </a:moveTo>
                <a:cubicBezTo>
                  <a:pt x="36245" y="944"/>
                  <a:pt x="36017" y="903"/>
                  <a:pt x="35785" y="882"/>
                </a:cubicBezTo>
                <a:cubicBezTo>
                  <a:pt x="34672" y="778"/>
                  <a:pt x="33549" y="713"/>
                  <a:pt x="32429" y="685"/>
                </a:cubicBezTo>
                <a:cubicBezTo>
                  <a:pt x="30887" y="640"/>
                  <a:pt x="29346" y="654"/>
                  <a:pt x="27808" y="640"/>
                </a:cubicBezTo>
                <a:cubicBezTo>
                  <a:pt x="27210" y="636"/>
                  <a:pt x="26612" y="640"/>
                  <a:pt x="26014" y="630"/>
                </a:cubicBezTo>
                <a:cubicBezTo>
                  <a:pt x="25308" y="619"/>
                  <a:pt x="24607" y="598"/>
                  <a:pt x="23906" y="560"/>
                </a:cubicBezTo>
                <a:cubicBezTo>
                  <a:pt x="22416" y="477"/>
                  <a:pt x="20926" y="432"/>
                  <a:pt x="19447" y="260"/>
                </a:cubicBezTo>
                <a:cubicBezTo>
                  <a:pt x="17984" y="94"/>
                  <a:pt x="16529" y="18"/>
                  <a:pt x="15064" y="8"/>
                </a:cubicBezTo>
                <a:cubicBezTo>
                  <a:pt x="13765" y="0"/>
                  <a:pt x="12468" y="91"/>
                  <a:pt x="11172" y="198"/>
                </a:cubicBezTo>
                <a:cubicBezTo>
                  <a:pt x="10630" y="246"/>
                  <a:pt x="10080" y="177"/>
                  <a:pt x="9534" y="201"/>
                </a:cubicBezTo>
                <a:cubicBezTo>
                  <a:pt x="8593" y="239"/>
                  <a:pt x="7657" y="180"/>
                  <a:pt x="6720" y="94"/>
                </a:cubicBezTo>
                <a:cubicBezTo>
                  <a:pt x="6565" y="73"/>
                  <a:pt x="6406" y="73"/>
                  <a:pt x="6254" y="91"/>
                </a:cubicBezTo>
                <a:cubicBezTo>
                  <a:pt x="5286" y="270"/>
                  <a:pt x="4318" y="453"/>
                  <a:pt x="3347" y="640"/>
                </a:cubicBezTo>
                <a:cubicBezTo>
                  <a:pt x="2666" y="767"/>
                  <a:pt x="2078" y="1069"/>
                  <a:pt x="1674" y="1694"/>
                </a:cubicBezTo>
                <a:cubicBezTo>
                  <a:pt x="1339" y="2209"/>
                  <a:pt x="958" y="2720"/>
                  <a:pt x="810" y="3342"/>
                </a:cubicBezTo>
                <a:cubicBezTo>
                  <a:pt x="647" y="4010"/>
                  <a:pt x="499" y="4680"/>
                  <a:pt x="513" y="5400"/>
                </a:cubicBezTo>
                <a:cubicBezTo>
                  <a:pt x="516" y="5786"/>
                  <a:pt x="447" y="6170"/>
                  <a:pt x="412" y="6561"/>
                </a:cubicBezTo>
                <a:cubicBezTo>
                  <a:pt x="350" y="7283"/>
                  <a:pt x="277" y="8002"/>
                  <a:pt x="232" y="8731"/>
                </a:cubicBezTo>
                <a:cubicBezTo>
                  <a:pt x="184" y="9426"/>
                  <a:pt x="170" y="10128"/>
                  <a:pt x="149" y="10822"/>
                </a:cubicBezTo>
                <a:cubicBezTo>
                  <a:pt x="119" y="11915"/>
                  <a:pt x="74" y="13006"/>
                  <a:pt x="63" y="14096"/>
                </a:cubicBezTo>
                <a:cubicBezTo>
                  <a:pt x="57" y="15530"/>
                  <a:pt x="122" y="16961"/>
                  <a:pt x="63" y="18382"/>
                </a:cubicBezTo>
                <a:cubicBezTo>
                  <a:pt x="1" y="19844"/>
                  <a:pt x="12" y="21292"/>
                  <a:pt x="132" y="22750"/>
                </a:cubicBezTo>
                <a:cubicBezTo>
                  <a:pt x="212" y="23732"/>
                  <a:pt x="364" y="24700"/>
                  <a:pt x="706" y="25633"/>
                </a:cubicBezTo>
                <a:cubicBezTo>
                  <a:pt x="1194" y="26957"/>
                  <a:pt x="2027" y="27880"/>
                  <a:pt x="3250" y="28419"/>
                </a:cubicBezTo>
                <a:cubicBezTo>
                  <a:pt x="3855" y="28689"/>
                  <a:pt x="4477" y="28875"/>
                  <a:pt x="5106" y="29003"/>
                </a:cubicBezTo>
                <a:cubicBezTo>
                  <a:pt x="5787" y="29145"/>
                  <a:pt x="6478" y="29217"/>
                  <a:pt x="7167" y="29255"/>
                </a:cubicBezTo>
                <a:cubicBezTo>
                  <a:pt x="8963" y="29348"/>
                  <a:pt x="10764" y="29390"/>
                  <a:pt x="12565" y="29477"/>
                </a:cubicBezTo>
                <a:cubicBezTo>
                  <a:pt x="14234" y="29570"/>
                  <a:pt x="15897" y="29597"/>
                  <a:pt x="17566" y="29556"/>
                </a:cubicBezTo>
                <a:cubicBezTo>
                  <a:pt x="18635" y="29528"/>
                  <a:pt x="19702" y="29556"/>
                  <a:pt x="20771" y="29584"/>
                </a:cubicBezTo>
                <a:cubicBezTo>
                  <a:pt x="22388" y="29618"/>
                  <a:pt x="24006" y="29674"/>
                  <a:pt x="25616" y="29542"/>
                </a:cubicBezTo>
                <a:cubicBezTo>
                  <a:pt x="25979" y="29514"/>
                  <a:pt x="26345" y="29501"/>
                  <a:pt x="26709" y="29525"/>
                </a:cubicBezTo>
                <a:cubicBezTo>
                  <a:pt x="26768" y="29528"/>
                  <a:pt x="26830" y="29535"/>
                  <a:pt x="26889" y="29549"/>
                </a:cubicBezTo>
                <a:cubicBezTo>
                  <a:pt x="27130" y="29597"/>
                  <a:pt x="31195" y="28983"/>
                  <a:pt x="31319" y="28979"/>
                </a:cubicBezTo>
                <a:cubicBezTo>
                  <a:pt x="32332" y="28910"/>
                  <a:pt x="33348" y="28837"/>
                  <a:pt x="34361" y="28778"/>
                </a:cubicBezTo>
                <a:cubicBezTo>
                  <a:pt x="35371" y="28710"/>
                  <a:pt x="36379" y="28592"/>
                  <a:pt x="37396" y="28613"/>
                </a:cubicBezTo>
                <a:cubicBezTo>
                  <a:pt x="37942" y="28627"/>
                  <a:pt x="38353" y="28474"/>
                  <a:pt x="38710" y="28094"/>
                </a:cubicBezTo>
                <a:cubicBezTo>
                  <a:pt x="38871" y="27922"/>
                  <a:pt x="39024" y="27727"/>
                  <a:pt x="39148" y="27523"/>
                </a:cubicBezTo>
                <a:cubicBezTo>
                  <a:pt x="39556" y="26836"/>
                  <a:pt x="39805" y="26092"/>
                  <a:pt x="39857" y="25263"/>
                </a:cubicBezTo>
                <a:cubicBezTo>
                  <a:pt x="39978" y="23362"/>
                  <a:pt x="40109" y="21475"/>
                  <a:pt x="40223" y="19571"/>
                </a:cubicBezTo>
                <a:cubicBezTo>
                  <a:pt x="40257" y="19014"/>
                  <a:pt x="40254" y="18457"/>
                  <a:pt x="40251" y="17894"/>
                </a:cubicBezTo>
                <a:cubicBezTo>
                  <a:pt x="40251" y="16463"/>
                  <a:pt x="40223" y="15039"/>
                  <a:pt x="40219" y="13612"/>
                </a:cubicBezTo>
                <a:cubicBezTo>
                  <a:pt x="40216" y="12267"/>
                  <a:pt x="40144" y="10923"/>
                  <a:pt x="40029" y="9585"/>
                </a:cubicBezTo>
                <a:cubicBezTo>
                  <a:pt x="39943" y="8600"/>
                  <a:pt x="39912" y="7622"/>
                  <a:pt x="39839" y="6640"/>
                </a:cubicBezTo>
                <a:cubicBezTo>
                  <a:pt x="39791" y="6028"/>
                  <a:pt x="39742" y="5410"/>
                  <a:pt x="39653" y="4798"/>
                </a:cubicBezTo>
                <a:cubicBezTo>
                  <a:pt x="39493" y="3754"/>
                  <a:pt x="39134" y="2787"/>
                  <a:pt x="38530" y="1922"/>
                </a:cubicBezTo>
                <a:cubicBezTo>
                  <a:pt x="38287" y="1576"/>
                  <a:pt x="38011" y="1314"/>
                  <a:pt x="37606" y="1235"/>
                </a:cubicBezTo>
                <a:cubicBezTo>
                  <a:pt x="37596" y="1231"/>
                  <a:pt x="37582" y="1227"/>
                  <a:pt x="37569" y="1224"/>
                </a:cubicBezTo>
                <a:cubicBezTo>
                  <a:pt x="37499" y="1214"/>
                  <a:pt x="37430" y="1200"/>
                  <a:pt x="37362" y="1186"/>
                </a:cubicBezTo>
                <a:cubicBezTo>
                  <a:pt x="37064" y="1128"/>
                  <a:pt x="36767" y="1051"/>
                  <a:pt x="36470" y="98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7" name="Google Shape;1207;p28"/>
          <p:cNvSpPr/>
          <p:nvPr/>
        </p:nvSpPr>
        <p:spPr>
          <a:xfrm>
            <a:off x="8647794" y="2905566"/>
            <a:ext cx="459186" cy="428061"/>
          </a:xfrm>
          <a:custGeom>
            <a:avLst/>
            <a:gdLst/>
            <a:ahLst/>
            <a:cxnLst/>
            <a:rect l="l" t="t" r="r" b="b"/>
            <a:pathLst>
              <a:path w="39449" h="36775" extrusionOk="0">
                <a:moveTo>
                  <a:pt x="19644" y="1"/>
                </a:moveTo>
                <a:cubicBezTo>
                  <a:pt x="16028" y="1"/>
                  <a:pt x="12262" y="1641"/>
                  <a:pt x="9418" y="3633"/>
                </a:cubicBezTo>
                <a:cubicBezTo>
                  <a:pt x="7013" y="5320"/>
                  <a:pt x="4963" y="7526"/>
                  <a:pt x="3512" y="10083"/>
                </a:cubicBezTo>
                <a:cubicBezTo>
                  <a:pt x="234" y="15853"/>
                  <a:pt x="1" y="23184"/>
                  <a:pt x="2659" y="29262"/>
                </a:cubicBezTo>
                <a:cubicBezTo>
                  <a:pt x="3293" y="30710"/>
                  <a:pt x="4094" y="32112"/>
                  <a:pt x="5239" y="33201"/>
                </a:cubicBezTo>
                <a:cubicBezTo>
                  <a:pt x="6279" y="34191"/>
                  <a:pt x="7568" y="34886"/>
                  <a:pt x="8906" y="35407"/>
                </a:cubicBezTo>
                <a:cubicBezTo>
                  <a:pt x="11430" y="36393"/>
                  <a:pt x="14087" y="36775"/>
                  <a:pt x="16784" y="36775"/>
                </a:cubicBezTo>
                <a:cubicBezTo>
                  <a:pt x="20450" y="36775"/>
                  <a:pt x="24191" y="36070"/>
                  <a:pt x="27773" y="35218"/>
                </a:cubicBezTo>
                <a:cubicBezTo>
                  <a:pt x="29587" y="34786"/>
                  <a:pt x="31443" y="34294"/>
                  <a:pt x="32952" y="33195"/>
                </a:cubicBezTo>
                <a:cubicBezTo>
                  <a:pt x="34416" y="32129"/>
                  <a:pt x="35439" y="30561"/>
                  <a:pt x="36243" y="28940"/>
                </a:cubicBezTo>
                <a:cubicBezTo>
                  <a:pt x="39199" y="22991"/>
                  <a:pt x="39449" y="15508"/>
                  <a:pt x="35951" y="9861"/>
                </a:cubicBezTo>
                <a:cubicBezTo>
                  <a:pt x="33071" y="5211"/>
                  <a:pt x="28039" y="2231"/>
                  <a:pt x="22957" y="521"/>
                </a:cubicBezTo>
                <a:cubicBezTo>
                  <a:pt x="21889" y="161"/>
                  <a:pt x="20774" y="1"/>
                  <a:pt x="19644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14" name="Google Shape;1314;p28"/>
          <p:cNvGrpSpPr/>
          <p:nvPr/>
        </p:nvGrpSpPr>
        <p:grpSpPr>
          <a:xfrm>
            <a:off x="8508241" y="3328136"/>
            <a:ext cx="476551" cy="457909"/>
            <a:chOff x="2416614" y="-315052"/>
            <a:chExt cx="2274706" cy="2185722"/>
          </a:xfrm>
        </p:grpSpPr>
        <p:sp>
          <p:nvSpPr>
            <p:cNvPr id="1315" name="Google Shape;1315;p28"/>
            <p:cNvSpPr/>
            <p:nvPr/>
          </p:nvSpPr>
          <p:spPr>
            <a:xfrm>
              <a:off x="2416614" y="-315052"/>
              <a:ext cx="2274706" cy="2185722"/>
            </a:xfrm>
            <a:custGeom>
              <a:avLst/>
              <a:gdLst/>
              <a:ahLst/>
              <a:cxnLst/>
              <a:rect l="l" t="t" r="r" b="b"/>
              <a:pathLst>
                <a:path w="75079" h="72142" extrusionOk="0">
                  <a:moveTo>
                    <a:pt x="37538" y="0"/>
                  </a:moveTo>
                  <a:cubicBezTo>
                    <a:pt x="35486" y="0"/>
                    <a:pt x="33490" y="565"/>
                    <a:pt x="31763" y="1639"/>
                  </a:cubicBezTo>
                  <a:cubicBezTo>
                    <a:pt x="30040" y="2711"/>
                    <a:pt x="28647" y="4252"/>
                    <a:pt x="27738" y="6094"/>
                  </a:cubicBezTo>
                  <a:lnTo>
                    <a:pt x="26170" y="9270"/>
                  </a:lnTo>
                  <a:cubicBezTo>
                    <a:pt x="25872" y="9871"/>
                    <a:pt x="25670" y="10506"/>
                    <a:pt x="25568" y="11158"/>
                  </a:cubicBezTo>
                  <a:cubicBezTo>
                    <a:pt x="25113" y="11639"/>
                    <a:pt x="24734" y="12183"/>
                    <a:pt x="24436" y="12785"/>
                  </a:cubicBezTo>
                  <a:lnTo>
                    <a:pt x="22115" y="17488"/>
                  </a:lnTo>
                  <a:lnTo>
                    <a:pt x="9537" y="19317"/>
                  </a:lnTo>
                  <a:cubicBezTo>
                    <a:pt x="7503" y="19613"/>
                    <a:pt x="5607" y="20458"/>
                    <a:pt x="4056" y="21770"/>
                  </a:cubicBezTo>
                  <a:cubicBezTo>
                    <a:pt x="2505" y="23077"/>
                    <a:pt x="1349" y="24801"/>
                    <a:pt x="713" y="26755"/>
                  </a:cubicBezTo>
                  <a:cubicBezTo>
                    <a:pt x="78" y="28711"/>
                    <a:pt x="1" y="30782"/>
                    <a:pt x="487" y="32756"/>
                  </a:cubicBezTo>
                  <a:cubicBezTo>
                    <a:pt x="974" y="34726"/>
                    <a:pt x="2008" y="36523"/>
                    <a:pt x="3478" y="37960"/>
                  </a:cubicBezTo>
                  <a:lnTo>
                    <a:pt x="12578" y="46831"/>
                  </a:lnTo>
                  <a:lnTo>
                    <a:pt x="10433" y="59358"/>
                  </a:lnTo>
                  <a:cubicBezTo>
                    <a:pt x="10084" y="61381"/>
                    <a:pt x="10304" y="63446"/>
                    <a:pt x="11071" y="65329"/>
                  </a:cubicBezTo>
                  <a:cubicBezTo>
                    <a:pt x="11835" y="67208"/>
                    <a:pt x="13116" y="68840"/>
                    <a:pt x="14778" y="70047"/>
                  </a:cubicBezTo>
                  <a:cubicBezTo>
                    <a:pt x="16664" y="71418"/>
                    <a:pt x="18884" y="72141"/>
                    <a:pt x="21195" y="72141"/>
                  </a:cubicBezTo>
                  <a:cubicBezTo>
                    <a:pt x="22956" y="72141"/>
                    <a:pt x="24717" y="71706"/>
                    <a:pt x="26289" y="70881"/>
                  </a:cubicBezTo>
                  <a:lnTo>
                    <a:pt x="37538" y="64967"/>
                  </a:lnTo>
                  <a:lnTo>
                    <a:pt x="48271" y="70607"/>
                  </a:lnTo>
                  <a:lnTo>
                    <a:pt x="48274" y="70611"/>
                  </a:lnTo>
                  <a:cubicBezTo>
                    <a:pt x="48430" y="70692"/>
                    <a:pt x="48561" y="70759"/>
                    <a:pt x="48689" y="70827"/>
                  </a:cubicBezTo>
                  <a:cubicBezTo>
                    <a:pt x="48720" y="70844"/>
                    <a:pt x="48750" y="70861"/>
                    <a:pt x="48784" y="70878"/>
                  </a:cubicBezTo>
                  <a:lnTo>
                    <a:pt x="48787" y="70881"/>
                  </a:lnTo>
                  <a:cubicBezTo>
                    <a:pt x="50349" y="71699"/>
                    <a:pt x="52086" y="72124"/>
                    <a:pt x="53859" y="72124"/>
                  </a:cubicBezTo>
                  <a:cubicBezTo>
                    <a:pt x="54127" y="72124"/>
                    <a:pt x="54394" y="72115"/>
                    <a:pt x="54661" y="72094"/>
                  </a:cubicBezTo>
                  <a:cubicBezTo>
                    <a:pt x="56709" y="71949"/>
                    <a:pt x="58658" y="71240"/>
                    <a:pt x="60301" y="70047"/>
                  </a:cubicBezTo>
                  <a:cubicBezTo>
                    <a:pt x="61960" y="68840"/>
                    <a:pt x="63244" y="67208"/>
                    <a:pt x="64008" y="65326"/>
                  </a:cubicBezTo>
                  <a:cubicBezTo>
                    <a:pt x="64775" y="63446"/>
                    <a:pt x="64995" y="61381"/>
                    <a:pt x="64646" y="59358"/>
                  </a:cubicBezTo>
                  <a:lnTo>
                    <a:pt x="63576" y="53099"/>
                  </a:lnTo>
                  <a:cubicBezTo>
                    <a:pt x="63443" y="52335"/>
                    <a:pt x="63173" y="51592"/>
                    <a:pt x="62785" y="50916"/>
                  </a:cubicBezTo>
                  <a:cubicBezTo>
                    <a:pt x="62927" y="50153"/>
                    <a:pt x="62933" y="49358"/>
                    <a:pt x="62801" y="48595"/>
                  </a:cubicBezTo>
                  <a:lnTo>
                    <a:pt x="62497" y="46831"/>
                  </a:lnTo>
                  <a:lnTo>
                    <a:pt x="71601" y="37960"/>
                  </a:lnTo>
                  <a:cubicBezTo>
                    <a:pt x="73071" y="36527"/>
                    <a:pt x="74105" y="34726"/>
                    <a:pt x="74592" y="32756"/>
                  </a:cubicBezTo>
                  <a:cubicBezTo>
                    <a:pt x="75078" y="30785"/>
                    <a:pt x="75001" y="28711"/>
                    <a:pt x="74366" y="26758"/>
                  </a:cubicBezTo>
                  <a:cubicBezTo>
                    <a:pt x="73730" y="24801"/>
                    <a:pt x="72574" y="23077"/>
                    <a:pt x="71023" y="21770"/>
                  </a:cubicBezTo>
                  <a:cubicBezTo>
                    <a:pt x="69472" y="20462"/>
                    <a:pt x="67576" y="19613"/>
                    <a:pt x="65542" y="19317"/>
                  </a:cubicBezTo>
                  <a:lnTo>
                    <a:pt x="52964" y="17488"/>
                  </a:lnTo>
                  <a:lnTo>
                    <a:pt x="47341" y="6094"/>
                  </a:lnTo>
                  <a:cubicBezTo>
                    <a:pt x="46432" y="4248"/>
                    <a:pt x="45040" y="2711"/>
                    <a:pt x="43313" y="1639"/>
                  </a:cubicBezTo>
                  <a:cubicBezTo>
                    <a:pt x="41589" y="565"/>
                    <a:pt x="39593" y="0"/>
                    <a:pt x="375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1440000" algn="bl" rotWithShape="0">
                <a:schemeClr val="dk1">
                  <a:alpha val="5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6" name="Google Shape;1316;p28"/>
            <p:cNvSpPr/>
            <p:nvPr/>
          </p:nvSpPr>
          <p:spPr>
            <a:xfrm>
              <a:off x="2753750" y="41200"/>
              <a:ext cx="1600525" cy="1473075"/>
            </a:xfrm>
            <a:custGeom>
              <a:avLst/>
              <a:gdLst/>
              <a:ahLst/>
              <a:cxnLst/>
              <a:rect l="l" t="t" r="r" b="b"/>
              <a:pathLst>
                <a:path w="64021" h="58923" extrusionOk="0">
                  <a:moveTo>
                    <a:pt x="32011" y="0"/>
                  </a:moveTo>
                  <a:cubicBezTo>
                    <a:pt x="30471" y="0"/>
                    <a:pt x="28931" y="803"/>
                    <a:pt x="28140" y="2408"/>
                  </a:cubicBezTo>
                  <a:lnTo>
                    <a:pt x="21979" y="14888"/>
                  </a:lnTo>
                  <a:cubicBezTo>
                    <a:pt x="21351" y="16162"/>
                    <a:pt x="20134" y="17044"/>
                    <a:pt x="18728" y="17250"/>
                  </a:cubicBezTo>
                  <a:lnTo>
                    <a:pt x="4957" y="19250"/>
                  </a:lnTo>
                  <a:cubicBezTo>
                    <a:pt x="1416" y="19765"/>
                    <a:pt x="0" y="24117"/>
                    <a:pt x="2565" y="26614"/>
                  </a:cubicBezTo>
                  <a:lnTo>
                    <a:pt x="12531" y="36330"/>
                  </a:lnTo>
                  <a:cubicBezTo>
                    <a:pt x="13548" y="37320"/>
                    <a:pt x="14011" y="38749"/>
                    <a:pt x="13771" y="40151"/>
                  </a:cubicBezTo>
                  <a:lnTo>
                    <a:pt x="11419" y="53865"/>
                  </a:lnTo>
                  <a:cubicBezTo>
                    <a:pt x="10940" y="56656"/>
                    <a:pt x="13159" y="58922"/>
                    <a:pt x="15674" y="58922"/>
                  </a:cubicBezTo>
                  <a:cubicBezTo>
                    <a:pt x="16338" y="58922"/>
                    <a:pt x="17023" y="58765"/>
                    <a:pt x="17684" y="58417"/>
                  </a:cubicBezTo>
                  <a:lnTo>
                    <a:pt x="30001" y="51942"/>
                  </a:lnTo>
                  <a:cubicBezTo>
                    <a:pt x="30630" y="51611"/>
                    <a:pt x="31320" y="51445"/>
                    <a:pt x="32011" y="51445"/>
                  </a:cubicBezTo>
                  <a:cubicBezTo>
                    <a:pt x="32701" y="51445"/>
                    <a:pt x="33391" y="51611"/>
                    <a:pt x="34020" y="51942"/>
                  </a:cubicBezTo>
                  <a:lnTo>
                    <a:pt x="46337" y="58417"/>
                  </a:lnTo>
                  <a:cubicBezTo>
                    <a:pt x="46998" y="58765"/>
                    <a:pt x="47683" y="58922"/>
                    <a:pt x="48347" y="58922"/>
                  </a:cubicBezTo>
                  <a:cubicBezTo>
                    <a:pt x="50862" y="58922"/>
                    <a:pt x="53081" y="56656"/>
                    <a:pt x="52602" y="53865"/>
                  </a:cubicBezTo>
                  <a:lnTo>
                    <a:pt x="50250" y="40151"/>
                  </a:lnTo>
                  <a:cubicBezTo>
                    <a:pt x="50010" y="38749"/>
                    <a:pt x="50473" y="37320"/>
                    <a:pt x="51490" y="36330"/>
                  </a:cubicBezTo>
                  <a:lnTo>
                    <a:pt x="61456" y="26614"/>
                  </a:lnTo>
                  <a:cubicBezTo>
                    <a:pt x="64021" y="24117"/>
                    <a:pt x="62605" y="19765"/>
                    <a:pt x="59064" y="19250"/>
                  </a:cubicBezTo>
                  <a:lnTo>
                    <a:pt x="45293" y="17250"/>
                  </a:lnTo>
                  <a:cubicBezTo>
                    <a:pt x="43887" y="17044"/>
                    <a:pt x="42670" y="16162"/>
                    <a:pt x="42042" y="14888"/>
                  </a:cubicBezTo>
                  <a:lnTo>
                    <a:pt x="35881" y="2408"/>
                  </a:lnTo>
                  <a:cubicBezTo>
                    <a:pt x="35090" y="803"/>
                    <a:pt x="33550" y="0"/>
                    <a:pt x="3201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7" name="Google Shape;1317;p28"/>
            <p:cNvSpPr/>
            <p:nvPr/>
          </p:nvSpPr>
          <p:spPr>
            <a:xfrm>
              <a:off x="2753750" y="41250"/>
              <a:ext cx="883275" cy="1473000"/>
            </a:xfrm>
            <a:custGeom>
              <a:avLst/>
              <a:gdLst/>
              <a:ahLst/>
              <a:cxnLst/>
              <a:rect l="l" t="t" r="r" b="b"/>
              <a:pathLst>
                <a:path w="35331" h="58920" extrusionOk="0">
                  <a:moveTo>
                    <a:pt x="32009" y="0"/>
                  </a:moveTo>
                  <a:cubicBezTo>
                    <a:pt x="30470" y="0"/>
                    <a:pt x="28931" y="802"/>
                    <a:pt x="28140" y="2406"/>
                  </a:cubicBezTo>
                  <a:lnTo>
                    <a:pt x="21979" y="14886"/>
                  </a:lnTo>
                  <a:cubicBezTo>
                    <a:pt x="21351" y="16160"/>
                    <a:pt x="20134" y="17042"/>
                    <a:pt x="18728" y="17248"/>
                  </a:cubicBezTo>
                  <a:lnTo>
                    <a:pt x="4957" y="19248"/>
                  </a:lnTo>
                  <a:cubicBezTo>
                    <a:pt x="1416" y="19763"/>
                    <a:pt x="0" y="24115"/>
                    <a:pt x="2565" y="26612"/>
                  </a:cubicBezTo>
                  <a:lnTo>
                    <a:pt x="12531" y="36328"/>
                  </a:lnTo>
                  <a:cubicBezTo>
                    <a:pt x="13548" y="37318"/>
                    <a:pt x="14011" y="38747"/>
                    <a:pt x="13771" y="40149"/>
                  </a:cubicBezTo>
                  <a:lnTo>
                    <a:pt x="11419" y="53863"/>
                  </a:lnTo>
                  <a:cubicBezTo>
                    <a:pt x="10940" y="56655"/>
                    <a:pt x="13155" y="58919"/>
                    <a:pt x="15669" y="58919"/>
                  </a:cubicBezTo>
                  <a:cubicBezTo>
                    <a:pt x="16208" y="58919"/>
                    <a:pt x="16760" y="58815"/>
                    <a:pt x="17302" y="58591"/>
                  </a:cubicBezTo>
                  <a:cubicBezTo>
                    <a:pt x="16538" y="57685"/>
                    <a:pt x="16137" y="56454"/>
                    <a:pt x="16369" y="55100"/>
                  </a:cubicBezTo>
                  <a:lnTo>
                    <a:pt x="18721" y="41386"/>
                  </a:lnTo>
                  <a:cubicBezTo>
                    <a:pt x="18961" y="39984"/>
                    <a:pt x="18498" y="38558"/>
                    <a:pt x="17478" y="37565"/>
                  </a:cubicBezTo>
                  <a:lnTo>
                    <a:pt x="7515" y="27853"/>
                  </a:lnTo>
                  <a:cubicBezTo>
                    <a:pt x="4951" y="25351"/>
                    <a:pt x="6367" y="20999"/>
                    <a:pt x="9908" y="20485"/>
                  </a:cubicBezTo>
                  <a:lnTo>
                    <a:pt x="23679" y="18485"/>
                  </a:lnTo>
                  <a:cubicBezTo>
                    <a:pt x="25085" y="18279"/>
                    <a:pt x="26301" y="17397"/>
                    <a:pt x="26930" y="16123"/>
                  </a:cubicBezTo>
                  <a:lnTo>
                    <a:pt x="33087" y="3643"/>
                  </a:lnTo>
                  <a:cubicBezTo>
                    <a:pt x="33594" y="2619"/>
                    <a:pt x="34408" y="1923"/>
                    <a:pt x="35330" y="1552"/>
                  </a:cubicBezTo>
                  <a:cubicBezTo>
                    <a:pt x="34482" y="517"/>
                    <a:pt x="33245" y="0"/>
                    <a:pt x="32009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8" name="Google Shape;1318;p28"/>
            <p:cNvSpPr/>
            <p:nvPr/>
          </p:nvSpPr>
          <p:spPr>
            <a:xfrm>
              <a:off x="2752900" y="245575"/>
              <a:ext cx="1347275" cy="1291875"/>
            </a:xfrm>
            <a:custGeom>
              <a:avLst/>
              <a:gdLst/>
              <a:ahLst/>
              <a:cxnLst/>
              <a:rect l="l" t="t" r="r" b="b"/>
              <a:pathLst>
                <a:path w="53891" h="51675" extrusionOk="0">
                  <a:moveTo>
                    <a:pt x="24869" y="0"/>
                  </a:moveTo>
                  <a:cubicBezTo>
                    <a:pt x="24527" y="0"/>
                    <a:pt x="24199" y="189"/>
                    <a:pt x="24038" y="516"/>
                  </a:cubicBezTo>
                  <a:lnTo>
                    <a:pt x="21182" y="6304"/>
                  </a:lnTo>
                  <a:cubicBezTo>
                    <a:pt x="20688" y="7304"/>
                    <a:pt x="19732" y="7997"/>
                    <a:pt x="18627" y="8156"/>
                  </a:cubicBezTo>
                  <a:lnTo>
                    <a:pt x="4860" y="10160"/>
                  </a:lnTo>
                  <a:cubicBezTo>
                    <a:pt x="2866" y="10447"/>
                    <a:pt x="1244" y="11816"/>
                    <a:pt x="622" y="13728"/>
                  </a:cubicBezTo>
                  <a:cubicBezTo>
                    <a:pt x="0" y="15641"/>
                    <a:pt x="510" y="17702"/>
                    <a:pt x="1950" y="19109"/>
                  </a:cubicBezTo>
                  <a:lnTo>
                    <a:pt x="11916" y="28821"/>
                  </a:lnTo>
                  <a:cubicBezTo>
                    <a:pt x="12713" y="29598"/>
                    <a:pt x="13078" y="30719"/>
                    <a:pt x="12889" y="31821"/>
                  </a:cubicBezTo>
                  <a:lnTo>
                    <a:pt x="10537" y="45534"/>
                  </a:lnTo>
                  <a:cubicBezTo>
                    <a:pt x="10199" y="47518"/>
                    <a:pt x="10996" y="49485"/>
                    <a:pt x="12626" y="50667"/>
                  </a:cubicBezTo>
                  <a:cubicBezTo>
                    <a:pt x="13544" y="51335"/>
                    <a:pt x="14620" y="51675"/>
                    <a:pt x="15703" y="51675"/>
                  </a:cubicBezTo>
                  <a:cubicBezTo>
                    <a:pt x="16537" y="51675"/>
                    <a:pt x="17376" y="51474"/>
                    <a:pt x="18150" y="51066"/>
                  </a:cubicBezTo>
                  <a:lnTo>
                    <a:pt x="30468" y="44591"/>
                  </a:lnTo>
                  <a:cubicBezTo>
                    <a:pt x="30961" y="44331"/>
                    <a:pt x="31503" y="44201"/>
                    <a:pt x="32045" y="44201"/>
                  </a:cubicBezTo>
                  <a:cubicBezTo>
                    <a:pt x="32586" y="44201"/>
                    <a:pt x="33128" y="44331"/>
                    <a:pt x="33621" y="44591"/>
                  </a:cubicBezTo>
                  <a:lnTo>
                    <a:pt x="45939" y="51066"/>
                  </a:lnTo>
                  <a:cubicBezTo>
                    <a:pt x="46692" y="51463"/>
                    <a:pt x="47532" y="51662"/>
                    <a:pt x="48373" y="51662"/>
                  </a:cubicBezTo>
                  <a:cubicBezTo>
                    <a:pt x="49460" y="51662"/>
                    <a:pt x="50551" y="51330"/>
                    <a:pt x="51463" y="50667"/>
                  </a:cubicBezTo>
                  <a:cubicBezTo>
                    <a:pt x="53093" y="49485"/>
                    <a:pt x="53890" y="47518"/>
                    <a:pt x="53552" y="45534"/>
                  </a:cubicBezTo>
                  <a:lnTo>
                    <a:pt x="52477" y="39279"/>
                  </a:lnTo>
                  <a:cubicBezTo>
                    <a:pt x="52399" y="38829"/>
                    <a:pt x="52009" y="38509"/>
                    <a:pt x="51565" y="38509"/>
                  </a:cubicBezTo>
                  <a:cubicBezTo>
                    <a:pt x="51513" y="38509"/>
                    <a:pt x="51459" y="38513"/>
                    <a:pt x="51406" y="38522"/>
                  </a:cubicBezTo>
                  <a:cubicBezTo>
                    <a:pt x="50899" y="38607"/>
                    <a:pt x="50562" y="39087"/>
                    <a:pt x="50649" y="39594"/>
                  </a:cubicBezTo>
                  <a:lnTo>
                    <a:pt x="51721" y="45848"/>
                  </a:lnTo>
                  <a:cubicBezTo>
                    <a:pt x="51944" y="47150"/>
                    <a:pt x="51440" y="48390"/>
                    <a:pt x="50372" y="49164"/>
                  </a:cubicBezTo>
                  <a:cubicBezTo>
                    <a:pt x="49770" y="49602"/>
                    <a:pt x="49083" y="49823"/>
                    <a:pt x="48389" y="49823"/>
                  </a:cubicBezTo>
                  <a:cubicBezTo>
                    <a:pt x="47853" y="49823"/>
                    <a:pt x="47312" y="49691"/>
                    <a:pt x="46803" y="49424"/>
                  </a:cubicBezTo>
                  <a:lnTo>
                    <a:pt x="34486" y="42949"/>
                  </a:lnTo>
                  <a:cubicBezTo>
                    <a:pt x="33723" y="42547"/>
                    <a:pt x="32884" y="42346"/>
                    <a:pt x="32045" y="42346"/>
                  </a:cubicBezTo>
                  <a:cubicBezTo>
                    <a:pt x="31206" y="42346"/>
                    <a:pt x="30367" y="42547"/>
                    <a:pt x="29603" y="42949"/>
                  </a:cubicBezTo>
                  <a:lnTo>
                    <a:pt x="17286" y="49424"/>
                  </a:lnTo>
                  <a:cubicBezTo>
                    <a:pt x="16777" y="49691"/>
                    <a:pt x="16236" y="49823"/>
                    <a:pt x="15700" y="49823"/>
                  </a:cubicBezTo>
                  <a:cubicBezTo>
                    <a:pt x="15006" y="49823"/>
                    <a:pt x="14319" y="49602"/>
                    <a:pt x="13717" y="49164"/>
                  </a:cubicBezTo>
                  <a:cubicBezTo>
                    <a:pt x="12649" y="48390"/>
                    <a:pt x="12145" y="47150"/>
                    <a:pt x="12369" y="45848"/>
                  </a:cubicBezTo>
                  <a:lnTo>
                    <a:pt x="14721" y="32135"/>
                  </a:lnTo>
                  <a:cubicBezTo>
                    <a:pt x="15011" y="30432"/>
                    <a:pt x="14447" y="28695"/>
                    <a:pt x="13210" y="27492"/>
                  </a:cubicBezTo>
                  <a:lnTo>
                    <a:pt x="3248" y="17777"/>
                  </a:lnTo>
                  <a:cubicBezTo>
                    <a:pt x="2302" y="16858"/>
                    <a:pt x="1981" y="15556"/>
                    <a:pt x="2390" y="14303"/>
                  </a:cubicBezTo>
                  <a:cubicBezTo>
                    <a:pt x="2795" y="13049"/>
                    <a:pt x="3819" y="12184"/>
                    <a:pt x="5124" y="11995"/>
                  </a:cubicBezTo>
                  <a:lnTo>
                    <a:pt x="18897" y="9994"/>
                  </a:lnTo>
                  <a:cubicBezTo>
                    <a:pt x="20604" y="9748"/>
                    <a:pt x="22081" y="8673"/>
                    <a:pt x="22848" y="7126"/>
                  </a:cubicBezTo>
                  <a:lnTo>
                    <a:pt x="25703" y="1340"/>
                  </a:lnTo>
                  <a:cubicBezTo>
                    <a:pt x="25930" y="881"/>
                    <a:pt x="25741" y="323"/>
                    <a:pt x="25281" y="96"/>
                  </a:cubicBezTo>
                  <a:cubicBezTo>
                    <a:pt x="25148" y="31"/>
                    <a:pt x="25007" y="0"/>
                    <a:pt x="248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9" name="Google Shape;1319;p28"/>
            <p:cNvSpPr/>
            <p:nvPr/>
          </p:nvSpPr>
          <p:spPr>
            <a:xfrm>
              <a:off x="3391500" y="18075"/>
              <a:ext cx="963625" cy="1123900"/>
            </a:xfrm>
            <a:custGeom>
              <a:avLst/>
              <a:gdLst/>
              <a:ahLst/>
              <a:cxnLst/>
              <a:rect l="l" t="t" r="r" b="b"/>
              <a:pathLst>
                <a:path w="38545" h="44956" extrusionOk="0">
                  <a:moveTo>
                    <a:pt x="6499" y="1"/>
                  </a:moveTo>
                  <a:cubicBezTo>
                    <a:pt x="4488" y="1"/>
                    <a:pt x="2687" y="1120"/>
                    <a:pt x="1795" y="2925"/>
                  </a:cubicBezTo>
                  <a:lnTo>
                    <a:pt x="227" y="6101"/>
                  </a:lnTo>
                  <a:cubicBezTo>
                    <a:pt x="1" y="6561"/>
                    <a:pt x="189" y="7118"/>
                    <a:pt x="649" y="7345"/>
                  </a:cubicBezTo>
                  <a:cubicBezTo>
                    <a:pt x="781" y="7410"/>
                    <a:pt x="921" y="7440"/>
                    <a:pt x="1058" y="7440"/>
                  </a:cubicBezTo>
                  <a:cubicBezTo>
                    <a:pt x="1401" y="7440"/>
                    <a:pt x="1731" y="7250"/>
                    <a:pt x="1893" y="6922"/>
                  </a:cubicBezTo>
                  <a:lnTo>
                    <a:pt x="3461" y="3745"/>
                  </a:lnTo>
                  <a:cubicBezTo>
                    <a:pt x="4045" y="2563"/>
                    <a:pt x="5181" y="1857"/>
                    <a:pt x="6499" y="1857"/>
                  </a:cubicBezTo>
                  <a:cubicBezTo>
                    <a:pt x="7820" y="1857"/>
                    <a:pt x="8956" y="2563"/>
                    <a:pt x="9540" y="3745"/>
                  </a:cubicBezTo>
                  <a:lnTo>
                    <a:pt x="15697" y="16226"/>
                  </a:lnTo>
                  <a:cubicBezTo>
                    <a:pt x="16464" y="17773"/>
                    <a:pt x="17941" y="18848"/>
                    <a:pt x="19648" y="19094"/>
                  </a:cubicBezTo>
                  <a:lnTo>
                    <a:pt x="33418" y="21095"/>
                  </a:lnTo>
                  <a:cubicBezTo>
                    <a:pt x="34726" y="21284"/>
                    <a:pt x="35750" y="22149"/>
                    <a:pt x="36155" y="23403"/>
                  </a:cubicBezTo>
                  <a:cubicBezTo>
                    <a:pt x="36564" y="24656"/>
                    <a:pt x="36243" y="25958"/>
                    <a:pt x="35297" y="26877"/>
                  </a:cubicBezTo>
                  <a:lnTo>
                    <a:pt x="25335" y="36592"/>
                  </a:lnTo>
                  <a:cubicBezTo>
                    <a:pt x="24098" y="37795"/>
                    <a:pt x="23534" y="39532"/>
                    <a:pt x="23825" y="41235"/>
                  </a:cubicBezTo>
                  <a:cubicBezTo>
                    <a:pt x="23825" y="41235"/>
                    <a:pt x="24331" y="44179"/>
                    <a:pt x="24331" y="44186"/>
                  </a:cubicBezTo>
                  <a:cubicBezTo>
                    <a:pt x="24407" y="44632"/>
                    <a:pt x="24810" y="44955"/>
                    <a:pt x="25252" y="44955"/>
                  </a:cubicBezTo>
                  <a:cubicBezTo>
                    <a:pt x="25302" y="44955"/>
                    <a:pt x="25352" y="44951"/>
                    <a:pt x="25403" y="44943"/>
                  </a:cubicBezTo>
                  <a:cubicBezTo>
                    <a:pt x="25910" y="44855"/>
                    <a:pt x="26247" y="44375"/>
                    <a:pt x="26160" y="43871"/>
                  </a:cubicBezTo>
                  <a:lnTo>
                    <a:pt x="25656" y="40921"/>
                  </a:lnTo>
                  <a:cubicBezTo>
                    <a:pt x="25467" y="39823"/>
                    <a:pt x="25832" y="38698"/>
                    <a:pt x="26629" y="37921"/>
                  </a:cubicBezTo>
                  <a:lnTo>
                    <a:pt x="36595" y="28209"/>
                  </a:lnTo>
                  <a:cubicBezTo>
                    <a:pt x="38035" y="26802"/>
                    <a:pt x="38545" y="24741"/>
                    <a:pt x="37923" y="22828"/>
                  </a:cubicBezTo>
                  <a:cubicBezTo>
                    <a:pt x="37301" y="20916"/>
                    <a:pt x="35675" y="19547"/>
                    <a:pt x="33685" y="19260"/>
                  </a:cubicBezTo>
                  <a:lnTo>
                    <a:pt x="19915" y="17256"/>
                  </a:lnTo>
                  <a:cubicBezTo>
                    <a:pt x="18813" y="17097"/>
                    <a:pt x="17857" y="16404"/>
                    <a:pt x="17363" y="15404"/>
                  </a:cubicBezTo>
                  <a:lnTo>
                    <a:pt x="11207" y="2925"/>
                  </a:lnTo>
                  <a:cubicBezTo>
                    <a:pt x="10314" y="1120"/>
                    <a:pt x="8513" y="1"/>
                    <a:pt x="64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20" name="Google Shape;1320;p28"/>
          <p:cNvGrpSpPr/>
          <p:nvPr/>
        </p:nvGrpSpPr>
        <p:grpSpPr>
          <a:xfrm>
            <a:off x="8718240" y="2860059"/>
            <a:ext cx="352352" cy="338568"/>
            <a:chOff x="2416614" y="-315052"/>
            <a:chExt cx="2274706" cy="2185722"/>
          </a:xfrm>
        </p:grpSpPr>
        <p:sp>
          <p:nvSpPr>
            <p:cNvPr id="1321" name="Google Shape;1321;p28"/>
            <p:cNvSpPr/>
            <p:nvPr/>
          </p:nvSpPr>
          <p:spPr>
            <a:xfrm>
              <a:off x="2416614" y="-315052"/>
              <a:ext cx="2274706" cy="2185722"/>
            </a:xfrm>
            <a:custGeom>
              <a:avLst/>
              <a:gdLst/>
              <a:ahLst/>
              <a:cxnLst/>
              <a:rect l="l" t="t" r="r" b="b"/>
              <a:pathLst>
                <a:path w="75079" h="72142" extrusionOk="0">
                  <a:moveTo>
                    <a:pt x="37538" y="0"/>
                  </a:moveTo>
                  <a:cubicBezTo>
                    <a:pt x="35486" y="0"/>
                    <a:pt x="33490" y="565"/>
                    <a:pt x="31763" y="1639"/>
                  </a:cubicBezTo>
                  <a:cubicBezTo>
                    <a:pt x="30040" y="2711"/>
                    <a:pt x="28647" y="4252"/>
                    <a:pt x="27738" y="6094"/>
                  </a:cubicBezTo>
                  <a:lnTo>
                    <a:pt x="26170" y="9270"/>
                  </a:lnTo>
                  <a:cubicBezTo>
                    <a:pt x="25872" y="9871"/>
                    <a:pt x="25670" y="10506"/>
                    <a:pt x="25568" y="11158"/>
                  </a:cubicBezTo>
                  <a:cubicBezTo>
                    <a:pt x="25113" y="11639"/>
                    <a:pt x="24734" y="12183"/>
                    <a:pt x="24436" y="12785"/>
                  </a:cubicBezTo>
                  <a:lnTo>
                    <a:pt x="22115" y="17488"/>
                  </a:lnTo>
                  <a:lnTo>
                    <a:pt x="9537" y="19317"/>
                  </a:lnTo>
                  <a:cubicBezTo>
                    <a:pt x="7503" y="19613"/>
                    <a:pt x="5607" y="20458"/>
                    <a:pt x="4056" y="21770"/>
                  </a:cubicBezTo>
                  <a:cubicBezTo>
                    <a:pt x="2505" y="23077"/>
                    <a:pt x="1349" y="24801"/>
                    <a:pt x="713" y="26755"/>
                  </a:cubicBezTo>
                  <a:cubicBezTo>
                    <a:pt x="78" y="28711"/>
                    <a:pt x="1" y="30782"/>
                    <a:pt x="487" y="32756"/>
                  </a:cubicBezTo>
                  <a:cubicBezTo>
                    <a:pt x="974" y="34726"/>
                    <a:pt x="2008" y="36523"/>
                    <a:pt x="3478" y="37960"/>
                  </a:cubicBezTo>
                  <a:lnTo>
                    <a:pt x="12578" y="46831"/>
                  </a:lnTo>
                  <a:lnTo>
                    <a:pt x="10433" y="59358"/>
                  </a:lnTo>
                  <a:cubicBezTo>
                    <a:pt x="10084" y="61381"/>
                    <a:pt x="10304" y="63446"/>
                    <a:pt x="11071" y="65329"/>
                  </a:cubicBezTo>
                  <a:cubicBezTo>
                    <a:pt x="11835" y="67208"/>
                    <a:pt x="13116" y="68840"/>
                    <a:pt x="14778" y="70047"/>
                  </a:cubicBezTo>
                  <a:cubicBezTo>
                    <a:pt x="16664" y="71418"/>
                    <a:pt x="18884" y="72141"/>
                    <a:pt x="21195" y="72141"/>
                  </a:cubicBezTo>
                  <a:cubicBezTo>
                    <a:pt x="22956" y="72141"/>
                    <a:pt x="24717" y="71706"/>
                    <a:pt x="26289" y="70881"/>
                  </a:cubicBezTo>
                  <a:lnTo>
                    <a:pt x="37538" y="64967"/>
                  </a:lnTo>
                  <a:lnTo>
                    <a:pt x="48271" y="70607"/>
                  </a:lnTo>
                  <a:lnTo>
                    <a:pt x="48274" y="70611"/>
                  </a:lnTo>
                  <a:cubicBezTo>
                    <a:pt x="48430" y="70692"/>
                    <a:pt x="48561" y="70759"/>
                    <a:pt x="48689" y="70827"/>
                  </a:cubicBezTo>
                  <a:cubicBezTo>
                    <a:pt x="48720" y="70844"/>
                    <a:pt x="48750" y="70861"/>
                    <a:pt x="48784" y="70878"/>
                  </a:cubicBezTo>
                  <a:lnTo>
                    <a:pt x="48787" y="70881"/>
                  </a:lnTo>
                  <a:cubicBezTo>
                    <a:pt x="50349" y="71699"/>
                    <a:pt x="52086" y="72124"/>
                    <a:pt x="53859" y="72124"/>
                  </a:cubicBezTo>
                  <a:cubicBezTo>
                    <a:pt x="54127" y="72124"/>
                    <a:pt x="54394" y="72115"/>
                    <a:pt x="54661" y="72094"/>
                  </a:cubicBezTo>
                  <a:cubicBezTo>
                    <a:pt x="56709" y="71949"/>
                    <a:pt x="58658" y="71240"/>
                    <a:pt x="60301" y="70047"/>
                  </a:cubicBezTo>
                  <a:cubicBezTo>
                    <a:pt x="61960" y="68840"/>
                    <a:pt x="63244" y="67208"/>
                    <a:pt x="64008" y="65326"/>
                  </a:cubicBezTo>
                  <a:cubicBezTo>
                    <a:pt x="64775" y="63446"/>
                    <a:pt x="64995" y="61381"/>
                    <a:pt x="64646" y="59358"/>
                  </a:cubicBezTo>
                  <a:lnTo>
                    <a:pt x="63576" y="53099"/>
                  </a:lnTo>
                  <a:cubicBezTo>
                    <a:pt x="63443" y="52335"/>
                    <a:pt x="63173" y="51592"/>
                    <a:pt x="62785" y="50916"/>
                  </a:cubicBezTo>
                  <a:cubicBezTo>
                    <a:pt x="62927" y="50153"/>
                    <a:pt x="62933" y="49358"/>
                    <a:pt x="62801" y="48595"/>
                  </a:cubicBezTo>
                  <a:lnTo>
                    <a:pt x="62497" y="46831"/>
                  </a:lnTo>
                  <a:lnTo>
                    <a:pt x="71601" y="37960"/>
                  </a:lnTo>
                  <a:cubicBezTo>
                    <a:pt x="73071" y="36527"/>
                    <a:pt x="74105" y="34726"/>
                    <a:pt x="74592" y="32756"/>
                  </a:cubicBezTo>
                  <a:cubicBezTo>
                    <a:pt x="75078" y="30785"/>
                    <a:pt x="75001" y="28711"/>
                    <a:pt x="74366" y="26758"/>
                  </a:cubicBezTo>
                  <a:cubicBezTo>
                    <a:pt x="73730" y="24801"/>
                    <a:pt x="72574" y="23077"/>
                    <a:pt x="71023" y="21770"/>
                  </a:cubicBezTo>
                  <a:cubicBezTo>
                    <a:pt x="69472" y="20462"/>
                    <a:pt x="67576" y="19613"/>
                    <a:pt x="65542" y="19317"/>
                  </a:cubicBezTo>
                  <a:lnTo>
                    <a:pt x="52964" y="17488"/>
                  </a:lnTo>
                  <a:lnTo>
                    <a:pt x="47341" y="6094"/>
                  </a:lnTo>
                  <a:cubicBezTo>
                    <a:pt x="46432" y="4248"/>
                    <a:pt x="45040" y="2711"/>
                    <a:pt x="43313" y="1639"/>
                  </a:cubicBezTo>
                  <a:cubicBezTo>
                    <a:pt x="41589" y="565"/>
                    <a:pt x="39593" y="0"/>
                    <a:pt x="375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1440000" algn="bl" rotWithShape="0">
                <a:schemeClr val="dk1">
                  <a:alpha val="5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2" name="Google Shape;1322;p28"/>
            <p:cNvSpPr/>
            <p:nvPr/>
          </p:nvSpPr>
          <p:spPr>
            <a:xfrm>
              <a:off x="2753750" y="41200"/>
              <a:ext cx="1600525" cy="1473075"/>
            </a:xfrm>
            <a:custGeom>
              <a:avLst/>
              <a:gdLst/>
              <a:ahLst/>
              <a:cxnLst/>
              <a:rect l="l" t="t" r="r" b="b"/>
              <a:pathLst>
                <a:path w="64021" h="58923" extrusionOk="0">
                  <a:moveTo>
                    <a:pt x="32011" y="0"/>
                  </a:moveTo>
                  <a:cubicBezTo>
                    <a:pt x="30471" y="0"/>
                    <a:pt x="28931" y="803"/>
                    <a:pt x="28140" y="2408"/>
                  </a:cubicBezTo>
                  <a:lnTo>
                    <a:pt x="21979" y="14888"/>
                  </a:lnTo>
                  <a:cubicBezTo>
                    <a:pt x="21351" y="16162"/>
                    <a:pt x="20134" y="17044"/>
                    <a:pt x="18728" y="17250"/>
                  </a:cubicBezTo>
                  <a:lnTo>
                    <a:pt x="4957" y="19250"/>
                  </a:lnTo>
                  <a:cubicBezTo>
                    <a:pt x="1416" y="19765"/>
                    <a:pt x="0" y="24117"/>
                    <a:pt x="2565" y="26614"/>
                  </a:cubicBezTo>
                  <a:lnTo>
                    <a:pt x="12531" y="36330"/>
                  </a:lnTo>
                  <a:cubicBezTo>
                    <a:pt x="13548" y="37320"/>
                    <a:pt x="14011" y="38749"/>
                    <a:pt x="13771" y="40151"/>
                  </a:cubicBezTo>
                  <a:lnTo>
                    <a:pt x="11419" y="53865"/>
                  </a:lnTo>
                  <a:cubicBezTo>
                    <a:pt x="10940" y="56656"/>
                    <a:pt x="13159" y="58922"/>
                    <a:pt x="15674" y="58922"/>
                  </a:cubicBezTo>
                  <a:cubicBezTo>
                    <a:pt x="16338" y="58922"/>
                    <a:pt x="17023" y="58765"/>
                    <a:pt x="17684" y="58417"/>
                  </a:cubicBezTo>
                  <a:lnTo>
                    <a:pt x="30001" y="51942"/>
                  </a:lnTo>
                  <a:cubicBezTo>
                    <a:pt x="30630" y="51611"/>
                    <a:pt x="31320" y="51445"/>
                    <a:pt x="32011" y="51445"/>
                  </a:cubicBezTo>
                  <a:cubicBezTo>
                    <a:pt x="32701" y="51445"/>
                    <a:pt x="33391" y="51611"/>
                    <a:pt x="34020" y="51942"/>
                  </a:cubicBezTo>
                  <a:lnTo>
                    <a:pt x="46337" y="58417"/>
                  </a:lnTo>
                  <a:cubicBezTo>
                    <a:pt x="46998" y="58765"/>
                    <a:pt x="47683" y="58922"/>
                    <a:pt x="48347" y="58922"/>
                  </a:cubicBezTo>
                  <a:cubicBezTo>
                    <a:pt x="50862" y="58922"/>
                    <a:pt x="53081" y="56656"/>
                    <a:pt x="52602" y="53865"/>
                  </a:cubicBezTo>
                  <a:lnTo>
                    <a:pt x="50250" y="40151"/>
                  </a:lnTo>
                  <a:cubicBezTo>
                    <a:pt x="50010" y="38749"/>
                    <a:pt x="50473" y="37320"/>
                    <a:pt x="51490" y="36330"/>
                  </a:cubicBezTo>
                  <a:lnTo>
                    <a:pt x="61456" y="26614"/>
                  </a:lnTo>
                  <a:cubicBezTo>
                    <a:pt x="64021" y="24117"/>
                    <a:pt x="62605" y="19765"/>
                    <a:pt x="59064" y="19250"/>
                  </a:cubicBezTo>
                  <a:lnTo>
                    <a:pt x="45293" y="17250"/>
                  </a:lnTo>
                  <a:cubicBezTo>
                    <a:pt x="43887" y="17044"/>
                    <a:pt x="42670" y="16162"/>
                    <a:pt x="42042" y="14888"/>
                  </a:cubicBezTo>
                  <a:lnTo>
                    <a:pt x="35881" y="2408"/>
                  </a:lnTo>
                  <a:cubicBezTo>
                    <a:pt x="35090" y="803"/>
                    <a:pt x="33550" y="0"/>
                    <a:pt x="3201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3" name="Google Shape;1323;p28"/>
            <p:cNvSpPr/>
            <p:nvPr/>
          </p:nvSpPr>
          <p:spPr>
            <a:xfrm>
              <a:off x="2753750" y="41250"/>
              <a:ext cx="883275" cy="1473000"/>
            </a:xfrm>
            <a:custGeom>
              <a:avLst/>
              <a:gdLst/>
              <a:ahLst/>
              <a:cxnLst/>
              <a:rect l="l" t="t" r="r" b="b"/>
              <a:pathLst>
                <a:path w="35331" h="58920" extrusionOk="0">
                  <a:moveTo>
                    <a:pt x="32009" y="0"/>
                  </a:moveTo>
                  <a:cubicBezTo>
                    <a:pt x="30470" y="0"/>
                    <a:pt x="28931" y="802"/>
                    <a:pt x="28140" y="2406"/>
                  </a:cubicBezTo>
                  <a:lnTo>
                    <a:pt x="21979" y="14886"/>
                  </a:lnTo>
                  <a:cubicBezTo>
                    <a:pt x="21351" y="16160"/>
                    <a:pt x="20134" y="17042"/>
                    <a:pt x="18728" y="17248"/>
                  </a:cubicBezTo>
                  <a:lnTo>
                    <a:pt x="4957" y="19248"/>
                  </a:lnTo>
                  <a:cubicBezTo>
                    <a:pt x="1416" y="19763"/>
                    <a:pt x="0" y="24115"/>
                    <a:pt x="2565" y="26612"/>
                  </a:cubicBezTo>
                  <a:lnTo>
                    <a:pt x="12531" y="36328"/>
                  </a:lnTo>
                  <a:cubicBezTo>
                    <a:pt x="13548" y="37318"/>
                    <a:pt x="14011" y="38747"/>
                    <a:pt x="13771" y="40149"/>
                  </a:cubicBezTo>
                  <a:lnTo>
                    <a:pt x="11419" y="53863"/>
                  </a:lnTo>
                  <a:cubicBezTo>
                    <a:pt x="10940" y="56655"/>
                    <a:pt x="13155" y="58919"/>
                    <a:pt x="15669" y="58919"/>
                  </a:cubicBezTo>
                  <a:cubicBezTo>
                    <a:pt x="16208" y="58919"/>
                    <a:pt x="16760" y="58815"/>
                    <a:pt x="17302" y="58591"/>
                  </a:cubicBezTo>
                  <a:cubicBezTo>
                    <a:pt x="16538" y="57685"/>
                    <a:pt x="16137" y="56454"/>
                    <a:pt x="16369" y="55100"/>
                  </a:cubicBezTo>
                  <a:lnTo>
                    <a:pt x="18721" y="41386"/>
                  </a:lnTo>
                  <a:cubicBezTo>
                    <a:pt x="18961" y="39984"/>
                    <a:pt x="18498" y="38558"/>
                    <a:pt x="17478" y="37565"/>
                  </a:cubicBezTo>
                  <a:lnTo>
                    <a:pt x="7515" y="27853"/>
                  </a:lnTo>
                  <a:cubicBezTo>
                    <a:pt x="4951" y="25351"/>
                    <a:pt x="6367" y="20999"/>
                    <a:pt x="9908" y="20485"/>
                  </a:cubicBezTo>
                  <a:lnTo>
                    <a:pt x="23679" y="18485"/>
                  </a:lnTo>
                  <a:cubicBezTo>
                    <a:pt x="25085" y="18279"/>
                    <a:pt x="26301" y="17397"/>
                    <a:pt x="26930" y="16123"/>
                  </a:cubicBezTo>
                  <a:lnTo>
                    <a:pt x="33087" y="3643"/>
                  </a:lnTo>
                  <a:cubicBezTo>
                    <a:pt x="33594" y="2619"/>
                    <a:pt x="34408" y="1923"/>
                    <a:pt x="35330" y="1552"/>
                  </a:cubicBezTo>
                  <a:cubicBezTo>
                    <a:pt x="34482" y="517"/>
                    <a:pt x="33245" y="0"/>
                    <a:pt x="32009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4" name="Google Shape;1324;p28"/>
            <p:cNvSpPr/>
            <p:nvPr/>
          </p:nvSpPr>
          <p:spPr>
            <a:xfrm>
              <a:off x="2752900" y="245575"/>
              <a:ext cx="1347275" cy="1291875"/>
            </a:xfrm>
            <a:custGeom>
              <a:avLst/>
              <a:gdLst/>
              <a:ahLst/>
              <a:cxnLst/>
              <a:rect l="l" t="t" r="r" b="b"/>
              <a:pathLst>
                <a:path w="53891" h="51675" extrusionOk="0">
                  <a:moveTo>
                    <a:pt x="24869" y="0"/>
                  </a:moveTo>
                  <a:cubicBezTo>
                    <a:pt x="24527" y="0"/>
                    <a:pt x="24199" y="189"/>
                    <a:pt x="24038" y="516"/>
                  </a:cubicBezTo>
                  <a:lnTo>
                    <a:pt x="21182" y="6304"/>
                  </a:lnTo>
                  <a:cubicBezTo>
                    <a:pt x="20688" y="7304"/>
                    <a:pt x="19732" y="7997"/>
                    <a:pt x="18627" y="8156"/>
                  </a:cubicBezTo>
                  <a:lnTo>
                    <a:pt x="4860" y="10160"/>
                  </a:lnTo>
                  <a:cubicBezTo>
                    <a:pt x="2866" y="10447"/>
                    <a:pt x="1244" y="11816"/>
                    <a:pt x="622" y="13728"/>
                  </a:cubicBezTo>
                  <a:cubicBezTo>
                    <a:pt x="0" y="15641"/>
                    <a:pt x="510" y="17702"/>
                    <a:pt x="1950" y="19109"/>
                  </a:cubicBezTo>
                  <a:lnTo>
                    <a:pt x="11916" y="28821"/>
                  </a:lnTo>
                  <a:cubicBezTo>
                    <a:pt x="12713" y="29598"/>
                    <a:pt x="13078" y="30719"/>
                    <a:pt x="12889" y="31821"/>
                  </a:cubicBezTo>
                  <a:lnTo>
                    <a:pt x="10537" y="45534"/>
                  </a:lnTo>
                  <a:cubicBezTo>
                    <a:pt x="10199" y="47518"/>
                    <a:pt x="10996" y="49485"/>
                    <a:pt x="12626" y="50667"/>
                  </a:cubicBezTo>
                  <a:cubicBezTo>
                    <a:pt x="13544" y="51335"/>
                    <a:pt x="14620" y="51675"/>
                    <a:pt x="15703" y="51675"/>
                  </a:cubicBezTo>
                  <a:cubicBezTo>
                    <a:pt x="16537" y="51675"/>
                    <a:pt x="17376" y="51474"/>
                    <a:pt x="18150" y="51066"/>
                  </a:cubicBezTo>
                  <a:lnTo>
                    <a:pt x="30468" y="44591"/>
                  </a:lnTo>
                  <a:cubicBezTo>
                    <a:pt x="30961" y="44331"/>
                    <a:pt x="31503" y="44201"/>
                    <a:pt x="32045" y="44201"/>
                  </a:cubicBezTo>
                  <a:cubicBezTo>
                    <a:pt x="32586" y="44201"/>
                    <a:pt x="33128" y="44331"/>
                    <a:pt x="33621" y="44591"/>
                  </a:cubicBezTo>
                  <a:lnTo>
                    <a:pt x="45939" y="51066"/>
                  </a:lnTo>
                  <a:cubicBezTo>
                    <a:pt x="46692" y="51463"/>
                    <a:pt x="47532" y="51662"/>
                    <a:pt x="48373" y="51662"/>
                  </a:cubicBezTo>
                  <a:cubicBezTo>
                    <a:pt x="49460" y="51662"/>
                    <a:pt x="50551" y="51330"/>
                    <a:pt x="51463" y="50667"/>
                  </a:cubicBezTo>
                  <a:cubicBezTo>
                    <a:pt x="53093" y="49485"/>
                    <a:pt x="53890" y="47518"/>
                    <a:pt x="53552" y="45534"/>
                  </a:cubicBezTo>
                  <a:lnTo>
                    <a:pt x="52477" y="39279"/>
                  </a:lnTo>
                  <a:cubicBezTo>
                    <a:pt x="52399" y="38829"/>
                    <a:pt x="52009" y="38509"/>
                    <a:pt x="51565" y="38509"/>
                  </a:cubicBezTo>
                  <a:cubicBezTo>
                    <a:pt x="51513" y="38509"/>
                    <a:pt x="51459" y="38513"/>
                    <a:pt x="51406" y="38522"/>
                  </a:cubicBezTo>
                  <a:cubicBezTo>
                    <a:pt x="50899" y="38607"/>
                    <a:pt x="50562" y="39087"/>
                    <a:pt x="50649" y="39594"/>
                  </a:cubicBezTo>
                  <a:lnTo>
                    <a:pt x="51721" y="45848"/>
                  </a:lnTo>
                  <a:cubicBezTo>
                    <a:pt x="51944" y="47150"/>
                    <a:pt x="51440" y="48390"/>
                    <a:pt x="50372" y="49164"/>
                  </a:cubicBezTo>
                  <a:cubicBezTo>
                    <a:pt x="49770" y="49602"/>
                    <a:pt x="49083" y="49823"/>
                    <a:pt x="48389" y="49823"/>
                  </a:cubicBezTo>
                  <a:cubicBezTo>
                    <a:pt x="47853" y="49823"/>
                    <a:pt x="47312" y="49691"/>
                    <a:pt x="46803" y="49424"/>
                  </a:cubicBezTo>
                  <a:lnTo>
                    <a:pt x="34486" y="42949"/>
                  </a:lnTo>
                  <a:cubicBezTo>
                    <a:pt x="33723" y="42547"/>
                    <a:pt x="32884" y="42346"/>
                    <a:pt x="32045" y="42346"/>
                  </a:cubicBezTo>
                  <a:cubicBezTo>
                    <a:pt x="31206" y="42346"/>
                    <a:pt x="30367" y="42547"/>
                    <a:pt x="29603" y="42949"/>
                  </a:cubicBezTo>
                  <a:lnTo>
                    <a:pt x="17286" y="49424"/>
                  </a:lnTo>
                  <a:cubicBezTo>
                    <a:pt x="16777" y="49691"/>
                    <a:pt x="16236" y="49823"/>
                    <a:pt x="15700" y="49823"/>
                  </a:cubicBezTo>
                  <a:cubicBezTo>
                    <a:pt x="15006" y="49823"/>
                    <a:pt x="14319" y="49602"/>
                    <a:pt x="13717" y="49164"/>
                  </a:cubicBezTo>
                  <a:cubicBezTo>
                    <a:pt x="12649" y="48390"/>
                    <a:pt x="12145" y="47150"/>
                    <a:pt x="12369" y="45848"/>
                  </a:cubicBezTo>
                  <a:lnTo>
                    <a:pt x="14721" y="32135"/>
                  </a:lnTo>
                  <a:cubicBezTo>
                    <a:pt x="15011" y="30432"/>
                    <a:pt x="14447" y="28695"/>
                    <a:pt x="13210" y="27492"/>
                  </a:cubicBezTo>
                  <a:lnTo>
                    <a:pt x="3248" y="17777"/>
                  </a:lnTo>
                  <a:cubicBezTo>
                    <a:pt x="2302" y="16858"/>
                    <a:pt x="1981" y="15556"/>
                    <a:pt x="2390" y="14303"/>
                  </a:cubicBezTo>
                  <a:cubicBezTo>
                    <a:pt x="2795" y="13049"/>
                    <a:pt x="3819" y="12184"/>
                    <a:pt x="5124" y="11995"/>
                  </a:cubicBezTo>
                  <a:lnTo>
                    <a:pt x="18897" y="9994"/>
                  </a:lnTo>
                  <a:cubicBezTo>
                    <a:pt x="20604" y="9748"/>
                    <a:pt x="22081" y="8673"/>
                    <a:pt x="22848" y="7126"/>
                  </a:cubicBezTo>
                  <a:lnTo>
                    <a:pt x="25703" y="1340"/>
                  </a:lnTo>
                  <a:cubicBezTo>
                    <a:pt x="25930" y="881"/>
                    <a:pt x="25741" y="323"/>
                    <a:pt x="25281" y="96"/>
                  </a:cubicBezTo>
                  <a:cubicBezTo>
                    <a:pt x="25148" y="31"/>
                    <a:pt x="25007" y="0"/>
                    <a:pt x="248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5" name="Google Shape;1325;p28"/>
            <p:cNvSpPr/>
            <p:nvPr/>
          </p:nvSpPr>
          <p:spPr>
            <a:xfrm>
              <a:off x="3391500" y="18075"/>
              <a:ext cx="963625" cy="1123900"/>
            </a:xfrm>
            <a:custGeom>
              <a:avLst/>
              <a:gdLst/>
              <a:ahLst/>
              <a:cxnLst/>
              <a:rect l="l" t="t" r="r" b="b"/>
              <a:pathLst>
                <a:path w="38545" h="44956" extrusionOk="0">
                  <a:moveTo>
                    <a:pt x="6499" y="1"/>
                  </a:moveTo>
                  <a:cubicBezTo>
                    <a:pt x="4488" y="1"/>
                    <a:pt x="2687" y="1120"/>
                    <a:pt x="1795" y="2925"/>
                  </a:cubicBezTo>
                  <a:lnTo>
                    <a:pt x="227" y="6101"/>
                  </a:lnTo>
                  <a:cubicBezTo>
                    <a:pt x="1" y="6561"/>
                    <a:pt x="189" y="7118"/>
                    <a:pt x="649" y="7345"/>
                  </a:cubicBezTo>
                  <a:cubicBezTo>
                    <a:pt x="781" y="7410"/>
                    <a:pt x="921" y="7440"/>
                    <a:pt x="1058" y="7440"/>
                  </a:cubicBezTo>
                  <a:cubicBezTo>
                    <a:pt x="1401" y="7440"/>
                    <a:pt x="1731" y="7250"/>
                    <a:pt x="1893" y="6922"/>
                  </a:cubicBezTo>
                  <a:lnTo>
                    <a:pt x="3461" y="3745"/>
                  </a:lnTo>
                  <a:cubicBezTo>
                    <a:pt x="4045" y="2563"/>
                    <a:pt x="5181" y="1857"/>
                    <a:pt x="6499" y="1857"/>
                  </a:cubicBezTo>
                  <a:cubicBezTo>
                    <a:pt x="7820" y="1857"/>
                    <a:pt x="8956" y="2563"/>
                    <a:pt x="9540" y="3745"/>
                  </a:cubicBezTo>
                  <a:lnTo>
                    <a:pt x="15697" y="16226"/>
                  </a:lnTo>
                  <a:cubicBezTo>
                    <a:pt x="16464" y="17773"/>
                    <a:pt x="17941" y="18848"/>
                    <a:pt x="19648" y="19094"/>
                  </a:cubicBezTo>
                  <a:lnTo>
                    <a:pt x="33418" y="21095"/>
                  </a:lnTo>
                  <a:cubicBezTo>
                    <a:pt x="34726" y="21284"/>
                    <a:pt x="35750" y="22149"/>
                    <a:pt x="36155" y="23403"/>
                  </a:cubicBezTo>
                  <a:cubicBezTo>
                    <a:pt x="36564" y="24656"/>
                    <a:pt x="36243" y="25958"/>
                    <a:pt x="35297" y="26877"/>
                  </a:cubicBezTo>
                  <a:lnTo>
                    <a:pt x="25335" y="36592"/>
                  </a:lnTo>
                  <a:cubicBezTo>
                    <a:pt x="24098" y="37795"/>
                    <a:pt x="23534" y="39532"/>
                    <a:pt x="23825" y="41235"/>
                  </a:cubicBezTo>
                  <a:cubicBezTo>
                    <a:pt x="23825" y="41235"/>
                    <a:pt x="24331" y="44179"/>
                    <a:pt x="24331" y="44186"/>
                  </a:cubicBezTo>
                  <a:cubicBezTo>
                    <a:pt x="24407" y="44632"/>
                    <a:pt x="24810" y="44955"/>
                    <a:pt x="25252" y="44955"/>
                  </a:cubicBezTo>
                  <a:cubicBezTo>
                    <a:pt x="25302" y="44955"/>
                    <a:pt x="25352" y="44951"/>
                    <a:pt x="25403" y="44943"/>
                  </a:cubicBezTo>
                  <a:cubicBezTo>
                    <a:pt x="25910" y="44855"/>
                    <a:pt x="26247" y="44375"/>
                    <a:pt x="26160" y="43871"/>
                  </a:cubicBezTo>
                  <a:lnTo>
                    <a:pt x="25656" y="40921"/>
                  </a:lnTo>
                  <a:cubicBezTo>
                    <a:pt x="25467" y="39823"/>
                    <a:pt x="25832" y="38698"/>
                    <a:pt x="26629" y="37921"/>
                  </a:cubicBezTo>
                  <a:lnTo>
                    <a:pt x="36595" y="28209"/>
                  </a:lnTo>
                  <a:cubicBezTo>
                    <a:pt x="38035" y="26802"/>
                    <a:pt x="38545" y="24741"/>
                    <a:pt x="37923" y="22828"/>
                  </a:cubicBezTo>
                  <a:cubicBezTo>
                    <a:pt x="37301" y="20916"/>
                    <a:pt x="35675" y="19547"/>
                    <a:pt x="33685" y="19260"/>
                  </a:cubicBezTo>
                  <a:lnTo>
                    <a:pt x="19915" y="17256"/>
                  </a:lnTo>
                  <a:cubicBezTo>
                    <a:pt x="18813" y="17097"/>
                    <a:pt x="17857" y="16404"/>
                    <a:pt x="17363" y="15404"/>
                  </a:cubicBezTo>
                  <a:lnTo>
                    <a:pt x="11207" y="2925"/>
                  </a:lnTo>
                  <a:cubicBezTo>
                    <a:pt x="10314" y="1120"/>
                    <a:pt x="8513" y="1"/>
                    <a:pt x="64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26" name="Google Shape;1326;p28"/>
          <p:cNvGrpSpPr/>
          <p:nvPr/>
        </p:nvGrpSpPr>
        <p:grpSpPr>
          <a:xfrm>
            <a:off x="7182441" y="4586641"/>
            <a:ext cx="279106" cy="268188"/>
            <a:chOff x="2416614" y="-315052"/>
            <a:chExt cx="2274706" cy="2185722"/>
          </a:xfrm>
        </p:grpSpPr>
        <p:sp>
          <p:nvSpPr>
            <p:cNvPr id="1327" name="Google Shape;1327;p28"/>
            <p:cNvSpPr/>
            <p:nvPr/>
          </p:nvSpPr>
          <p:spPr>
            <a:xfrm>
              <a:off x="2416614" y="-315052"/>
              <a:ext cx="2274706" cy="2185722"/>
            </a:xfrm>
            <a:custGeom>
              <a:avLst/>
              <a:gdLst/>
              <a:ahLst/>
              <a:cxnLst/>
              <a:rect l="l" t="t" r="r" b="b"/>
              <a:pathLst>
                <a:path w="75079" h="72142" extrusionOk="0">
                  <a:moveTo>
                    <a:pt x="37538" y="0"/>
                  </a:moveTo>
                  <a:cubicBezTo>
                    <a:pt x="35486" y="0"/>
                    <a:pt x="33490" y="565"/>
                    <a:pt x="31763" y="1639"/>
                  </a:cubicBezTo>
                  <a:cubicBezTo>
                    <a:pt x="30040" y="2711"/>
                    <a:pt x="28647" y="4252"/>
                    <a:pt x="27738" y="6094"/>
                  </a:cubicBezTo>
                  <a:lnTo>
                    <a:pt x="26170" y="9270"/>
                  </a:lnTo>
                  <a:cubicBezTo>
                    <a:pt x="25872" y="9871"/>
                    <a:pt x="25670" y="10506"/>
                    <a:pt x="25568" y="11158"/>
                  </a:cubicBezTo>
                  <a:cubicBezTo>
                    <a:pt x="25113" y="11639"/>
                    <a:pt x="24734" y="12183"/>
                    <a:pt x="24436" y="12785"/>
                  </a:cubicBezTo>
                  <a:lnTo>
                    <a:pt x="22115" y="17488"/>
                  </a:lnTo>
                  <a:lnTo>
                    <a:pt x="9537" y="19317"/>
                  </a:lnTo>
                  <a:cubicBezTo>
                    <a:pt x="7503" y="19613"/>
                    <a:pt x="5607" y="20458"/>
                    <a:pt x="4056" y="21770"/>
                  </a:cubicBezTo>
                  <a:cubicBezTo>
                    <a:pt x="2505" y="23077"/>
                    <a:pt x="1349" y="24801"/>
                    <a:pt x="713" y="26755"/>
                  </a:cubicBezTo>
                  <a:cubicBezTo>
                    <a:pt x="78" y="28711"/>
                    <a:pt x="1" y="30782"/>
                    <a:pt x="487" y="32756"/>
                  </a:cubicBezTo>
                  <a:cubicBezTo>
                    <a:pt x="974" y="34726"/>
                    <a:pt x="2008" y="36523"/>
                    <a:pt x="3478" y="37960"/>
                  </a:cubicBezTo>
                  <a:lnTo>
                    <a:pt x="12578" y="46831"/>
                  </a:lnTo>
                  <a:lnTo>
                    <a:pt x="10433" y="59358"/>
                  </a:lnTo>
                  <a:cubicBezTo>
                    <a:pt x="10084" y="61381"/>
                    <a:pt x="10304" y="63446"/>
                    <a:pt x="11071" y="65329"/>
                  </a:cubicBezTo>
                  <a:cubicBezTo>
                    <a:pt x="11835" y="67208"/>
                    <a:pt x="13116" y="68840"/>
                    <a:pt x="14778" y="70047"/>
                  </a:cubicBezTo>
                  <a:cubicBezTo>
                    <a:pt x="16664" y="71418"/>
                    <a:pt x="18884" y="72141"/>
                    <a:pt x="21195" y="72141"/>
                  </a:cubicBezTo>
                  <a:cubicBezTo>
                    <a:pt x="22956" y="72141"/>
                    <a:pt x="24717" y="71706"/>
                    <a:pt x="26289" y="70881"/>
                  </a:cubicBezTo>
                  <a:lnTo>
                    <a:pt x="37538" y="64967"/>
                  </a:lnTo>
                  <a:lnTo>
                    <a:pt x="48271" y="70607"/>
                  </a:lnTo>
                  <a:lnTo>
                    <a:pt x="48274" y="70611"/>
                  </a:lnTo>
                  <a:cubicBezTo>
                    <a:pt x="48430" y="70692"/>
                    <a:pt x="48561" y="70759"/>
                    <a:pt x="48689" y="70827"/>
                  </a:cubicBezTo>
                  <a:cubicBezTo>
                    <a:pt x="48720" y="70844"/>
                    <a:pt x="48750" y="70861"/>
                    <a:pt x="48784" y="70878"/>
                  </a:cubicBezTo>
                  <a:lnTo>
                    <a:pt x="48787" y="70881"/>
                  </a:lnTo>
                  <a:cubicBezTo>
                    <a:pt x="50349" y="71699"/>
                    <a:pt x="52086" y="72124"/>
                    <a:pt x="53859" y="72124"/>
                  </a:cubicBezTo>
                  <a:cubicBezTo>
                    <a:pt x="54127" y="72124"/>
                    <a:pt x="54394" y="72115"/>
                    <a:pt x="54661" y="72094"/>
                  </a:cubicBezTo>
                  <a:cubicBezTo>
                    <a:pt x="56709" y="71949"/>
                    <a:pt x="58658" y="71240"/>
                    <a:pt x="60301" y="70047"/>
                  </a:cubicBezTo>
                  <a:cubicBezTo>
                    <a:pt x="61960" y="68840"/>
                    <a:pt x="63244" y="67208"/>
                    <a:pt x="64008" y="65326"/>
                  </a:cubicBezTo>
                  <a:cubicBezTo>
                    <a:pt x="64775" y="63446"/>
                    <a:pt x="64995" y="61381"/>
                    <a:pt x="64646" y="59358"/>
                  </a:cubicBezTo>
                  <a:lnTo>
                    <a:pt x="63576" y="53099"/>
                  </a:lnTo>
                  <a:cubicBezTo>
                    <a:pt x="63443" y="52335"/>
                    <a:pt x="63173" y="51592"/>
                    <a:pt x="62785" y="50916"/>
                  </a:cubicBezTo>
                  <a:cubicBezTo>
                    <a:pt x="62927" y="50153"/>
                    <a:pt x="62933" y="49358"/>
                    <a:pt x="62801" y="48595"/>
                  </a:cubicBezTo>
                  <a:lnTo>
                    <a:pt x="62497" y="46831"/>
                  </a:lnTo>
                  <a:lnTo>
                    <a:pt x="71601" y="37960"/>
                  </a:lnTo>
                  <a:cubicBezTo>
                    <a:pt x="73071" y="36527"/>
                    <a:pt x="74105" y="34726"/>
                    <a:pt x="74592" y="32756"/>
                  </a:cubicBezTo>
                  <a:cubicBezTo>
                    <a:pt x="75078" y="30785"/>
                    <a:pt x="75001" y="28711"/>
                    <a:pt x="74366" y="26758"/>
                  </a:cubicBezTo>
                  <a:cubicBezTo>
                    <a:pt x="73730" y="24801"/>
                    <a:pt x="72574" y="23077"/>
                    <a:pt x="71023" y="21770"/>
                  </a:cubicBezTo>
                  <a:cubicBezTo>
                    <a:pt x="69472" y="20462"/>
                    <a:pt x="67576" y="19613"/>
                    <a:pt x="65542" y="19317"/>
                  </a:cubicBezTo>
                  <a:lnTo>
                    <a:pt x="52964" y="17488"/>
                  </a:lnTo>
                  <a:lnTo>
                    <a:pt x="47341" y="6094"/>
                  </a:lnTo>
                  <a:cubicBezTo>
                    <a:pt x="46432" y="4248"/>
                    <a:pt x="45040" y="2711"/>
                    <a:pt x="43313" y="1639"/>
                  </a:cubicBezTo>
                  <a:cubicBezTo>
                    <a:pt x="41589" y="565"/>
                    <a:pt x="39593" y="0"/>
                    <a:pt x="375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1440000" algn="bl" rotWithShape="0">
                <a:schemeClr val="dk1">
                  <a:alpha val="5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8" name="Google Shape;1328;p28"/>
            <p:cNvSpPr/>
            <p:nvPr/>
          </p:nvSpPr>
          <p:spPr>
            <a:xfrm>
              <a:off x="2753750" y="41200"/>
              <a:ext cx="1600525" cy="1473075"/>
            </a:xfrm>
            <a:custGeom>
              <a:avLst/>
              <a:gdLst/>
              <a:ahLst/>
              <a:cxnLst/>
              <a:rect l="l" t="t" r="r" b="b"/>
              <a:pathLst>
                <a:path w="64021" h="58923" extrusionOk="0">
                  <a:moveTo>
                    <a:pt x="32011" y="0"/>
                  </a:moveTo>
                  <a:cubicBezTo>
                    <a:pt x="30471" y="0"/>
                    <a:pt x="28931" y="803"/>
                    <a:pt x="28140" y="2408"/>
                  </a:cubicBezTo>
                  <a:lnTo>
                    <a:pt x="21979" y="14888"/>
                  </a:lnTo>
                  <a:cubicBezTo>
                    <a:pt x="21351" y="16162"/>
                    <a:pt x="20134" y="17044"/>
                    <a:pt x="18728" y="17250"/>
                  </a:cubicBezTo>
                  <a:lnTo>
                    <a:pt x="4957" y="19250"/>
                  </a:lnTo>
                  <a:cubicBezTo>
                    <a:pt x="1416" y="19765"/>
                    <a:pt x="0" y="24117"/>
                    <a:pt x="2565" y="26614"/>
                  </a:cubicBezTo>
                  <a:lnTo>
                    <a:pt x="12531" y="36330"/>
                  </a:lnTo>
                  <a:cubicBezTo>
                    <a:pt x="13548" y="37320"/>
                    <a:pt x="14011" y="38749"/>
                    <a:pt x="13771" y="40151"/>
                  </a:cubicBezTo>
                  <a:lnTo>
                    <a:pt x="11419" y="53865"/>
                  </a:lnTo>
                  <a:cubicBezTo>
                    <a:pt x="10940" y="56656"/>
                    <a:pt x="13159" y="58922"/>
                    <a:pt x="15674" y="58922"/>
                  </a:cubicBezTo>
                  <a:cubicBezTo>
                    <a:pt x="16338" y="58922"/>
                    <a:pt x="17023" y="58765"/>
                    <a:pt x="17684" y="58417"/>
                  </a:cubicBezTo>
                  <a:lnTo>
                    <a:pt x="30001" y="51942"/>
                  </a:lnTo>
                  <a:cubicBezTo>
                    <a:pt x="30630" y="51611"/>
                    <a:pt x="31320" y="51445"/>
                    <a:pt x="32011" y="51445"/>
                  </a:cubicBezTo>
                  <a:cubicBezTo>
                    <a:pt x="32701" y="51445"/>
                    <a:pt x="33391" y="51611"/>
                    <a:pt x="34020" y="51942"/>
                  </a:cubicBezTo>
                  <a:lnTo>
                    <a:pt x="46337" y="58417"/>
                  </a:lnTo>
                  <a:cubicBezTo>
                    <a:pt x="46998" y="58765"/>
                    <a:pt x="47683" y="58922"/>
                    <a:pt x="48347" y="58922"/>
                  </a:cubicBezTo>
                  <a:cubicBezTo>
                    <a:pt x="50862" y="58922"/>
                    <a:pt x="53081" y="56656"/>
                    <a:pt x="52602" y="53865"/>
                  </a:cubicBezTo>
                  <a:lnTo>
                    <a:pt x="50250" y="40151"/>
                  </a:lnTo>
                  <a:cubicBezTo>
                    <a:pt x="50010" y="38749"/>
                    <a:pt x="50473" y="37320"/>
                    <a:pt x="51490" y="36330"/>
                  </a:cubicBezTo>
                  <a:lnTo>
                    <a:pt x="61456" y="26614"/>
                  </a:lnTo>
                  <a:cubicBezTo>
                    <a:pt x="64021" y="24117"/>
                    <a:pt x="62605" y="19765"/>
                    <a:pt x="59064" y="19250"/>
                  </a:cubicBezTo>
                  <a:lnTo>
                    <a:pt x="45293" y="17250"/>
                  </a:lnTo>
                  <a:cubicBezTo>
                    <a:pt x="43887" y="17044"/>
                    <a:pt x="42670" y="16162"/>
                    <a:pt x="42042" y="14888"/>
                  </a:cubicBezTo>
                  <a:lnTo>
                    <a:pt x="35881" y="2408"/>
                  </a:lnTo>
                  <a:cubicBezTo>
                    <a:pt x="35090" y="803"/>
                    <a:pt x="33550" y="0"/>
                    <a:pt x="3201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9" name="Google Shape;1329;p28"/>
            <p:cNvSpPr/>
            <p:nvPr/>
          </p:nvSpPr>
          <p:spPr>
            <a:xfrm>
              <a:off x="2753750" y="41250"/>
              <a:ext cx="883275" cy="1473000"/>
            </a:xfrm>
            <a:custGeom>
              <a:avLst/>
              <a:gdLst/>
              <a:ahLst/>
              <a:cxnLst/>
              <a:rect l="l" t="t" r="r" b="b"/>
              <a:pathLst>
                <a:path w="35331" h="58920" extrusionOk="0">
                  <a:moveTo>
                    <a:pt x="32009" y="0"/>
                  </a:moveTo>
                  <a:cubicBezTo>
                    <a:pt x="30470" y="0"/>
                    <a:pt x="28931" y="802"/>
                    <a:pt x="28140" y="2406"/>
                  </a:cubicBezTo>
                  <a:lnTo>
                    <a:pt x="21979" y="14886"/>
                  </a:lnTo>
                  <a:cubicBezTo>
                    <a:pt x="21351" y="16160"/>
                    <a:pt x="20134" y="17042"/>
                    <a:pt x="18728" y="17248"/>
                  </a:cubicBezTo>
                  <a:lnTo>
                    <a:pt x="4957" y="19248"/>
                  </a:lnTo>
                  <a:cubicBezTo>
                    <a:pt x="1416" y="19763"/>
                    <a:pt x="0" y="24115"/>
                    <a:pt x="2565" y="26612"/>
                  </a:cubicBezTo>
                  <a:lnTo>
                    <a:pt x="12531" y="36328"/>
                  </a:lnTo>
                  <a:cubicBezTo>
                    <a:pt x="13548" y="37318"/>
                    <a:pt x="14011" y="38747"/>
                    <a:pt x="13771" y="40149"/>
                  </a:cubicBezTo>
                  <a:lnTo>
                    <a:pt x="11419" y="53863"/>
                  </a:lnTo>
                  <a:cubicBezTo>
                    <a:pt x="10940" y="56655"/>
                    <a:pt x="13155" y="58919"/>
                    <a:pt x="15669" y="58919"/>
                  </a:cubicBezTo>
                  <a:cubicBezTo>
                    <a:pt x="16208" y="58919"/>
                    <a:pt x="16760" y="58815"/>
                    <a:pt x="17302" y="58591"/>
                  </a:cubicBezTo>
                  <a:cubicBezTo>
                    <a:pt x="16538" y="57685"/>
                    <a:pt x="16137" y="56454"/>
                    <a:pt x="16369" y="55100"/>
                  </a:cubicBezTo>
                  <a:lnTo>
                    <a:pt x="18721" y="41386"/>
                  </a:lnTo>
                  <a:cubicBezTo>
                    <a:pt x="18961" y="39984"/>
                    <a:pt x="18498" y="38558"/>
                    <a:pt x="17478" y="37565"/>
                  </a:cubicBezTo>
                  <a:lnTo>
                    <a:pt x="7515" y="27853"/>
                  </a:lnTo>
                  <a:cubicBezTo>
                    <a:pt x="4951" y="25351"/>
                    <a:pt x="6367" y="20999"/>
                    <a:pt x="9908" y="20485"/>
                  </a:cubicBezTo>
                  <a:lnTo>
                    <a:pt x="23679" y="18485"/>
                  </a:lnTo>
                  <a:cubicBezTo>
                    <a:pt x="25085" y="18279"/>
                    <a:pt x="26301" y="17397"/>
                    <a:pt x="26930" y="16123"/>
                  </a:cubicBezTo>
                  <a:lnTo>
                    <a:pt x="33087" y="3643"/>
                  </a:lnTo>
                  <a:cubicBezTo>
                    <a:pt x="33594" y="2619"/>
                    <a:pt x="34408" y="1923"/>
                    <a:pt x="35330" y="1552"/>
                  </a:cubicBezTo>
                  <a:cubicBezTo>
                    <a:pt x="34482" y="517"/>
                    <a:pt x="33245" y="0"/>
                    <a:pt x="32009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0" name="Google Shape;1330;p28"/>
            <p:cNvSpPr/>
            <p:nvPr/>
          </p:nvSpPr>
          <p:spPr>
            <a:xfrm>
              <a:off x="2752900" y="245575"/>
              <a:ext cx="1347275" cy="1291875"/>
            </a:xfrm>
            <a:custGeom>
              <a:avLst/>
              <a:gdLst/>
              <a:ahLst/>
              <a:cxnLst/>
              <a:rect l="l" t="t" r="r" b="b"/>
              <a:pathLst>
                <a:path w="53891" h="51675" extrusionOk="0">
                  <a:moveTo>
                    <a:pt x="24869" y="0"/>
                  </a:moveTo>
                  <a:cubicBezTo>
                    <a:pt x="24527" y="0"/>
                    <a:pt x="24199" y="189"/>
                    <a:pt x="24038" y="516"/>
                  </a:cubicBezTo>
                  <a:lnTo>
                    <a:pt x="21182" y="6304"/>
                  </a:lnTo>
                  <a:cubicBezTo>
                    <a:pt x="20688" y="7304"/>
                    <a:pt x="19732" y="7997"/>
                    <a:pt x="18627" y="8156"/>
                  </a:cubicBezTo>
                  <a:lnTo>
                    <a:pt x="4860" y="10160"/>
                  </a:lnTo>
                  <a:cubicBezTo>
                    <a:pt x="2866" y="10447"/>
                    <a:pt x="1244" y="11816"/>
                    <a:pt x="622" y="13728"/>
                  </a:cubicBezTo>
                  <a:cubicBezTo>
                    <a:pt x="0" y="15641"/>
                    <a:pt x="510" y="17702"/>
                    <a:pt x="1950" y="19109"/>
                  </a:cubicBezTo>
                  <a:lnTo>
                    <a:pt x="11916" y="28821"/>
                  </a:lnTo>
                  <a:cubicBezTo>
                    <a:pt x="12713" y="29598"/>
                    <a:pt x="13078" y="30719"/>
                    <a:pt x="12889" y="31821"/>
                  </a:cubicBezTo>
                  <a:lnTo>
                    <a:pt x="10537" y="45534"/>
                  </a:lnTo>
                  <a:cubicBezTo>
                    <a:pt x="10199" y="47518"/>
                    <a:pt x="10996" y="49485"/>
                    <a:pt x="12626" y="50667"/>
                  </a:cubicBezTo>
                  <a:cubicBezTo>
                    <a:pt x="13544" y="51335"/>
                    <a:pt x="14620" y="51675"/>
                    <a:pt x="15703" y="51675"/>
                  </a:cubicBezTo>
                  <a:cubicBezTo>
                    <a:pt x="16537" y="51675"/>
                    <a:pt x="17376" y="51474"/>
                    <a:pt x="18150" y="51066"/>
                  </a:cubicBezTo>
                  <a:lnTo>
                    <a:pt x="30468" y="44591"/>
                  </a:lnTo>
                  <a:cubicBezTo>
                    <a:pt x="30961" y="44331"/>
                    <a:pt x="31503" y="44201"/>
                    <a:pt x="32045" y="44201"/>
                  </a:cubicBezTo>
                  <a:cubicBezTo>
                    <a:pt x="32586" y="44201"/>
                    <a:pt x="33128" y="44331"/>
                    <a:pt x="33621" y="44591"/>
                  </a:cubicBezTo>
                  <a:lnTo>
                    <a:pt x="45939" y="51066"/>
                  </a:lnTo>
                  <a:cubicBezTo>
                    <a:pt x="46692" y="51463"/>
                    <a:pt x="47532" y="51662"/>
                    <a:pt x="48373" y="51662"/>
                  </a:cubicBezTo>
                  <a:cubicBezTo>
                    <a:pt x="49460" y="51662"/>
                    <a:pt x="50551" y="51330"/>
                    <a:pt x="51463" y="50667"/>
                  </a:cubicBezTo>
                  <a:cubicBezTo>
                    <a:pt x="53093" y="49485"/>
                    <a:pt x="53890" y="47518"/>
                    <a:pt x="53552" y="45534"/>
                  </a:cubicBezTo>
                  <a:lnTo>
                    <a:pt x="52477" y="39279"/>
                  </a:lnTo>
                  <a:cubicBezTo>
                    <a:pt x="52399" y="38829"/>
                    <a:pt x="52009" y="38509"/>
                    <a:pt x="51565" y="38509"/>
                  </a:cubicBezTo>
                  <a:cubicBezTo>
                    <a:pt x="51513" y="38509"/>
                    <a:pt x="51459" y="38513"/>
                    <a:pt x="51406" y="38522"/>
                  </a:cubicBezTo>
                  <a:cubicBezTo>
                    <a:pt x="50899" y="38607"/>
                    <a:pt x="50562" y="39087"/>
                    <a:pt x="50649" y="39594"/>
                  </a:cubicBezTo>
                  <a:lnTo>
                    <a:pt x="51721" y="45848"/>
                  </a:lnTo>
                  <a:cubicBezTo>
                    <a:pt x="51944" y="47150"/>
                    <a:pt x="51440" y="48390"/>
                    <a:pt x="50372" y="49164"/>
                  </a:cubicBezTo>
                  <a:cubicBezTo>
                    <a:pt x="49770" y="49602"/>
                    <a:pt x="49083" y="49823"/>
                    <a:pt x="48389" y="49823"/>
                  </a:cubicBezTo>
                  <a:cubicBezTo>
                    <a:pt x="47853" y="49823"/>
                    <a:pt x="47312" y="49691"/>
                    <a:pt x="46803" y="49424"/>
                  </a:cubicBezTo>
                  <a:lnTo>
                    <a:pt x="34486" y="42949"/>
                  </a:lnTo>
                  <a:cubicBezTo>
                    <a:pt x="33723" y="42547"/>
                    <a:pt x="32884" y="42346"/>
                    <a:pt x="32045" y="42346"/>
                  </a:cubicBezTo>
                  <a:cubicBezTo>
                    <a:pt x="31206" y="42346"/>
                    <a:pt x="30367" y="42547"/>
                    <a:pt x="29603" y="42949"/>
                  </a:cubicBezTo>
                  <a:lnTo>
                    <a:pt x="17286" y="49424"/>
                  </a:lnTo>
                  <a:cubicBezTo>
                    <a:pt x="16777" y="49691"/>
                    <a:pt x="16236" y="49823"/>
                    <a:pt x="15700" y="49823"/>
                  </a:cubicBezTo>
                  <a:cubicBezTo>
                    <a:pt x="15006" y="49823"/>
                    <a:pt x="14319" y="49602"/>
                    <a:pt x="13717" y="49164"/>
                  </a:cubicBezTo>
                  <a:cubicBezTo>
                    <a:pt x="12649" y="48390"/>
                    <a:pt x="12145" y="47150"/>
                    <a:pt x="12369" y="45848"/>
                  </a:cubicBezTo>
                  <a:lnTo>
                    <a:pt x="14721" y="32135"/>
                  </a:lnTo>
                  <a:cubicBezTo>
                    <a:pt x="15011" y="30432"/>
                    <a:pt x="14447" y="28695"/>
                    <a:pt x="13210" y="27492"/>
                  </a:cubicBezTo>
                  <a:lnTo>
                    <a:pt x="3248" y="17777"/>
                  </a:lnTo>
                  <a:cubicBezTo>
                    <a:pt x="2302" y="16858"/>
                    <a:pt x="1981" y="15556"/>
                    <a:pt x="2390" y="14303"/>
                  </a:cubicBezTo>
                  <a:cubicBezTo>
                    <a:pt x="2795" y="13049"/>
                    <a:pt x="3819" y="12184"/>
                    <a:pt x="5124" y="11995"/>
                  </a:cubicBezTo>
                  <a:lnTo>
                    <a:pt x="18897" y="9994"/>
                  </a:lnTo>
                  <a:cubicBezTo>
                    <a:pt x="20604" y="9748"/>
                    <a:pt x="22081" y="8673"/>
                    <a:pt x="22848" y="7126"/>
                  </a:cubicBezTo>
                  <a:lnTo>
                    <a:pt x="25703" y="1340"/>
                  </a:lnTo>
                  <a:cubicBezTo>
                    <a:pt x="25930" y="881"/>
                    <a:pt x="25741" y="323"/>
                    <a:pt x="25281" y="96"/>
                  </a:cubicBezTo>
                  <a:cubicBezTo>
                    <a:pt x="25148" y="31"/>
                    <a:pt x="25007" y="0"/>
                    <a:pt x="248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1" name="Google Shape;1331;p28"/>
            <p:cNvSpPr/>
            <p:nvPr/>
          </p:nvSpPr>
          <p:spPr>
            <a:xfrm>
              <a:off x="3391500" y="18075"/>
              <a:ext cx="963625" cy="1123900"/>
            </a:xfrm>
            <a:custGeom>
              <a:avLst/>
              <a:gdLst/>
              <a:ahLst/>
              <a:cxnLst/>
              <a:rect l="l" t="t" r="r" b="b"/>
              <a:pathLst>
                <a:path w="38545" h="44956" extrusionOk="0">
                  <a:moveTo>
                    <a:pt x="6499" y="1"/>
                  </a:moveTo>
                  <a:cubicBezTo>
                    <a:pt x="4488" y="1"/>
                    <a:pt x="2687" y="1120"/>
                    <a:pt x="1795" y="2925"/>
                  </a:cubicBezTo>
                  <a:lnTo>
                    <a:pt x="227" y="6101"/>
                  </a:lnTo>
                  <a:cubicBezTo>
                    <a:pt x="1" y="6561"/>
                    <a:pt x="189" y="7118"/>
                    <a:pt x="649" y="7345"/>
                  </a:cubicBezTo>
                  <a:cubicBezTo>
                    <a:pt x="781" y="7410"/>
                    <a:pt x="921" y="7440"/>
                    <a:pt x="1058" y="7440"/>
                  </a:cubicBezTo>
                  <a:cubicBezTo>
                    <a:pt x="1401" y="7440"/>
                    <a:pt x="1731" y="7250"/>
                    <a:pt x="1893" y="6922"/>
                  </a:cubicBezTo>
                  <a:lnTo>
                    <a:pt x="3461" y="3745"/>
                  </a:lnTo>
                  <a:cubicBezTo>
                    <a:pt x="4045" y="2563"/>
                    <a:pt x="5181" y="1857"/>
                    <a:pt x="6499" y="1857"/>
                  </a:cubicBezTo>
                  <a:cubicBezTo>
                    <a:pt x="7820" y="1857"/>
                    <a:pt x="8956" y="2563"/>
                    <a:pt x="9540" y="3745"/>
                  </a:cubicBezTo>
                  <a:lnTo>
                    <a:pt x="15697" y="16226"/>
                  </a:lnTo>
                  <a:cubicBezTo>
                    <a:pt x="16464" y="17773"/>
                    <a:pt x="17941" y="18848"/>
                    <a:pt x="19648" y="19094"/>
                  </a:cubicBezTo>
                  <a:lnTo>
                    <a:pt x="33418" y="21095"/>
                  </a:lnTo>
                  <a:cubicBezTo>
                    <a:pt x="34726" y="21284"/>
                    <a:pt x="35750" y="22149"/>
                    <a:pt x="36155" y="23403"/>
                  </a:cubicBezTo>
                  <a:cubicBezTo>
                    <a:pt x="36564" y="24656"/>
                    <a:pt x="36243" y="25958"/>
                    <a:pt x="35297" y="26877"/>
                  </a:cubicBezTo>
                  <a:lnTo>
                    <a:pt x="25335" y="36592"/>
                  </a:lnTo>
                  <a:cubicBezTo>
                    <a:pt x="24098" y="37795"/>
                    <a:pt x="23534" y="39532"/>
                    <a:pt x="23825" y="41235"/>
                  </a:cubicBezTo>
                  <a:cubicBezTo>
                    <a:pt x="23825" y="41235"/>
                    <a:pt x="24331" y="44179"/>
                    <a:pt x="24331" y="44186"/>
                  </a:cubicBezTo>
                  <a:cubicBezTo>
                    <a:pt x="24407" y="44632"/>
                    <a:pt x="24810" y="44955"/>
                    <a:pt x="25252" y="44955"/>
                  </a:cubicBezTo>
                  <a:cubicBezTo>
                    <a:pt x="25302" y="44955"/>
                    <a:pt x="25352" y="44951"/>
                    <a:pt x="25403" y="44943"/>
                  </a:cubicBezTo>
                  <a:cubicBezTo>
                    <a:pt x="25910" y="44855"/>
                    <a:pt x="26247" y="44375"/>
                    <a:pt x="26160" y="43871"/>
                  </a:cubicBezTo>
                  <a:lnTo>
                    <a:pt x="25656" y="40921"/>
                  </a:lnTo>
                  <a:cubicBezTo>
                    <a:pt x="25467" y="39823"/>
                    <a:pt x="25832" y="38698"/>
                    <a:pt x="26629" y="37921"/>
                  </a:cubicBezTo>
                  <a:lnTo>
                    <a:pt x="36595" y="28209"/>
                  </a:lnTo>
                  <a:cubicBezTo>
                    <a:pt x="38035" y="26802"/>
                    <a:pt x="38545" y="24741"/>
                    <a:pt x="37923" y="22828"/>
                  </a:cubicBezTo>
                  <a:cubicBezTo>
                    <a:pt x="37301" y="20916"/>
                    <a:pt x="35675" y="19547"/>
                    <a:pt x="33685" y="19260"/>
                  </a:cubicBezTo>
                  <a:lnTo>
                    <a:pt x="19915" y="17256"/>
                  </a:lnTo>
                  <a:cubicBezTo>
                    <a:pt x="18813" y="17097"/>
                    <a:pt x="17857" y="16404"/>
                    <a:pt x="17363" y="15404"/>
                  </a:cubicBezTo>
                  <a:lnTo>
                    <a:pt x="11207" y="2925"/>
                  </a:lnTo>
                  <a:cubicBezTo>
                    <a:pt x="10314" y="1120"/>
                    <a:pt x="8513" y="1"/>
                    <a:pt x="64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32" name="Google Shape;1332;p28"/>
          <p:cNvGrpSpPr/>
          <p:nvPr/>
        </p:nvGrpSpPr>
        <p:grpSpPr>
          <a:xfrm>
            <a:off x="8508241" y="3784803"/>
            <a:ext cx="279106" cy="268188"/>
            <a:chOff x="2416614" y="-315052"/>
            <a:chExt cx="2274706" cy="2185722"/>
          </a:xfrm>
        </p:grpSpPr>
        <p:sp>
          <p:nvSpPr>
            <p:cNvPr id="1333" name="Google Shape;1333;p28"/>
            <p:cNvSpPr/>
            <p:nvPr/>
          </p:nvSpPr>
          <p:spPr>
            <a:xfrm>
              <a:off x="2416614" y="-315052"/>
              <a:ext cx="2274706" cy="2185722"/>
            </a:xfrm>
            <a:custGeom>
              <a:avLst/>
              <a:gdLst/>
              <a:ahLst/>
              <a:cxnLst/>
              <a:rect l="l" t="t" r="r" b="b"/>
              <a:pathLst>
                <a:path w="75079" h="72142" extrusionOk="0">
                  <a:moveTo>
                    <a:pt x="37538" y="0"/>
                  </a:moveTo>
                  <a:cubicBezTo>
                    <a:pt x="35486" y="0"/>
                    <a:pt x="33490" y="565"/>
                    <a:pt x="31763" y="1639"/>
                  </a:cubicBezTo>
                  <a:cubicBezTo>
                    <a:pt x="30040" y="2711"/>
                    <a:pt x="28647" y="4252"/>
                    <a:pt x="27738" y="6094"/>
                  </a:cubicBezTo>
                  <a:lnTo>
                    <a:pt x="26170" y="9270"/>
                  </a:lnTo>
                  <a:cubicBezTo>
                    <a:pt x="25872" y="9871"/>
                    <a:pt x="25670" y="10506"/>
                    <a:pt x="25568" y="11158"/>
                  </a:cubicBezTo>
                  <a:cubicBezTo>
                    <a:pt x="25113" y="11639"/>
                    <a:pt x="24734" y="12183"/>
                    <a:pt x="24436" y="12785"/>
                  </a:cubicBezTo>
                  <a:lnTo>
                    <a:pt x="22115" y="17488"/>
                  </a:lnTo>
                  <a:lnTo>
                    <a:pt x="9537" y="19317"/>
                  </a:lnTo>
                  <a:cubicBezTo>
                    <a:pt x="7503" y="19613"/>
                    <a:pt x="5607" y="20458"/>
                    <a:pt x="4056" y="21770"/>
                  </a:cubicBezTo>
                  <a:cubicBezTo>
                    <a:pt x="2505" y="23077"/>
                    <a:pt x="1349" y="24801"/>
                    <a:pt x="713" y="26755"/>
                  </a:cubicBezTo>
                  <a:cubicBezTo>
                    <a:pt x="78" y="28711"/>
                    <a:pt x="1" y="30782"/>
                    <a:pt x="487" y="32756"/>
                  </a:cubicBezTo>
                  <a:cubicBezTo>
                    <a:pt x="974" y="34726"/>
                    <a:pt x="2008" y="36523"/>
                    <a:pt x="3478" y="37960"/>
                  </a:cubicBezTo>
                  <a:lnTo>
                    <a:pt x="12578" y="46831"/>
                  </a:lnTo>
                  <a:lnTo>
                    <a:pt x="10433" y="59358"/>
                  </a:lnTo>
                  <a:cubicBezTo>
                    <a:pt x="10084" y="61381"/>
                    <a:pt x="10304" y="63446"/>
                    <a:pt x="11071" y="65329"/>
                  </a:cubicBezTo>
                  <a:cubicBezTo>
                    <a:pt x="11835" y="67208"/>
                    <a:pt x="13116" y="68840"/>
                    <a:pt x="14778" y="70047"/>
                  </a:cubicBezTo>
                  <a:cubicBezTo>
                    <a:pt x="16664" y="71418"/>
                    <a:pt x="18884" y="72141"/>
                    <a:pt x="21195" y="72141"/>
                  </a:cubicBezTo>
                  <a:cubicBezTo>
                    <a:pt x="22956" y="72141"/>
                    <a:pt x="24717" y="71706"/>
                    <a:pt x="26289" y="70881"/>
                  </a:cubicBezTo>
                  <a:lnTo>
                    <a:pt x="37538" y="64967"/>
                  </a:lnTo>
                  <a:lnTo>
                    <a:pt x="48271" y="70607"/>
                  </a:lnTo>
                  <a:lnTo>
                    <a:pt x="48274" y="70611"/>
                  </a:lnTo>
                  <a:cubicBezTo>
                    <a:pt x="48430" y="70692"/>
                    <a:pt x="48561" y="70759"/>
                    <a:pt x="48689" y="70827"/>
                  </a:cubicBezTo>
                  <a:cubicBezTo>
                    <a:pt x="48720" y="70844"/>
                    <a:pt x="48750" y="70861"/>
                    <a:pt x="48784" y="70878"/>
                  </a:cubicBezTo>
                  <a:lnTo>
                    <a:pt x="48787" y="70881"/>
                  </a:lnTo>
                  <a:cubicBezTo>
                    <a:pt x="50349" y="71699"/>
                    <a:pt x="52086" y="72124"/>
                    <a:pt x="53859" y="72124"/>
                  </a:cubicBezTo>
                  <a:cubicBezTo>
                    <a:pt x="54127" y="72124"/>
                    <a:pt x="54394" y="72115"/>
                    <a:pt x="54661" y="72094"/>
                  </a:cubicBezTo>
                  <a:cubicBezTo>
                    <a:pt x="56709" y="71949"/>
                    <a:pt x="58658" y="71240"/>
                    <a:pt x="60301" y="70047"/>
                  </a:cubicBezTo>
                  <a:cubicBezTo>
                    <a:pt x="61960" y="68840"/>
                    <a:pt x="63244" y="67208"/>
                    <a:pt x="64008" y="65326"/>
                  </a:cubicBezTo>
                  <a:cubicBezTo>
                    <a:pt x="64775" y="63446"/>
                    <a:pt x="64995" y="61381"/>
                    <a:pt x="64646" y="59358"/>
                  </a:cubicBezTo>
                  <a:lnTo>
                    <a:pt x="63576" y="53099"/>
                  </a:lnTo>
                  <a:cubicBezTo>
                    <a:pt x="63443" y="52335"/>
                    <a:pt x="63173" y="51592"/>
                    <a:pt x="62785" y="50916"/>
                  </a:cubicBezTo>
                  <a:cubicBezTo>
                    <a:pt x="62927" y="50153"/>
                    <a:pt x="62933" y="49358"/>
                    <a:pt x="62801" y="48595"/>
                  </a:cubicBezTo>
                  <a:lnTo>
                    <a:pt x="62497" y="46831"/>
                  </a:lnTo>
                  <a:lnTo>
                    <a:pt x="71601" y="37960"/>
                  </a:lnTo>
                  <a:cubicBezTo>
                    <a:pt x="73071" y="36527"/>
                    <a:pt x="74105" y="34726"/>
                    <a:pt x="74592" y="32756"/>
                  </a:cubicBezTo>
                  <a:cubicBezTo>
                    <a:pt x="75078" y="30785"/>
                    <a:pt x="75001" y="28711"/>
                    <a:pt x="74366" y="26758"/>
                  </a:cubicBezTo>
                  <a:cubicBezTo>
                    <a:pt x="73730" y="24801"/>
                    <a:pt x="72574" y="23077"/>
                    <a:pt x="71023" y="21770"/>
                  </a:cubicBezTo>
                  <a:cubicBezTo>
                    <a:pt x="69472" y="20462"/>
                    <a:pt x="67576" y="19613"/>
                    <a:pt x="65542" y="19317"/>
                  </a:cubicBezTo>
                  <a:lnTo>
                    <a:pt x="52964" y="17488"/>
                  </a:lnTo>
                  <a:lnTo>
                    <a:pt x="47341" y="6094"/>
                  </a:lnTo>
                  <a:cubicBezTo>
                    <a:pt x="46432" y="4248"/>
                    <a:pt x="45040" y="2711"/>
                    <a:pt x="43313" y="1639"/>
                  </a:cubicBezTo>
                  <a:cubicBezTo>
                    <a:pt x="41589" y="565"/>
                    <a:pt x="39593" y="0"/>
                    <a:pt x="375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1440000" algn="bl" rotWithShape="0">
                <a:schemeClr val="dk1">
                  <a:alpha val="5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4" name="Google Shape;1334;p28"/>
            <p:cNvSpPr/>
            <p:nvPr/>
          </p:nvSpPr>
          <p:spPr>
            <a:xfrm>
              <a:off x="2753750" y="41200"/>
              <a:ext cx="1600525" cy="1473075"/>
            </a:xfrm>
            <a:custGeom>
              <a:avLst/>
              <a:gdLst/>
              <a:ahLst/>
              <a:cxnLst/>
              <a:rect l="l" t="t" r="r" b="b"/>
              <a:pathLst>
                <a:path w="64021" h="58923" extrusionOk="0">
                  <a:moveTo>
                    <a:pt x="32011" y="0"/>
                  </a:moveTo>
                  <a:cubicBezTo>
                    <a:pt x="30471" y="0"/>
                    <a:pt x="28931" y="803"/>
                    <a:pt x="28140" y="2408"/>
                  </a:cubicBezTo>
                  <a:lnTo>
                    <a:pt x="21979" y="14888"/>
                  </a:lnTo>
                  <a:cubicBezTo>
                    <a:pt x="21351" y="16162"/>
                    <a:pt x="20134" y="17044"/>
                    <a:pt x="18728" y="17250"/>
                  </a:cubicBezTo>
                  <a:lnTo>
                    <a:pt x="4957" y="19250"/>
                  </a:lnTo>
                  <a:cubicBezTo>
                    <a:pt x="1416" y="19765"/>
                    <a:pt x="0" y="24117"/>
                    <a:pt x="2565" y="26614"/>
                  </a:cubicBezTo>
                  <a:lnTo>
                    <a:pt x="12531" y="36330"/>
                  </a:lnTo>
                  <a:cubicBezTo>
                    <a:pt x="13548" y="37320"/>
                    <a:pt x="14011" y="38749"/>
                    <a:pt x="13771" y="40151"/>
                  </a:cubicBezTo>
                  <a:lnTo>
                    <a:pt x="11419" y="53865"/>
                  </a:lnTo>
                  <a:cubicBezTo>
                    <a:pt x="10940" y="56656"/>
                    <a:pt x="13159" y="58922"/>
                    <a:pt x="15674" y="58922"/>
                  </a:cubicBezTo>
                  <a:cubicBezTo>
                    <a:pt x="16338" y="58922"/>
                    <a:pt x="17023" y="58765"/>
                    <a:pt x="17684" y="58417"/>
                  </a:cubicBezTo>
                  <a:lnTo>
                    <a:pt x="30001" y="51942"/>
                  </a:lnTo>
                  <a:cubicBezTo>
                    <a:pt x="30630" y="51611"/>
                    <a:pt x="31320" y="51445"/>
                    <a:pt x="32011" y="51445"/>
                  </a:cubicBezTo>
                  <a:cubicBezTo>
                    <a:pt x="32701" y="51445"/>
                    <a:pt x="33391" y="51611"/>
                    <a:pt x="34020" y="51942"/>
                  </a:cubicBezTo>
                  <a:lnTo>
                    <a:pt x="46337" y="58417"/>
                  </a:lnTo>
                  <a:cubicBezTo>
                    <a:pt x="46998" y="58765"/>
                    <a:pt x="47683" y="58922"/>
                    <a:pt x="48347" y="58922"/>
                  </a:cubicBezTo>
                  <a:cubicBezTo>
                    <a:pt x="50862" y="58922"/>
                    <a:pt x="53081" y="56656"/>
                    <a:pt x="52602" y="53865"/>
                  </a:cubicBezTo>
                  <a:lnTo>
                    <a:pt x="50250" y="40151"/>
                  </a:lnTo>
                  <a:cubicBezTo>
                    <a:pt x="50010" y="38749"/>
                    <a:pt x="50473" y="37320"/>
                    <a:pt x="51490" y="36330"/>
                  </a:cubicBezTo>
                  <a:lnTo>
                    <a:pt x="61456" y="26614"/>
                  </a:lnTo>
                  <a:cubicBezTo>
                    <a:pt x="64021" y="24117"/>
                    <a:pt x="62605" y="19765"/>
                    <a:pt x="59064" y="19250"/>
                  </a:cubicBezTo>
                  <a:lnTo>
                    <a:pt x="45293" y="17250"/>
                  </a:lnTo>
                  <a:cubicBezTo>
                    <a:pt x="43887" y="17044"/>
                    <a:pt x="42670" y="16162"/>
                    <a:pt x="42042" y="14888"/>
                  </a:cubicBezTo>
                  <a:lnTo>
                    <a:pt x="35881" y="2408"/>
                  </a:lnTo>
                  <a:cubicBezTo>
                    <a:pt x="35090" y="803"/>
                    <a:pt x="33550" y="0"/>
                    <a:pt x="3201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5" name="Google Shape;1335;p28"/>
            <p:cNvSpPr/>
            <p:nvPr/>
          </p:nvSpPr>
          <p:spPr>
            <a:xfrm>
              <a:off x="2753750" y="41250"/>
              <a:ext cx="883275" cy="1473000"/>
            </a:xfrm>
            <a:custGeom>
              <a:avLst/>
              <a:gdLst/>
              <a:ahLst/>
              <a:cxnLst/>
              <a:rect l="l" t="t" r="r" b="b"/>
              <a:pathLst>
                <a:path w="35331" h="58920" extrusionOk="0">
                  <a:moveTo>
                    <a:pt x="32009" y="0"/>
                  </a:moveTo>
                  <a:cubicBezTo>
                    <a:pt x="30470" y="0"/>
                    <a:pt x="28931" y="802"/>
                    <a:pt x="28140" y="2406"/>
                  </a:cubicBezTo>
                  <a:lnTo>
                    <a:pt x="21979" y="14886"/>
                  </a:lnTo>
                  <a:cubicBezTo>
                    <a:pt x="21351" y="16160"/>
                    <a:pt x="20134" y="17042"/>
                    <a:pt x="18728" y="17248"/>
                  </a:cubicBezTo>
                  <a:lnTo>
                    <a:pt x="4957" y="19248"/>
                  </a:lnTo>
                  <a:cubicBezTo>
                    <a:pt x="1416" y="19763"/>
                    <a:pt x="0" y="24115"/>
                    <a:pt x="2565" y="26612"/>
                  </a:cubicBezTo>
                  <a:lnTo>
                    <a:pt x="12531" y="36328"/>
                  </a:lnTo>
                  <a:cubicBezTo>
                    <a:pt x="13548" y="37318"/>
                    <a:pt x="14011" y="38747"/>
                    <a:pt x="13771" y="40149"/>
                  </a:cubicBezTo>
                  <a:lnTo>
                    <a:pt x="11419" y="53863"/>
                  </a:lnTo>
                  <a:cubicBezTo>
                    <a:pt x="10940" y="56655"/>
                    <a:pt x="13155" y="58919"/>
                    <a:pt x="15669" y="58919"/>
                  </a:cubicBezTo>
                  <a:cubicBezTo>
                    <a:pt x="16208" y="58919"/>
                    <a:pt x="16760" y="58815"/>
                    <a:pt x="17302" y="58591"/>
                  </a:cubicBezTo>
                  <a:cubicBezTo>
                    <a:pt x="16538" y="57685"/>
                    <a:pt x="16137" y="56454"/>
                    <a:pt x="16369" y="55100"/>
                  </a:cubicBezTo>
                  <a:lnTo>
                    <a:pt x="18721" y="41386"/>
                  </a:lnTo>
                  <a:cubicBezTo>
                    <a:pt x="18961" y="39984"/>
                    <a:pt x="18498" y="38558"/>
                    <a:pt x="17478" y="37565"/>
                  </a:cubicBezTo>
                  <a:lnTo>
                    <a:pt x="7515" y="27853"/>
                  </a:lnTo>
                  <a:cubicBezTo>
                    <a:pt x="4951" y="25351"/>
                    <a:pt x="6367" y="20999"/>
                    <a:pt x="9908" y="20485"/>
                  </a:cubicBezTo>
                  <a:lnTo>
                    <a:pt x="23679" y="18485"/>
                  </a:lnTo>
                  <a:cubicBezTo>
                    <a:pt x="25085" y="18279"/>
                    <a:pt x="26301" y="17397"/>
                    <a:pt x="26930" y="16123"/>
                  </a:cubicBezTo>
                  <a:lnTo>
                    <a:pt x="33087" y="3643"/>
                  </a:lnTo>
                  <a:cubicBezTo>
                    <a:pt x="33594" y="2619"/>
                    <a:pt x="34408" y="1923"/>
                    <a:pt x="35330" y="1552"/>
                  </a:cubicBezTo>
                  <a:cubicBezTo>
                    <a:pt x="34482" y="517"/>
                    <a:pt x="33245" y="0"/>
                    <a:pt x="32009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6" name="Google Shape;1336;p28"/>
            <p:cNvSpPr/>
            <p:nvPr/>
          </p:nvSpPr>
          <p:spPr>
            <a:xfrm>
              <a:off x="2752900" y="245575"/>
              <a:ext cx="1347275" cy="1291875"/>
            </a:xfrm>
            <a:custGeom>
              <a:avLst/>
              <a:gdLst/>
              <a:ahLst/>
              <a:cxnLst/>
              <a:rect l="l" t="t" r="r" b="b"/>
              <a:pathLst>
                <a:path w="53891" h="51675" extrusionOk="0">
                  <a:moveTo>
                    <a:pt x="24869" y="0"/>
                  </a:moveTo>
                  <a:cubicBezTo>
                    <a:pt x="24527" y="0"/>
                    <a:pt x="24199" y="189"/>
                    <a:pt x="24038" y="516"/>
                  </a:cubicBezTo>
                  <a:lnTo>
                    <a:pt x="21182" y="6304"/>
                  </a:lnTo>
                  <a:cubicBezTo>
                    <a:pt x="20688" y="7304"/>
                    <a:pt x="19732" y="7997"/>
                    <a:pt x="18627" y="8156"/>
                  </a:cubicBezTo>
                  <a:lnTo>
                    <a:pt x="4860" y="10160"/>
                  </a:lnTo>
                  <a:cubicBezTo>
                    <a:pt x="2866" y="10447"/>
                    <a:pt x="1244" y="11816"/>
                    <a:pt x="622" y="13728"/>
                  </a:cubicBezTo>
                  <a:cubicBezTo>
                    <a:pt x="0" y="15641"/>
                    <a:pt x="510" y="17702"/>
                    <a:pt x="1950" y="19109"/>
                  </a:cubicBezTo>
                  <a:lnTo>
                    <a:pt x="11916" y="28821"/>
                  </a:lnTo>
                  <a:cubicBezTo>
                    <a:pt x="12713" y="29598"/>
                    <a:pt x="13078" y="30719"/>
                    <a:pt x="12889" y="31821"/>
                  </a:cubicBezTo>
                  <a:lnTo>
                    <a:pt x="10537" y="45534"/>
                  </a:lnTo>
                  <a:cubicBezTo>
                    <a:pt x="10199" y="47518"/>
                    <a:pt x="10996" y="49485"/>
                    <a:pt x="12626" y="50667"/>
                  </a:cubicBezTo>
                  <a:cubicBezTo>
                    <a:pt x="13544" y="51335"/>
                    <a:pt x="14620" y="51675"/>
                    <a:pt x="15703" y="51675"/>
                  </a:cubicBezTo>
                  <a:cubicBezTo>
                    <a:pt x="16537" y="51675"/>
                    <a:pt x="17376" y="51474"/>
                    <a:pt x="18150" y="51066"/>
                  </a:cubicBezTo>
                  <a:lnTo>
                    <a:pt x="30468" y="44591"/>
                  </a:lnTo>
                  <a:cubicBezTo>
                    <a:pt x="30961" y="44331"/>
                    <a:pt x="31503" y="44201"/>
                    <a:pt x="32045" y="44201"/>
                  </a:cubicBezTo>
                  <a:cubicBezTo>
                    <a:pt x="32586" y="44201"/>
                    <a:pt x="33128" y="44331"/>
                    <a:pt x="33621" y="44591"/>
                  </a:cubicBezTo>
                  <a:lnTo>
                    <a:pt x="45939" y="51066"/>
                  </a:lnTo>
                  <a:cubicBezTo>
                    <a:pt x="46692" y="51463"/>
                    <a:pt x="47532" y="51662"/>
                    <a:pt x="48373" y="51662"/>
                  </a:cubicBezTo>
                  <a:cubicBezTo>
                    <a:pt x="49460" y="51662"/>
                    <a:pt x="50551" y="51330"/>
                    <a:pt x="51463" y="50667"/>
                  </a:cubicBezTo>
                  <a:cubicBezTo>
                    <a:pt x="53093" y="49485"/>
                    <a:pt x="53890" y="47518"/>
                    <a:pt x="53552" y="45534"/>
                  </a:cubicBezTo>
                  <a:lnTo>
                    <a:pt x="52477" y="39279"/>
                  </a:lnTo>
                  <a:cubicBezTo>
                    <a:pt x="52399" y="38829"/>
                    <a:pt x="52009" y="38509"/>
                    <a:pt x="51565" y="38509"/>
                  </a:cubicBezTo>
                  <a:cubicBezTo>
                    <a:pt x="51513" y="38509"/>
                    <a:pt x="51459" y="38513"/>
                    <a:pt x="51406" y="38522"/>
                  </a:cubicBezTo>
                  <a:cubicBezTo>
                    <a:pt x="50899" y="38607"/>
                    <a:pt x="50562" y="39087"/>
                    <a:pt x="50649" y="39594"/>
                  </a:cubicBezTo>
                  <a:lnTo>
                    <a:pt x="51721" y="45848"/>
                  </a:lnTo>
                  <a:cubicBezTo>
                    <a:pt x="51944" y="47150"/>
                    <a:pt x="51440" y="48390"/>
                    <a:pt x="50372" y="49164"/>
                  </a:cubicBezTo>
                  <a:cubicBezTo>
                    <a:pt x="49770" y="49602"/>
                    <a:pt x="49083" y="49823"/>
                    <a:pt x="48389" y="49823"/>
                  </a:cubicBezTo>
                  <a:cubicBezTo>
                    <a:pt x="47853" y="49823"/>
                    <a:pt x="47312" y="49691"/>
                    <a:pt x="46803" y="49424"/>
                  </a:cubicBezTo>
                  <a:lnTo>
                    <a:pt x="34486" y="42949"/>
                  </a:lnTo>
                  <a:cubicBezTo>
                    <a:pt x="33723" y="42547"/>
                    <a:pt x="32884" y="42346"/>
                    <a:pt x="32045" y="42346"/>
                  </a:cubicBezTo>
                  <a:cubicBezTo>
                    <a:pt x="31206" y="42346"/>
                    <a:pt x="30367" y="42547"/>
                    <a:pt x="29603" y="42949"/>
                  </a:cubicBezTo>
                  <a:lnTo>
                    <a:pt x="17286" y="49424"/>
                  </a:lnTo>
                  <a:cubicBezTo>
                    <a:pt x="16777" y="49691"/>
                    <a:pt x="16236" y="49823"/>
                    <a:pt x="15700" y="49823"/>
                  </a:cubicBezTo>
                  <a:cubicBezTo>
                    <a:pt x="15006" y="49823"/>
                    <a:pt x="14319" y="49602"/>
                    <a:pt x="13717" y="49164"/>
                  </a:cubicBezTo>
                  <a:cubicBezTo>
                    <a:pt x="12649" y="48390"/>
                    <a:pt x="12145" y="47150"/>
                    <a:pt x="12369" y="45848"/>
                  </a:cubicBezTo>
                  <a:lnTo>
                    <a:pt x="14721" y="32135"/>
                  </a:lnTo>
                  <a:cubicBezTo>
                    <a:pt x="15011" y="30432"/>
                    <a:pt x="14447" y="28695"/>
                    <a:pt x="13210" y="27492"/>
                  </a:cubicBezTo>
                  <a:lnTo>
                    <a:pt x="3248" y="17777"/>
                  </a:lnTo>
                  <a:cubicBezTo>
                    <a:pt x="2302" y="16858"/>
                    <a:pt x="1981" y="15556"/>
                    <a:pt x="2390" y="14303"/>
                  </a:cubicBezTo>
                  <a:cubicBezTo>
                    <a:pt x="2795" y="13049"/>
                    <a:pt x="3819" y="12184"/>
                    <a:pt x="5124" y="11995"/>
                  </a:cubicBezTo>
                  <a:lnTo>
                    <a:pt x="18897" y="9994"/>
                  </a:lnTo>
                  <a:cubicBezTo>
                    <a:pt x="20604" y="9748"/>
                    <a:pt x="22081" y="8673"/>
                    <a:pt x="22848" y="7126"/>
                  </a:cubicBezTo>
                  <a:lnTo>
                    <a:pt x="25703" y="1340"/>
                  </a:lnTo>
                  <a:cubicBezTo>
                    <a:pt x="25930" y="881"/>
                    <a:pt x="25741" y="323"/>
                    <a:pt x="25281" y="96"/>
                  </a:cubicBezTo>
                  <a:cubicBezTo>
                    <a:pt x="25148" y="31"/>
                    <a:pt x="25007" y="0"/>
                    <a:pt x="248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7" name="Google Shape;1337;p28"/>
            <p:cNvSpPr/>
            <p:nvPr/>
          </p:nvSpPr>
          <p:spPr>
            <a:xfrm>
              <a:off x="3391500" y="18075"/>
              <a:ext cx="963625" cy="1123900"/>
            </a:xfrm>
            <a:custGeom>
              <a:avLst/>
              <a:gdLst/>
              <a:ahLst/>
              <a:cxnLst/>
              <a:rect l="l" t="t" r="r" b="b"/>
              <a:pathLst>
                <a:path w="38545" h="44956" extrusionOk="0">
                  <a:moveTo>
                    <a:pt x="6499" y="1"/>
                  </a:moveTo>
                  <a:cubicBezTo>
                    <a:pt x="4488" y="1"/>
                    <a:pt x="2687" y="1120"/>
                    <a:pt x="1795" y="2925"/>
                  </a:cubicBezTo>
                  <a:lnTo>
                    <a:pt x="227" y="6101"/>
                  </a:lnTo>
                  <a:cubicBezTo>
                    <a:pt x="1" y="6561"/>
                    <a:pt x="189" y="7118"/>
                    <a:pt x="649" y="7345"/>
                  </a:cubicBezTo>
                  <a:cubicBezTo>
                    <a:pt x="781" y="7410"/>
                    <a:pt x="921" y="7440"/>
                    <a:pt x="1058" y="7440"/>
                  </a:cubicBezTo>
                  <a:cubicBezTo>
                    <a:pt x="1401" y="7440"/>
                    <a:pt x="1731" y="7250"/>
                    <a:pt x="1893" y="6922"/>
                  </a:cubicBezTo>
                  <a:lnTo>
                    <a:pt x="3461" y="3745"/>
                  </a:lnTo>
                  <a:cubicBezTo>
                    <a:pt x="4045" y="2563"/>
                    <a:pt x="5181" y="1857"/>
                    <a:pt x="6499" y="1857"/>
                  </a:cubicBezTo>
                  <a:cubicBezTo>
                    <a:pt x="7820" y="1857"/>
                    <a:pt x="8956" y="2563"/>
                    <a:pt x="9540" y="3745"/>
                  </a:cubicBezTo>
                  <a:lnTo>
                    <a:pt x="15697" y="16226"/>
                  </a:lnTo>
                  <a:cubicBezTo>
                    <a:pt x="16464" y="17773"/>
                    <a:pt x="17941" y="18848"/>
                    <a:pt x="19648" y="19094"/>
                  </a:cubicBezTo>
                  <a:lnTo>
                    <a:pt x="33418" y="21095"/>
                  </a:lnTo>
                  <a:cubicBezTo>
                    <a:pt x="34726" y="21284"/>
                    <a:pt x="35750" y="22149"/>
                    <a:pt x="36155" y="23403"/>
                  </a:cubicBezTo>
                  <a:cubicBezTo>
                    <a:pt x="36564" y="24656"/>
                    <a:pt x="36243" y="25958"/>
                    <a:pt x="35297" y="26877"/>
                  </a:cubicBezTo>
                  <a:lnTo>
                    <a:pt x="25335" y="36592"/>
                  </a:lnTo>
                  <a:cubicBezTo>
                    <a:pt x="24098" y="37795"/>
                    <a:pt x="23534" y="39532"/>
                    <a:pt x="23825" y="41235"/>
                  </a:cubicBezTo>
                  <a:cubicBezTo>
                    <a:pt x="23825" y="41235"/>
                    <a:pt x="24331" y="44179"/>
                    <a:pt x="24331" y="44186"/>
                  </a:cubicBezTo>
                  <a:cubicBezTo>
                    <a:pt x="24407" y="44632"/>
                    <a:pt x="24810" y="44955"/>
                    <a:pt x="25252" y="44955"/>
                  </a:cubicBezTo>
                  <a:cubicBezTo>
                    <a:pt x="25302" y="44955"/>
                    <a:pt x="25352" y="44951"/>
                    <a:pt x="25403" y="44943"/>
                  </a:cubicBezTo>
                  <a:cubicBezTo>
                    <a:pt x="25910" y="44855"/>
                    <a:pt x="26247" y="44375"/>
                    <a:pt x="26160" y="43871"/>
                  </a:cubicBezTo>
                  <a:lnTo>
                    <a:pt x="25656" y="40921"/>
                  </a:lnTo>
                  <a:cubicBezTo>
                    <a:pt x="25467" y="39823"/>
                    <a:pt x="25832" y="38698"/>
                    <a:pt x="26629" y="37921"/>
                  </a:cubicBezTo>
                  <a:lnTo>
                    <a:pt x="36595" y="28209"/>
                  </a:lnTo>
                  <a:cubicBezTo>
                    <a:pt x="38035" y="26802"/>
                    <a:pt x="38545" y="24741"/>
                    <a:pt x="37923" y="22828"/>
                  </a:cubicBezTo>
                  <a:cubicBezTo>
                    <a:pt x="37301" y="20916"/>
                    <a:pt x="35675" y="19547"/>
                    <a:pt x="33685" y="19260"/>
                  </a:cubicBezTo>
                  <a:lnTo>
                    <a:pt x="19915" y="17256"/>
                  </a:lnTo>
                  <a:cubicBezTo>
                    <a:pt x="18813" y="17097"/>
                    <a:pt x="17857" y="16404"/>
                    <a:pt x="17363" y="15404"/>
                  </a:cubicBezTo>
                  <a:lnTo>
                    <a:pt x="11207" y="2925"/>
                  </a:lnTo>
                  <a:cubicBezTo>
                    <a:pt x="10314" y="1120"/>
                    <a:pt x="8513" y="1"/>
                    <a:pt x="64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1B9A76F3-76C9-4B79-AB03-01629BE0568C}"/>
              </a:ext>
            </a:extLst>
          </p:cNvPr>
          <p:cNvSpPr txBox="1"/>
          <p:nvPr/>
        </p:nvSpPr>
        <p:spPr>
          <a:xfrm>
            <a:off x="2782055" y="4524543"/>
            <a:ext cx="34193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OM" sz="2000" b="1" dirty="0">
                <a:latin typeface="Calibri" panose="020F0502020204030204" pitchFamily="34" charset="0"/>
                <a:cs typeface="Calibri" panose="020F0502020204030204" pitchFamily="34" charset="0"/>
              </a:rPr>
              <a:t>إعداد الأُستاذ: أحمد </a:t>
            </a:r>
            <a:r>
              <a:rPr lang="ar-OM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العطابي</a:t>
            </a:r>
            <a:endParaRPr lang="en-US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969DB79-AA83-4E39-9325-72E357021152}"/>
              </a:ext>
            </a:extLst>
          </p:cNvPr>
          <p:cNvSpPr txBox="1"/>
          <p:nvPr/>
        </p:nvSpPr>
        <p:spPr>
          <a:xfrm>
            <a:off x="2185265" y="1661144"/>
            <a:ext cx="493158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OM" sz="4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(5-1)</a:t>
            </a:r>
          </a:p>
          <a:p>
            <a:pPr algn="ctr"/>
            <a:r>
              <a:rPr lang="ar-OM" sz="4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تسمية الزوايا وتقديرها</a:t>
            </a:r>
            <a:endParaRPr lang="en-US" sz="40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AC49FA0E-166D-4E98-9798-4985C43B6F0C}"/>
              </a:ext>
            </a:extLst>
          </p:cNvPr>
          <p:cNvSpPr txBox="1"/>
          <p:nvPr/>
        </p:nvSpPr>
        <p:spPr>
          <a:xfrm>
            <a:off x="6673458" y="0"/>
            <a:ext cx="24012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OM" sz="1800" b="1" dirty="0">
                <a:latin typeface="Calibri" panose="020F0502020204030204" pitchFamily="34" charset="0"/>
                <a:cs typeface="Calibri" panose="020F0502020204030204" pitchFamily="34" charset="0"/>
              </a:rPr>
              <a:t>الوحدة الخامسة : الزوايا</a:t>
            </a:r>
            <a:endParaRPr lang="en-US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882BF079-3607-460A-8BFD-EE08D2FE0AB9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7939879" y="3161460"/>
            <a:ext cx="1149808" cy="166003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82" name="Google Shape;1582;p33"/>
          <p:cNvGrpSpPr/>
          <p:nvPr/>
        </p:nvGrpSpPr>
        <p:grpSpPr>
          <a:xfrm rot="1372388">
            <a:off x="124999" y="201821"/>
            <a:ext cx="639751" cy="626814"/>
            <a:chOff x="2416614" y="-315052"/>
            <a:chExt cx="2274706" cy="2185722"/>
          </a:xfrm>
        </p:grpSpPr>
        <p:sp>
          <p:nvSpPr>
            <p:cNvPr id="1583" name="Google Shape;1583;p33"/>
            <p:cNvSpPr/>
            <p:nvPr/>
          </p:nvSpPr>
          <p:spPr>
            <a:xfrm>
              <a:off x="2416614" y="-315052"/>
              <a:ext cx="2274706" cy="2185722"/>
            </a:xfrm>
            <a:custGeom>
              <a:avLst/>
              <a:gdLst/>
              <a:ahLst/>
              <a:cxnLst/>
              <a:rect l="l" t="t" r="r" b="b"/>
              <a:pathLst>
                <a:path w="75079" h="72142" extrusionOk="0">
                  <a:moveTo>
                    <a:pt x="37538" y="0"/>
                  </a:moveTo>
                  <a:cubicBezTo>
                    <a:pt x="35486" y="0"/>
                    <a:pt x="33490" y="565"/>
                    <a:pt x="31763" y="1639"/>
                  </a:cubicBezTo>
                  <a:cubicBezTo>
                    <a:pt x="30040" y="2711"/>
                    <a:pt x="28647" y="4252"/>
                    <a:pt x="27738" y="6094"/>
                  </a:cubicBezTo>
                  <a:lnTo>
                    <a:pt x="26170" y="9270"/>
                  </a:lnTo>
                  <a:cubicBezTo>
                    <a:pt x="25872" y="9871"/>
                    <a:pt x="25670" y="10506"/>
                    <a:pt x="25568" y="11158"/>
                  </a:cubicBezTo>
                  <a:cubicBezTo>
                    <a:pt x="25113" y="11639"/>
                    <a:pt x="24734" y="12183"/>
                    <a:pt x="24436" y="12785"/>
                  </a:cubicBezTo>
                  <a:lnTo>
                    <a:pt x="22115" y="17488"/>
                  </a:lnTo>
                  <a:lnTo>
                    <a:pt x="9537" y="19317"/>
                  </a:lnTo>
                  <a:cubicBezTo>
                    <a:pt x="7503" y="19613"/>
                    <a:pt x="5607" y="20458"/>
                    <a:pt x="4056" y="21770"/>
                  </a:cubicBezTo>
                  <a:cubicBezTo>
                    <a:pt x="2505" y="23077"/>
                    <a:pt x="1349" y="24801"/>
                    <a:pt x="713" y="26755"/>
                  </a:cubicBezTo>
                  <a:cubicBezTo>
                    <a:pt x="78" y="28711"/>
                    <a:pt x="1" y="30782"/>
                    <a:pt x="487" y="32756"/>
                  </a:cubicBezTo>
                  <a:cubicBezTo>
                    <a:pt x="974" y="34726"/>
                    <a:pt x="2008" y="36523"/>
                    <a:pt x="3478" y="37960"/>
                  </a:cubicBezTo>
                  <a:lnTo>
                    <a:pt x="12578" y="46831"/>
                  </a:lnTo>
                  <a:lnTo>
                    <a:pt x="10433" y="59358"/>
                  </a:lnTo>
                  <a:cubicBezTo>
                    <a:pt x="10084" y="61381"/>
                    <a:pt x="10304" y="63446"/>
                    <a:pt x="11071" y="65329"/>
                  </a:cubicBezTo>
                  <a:cubicBezTo>
                    <a:pt x="11835" y="67208"/>
                    <a:pt x="13116" y="68840"/>
                    <a:pt x="14778" y="70047"/>
                  </a:cubicBezTo>
                  <a:cubicBezTo>
                    <a:pt x="16664" y="71418"/>
                    <a:pt x="18884" y="72141"/>
                    <a:pt x="21195" y="72141"/>
                  </a:cubicBezTo>
                  <a:cubicBezTo>
                    <a:pt x="22956" y="72141"/>
                    <a:pt x="24717" y="71706"/>
                    <a:pt x="26289" y="70881"/>
                  </a:cubicBezTo>
                  <a:lnTo>
                    <a:pt x="37538" y="64967"/>
                  </a:lnTo>
                  <a:lnTo>
                    <a:pt x="48271" y="70607"/>
                  </a:lnTo>
                  <a:lnTo>
                    <a:pt x="48274" y="70611"/>
                  </a:lnTo>
                  <a:cubicBezTo>
                    <a:pt x="48430" y="70692"/>
                    <a:pt x="48561" y="70759"/>
                    <a:pt x="48689" y="70827"/>
                  </a:cubicBezTo>
                  <a:cubicBezTo>
                    <a:pt x="48720" y="70844"/>
                    <a:pt x="48750" y="70861"/>
                    <a:pt x="48784" y="70878"/>
                  </a:cubicBezTo>
                  <a:lnTo>
                    <a:pt x="48787" y="70881"/>
                  </a:lnTo>
                  <a:cubicBezTo>
                    <a:pt x="50349" y="71699"/>
                    <a:pt x="52086" y="72124"/>
                    <a:pt x="53859" y="72124"/>
                  </a:cubicBezTo>
                  <a:cubicBezTo>
                    <a:pt x="54127" y="72124"/>
                    <a:pt x="54394" y="72115"/>
                    <a:pt x="54661" y="72094"/>
                  </a:cubicBezTo>
                  <a:cubicBezTo>
                    <a:pt x="56709" y="71949"/>
                    <a:pt x="58658" y="71240"/>
                    <a:pt x="60301" y="70047"/>
                  </a:cubicBezTo>
                  <a:cubicBezTo>
                    <a:pt x="61960" y="68840"/>
                    <a:pt x="63244" y="67208"/>
                    <a:pt x="64008" y="65326"/>
                  </a:cubicBezTo>
                  <a:cubicBezTo>
                    <a:pt x="64775" y="63446"/>
                    <a:pt x="64995" y="61381"/>
                    <a:pt x="64646" y="59358"/>
                  </a:cubicBezTo>
                  <a:lnTo>
                    <a:pt x="63576" y="53099"/>
                  </a:lnTo>
                  <a:cubicBezTo>
                    <a:pt x="63443" y="52335"/>
                    <a:pt x="63173" y="51592"/>
                    <a:pt x="62785" y="50916"/>
                  </a:cubicBezTo>
                  <a:cubicBezTo>
                    <a:pt x="62927" y="50153"/>
                    <a:pt x="62933" y="49358"/>
                    <a:pt x="62801" y="48595"/>
                  </a:cubicBezTo>
                  <a:lnTo>
                    <a:pt x="62497" y="46831"/>
                  </a:lnTo>
                  <a:lnTo>
                    <a:pt x="71601" y="37960"/>
                  </a:lnTo>
                  <a:cubicBezTo>
                    <a:pt x="73071" y="36527"/>
                    <a:pt x="74105" y="34726"/>
                    <a:pt x="74592" y="32756"/>
                  </a:cubicBezTo>
                  <a:cubicBezTo>
                    <a:pt x="75078" y="30785"/>
                    <a:pt x="75001" y="28711"/>
                    <a:pt x="74366" y="26758"/>
                  </a:cubicBezTo>
                  <a:cubicBezTo>
                    <a:pt x="73730" y="24801"/>
                    <a:pt x="72574" y="23077"/>
                    <a:pt x="71023" y="21770"/>
                  </a:cubicBezTo>
                  <a:cubicBezTo>
                    <a:pt x="69472" y="20462"/>
                    <a:pt x="67576" y="19613"/>
                    <a:pt x="65542" y="19317"/>
                  </a:cubicBezTo>
                  <a:lnTo>
                    <a:pt x="52964" y="17488"/>
                  </a:lnTo>
                  <a:lnTo>
                    <a:pt x="47341" y="6094"/>
                  </a:lnTo>
                  <a:cubicBezTo>
                    <a:pt x="46432" y="4248"/>
                    <a:pt x="45040" y="2711"/>
                    <a:pt x="43313" y="1639"/>
                  </a:cubicBezTo>
                  <a:cubicBezTo>
                    <a:pt x="41589" y="565"/>
                    <a:pt x="39593" y="0"/>
                    <a:pt x="375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1440000" algn="bl" rotWithShape="0">
                <a:schemeClr val="dk1">
                  <a:alpha val="5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4" name="Google Shape;1584;p33"/>
            <p:cNvSpPr/>
            <p:nvPr/>
          </p:nvSpPr>
          <p:spPr>
            <a:xfrm>
              <a:off x="2753750" y="41200"/>
              <a:ext cx="1600525" cy="1473075"/>
            </a:xfrm>
            <a:custGeom>
              <a:avLst/>
              <a:gdLst/>
              <a:ahLst/>
              <a:cxnLst/>
              <a:rect l="l" t="t" r="r" b="b"/>
              <a:pathLst>
                <a:path w="64021" h="58923" extrusionOk="0">
                  <a:moveTo>
                    <a:pt x="32011" y="0"/>
                  </a:moveTo>
                  <a:cubicBezTo>
                    <a:pt x="30471" y="0"/>
                    <a:pt x="28931" y="803"/>
                    <a:pt x="28140" y="2408"/>
                  </a:cubicBezTo>
                  <a:lnTo>
                    <a:pt x="21979" y="14888"/>
                  </a:lnTo>
                  <a:cubicBezTo>
                    <a:pt x="21351" y="16162"/>
                    <a:pt x="20134" y="17044"/>
                    <a:pt x="18728" y="17250"/>
                  </a:cubicBezTo>
                  <a:lnTo>
                    <a:pt x="4957" y="19250"/>
                  </a:lnTo>
                  <a:cubicBezTo>
                    <a:pt x="1416" y="19765"/>
                    <a:pt x="0" y="24117"/>
                    <a:pt x="2565" y="26614"/>
                  </a:cubicBezTo>
                  <a:lnTo>
                    <a:pt x="12531" y="36330"/>
                  </a:lnTo>
                  <a:cubicBezTo>
                    <a:pt x="13548" y="37320"/>
                    <a:pt x="14011" y="38749"/>
                    <a:pt x="13771" y="40151"/>
                  </a:cubicBezTo>
                  <a:lnTo>
                    <a:pt x="11419" y="53865"/>
                  </a:lnTo>
                  <a:cubicBezTo>
                    <a:pt x="10940" y="56656"/>
                    <a:pt x="13159" y="58922"/>
                    <a:pt x="15674" y="58922"/>
                  </a:cubicBezTo>
                  <a:cubicBezTo>
                    <a:pt x="16338" y="58922"/>
                    <a:pt x="17023" y="58765"/>
                    <a:pt x="17684" y="58417"/>
                  </a:cubicBezTo>
                  <a:lnTo>
                    <a:pt x="30001" y="51942"/>
                  </a:lnTo>
                  <a:cubicBezTo>
                    <a:pt x="30630" y="51611"/>
                    <a:pt x="31320" y="51445"/>
                    <a:pt x="32011" y="51445"/>
                  </a:cubicBezTo>
                  <a:cubicBezTo>
                    <a:pt x="32701" y="51445"/>
                    <a:pt x="33391" y="51611"/>
                    <a:pt x="34020" y="51942"/>
                  </a:cubicBezTo>
                  <a:lnTo>
                    <a:pt x="46337" y="58417"/>
                  </a:lnTo>
                  <a:cubicBezTo>
                    <a:pt x="46998" y="58765"/>
                    <a:pt x="47683" y="58922"/>
                    <a:pt x="48347" y="58922"/>
                  </a:cubicBezTo>
                  <a:cubicBezTo>
                    <a:pt x="50862" y="58922"/>
                    <a:pt x="53081" y="56656"/>
                    <a:pt x="52602" y="53865"/>
                  </a:cubicBezTo>
                  <a:lnTo>
                    <a:pt x="50250" y="40151"/>
                  </a:lnTo>
                  <a:cubicBezTo>
                    <a:pt x="50010" y="38749"/>
                    <a:pt x="50473" y="37320"/>
                    <a:pt x="51490" y="36330"/>
                  </a:cubicBezTo>
                  <a:lnTo>
                    <a:pt x="61456" y="26614"/>
                  </a:lnTo>
                  <a:cubicBezTo>
                    <a:pt x="64021" y="24117"/>
                    <a:pt x="62605" y="19765"/>
                    <a:pt x="59064" y="19250"/>
                  </a:cubicBezTo>
                  <a:lnTo>
                    <a:pt x="45293" y="17250"/>
                  </a:lnTo>
                  <a:cubicBezTo>
                    <a:pt x="43887" y="17044"/>
                    <a:pt x="42670" y="16162"/>
                    <a:pt x="42042" y="14888"/>
                  </a:cubicBezTo>
                  <a:lnTo>
                    <a:pt x="35881" y="2408"/>
                  </a:lnTo>
                  <a:cubicBezTo>
                    <a:pt x="35090" y="803"/>
                    <a:pt x="33550" y="0"/>
                    <a:pt x="3201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5" name="Google Shape;1585;p33"/>
            <p:cNvSpPr/>
            <p:nvPr/>
          </p:nvSpPr>
          <p:spPr>
            <a:xfrm>
              <a:off x="2753750" y="41250"/>
              <a:ext cx="883275" cy="1473000"/>
            </a:xfrm>
            <a:custGeom>
              <a:avLst/>
              <a:gdLst/>
              <a:ahLst/>
              <a:cxnLst/>
              <a:rect l="l" t="t" r="r" b="b"/>
              <a:pathLst>
                <a:path w="35331" h="58920" extrusionOk="0">
                  <a:moveTo>
                    <a:pt x="32009" y="0"/>
                  </a:moveTo>
                  <a:cubicBezTo>
                    <a:pt x="30470" y="0"/>
                    <a:pt x="28931" y="802"/>
                    <a:pt x="28140" y="2406"/>
                  </a:cubicBezTo>
                  <a:lnTo>
                    <a:pt x="21979" y="14886"/>
                  </a:lnTo>
                  <a:cubicBezTo>
                    <a:pt x="21351" y="16160"/>
                    <a:pt x="20134" y="17042"/>
                    <a:pt x="18728" y="17248"/>
                  </a:cubicBezTo>
                  <a:lnTo>
                    <a:pt x="4957" y="19248"/>
                  </a:lnTo>
                  <a:cubicBezTo>
                    <a:pt x="1416" y="19763"/>
                    <a:pt x="0" y="24115"/>
                    <a:pt x="2565" y="26612"/>
                  </a:cubicBezTo>
                  <a:lnTo>
                    <a:pt x="12531" y="36328"/>
                  </a:lnTo>
                  <a:cubicBezTo>
                    <a:pt x="13548" y="37318"/>
                    <a:pt x="14011" y="38747"/>
                    <a:pt x="13771" y="40149"/>
                  </a:cubicBezTo>
                  <a:lnTo>
                    <a:pt x="11419" y="53863"/>
                  </a:lnTo>
                  <a:cubicBezTo>
                    <a:pt x="10940" y="56655"/>
                    <a:pt x="13155" y="58919"/>
                    <a:pt x="15669" y="58919"/>
                  </a:cubicBezTo>
                  <a:cubicBezTo>
                    <a:pt x="16208" y="58919"/>
                    <a:pt x="16760" y="58815"/>
                    <a:pt x="17302" y="58591"/>
                  </a:cubicBezTo>
                  <a:cubicBezTo>
                    <a:pt x="16538" y="57685"/>
                    <a:pt x="16137" y="56454"/>
                    <a:pt x="16369" y="55100"/>
                  </a:cubicBezTo>
                  <a:lnTo>
                    <a:pt x="18721" y="41386"/>
                  </a:lnTo>
                  <a:cubicBezTo>
                    <a:pt x="18961" y="39984"/>
                    <a:pt x="18498" y="38558"/>
                    <a:pt x="17478" y="37565"/>
                  </a:cubicBezTo>
                  <a:lnTo>
                    <a:pt x="7515" y="27853"/>
                  </a:lnTo>
                  <a:cubicBezTo>
                    <a:pt x="4951" y="25351"/>
                    <a:pt x="6367" y="20999"/>
                    <a:pt x="9908" y="20485"/>
                  </a:cubicBezTo>
                  <a:lnTo>
                    <a:pt x="23679" y="18485"/>
                  </a:lnTo>
                  <a:cubicBezTo>
                    <a:pt x="25085" y="18279"/>
                    <a:pt x="26301" y="17397"/>
                    <a:pt x="26930" y="16123"/>
                  </a:cubicBezTo>
                  <a:lnTo>
                    <a:pt x="33087" y="3643"/>
                  </a:lnTo>
                  <a:cubicBezTo>
                    <a:pt x="33594" y="2619"/>
                    <a:pt x="34408" y="1923"/>
                    <a:pt x="35330" y="1552"/>
                  </a:cubicBezTo>
                  <a:cubicBezTo>
                    <a:pt x="34482" y="517"/>
                    <a:pt x="33245" y="0"/>
                    <a:pt x="32009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6" name="Google Shape;1586;p33"/>
            <p:cNvSpPr/>
            <p:nvPr/>
          </p:nvSpPr>
          <p:spPr>
            <a:xfrm>
              <a:off x="2752900" y="245575"/>
              <a:ext cx="1347275" cy="1291875"/>
            </a:xfrm>
            <a:custGeom>
              <a:avLst/>
              <a:gdLst/>
              <a:ahLst/>
              <a:cxnLst/>
              <a:rect l="l" t="t" r="r" b="b"/>
              <a:pathLst>
                <a:path w="53891" h="51675" extrusionOk="0">
                  <a:moveTo>
                    <a:pt x="24869" y="0"/>
                  </a:moveTo>
                  <a:cubicBezTo>
                    <a:pt x="24527" y="0"/>
                    <a:pt x="24199" y="189"/>
                    <a:pt x="24038" y="516"/>
                  </a:cubicBezTo>
                  <a:lnTo>
                    <a:pt x="21182" y="6304"/>
                  </a:lnTo>
                  <a:cubicBezTo>
                    <a:pt x="20688" y="7304"/>
                    <a:pt x="19732" y="7997"/>
                    <a:pt x="18627" y="8156"/>
                  </a:cubicBezTo>
                  <a:lnTo>
                    <a:pt x="4860" y="10160"/>
                  </a:lnTo>
                  <a:cubicBezTo>
                    <a:pt x="2866" y="10447"/>
                    <a:pt x="1244" y="11816"/>
                    <a:pt x="622" y="13728"/>
                  </a:cubicBezTo>
                  <a:cubicBezTo>
                    <a:pt x="0" y="15641"/>
                    <a:pt x="510" y="17702"/>
                    <a:pt x="1950" y="19109"/>
                  </a:cubicBezTo>
                  <a:lnTo>
                    <a:pt x="11916" y="28821"/>
                  </a:lnTo>
                  <a:cubicBezTo>
                    <a:pt x="12713" y="29598"/>
                    <a:pt x="13078" y="30719"/>
                    <a:pt x="12889" y="31821"/>
                  </a:cubicBezTo>
                  <a:lnTo>
                    <a:pt x="10537" y="45534"/>
                  </a:lnTo>
                  <a:cubicBezTo>
                    <a:pt x="10199" y="47518"/>
                    <a:pt x="10996" y="49485"/>
                    <a:pt x="12626" y="50667"/>
                  </a:cubicBezTo>
                  <a:cubicBezTo>
                    <a:pt x="13544" y="51335"/>
                    <a:pt x="14620" y="51675"/>
                    <a:pt x="15703" y="51675"/>
                  </a:cubicBezTo>
                  <a:cubicBezTo>
                    <a:pt x="16537" y="51675"/>
                    <a:pt x="17376" y="51474"/>
                    <a:pt x="18150" y="51066"/>
                  </a:cubicBezTo>
                  <a:lnTo>
                    <a:pt x="30468" y="44591"/>
                  </a:lnTo>
                  <a:cubicBezTo>
                    <a:pt x="30961" y="44331"/>
                    <a:pt x="31503" y="44201"/>
                    <a:pt x="32045" y="44201"/>
                  </a:cubicBezTo>
                  <a:cubicBezTo>
                    <a:pt x="32586" y="44201"/>
                    <a:pt x="33128" y="44331"/>
                    <a:pt x="33621" y="44591"/>
                  </a:cubicBezTo>
                  <a:lnTo>
                    <a:pt x="45939" y="51066"/>
                  </a:lnTo>
                  <a:cubicBezTo>
                    <a:pt x="46692" y="51463"/>
                    <a:pt x="47532" y="51662"/>
                    <a:pt x="48373" y="51662"/>
                  </a:cubicBezTo>
                  <a:cubicBezTo>
                    <a:pt x="49460" y="51662"/>
                    <a:pt x="50551" y="51330"/>
                    <a:pt x="51463" y="50667"/>
                  </a:cubicBezTo>
                  <a:cubicBezTo>
                    <a:pt x="53093" y="49485"/>
                    <a:pt x="53890" y="47518"/>
                    <a:pt x="53552" y="45534"/>
                  </a:cubicBezTo>
                  <a:lnTo>
                    <a:pt x="52477" y="39279"/>
                  </a:lnTo>
                  <a:cubicBezTo>
                    <a:pt x="52399" y="38829"/>
                    <a:pt x="52009" y="38509"/>
                    <a:pt x="51565" y="38509"/>
                  </a:cubicBezTo>
                  <a:cubicBezTo>
                    <a:pt x="51513" y="38509"/>
                    <a:pt x="51459" y="38513"/>
                    <a:pt x="51406" y="38522"/>
                  </a:cubicBezTo>
                  <a:cubicBezTo>
                    <a:pt x="50899" y="38607"/>
                    <a:pt x="50562" y="39087"/>
                    <a:pt x="50649" y="39594"/>
                  </a:cubicBezTo>
                  <a:lnTo>
                    <a:pt x="51721" y="45848"/>
                  </a:lnTo>
                  <a:cubicBezTo>
                    <a:pt x="51944" y="47150"/>
                    <a:pt x="51440" y="48390"/>
                    <a:pt x="50372" y="49164"/>
                  </a:cubicBezTo>
                  <a:cubicBezTo>
                    <a:pt x="49770" y="49602"/>
                    <a:pt x="49083" y="49823"/>
                    <a:pt x="48389" y="49823"/>
                  </a:cubicBezTo>
                  <a:cubicBezTo>
                    <a:pt x="47853" y="49823"/>
                    <a:pt x="47312" y="49691"/>
                    <a:pt x="46803" y="49424"/>
                  </a:cubicBezTo>
                  <a:lnTo>
                    <a:pt x="34486" y="42949"/>
                  </a:lnTo>
                  <a:cubicBezTo>
                    <a:pt x="33723" y="42547"/>
                    <a:pt x="32884" y="42346"/>
                    <a:pt x="32045" y="42346"/>
                  </a:cubicBezTo>
                  <a:cubicBezTo>
                    <a:pt x="31206" y="42346"/>
                    <a:pt x="30367" y="42547"/>
                    <a:pt x="29603" y="42949"/>
                  </a:cubicBezTo>
                  <a:lnTo>
                    <a:pt x="17286" y="49424"/>
                  </a:lnTo>
                  <a:cubicBezTo>
                    <a:pt x="16777" y="49691"/>
                    <a:pt x="16236" y="49823"/>
                    <a:pt x="15700" y="49823"/>
                  </a:cubicBezTo>
                  <a:cubicBezTo>
                    <a:pt x="15006" y="49823"/>
                    <a:pt x="14319" y="49602"/>
                    <a:pt x="13717" y="49164"/>
                  </a:cubicBezTo>
                  <a:cubicBezTo>
                    <a:pt x="12649" y="48390"/>
                    <a:pt x="12145" y="47150"/>
                    <a:pt x="12369" y="45848"/>
                  </a:cubicBezTo>
                  <a:lnTo>
                    <a:pt x="14721" y="32135"/>
                  </a:lnTo>
                  <a:cubicBezTo>
                    <a:pt x="15011" y="30432"/>
                    <a:pt x="14447" y="28695"/>
                    <a:pt x="13210" y="27492"/>
                  </a:cubicBezTo>
                  <a:lnTo>
                    <a:pt x="3248" y="17777"/>
                  </a:lnTo>
                  <a:cubicBezTo>
                    <a:pt x="2302" y="16858"/>
                    <a:pt x="1981" y="15556"/>
                    <a:pt x="2390" y="14303"/>
                  </a:cubicBezTo>
                  <a:cubicBezTo>
                    <a:pt x="2795" y="13049"/>
                    <a:pt x="3819" y="12184"/>
                    <a:pt x="5124" y="11995"/>
                  </a:cubicBezTo>
                  <a:lnTo>
                    <a:pt x="18897" y="9994"/>
                  </a:lnTo>
                  <a:cubicBezTo>
                    <a:pt x="20604" y="9748"/>
                    <a:pt x="22081" y="8673"/>
                    <a:pt x="22848" y="7126"/>
                  </a:cubicBezTo>
                  <a:lnTo>
                    <a:pt x="25703" y="1340"/>
                  </a:lnTo>
                  <a:cubicBezTo>
                    <a:pt x="25930" y="881"/>
                    <a:pt x="25741" y="323"/>
                    <a:pt x="25281" y="96"/>
                  </a:cubicBezTo>
                  <a:cubicBezTo>
                    <a:pt x="25148" y="31"/>
                    <a:pt x="25007" y="0"/>
                    <a:pt x="248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7" name="Google Shape;1587;p33"/>
            <p:cNvSpPr/>
            <p:nvPr/>
          </p:nvSpPr>
          <p:spPr>
            <a:xfrm>
              <a:off x="3391500" y="18075"/>
              <a:ext cx="963625" cy="1123900"/>
            </a:xfrm>
            <a:custGeom>
              <a:avLst/>
              <a:gdLst/>
              <a:ahLst/>
              <a:cxnLst/>
              <a:rect l="l" t="t" r="r" b="b"/>
              <a:pathLst>
                <a:path w="38545" h="44956" extrusionOk="0">
                  <a:moveTo>
                    <a:pt x="6499" y="1"/>
                  </a:moveTo>
                  <a:cubicBezTo>
                    <a:pt x="4488" y="1"/>
                    <a:pt x="2687" y="1120"/>
                    <a:pt x="1795" y="2925"/>
                  </a:cubicBezTo>
                  <a:lnTo>
                    <a:pt x="227" y="6101"/>
                  </a:lnTo>
                  <a:cubicBezTo>
                    <a:pt x="1" y="6561"/>
                    <a:pt x="189" y="7118"/>
                    <a:pt x="649" y="7345"/>
                  </a:cubicBezTo>
                  <a:cubicBezTo>
                    <a:pt x="781" y="7410"/>
                    <a:pt x="921" y="7440"/>
                    <a:pt x="1058" y="7440"/>
                  </a:cubicBezTo>
                  <a:cubicBezTo>
                    <a:pt x="1401" y="7440"/>
                    <a:pt x="1731" y="7250"/>
                    <a:pt x="1893" y="6922"/>
                  </a:cubicBezTo>
                  <a:lnTo>
                    <a:pt x="3461" y="3745"/>
                  </a:lnTo>
                  <a:cubicBezTo>
                    <a:pt x="4045" y="2563"/>
                    <a:pt x="5181" y="1857"/>
                    <a:pt x="6499" y="1857"/>
                  </a:cubicBezTo>
                  <a:cubicBezTo>
                    <a:pt x="7820" y="1857"/>
                    <a:pt x="8956" y="2563"/>
                    <a:pt x="9540" y="3745"/>
                  </a:cubicBezTo>
                  <a:lnTo>
                    <a:pt x="15697" y="16226"/>
                  </a:lnTo>
                  <a:cubicBezTo>
                    <a:pt x="16464" y="17773"/>
                    <a:pt x="17941" y="18848"/>
                    <a:pt x="19648" y="19094"/>
                  </a:cubicBezTo>
                  <a:lnTo>
                    <a:pt x="33418" y="21095"/>
                  </a:lnTo>
                  <a:cubicBezTo>
                    <a:pt x="34726" y="21284"/>
                    <a:pt x="35750" y="22149"/>
                    <a:pt x="36155" y="23403"/>
                  </a:cubicBezTo>
                  <a:cubicBezTo>
                    <a:pt x="36564" y="24656"/>
                    <a:pt x="36243" y="25958"/>
                    <a:pt x="35297" y="26877"/>
                  </a:cubicBezTo>
                  <a:lnTo>
                    <a:pt x="25335" y="36592"/>
                  </a:lnTo>
                  <a:cubicBezTo>
                    <a:pt x="24098" y="37795"/>
                    <a:pt x="23534" y="39532"/>
                    <a:pt x="23825" y="41235"/>
                  </a:cubicBezTo>
                  <a:cubicBezTo>
                    <a:pt x="23825" y="41235"/>
                    <a:pt x="24331" y="44179"/>
                    <a:pt x="24331" y="44186"/>
                  </a:cubicBezTo>
                  <a:cubicBezTo>
                    <a:pt x="24407" y="44632"/>
                    <a:pt x="24810" y="44955"/>
                    <a:pt x="25252" y="44955"/>
                  </a:cubicBezTo>
                  <a:cubicBezTo>
                    <a:pt x="25302" y="44955"/>
                    <a:pt x="25352" y="44951"/>
                    <a:pt x="25403" y="44943"/>
                  </a:cubicBezTo>
                  <a:cubicBezTo>
                    <a:pt x="25910" y="44855"/>
                    <a:pt x="26247" y="44375"/>
                    <a:pt x="26160" y="43871"/>
                  </a:cubicBezTo>
                  <a:lnTo>
                    <a:pt x="25656" y="40921"/>
                  </a:lnTo>
                  <a:cubicBezTo>
                    <a:pt x="25467" y="39823"/>
                    <a:pt x="25832" y="38698"/>
                    <a:pt x="26629" y="37921"/>
                  </a:cubicBezTo>
                  <a:lnTo>
                    <a:pt x="36595" y="28209"/>
                  </a:lnTo>
                  <a:cubicBezTo>
                    <a:pt x="38035" y="26802"/>
                    <a:pt x="38545" y="24741"/>
                    <a:pt x="37923" y="22828"/>
                  </a:cubicBezTo>
                  <a:cubicBezTo>
                    <a:pt x="37301" y="20916"/>
                    <a:pt x="35675" y="19547"/>
                    <a:pt x="33685" y="19260"/>
                  </a:cubicBezTo>
                  <a:lnTo>
                    <a:pt x="19915" y="17256"/>
                  </a:lnTo>
                  <a:cubicBezTo>
                    <a:pt x="18813" y="17097"/>
                    <a:pt x="17857" y="16404"/>
                    <a:pt x="17363" y="15404"/>
                  </a:cubicBezTo>
                  <a:lnTo>
                    <a:pt x="11207" y="2925"/>
                  </a:lnTo>
                  <a:cubicBezTo>
                    <a:pt x="10314" y="1120"/>
                    <a:pt x="8513" y="1"/>
                    <a:pt x="64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88" name="Google Shape;1588;p33"/>
          <p:cNvGrpSpPr/>
          <p:nvPr/>
        </p:nvGrpSpPr>
        <p:grpSpPr>
          <a:xfrm rot="-1213353">
            <a:off x="751299" y="167950"/>
            <a:ext cx="279018" cy="268103"/>
            <a:chOff x="2416614" y="-315052"/>
            <a:chExt cx="2274706" cy="2185722"/>
          </a:xfrm>
        </p:grpSpPr>
        <p:sp>
          <p:nvSpPr>
            <p:cNvPr id="1589" name="Google Shape;1589;p33"/>
            <p:cNvSpPr/>
            <p:nvPr/>
          </p:nvSpPr>
          <p:spPr>
            <a:xfrm>
              <a:off x="2416614" y="-315052"/>
              <a:ext cx="2274706" cy="2185722"/>
            </a:xfrm>
            <a:custGeom>
              <a:avLst/>
              <a:gdLst/>
              <a:ahLst/>
              <a:cxnLst/>
              <a:rect l="l" t="t" r="r" b="b"/>
              <a:pathLst>
                <a:path w="75079" h="72142" extrusionOk="0">
                  <a:moveTo>
                    <a:pt x="37538" y="0"/>
                  </a:moveTo>
                  <a:cubicBezTo>
                    <a:pt x="35486" y="0"/>
                    <a:pt x="33490" y="565"/>
                    <a:pt x="31763" y="1639"/>
                  </a:cubicBezTo>
                  <a:cubicBezTo>
                    <a:pt x="30040" y="2711"/>
                    <a:pt x="28647" y="4252"/>
                    <a:pt x="27738" y="6094"/>
                  </a:cubicBezTo>
                  <a:lnTo>
                    <a:pt x="26170" y="9270"/>
                  </a:lnTo>
                  <a:cubicBezTo>
                    <a:pt x="25872" y="9871"/>
                    <a:pt x="25670" y="10506"/>
                    <a:pt x="25568" y="11158"/>
                  </a:cubicBezTo>
                  <a:cubicBezTo>
                    <a:pt x="25113" y="11639"/>
                    <a:pt x="24734" y="12183"/>
                    <a:pt x="24436" y="12785"/>
                  </a:cubicBezTo>
                  <a:lnTo>
                    <a:pt x="22115" y="17488"/>
                  </a:lnTo>
                  <a:lnTo>
                    <a:pt x="9537" y="19317"/>
                  </a:lnTo>
                  <a:cubicBezTo>
                    <a:pt x="7503" y="19613"/>
                    <a:pt x="5607" y="20458"/>
                    <a:pt x="4056" y="21770"/>
                  </a:cubicBezTo>
                  <a:cubicBezTo>
                    <a:pt x="2505" y="23077"/>
                    <a:pt x="1349" y="24801"/>
                    <a:pt x="713" y="26755"/>
                  </a:cubicBezTo>
                  <a:cubicBezTo>
                    <a:pt x="78" y="28711"/>
                    <a:pt x="1" y="30782"/>
                    <a:pt x="487" y="32756"/>
                  </a:cubicBezTo>
                  <a:cubicBezTo>
                    <a:pt x="974" y="34726"/>
                    <a:pt x="2008" y="36523"/>
                    <a:pt x="3478" y="37960"/>
                  </a:cubicBezTo>
                  <a:lnTo>
                    <a:pt x="12578" y="46831"/>
                  </a:lnTo>
                  <a:lnTo>
                    <a:pt x="10433" y="59358"/>
                  </a:lnTo>
                  <a:cubicBezTo>
                    <a:pt x="10084" y="61381"/>
                    <a:pt x="10304" y="63446"/>
                    <a:pt x="11071" y="65329"/>
                  </a:cubicBezTo>
                  <a:cubicBezTo>
                    <a:pt x="11835" y="67208"/>
                    <a:pt x="13116" y="68840"/>
                    <a:pt x="14778" y="70047"/>
                  </a:cubicBezTo>
                  <a:cubicBezTo>
                    <a:pt x="16664" y="71418"/>
                    <a:pt x="18884" y="72141"/>
                    <a:pt x="21195" y="72141"/>
                  </a:cubicBezTo>
                  <a:cubicBezTo>
                    <a:pt x="22956" y="72141"/>
                    <a:pt x="24717" y="71706"/>
                    <a:pt x="26289" y="70881"/>
                  </a:cubicBezTo>
                  <a:lnTo>
                    <a:pt x="37538" y="64967"/>
                  </a:lnTo>
                  <a:lnTo>
                    <a:pt x="48271" y="70607"/>
                  </a:lnTo>
                  <a:lnTo>
                    <a:pt x="48274" y="70611"/>
                  </a:lnTo>
                  <a:cubicBezTo>
                    <a:pt x="48430" y="70692"/>
                    <a:pt x="48561" y="70759"/>
                    <a:pt x="48689" y="70827"/>
                  </a:cubicBezTo>
                  <a:cubicBezTo>
                    <a:pt x="48720" y="70844"/>
                    <a:pt x="48750" y="70861"/>
                    <a:pt x="48784" y="70878"/>
                  </a:cubicBezTo>
                  <a:lnTo>
                    <a:pt x="48787" y="70881"/>
                  </a:lnTo>
                  <a:cubicBezTo>
                    <a:pt x="50349" y="71699"/>
                    <a:pt x="52086" y="72124"/>
                    <a:pt x="53859" y="72124"/>
                  </a:cubicBezTo>
                  <a:cubicBezTo>
                    <a:pt x="54127" y="72124"/>
                    <a:pt x="54394" y="72115"/>
                    <a:pt x="54661" y="72094"/>
                  </a:cubicBezTo>
                  <a:cubicBezTo>
                    <a:pt x="56709" y="71949"/>
                    <a:pt x="58658" y="71240"/>
                    <a:pt x="60301" y="70047"/>
                  </a:cubicBezTo>
                  <a:cubicBezTo>
                    <a:pt x="61960" y="68840"/>
                    <a:pt x="63244" y="67208"/>
                    <a:pt x="64008" y="65326"/>
                  </a:cubicBezTo>
                  <a:cubicBezTo>
                    <a:pt x="64775" y="63446"/>
                    <a:pt x="64995" y="61381"/>
                    <a:pt x="64646" y="59358"/>
                  </a:cubicBezTo>
                  <a:lnTo>
                    <a:pt x="63576" y="53099"/>
                  </a:lnTo>
                  <a:cubicBezTo>
                    <a:pt x="63443" y="52335"/>
                    <a:pt x="63173" y="51592"/>
                    <a:pt x="62785" y="50916"/>
                  </a:cubicBezTo>
                  <a:cubicBezTo>
                    <a:pt x="62927" y="50153"/>
                    <a:pt x="62933" y="49358"/>
                    <a:pt x="62801" y="48595"/>
                  </a:cubicBezTo>
                  <a:lnTo>
                    <a:pt x="62497" y="46831"/>
                  </a:lnTo>
                  <a:lnTo>
                    <a:pt x="71601" y="37960"/>
                  </a:lnTo>
                  <a:cubicBezTo>
                    <a:pt x="73071" y="36527"/>
                    <a:pt x="74105" y="34726"/>
                    <a:pt x="74592" y="32756"/>
                  </a:cubicBezTo>
                  <a:cubicBezTo>
                    <a:pt x="75078" y="30785"/>
                    <a:pt x="75001" y="28711"/>
                    <a:pt x="74366" y="26758"/>
                  </a:cubicBezTo>
                  <a:cubicBezTo>
                    <a:pt x="73730" y="24801"/>
                    <a:pt x="72574" y="23077"/>
                    <a:pt x="71023" y="21770"/>
                  </a:cubicBezTo>
                  <a:cubicBezTo>
                    <a:pt x="69472" y="20462"/>
                    <a:pt x="67576" y="19613"/>
                    <a:pt x="65542" y="19317"/>
                  </a:cubicBezTo>
                  <a:lnTo>
                    <a:pt x="52964" y="17488"/>
                  </a:lnTo>
                  <a:lnTo>
                    <a:pt x="47341" y="6094"/>
                  </a:lnTo>
                  <a:cubicBezTo>
                    <a:pt x="46432" y="4248"/>
                    <a:pt x="45040" y="2711"/>
                    <a:pt x="43313" y="1639"/>
                  </a:cubicBezTo>
                  <a:cubicBezTo>
                    <a:pt x="41589" y="565"/>
                    <a:pt x="39593" y="0"/>
                    <a:pt x="375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1440000" algn="bl" rotWithShape="0">
                <a:schemeClr val="dk1">
                  <a:alpha val="5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0" name="Google Shape;1590;p33"/>
            <p:cNvSpPr/>
            <p:nvPr/>
          </p:nvSpPr>
          <p:spPr>
            <a:xfrm>
              <a:off x="2753750" y="41200"/>
              <a:ext cx="1600525" cy="1473075"/>
            </a:xfrm>
            <a:custGeom>
              <a:avLst/>
              <a:gdLst/>
              <a:ahLst/>
              <a:cxnLst/>
              <a:rect l="l" t="t" r="r" b="b"/>
              <a:pathLst>
                <a:path w="64021" h="58923" extrusionOk="0">
                  <a:moveTo>
                    <a:pt x="32011" y="0"/>
                  </a:moveTo>
                  <a:cubicBezTo>
                    <a:pt x="30471" y="0"/>
                    <a:pt x="28931" y="803"/>
                    <a:pt x="28140" y="2408"/>
                  </a:cubicBezTo>
                  <a:lnTo>
                    <a:pt x="21979" y="14888"/>
                  </a:lnTo>
                  <a:cubicBezTo>
                    <a:pt x="21351" y="16162"/>
                    <a:pt x="20134" y="17044"/>
                    <a:pt x="18728" y="17250"/>
                  </a:cubicBezTo>
                  <a:lnTo>
                    <a:pt x="4957" y="19250"/>
                  </a:lnTo>
                  <a:cubicBezTo>
                    <a:pt x="1416" y="19765"/>
                    <a:pt x="0" y="24117"/>
                    <a:pt x="2565" y="26614"/>
                  </a:cubicBezTo>
                  <a:lnTo>
                    <a:pt x="12531" y="36330"/>
                  </a:lnTo>
                  <a:cubicBezTo>
                    <a:pt x="13548" y="37320"/>
                    <a:pt x="14011" y="38749"/>
                    <a:pt x="13771" y="40151"/>
                  </a:cubicBezTo>
                  <a:lnTo>
                    <a:pt x="11419" y="53865"/>
                  </a:lnTo>
                  <a:cubicBezTo>
                    <a:pt x="10940" y="56656"/>
                    <a:pt x="13159" y="58922"/>
                    <a:pt x="15674" y="58922"/>
                  </a:cubicBezTo>
                  <a:cubicBezTo>
                    <a:pt x="16338" y="58922"/>
                    <a:pt x="17023" y="58765"/>
                    <a:pt x="17684" y="58417"/>
                  </a:cubicBezTo>
                  <a:lnTo>
                    <a:pt x="30001" y="51942"/>
                  </a:lnTo>
                  <a:cubicBezTo>
                    <a:pt x="30630" y="51611"/>
                    <a:pt x="31320" y="51445"/>
                    <a:pt x="32011" y="51445"/>
                  </a:cubicBezTo>
                  <a:cubicBezTo>
                    <a:pt x="32701" y="51445"/>
                    <a:pt x="33391" y="51611"/>
                    <a:pt x="34020" y="51942"/>
                  </a:cubicBezTo>
                  <a:lnTo>
                    <a:pt x="46337" y="58417"/>
                  </a:lnTo>
                  <a:cubicBezTo>
                    <a:pt x="46998" y="58765"/>
                    <a:pt x="47683" y="58922"/>
                    <a:pt x="48347" y="58922"/>
                  </a:cubicBezTo>
                  <a:cubicBezTo>
                    <a:pt x="50862" y="58922"/>
                    <a:pt x="53081" y="56656"/>
                    <a:pt x="52602" y="53865"/>
                  </a:cubicBezTo>
                  <a:lnTo>
                    <a:pt x="50250" y="40151"/>
                  </a:lnTo>
                  <a:cubicBezTo>
                    <a:pt x="50010" y="38749"/>
                    <a:pt x="50473" y="37320"/>
                    <a:pt x="51490" y="36330"/>
                  </a:cubicBezTo>
                  <a:lnTo>
                    <a:pt x="61456" y="26614"/>
                  </a:lnTo>
                  <a:cubicBezTo>
                    <a:pt x="64021" y="24117"/>
                    <a:pt x="62605" y="19765"/>
                    <a:pt x="59064" y="19250"/>
                  </a:cubicBezTo>
                  <a:lnTo>
                    <a:pt x="45293" y="17250"/>
                  </a:lnTo>
                  <a:cubicBezTo>
                    <a:pt x="43887" y="17044"/>
                    <a:pt x="42670" y="16162"/>
                    <a:pt x="42042" y="14888"/>
                  </a:cubicBezTo>
                  <a:lnTo>
                    <a:pt x="35881" y="2408"/>
                  </a:lnTo>
                  <a:cubicBezTo>
                    <a:pt x="35090" y="803"/>
                    <a:pt x="33550" y="0"/>
                    <a:pt x="3201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91" name="Google Shape;1591;p33"/>
            <p:cNvSpPr/>
            <p:nvPr/>
          </p:nvSpPr>
          <p:spPr>
            <a:xfrm>
              <a:off x="2753750" y="41250"/>
              <a:ext cx="883275" cy="1473000"/>
            </a:xfrm>
            <a:custGeom>
              <a:avLst/>
              <a:gdLst/>
              <a:ahLst/>
              <a:cxnLst/>
              <a:rect l="l" t="t" r="r" b="b"/>
              <a:pathLst>
                <a:path w="35331" h="58920" extrusionOk="0">
                  <a:moveTo>
                    <a:pt x="32009" y="0"/>
                  </a:moveTo>
                  <a:cubicBezTo>
                    <a:pt x="30470" y="0"/>
                    <a:pt x="28931" y="802"/>
                    <a:pt x="28140" y="2406"/>
                  </a:cubicBezTo>
                  <a:lnTo>
                    <a:pt x="21979" y="14886"/>
                  </a:lnTo>
                  <a:cubicBezTo>
                    <a:pt x="21351" y="16160"/>
                    <a:pt x="20134" y="17042"/>
                    <a:pt x="18728" y="17248"/>
                  </a:cubicBezTo>
                  <a:lnTo>
                    <a:pt x="4957" y="19248"/>
                  </a:lnTo>
                  <a:cubicBezTo>
                    <a:pt x="1416" y="19763"/>
                    <a:pt x="0" y="24115"/>
                    <a:pt x="2565" y="26612"/>
                  </a:cubicBezTo>
                  <a:lnTo>
                    <a:pt x="12531" y="36328"/>
                  </a:lnTo>
                  <a:cubicBezTo>
                    <a:pt x="13548" y="37318"/>
                    <a:pt x="14011" y="38747"/>
                    <a:pt x="13771" y="40149"/>
                  </a:cubicBezTo>
                  <a:lnTo>
                    <a:pt x="11419" y="53863"/>
                  </a:lnTo>
                  <a:cubicBezTo>
                    <a:pt x="10940" y="56655"/>
                    <a:pt x="13155" y="58919"/>
                    <a:pt x="15669" y="58919"/>
                  </a:cubicBezTo>
                  <a:cubicBezTo>
                    <a:pt x="16208" y="58919"/>
                    <a:pt x="16760" y="58815"/>
                    <a:pt x="17302" y="58591"/>
                  </a:cubicBezTo>
                  <a:cubicBezTo>
                    <a:pt x="16538" y="57685"/>
                    <a:pt x="16137" y="56454"/>
                    <a:pt x="16369" y="55100"/>
                  </a:cubicBezTo>
                  <a:lnTo>
                    <a:pt x="18721" y="41386"/>
                  </a:lnTo>
                  <a:cubicBezTo>
                    <a:pt x="18961" y="39984"/>
                    <a:pt x="18498" y="38558"/>
                    <a:pt x="17478" y="37565"/>
                  </a:cubicBezTo>
                  <a:lnTo>
                    <a:pt x="7515" y="27853"/>
                  </a:lnTo>
                  <a:cubicBezTo>
                    <a:pt x="4951" y="25351"/>
                    <a:pt x="6367" y="20999"/>
                    <a:pt x="9908" y="20485"/>
                  </a:cubicBezTo>
                  <a:lnTo>
                    <a:pt x="23679" y="18485"/>
                  </a:lnTo>
                  <a:cubicBezTo>
                    <a:pt x="25085" y="18279"/>
                    <a:pt x="26301" y="17397"/>
                    <a:pt x="26930" y="16123"/>
                  </a:cubicBezTo>
                  <a:lnTo>
                    <a:pt x="33087" y="3643"/>
                  </a:lnTo>
                  <a:cubicBezTo>
                    <a:pt x="33594" y="2619"/>
                    <a:pt x="34408" y="1923"/>
                    <a:pt x="35330" y="1552"/>
                  </a:cubicBezTo>
                  <a:cubicBezTo>
                    <a:pt x="34482" y="517"/>
                    <a:pt x="33245" y="0"/>
                    <a:pt x="32009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2" name="Google Shape;1592;p33"/>
            <p:cNvSpPr/>
            <p:nvPr/>
          </p:nvSpPr>
          <p:spPr>
            <a:xfrm>
              <a:off x="2752900" y="245575"/>
              <a:ext cx="1347275" cy="1291875"/>
            </a:xfrm>
            <a:custGeom>
              <a:avLst/>
              <a:gdLst/>
              <a:ahLst/>
              <a:cxnLst/>
              <a:rect l="l" t="t" r="r" b="b"/>
              <a:pathLst>
                <a:path w="53891" h="51675" extrusionOk="0">
                  <a:moveTo>
                    <a:pt x="24869" y="0"/>
                  </a:moveTo>
                  <a:cubicBezTo>
                    <a:pt x="24527" y="0"/>
                    <a:pt x="24199" y="189"/>
                    <a:pt x="24038" y="516"/>
                  </a:cubicBezTo>
                  <a:lnTo>
                    <a:pt x="21182" y="6304"/>
                  </a:lnTo>
                  <a:cubicBezTo>
                    <a:pt x="20688" y="7304"/>
                    <a:pt x="19732" y="7997"/>
                    <a:pt x="18627" y="8156"/>
                  </a:cubicBezTo>
                  <a:lnTo>
                    <a:pt x="4860" y="10160"/>
                  </a:lnTo>
                  <a:cubicBezTo>
                    <a:pt x="2866" y="10447"/>
                    <a:pt x="1244" y="11816"/>
                    <a:pt x="622" y="13728"/>
                  </a:cubicBezTo>
                  <a:cubicBezTo>
                    <a:pt x="0" y="15641"/>
                    <a:pt x="510" y="17702"/>
                    <a:pt x="1950" y="19109"/>
                  </a:cubicBezTo>
                  <a:lnTo>
                    <a:pt x="11916" y="28821"/>
                  </a:lnTo>
                  <a:cubicBezTo>
                    <a:pt x="12713" y="29598"/>
                    <a:pt x="13078" y="30719"/>
                    <a:pt x="12889" y="31821"/>
                  </a:cubicBezTo>
                  <a:lnTo>
                    <a:pt x="10537" y="45534"/>
                  </a:lnTo>
                  <a:cubicBezTo>
                    <a:pt x="10199" y="47518"/>
                    <a:pt x="10996" y="49485"/>
                    <a:pt x="12626" y="50667"/>
                  </a:cubicBezTo>
                  <a:cubicBezTo>
                    <a:pt x="13544" y="51335"/>
                    <a:pt x="14620" y="51675"/>
                    <a:pt x="15703" y="51675"/>
                  </a:cubicBezTo>
                  <a:cubicBezTo>
                    <a:pt x="16537" y="51675"/>
                    <a:pt x="17376" y="51474"/>
                    <a:pt x="18150" y="51066"/>
                  </a:cubicBezTo>
                  <a:lnTo>
                    <a:pt x="30468" y="44591"/>
                  </a:lnTo>
                  <a:cubicBezTo>
                    <a:pt x="30961" y="44331"/>
                    <a:pt x="31503" y="44201"/>
                    <a:pt x="32045" y="44201"/>
                  </a:cubicBezTo>
                  <a:cubicBezTo>
                    <a:pt x="32586" y="44201"/>
                    <a:pt x="33128" y="44331"/>
                    <a:pt x="33621" y="44591"/>
                  </a:cubicBezTo>
                  <a:lnTo>
                    <a:pt x="45939" y="51066"/>
                  </a:lnTo>
                  <a:cubicBezTo>
                    <a:pt x="46692" y="51463"/>
                    <a:pt x="47532" y="51662"/>
                    <a:pt x="48373" y="51662"/>
                  </a:cubicBezTo>
                  <a:cubicBezTo>
                    <a:pt x="49460" y="51662"/>
                    <a:pt x="50551" y="51330"/>
                    <a:pt x="51463" y="50667"/>
                  </a:cubicBezTo>
                  <a:cubicBezTo>
                    <a:pt x="53093" y="49485"/>
                    <a:pt x="53890" y="47518"/>
                    <a:pt x="53552" y="45534"/>
                  </a:cubicBezTo>
                  <a:lnTo>
                    <a:pt x="52477" y="39279"/>
                  </a:lnTo>
                  <a:cubicBezTo>
                    <a:pt x="52399" y="38829"/>
                    <a:pt x="52009" y="38509"/>
                    <a:pt x="51565" y="38509"/>
                  </a:cubicBezTo>
                  <a:cubicBezTo>
                    <a:pt x="51513" y="38509"/>
                    <a:pt x="51459" y="38513"/>
                    <a:pt x="51406" y="38522"/>
                  </a:cubicBezTo>
                  <a:cubicBezTo>
                    <a:pt x="50899" y="38607"/>
                    <a:pt x="50562" y="39087"/>
                    <a:pt x="50649" y="39594"/>
                  </a:cubicBezTo>
                  <a:lnTo>
                    <a:pt x="51721" y="45848"/>
                  </a:lnTo>
                  <a:cubicBezTo>
                    <a:pt x="51944" y="47150"/>
                    <a:pt x="51440" y="48390"/>
                    <a:pt x="50372" y="49164"/>
                  </a:cubicBezTo>
                  <a:cubicBezTo>
                    <a:pt x="49770" y="49602"/>
                    <a:pt x="49083" y="49823"/>
                    <a:pt x="48389" y="49823"/>
                  </a:cubicBezTo>
                  <a:cubicBezTo>
                    <a:pt x="47853" y="49823"/>
                    <a:pt x="47312" y="49691"/>
                    <a:pt x="46803" y="49424"/>
                  </a:cubicBezTo>
                  <a:lnTo>
                    <a:pt x="34486" y="42949"/>
                  </a:lnTo>
                  <a:cubicBezTo>
                    <a:pt x="33723" y="42547"/>
                    <a:pt x="32884" y="42346"/>
                    <a:pt x="32045" y="42346"/>
                  </a:cubicBezTo>
                  <a:cubicBezTo>
                    <a:pt x="31206" y="42346"/>
                    <a:pt x="30367" y="42547"/>
                    <a:pt x="29603" y="42949"/>
                  </a:cubicBezTo>
                  <a:lnTo>
                    <a:pt x="17286" y="49424"/>
                  </a:lnTo>
                  <a:cubicBezTo>
                    <a:pt x="16777" y="49691"/>
                    <a:pt x="16236" y="49823"/>
                    <a:pt x="15700" y="49823"/>
                  </a:cubicBezTo>
                  <a:cubicBezTo>
                    <a:pt x="15006" y="49823"/>
                    <a:pt x="14319" y="49602"/>
                    <a:pt x="13717" y="49164"/>
                  </a:cubicBezTo>
                  <a:cubicBezTo>
                    <a:pt x="12649" y="48390"/>
                    <a:pt x="12145" y="47150"/>
                    <a:pt x="12369" y="45848"/>
                  </a:cubicBezTo>
                  <a:lnTo>
                    <a:pt x="14721" y="32135"/>
                  </a:lnTo>
                  <a:cubicBezTo>
                    <a:pt x="15011" y="30432"/>
                    <a:pt x="14447" y="28695"/>
                    <a:pt x="13210" y="27492"/>
                  </a:cubicBezTo>
                  <a:lnTo>
                    <a:pt x="3248" y="17777"/>
                  </a:lnTo>
                  <a:cubicBezTo>
                    <a:pt x="2302" y="16858"/>
                    <a:pt x="1981" y="15556"/>
                    <a:pt x="2390" y="14303"/>
                  </a:cubicBezTo>
                  <a:cubicBezTo>
                    <a:pt x="2795" y="13049"/>
                    <a:pt x="3819" y="12184"/>
                    <a:pt x="5124" y="11995"/>
                  </a:cubicBezTo>
                  <a:lnTo>
                    <a:pt x="18897" y="9994"/>
                  </a:lnTo>
                  <a:cubicBezTo>
                    <a:pt x="20604" y="9748"/>
                    <a:pt x="22081" y="8673"/>
                    <a:pt x="22848" y="7126"/>
                  </a:cubicBezTo>
                  <a:lnTo>
                    <a:pt x="25703" y="1340"/>
                  </a:lnTo>
                  <a:cubicBezTo>
                    <a:pt x="25930" y="881"/>
                    <a:pt x="25741" y="323"/>
                    <a:pt x="25281" y="96"/>
                  </a:cubicBezTo>
                  <a:cubicBezTo>
                    <a:pt x="25148" y="31"/>
                    <a:pt x="25007" y="0"/>
                    <a:pt x="248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3" name="Google Shape;1593;p33"/>
            <p:cNvSpPr/>
            <p:nvPr/>
          </p:nvSpPr>
          <p:spPr>
            <a:xfrm>
              <a:off x="3391500" y="18075"/>
              <a:ext cx="963625" cy="1123900"/>
            </a:xfrm>
            <a:custGeom>
              <a:avLst/>
              <a:gdLst/>
              <a:ahLst/>
              <a:cxnLst/>
              <a:rect l="l" t="t" r="r" b="b"/>
              <a:pathLst>
                <a:path w="38545" h="44956" extrusionOk="0">
                  <a:moveTo>
                    <a:pt x="6499" y="1"/>
                  </a:moveTo>
                  <a:cubicBezTo>
                    <a:pt x="4488" y="1"/>
                    <a:pt x="2687" y="1120"/>
                    <a:pt x="1795" y="2925"/>
                  </a:cubicBezTo>
                  <a:lnTo>
                    <a:pt x="227" y="6101"/>
                  </a:lnTo>
                  <a:cubicBezTo>
                    <a:pt x="1" y="6561"/>
                    <a:pt x="189" y="7118"/>
                    <a:pt x="649" y="7345"/>
                  </a:cubicBezTo>
                  <a:cubicBezTo>
                    <a:pt x="781" y="7410"/>
                    <a:pt x="921" y="7440"/>
                    <a:pt x="1058" y="7440"/>
                  </a:cubicBezTo>
                  <a:cubicBezTo>
                    <a:pt x="1401" y="7440"/>
                    <a:pt x="1731" y="7250"/>
                    <a:pt x="1893" y="6922"/>
                  </a:cubicBezTo>
                  <a:lnTo>
                    <a:pt x="3461" y="3745"/>
                  </a:lnTo>
                  <a:cubicBezTo>
                    <a:pt x="4045" y="2563"/>
                    <a:pt x="5181" y="1857"/>
                    <a:pt x="6499" y="1857"/>
                  </a:cubicBezTo>
                  <a:cubicBezTo>
                    <a:pt x="7820" y="1857"/>
                    <a:pt x="8956" y="2563"/>
                    <a:pt x="9540" y="3745"/>
                  </a:cubicBezTo>
                  <a:lnTo>
                    <a:pt x="15697" y="16226"/>
                  </a:lnTo>
                  <a:cubicBezTo>
                    <a:pt x="16464" y="17773"/>
                    <a:pt x="17941" y="18848"/>
                    <a:pt x="19648" y="19094"/>
                  </a:cubicBezTo>
                  <a:lnTo>
                    <a:pt x="33418" y="21095"/>
                  </a:lnTo>
                  <a:cubicBezTo>
                    <a:pt x="34726" y="21284"/>
                    <a:pt x="35750" y="22149"/>
                    <a:pt x="36155" y="23403"/>
                  </a:cubicBezTo>
                  <a:cubicBezTo>
                    <a:pt x="36564" y="24656"/>
                    <a:pt x="36243" y="25958"/>
                    <a:pt x="35297" y="26877"/>
                  </a:cubicBezTo>
                  <a:lnTo>
                    <a:pt x="25335" y="36592"/>
                  </a:lnTo>
                  <a:cubicBezTo>
                    <a:pt x="24098" y="37795"/>
                    <a:pt x="23534" y="39532"/>
                    <a:pt x="23825" y="41235"/>
                  </a:cubicBezTo>
                  <a:cubicBezTo>
                    <a:pt x="23825" y="41235"/>
                    <a:pt x="24331" y="44179"/>
                    <a:pt x="24331" y="44186"/>
                  </a:cubicBezTo>
                  <a:cubicBezTo>
                    <a:pt x="24407" y="44632"/>
                    <a:pt x="24810" y="44955"/>
                    <a:pt x="25252" y="44955"/>
                  </a:cubicBezTo>
                  <a:cubicBezTo>
                    <a:pt x="25302" y="44955"/>
                    <a:pt x="25352" y="44951"/>
                    <a:pt x="25403" y="44943"/>
                  </a:cubicBezTo>
                  <a:cubicBezTo>
                    <a:pt x="25910" y="44855"/>
                    <a:pt x="26247" y="44375"/>
                    <a:pt x="26160" y="43871"/>
                  </a:cubicBezTo>
                  <a:lnTo>
                    <a:pt x="25656" y="40921"/>
                  </a:lnTo>
                  <a:cubicBezTo>
                    <a:pt x="25467" y="39823"/>
                    <a:pt x="25832" y="38698"/>
                    <a:pt x="26629" y="37921"/>
                  </a:cubicBezTo>
                  <a:lnTo>
                    <a:pt x="36595" y="28209"/>
                  </a:lnTo>
                  <a:cubicBezTo>
                    <a:pt x="38035" y="26802"/>
                    <a:pt x="38545" y="24741"/>
                    <a:pt x="37923" y="22828"/>
                  </a:cubicBezTo>
                  <a:cubicBezTo>
                    <a:pt x="37301" y="20916"/>
                    <a:pt x="35675" y="19547"/>
                    <a:pt x="33685" y="19260"/>
                  </a:cubicBezTo>
                  <a:lnTo>
                    <a:pt x="19915" y="17256"/>
                  </a:lnTo>
                  <a:cubicBezTo>
                    <a:pt x="18813" y="17097"/>
                    <a:pt x="17857" y="16404"/>
                    <a:pt x="17363" y="15404"/>
                  </a:cubicBezTo>
                  <a:lnTo>
                    <a:pt x="11207" y="2925"/>
                  </a:lnTo>
                  <a:cubicBezTo>
                    <a:pt x="10314" y="1120"/>
                    <a:pt x="8513" y="1"/>
                    <a:pt x="64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10DE524D-E6E1-E881-6F1C-EA769EFE8193}"/>
              </a:ext>
            </a:extLst>
          </p:cNvPr>
          <p:cNvSpPr txBox="1"/>
          <p:nvPr/>
        </p:nvSpPr>
        <p:spPr>
          <a:xfrm>
            <a:off x="3401940" y="1339835"/>
            <a:ext cx="5043955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ar-OM" sz="2000" b="1" dirty="0">
                <a:latin typeface="Calibri" panose="020F0502020204030204" pitchFamily="34" charset="0"/>
                <a:cs typeface="Calibri" panose="020F0502020204030204" pitchFamily="34" charset="0"/>
              </a:rPr>
              <a:t>توجد زاويتان عند النقطة (أ) ، بين (أ ج) ، ( أ ب ) هما:</a:t>
            </a:r>
            <a:endParaRPr lang="en-US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4CE11135-9BF2-0197-5293-A4E25F5C8D21}"/>
              </a:ext>
            </a:extLst>
          </p:cNvPr>
          <p:cNvGrpSpPr/>
          <p:nvPr/>
        </p:nvGrpSpPr>
        <p:grpSpPr>
          <a:xfrm rot="16684387">
            <a:off x="863393" y="1219286"/>
            <a:ext cx="3152979" cy="2599544"/>
            <a:chOff x="3206180" y="131502"/>
            <a:chExt cx="3152979" cy="2599544"/>
          </a:xfrm>
        </p:grpSpPr>
        <p:grpSp>
          <p:nvGrpSpPr>
            <p:cNvPr id="5" name="مجموعة 4">
              <a:extLst>
                <a:ext uri="{FF2B5EF4-FFF2-40B4-BE49-F238E27FC236}">
                  <a16:creationId xmlns:a16="http://schemas.microsoft.com/office/drawing/2014/main" id="{7857FE52-C88F-FC7C-62E7-E226CB750CC4}"/>
                </a:ext>
              </a:extLst>
            </p:cNvPr>
            <p:cNvGrpSpPr/>
            <p:nvPr/>
          </p:nvGrpSpPr>
          <p:grpSpPr>
            <a:xfrm>
              <a:off x="3206180" y="534438"/>
              <a:ext cx="2700609" cy="2196608"/>
              <a:chOff x="1170082" y="869944"/>
              <a:chExt cx="2700609" cy="2196608"/>
            </a:xfrm>
          </p:grpSpPr>
          <p:grpSp>
            <p:nvGrpSpPr>
              <p:cNvPr id="12" name="مجموعة 11">
                <a:extLst>
                  <a:ext uri="{FF2B5EF4-FFF2-40B4-BE49-F238E27FC236}">
                    <a16:creationId xmlns:a16="http://schemas.microsoft.com/office/drawing/2014/main" id="{51C3AA54-1940-6F5A-3053-6AA9AE7D35E8}"/>
                  </a:ext>
                </a:extLst>
              </p:cNvPr>
              <p:cNvGrpSpPr/>
              <p:nvPr/>
            </p:nvGrpSpPr>
            <p:grpSpPr>
              <a:xfrm>
                <a:off x="1423757" y="902224"/>
                <a:ext cx="2151017" cy="1368427"/>
                <a:chOff x="1389890" y="961813"/>
                <a:chExt cx="2151017" cy="1368427"/>
              </a:xfrm>
            </p:grpSpPr>
            <p:cxnSp>
              <p:nvCxnSpPr>
                <p:cNvPr id="17" name="رابط مستقيم 16">
                  <a:extLst>
                    <a:ext uri="{FF2B5EF4-FFF2-40B4-BE49-F238E27FC236}">
                      <a16:creationId xmlns:a16="http://schemas.microsoft.com/office/drawing/2014/main" id="{D0F4286F-0C05-971E-C881-CC4ACCEB631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4915613" flipH="1">
                  <a:off x="2192601" y="159102"/>
                  <a:ext cx="449028" cy="2054449"/>
                </a:xfrm>
                <a:prstGeom prst="line">
                  <a:avLst/>
                </a:prstGeom>
                <a:ln w="28575">
                  <a:solidFill>
                    <a:schemeClr val="tx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رابط مستقيم 17">
                  <a:extLst>
                    <a:ext uri="{FF2B5EF4-FFF2-40B4-BE49-F238E27FC236}">
                      <a16:creationId xmlns:a16="http://schemas.microsoft.com/office/drawing/2014/main" id="{91086166-7C5F-2A90-5CA4-3C9180741E1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4915613">
                  <a:off x="2149381" y="938713"/>
                  <a:ext cx="941216" cy="1841837"/>
                </a:xfrm>
                <a:prstGeom prst="line">
                  <a:avLst/>
                </a:prstGeom>
                <a:ln w="28575">
                  <a:solidFill>
                    <a:schemeClr val="tx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3" name="مربع نص 12">
                <a:extLst>
                  <a:ext uri="{FF2B5EF4-FFF2-40B4-BE49-F238E27FC236}">
                    <a16:creationId xmlns:a16="http://schemas.microsoft.com/office/drawing/2014/main" id="{F101D253-0366-F7AB-A69E-C9F0C9E2F467}"/>
                  </a:ext>
                </a:extLst>
              </p:cNvPr>
              <p:cNvSpPr txBox="1"/>
              <p:nvPr/>
            </p:nvSpPr>
            <p:spPr>
              <a:xfrm rot="4915613">
                <a:off x="3252947" y="1274144"/>
                <a:ext cx="83537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ar-OM" sz="2000" b="1" dirty="0">
                    <a:solidFill>
                      <a:schemeClr val="accent4">
                        <a:lumMod val="50000"/>
                      </a:schemeClr>
                    </a:solidFill>
                  </a:rPr>
                  <a:t>أ</a:t>
                </a:r>
                <a:endParaRPr lang="en-US" sz="2000" b="1" dirty="0">
                  <a:solidFill>
                    <a:schemeClr val="accent4">
                      <a:lumMod val="50000"/>
                    </a:schemeClr>
                  </a:solidFill>
                </a:endParaRPr>
              </a:p>
            </p:txBody>
          </p:sp>
          <p:sp>
            <p:nvSpPr>
              <p:cNvPr id="14" name="مربع نص 13">
                <a:extLst>
                  <a:ext uri="{FF2B5EF4-FFF2-40B4-BE49-F238E27FC236}">
                    <a16:creationId xmlns:a16="http://schemas.microsoft.com/office/drawing/2014/main" id="{07C923F5-02B9-80CC-1F11-1846896EC2E9}"/>
                  </a:ext>
                </a:extLst>
              </p:cNvPr>
              <p:cNvSpPr txBox="1"/>
              <p:nvPr/>
            </p:nvSpPr>
            <p:spPr>
              <a:xfrm rot="4915613">
                <a:off x="952448" y="1087578"/>
                <a:ext cx="83537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ar-OM" sz="2000" b="1" dirty="0">
                    <a:solidFill>
                      <a:schemeClr val="accent4">
                        <a:lumMod val="50000"/>
                      </a:schemeClr>
                    </a:solidFill>
                  </a:rPr>
                  <a:t>ب</a:t>
                </a:r>
                <a:endParaRPr lang="en-US" sz="2000" b="1" dirty="0">
                  <a:solidFill>
                    <a:schemeClr val="accent4">
                      <a:lumMod val="50000"/>
                    </a:schemeClr>
                  </a:solidFill>
                </a:endParaRPr>
              </a:p>
            </p:txBody>
          </p:sp>
          <p:sp>
            <p:nvSpPr>
              <p:cNvPr id="15" name="مربع نص 14">
                <a:extLst>
                  <a:ext uri="{FF2B5EF4-FFF2-40B4-BE49-F238E27FC236}">
                    <a16:creationId xmlns:a16="http://schemas.microsoft.com/office/drawing/2014/main" id="{BDF8E4FA-DED9-2F83-EC1A-32B87B395048}"/>
                  </a:ext>
                </a:extLst>
              </p:cNvPr>
              <p:cNvSpPr txBox="1"/>
              <p:nvPr/>
            </p:nvSpPr>
            <p:spPr>
              <a:xfrm rot="4915613">
                <a:off x="1312431" y="2448809"/>
                <a:ext cx="83537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ar-OM" sz="2000" b="1" dirty="0">
                    <a:solidFill>
                      <a:schemeClr val="accent4">
                        <a:lumMod val="50000"/>
                      </a:schemeClr>
                    </a:solidFill>
                  </a:rPr>
                  <a:t>ج</a:t>
                </a:r>
                <a:endParaRPr lang="en-US" sz="2000" b="1" dirty="0">
                  <a:solidFill>
                    <a:schemeClr val="accent4">
                      <a:lumMod val="50000"/>
                    </a:schemeClr>
                  </a:solidFill>
                </a:endParaRPr>
              </a:p>
            </p:txBody>
          </p:sp>
          <p:sp>
            <p:nvSpPr>
              <p:cNvPr id="16" name="قوس 15">
                <a:extLst>
                  <a:ext uri="{FF2B5EF4-FFF2-40B4-BE49-F238E27FC236}">
                    <a16:creationId xmlns:a16="http://schemas.microsoft.com/office/drawing/2014/main" id="{03D33FA0-DC21-1732-1264-AD7AAFF8EB12}"/>
                  </a:ext>
                </a:extLst>
              </p:cNvPr>
              <p:cNvSpPr/>
              <p:nvPr/>
            </p:nvSpPr>
            <p:spPr>
              <a:xfrm rot="7024712">
                <a:off x="3020045" y="1163085"/>
                <a:ext cx="281868" cy="309618"/>
              </a:xfrm>
              <a:prstGeom prst="arc">
                <a:avLst>
                  <a:gd name="adj1" fmla="val 20968558"/>
                  <a:gd name="adj2" fmla="val 7619708"/>
                </a:avLst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" name="قوس 5">
              <a:extLst>
                <a:ext uri="{FF2B5EF4-FFF2-40B4-BE49-F238E27FC236}">
                  <a16:creationId xmlns:a16="http://schemas.microsoft.com/office/drawing/2014/main" id="{32A62753-019B-3F7E-B323-F5D9344333B1}"/>
                </a:ext>
              </a:extLst>
            </p:cNvPr>
            <p:cNvSpPr/>
            <p:nvPr/>
          </p:nvSpPr>
          <p:spPr>
            <a:xfrm rot="8666924" flipH="1">
              <a:off x="5291236" y="563007"/>
              <a:ext cx="621034" cy="612505"/>
            </a:xfrm>
            <a:prstGeom prst="arc">
              <a:avLst>
                <a:gd name="adj1" fmla="val 10407879"/>
                <a:gd name="adj2" fmla="val 8454887"/>
              </a:avLst>
            </a:prstGeom>
            <a:ln w="381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92D050"/>
                </a:solidFill>
              </a:endParaRPr>
            </a:p>
          </p:txBody>
        </p:sp>
        <p:sp>
          <p:nvSpPr>
            <p:cNvPr id="10" name="مربع نص 9">
              <a:extLst>
                <a:ext uri="{FF2B5EF4-FFF2-40B4-BE49-F238E27FC236}">
                  <a16:creationId xmlns:a16="http://schemas.microsoft.com/office/drawing/2014/main" id="{821216C5-FCBA-81E7-A07C-331C834D982D}"/>
                </a:ext>
              </a:extLst>
            </p:cNvPr>
            <p:cNvSpPr txBox="1"/>
            <p:nvPr/>
          </p:nvSpPr>
          <p:spPr>
            <a:xfrm rot="4915613">
              <a:off x="4036923" y="883064"/>
              <a:ext cx="66869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OM" sz="1800" b="1" dirty="0"/>
                <a:t>زاوية</a:t>
              </a:r>
            </a:p>
            <a:p>
              <a:pPr algn="ctr"/>
              <a:r>
                <a:rPr lang="ar-OM" sz="1800" b="1" dirty="0"/>
                <a:t> حادة</a:t>
              </a:r>
              <a:endParaRPr lang="en-US" sz="1800" b="1" dirty="0"/>
            </a:p>
          </p:txBody>
        </p:sp>
        <p:sp>
          <p:nvSpPr>
            <p:cNvPr id="11" name="مربع نص 10">
              <a:extLst>
                <a:ext uri="{FF2B5EF4-FFF2-40B4-BE49-F238E27FC236}">
                  <a16:creationId xmlns:a16="http://schemas.microsoft.com/office/drawing/2014/main" id="{839CB7E2-0FC1-FC30-A560-8E026878ED5F}"/>
                </a:ext>
              </a:extLst>
            </p:cNvPr>
            <p:cNvSpPr txBox="1"/>
            <p:nvPr/>
          </p:nvSpPr>
          <p:spPr>
            <a:xfrm rot="4915613">
              <a:off x="5468105" y="653224"/>
              <a:ext cx="14127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OM" sz="1800" b="1" dirty="0"/>
                <a:t>زاوية منعكسة</a:t>
              </a:r>
              <a:endParaRPr lang="en-US" sz="1800" b="1" dirty="0"/>
            </a:p>
          </p:txBody>
        </p:sp>
      </p:grpSp>
      <p:grpSp>
        <p:nvGrpSpPr>
          <p:cNvPr id="19" name="مجموعة 18">
            <a:extLst>
              <a:ext uri="{FF2B5EF4-FFF2-40B4-BE49-F238E27FC236}">
                <a16:creationId xmlns:a16="http://schemas.microsoft.com/office/drawing/2014/main" id="{584DA56D-E119-C2D9-06E3-9EE9CB326CD0}"/>
              </a:ext>
            </a:extLst>
          </p:cNvPr>
          <p:cNvGrpSpPr/>
          <p:nvPr/>
        </p:nvGrpSpPr>
        <p:grpSpPr>
          <a:xfrm>
            <a:off x="3697481" y="2954690"/>
            <a:ext cx="2867357" cy="624222"/>
            <a:chOff x="3086072" y="2502843"/>
            <a:chExt cx="3466409" cy="624222"/>
          </a:xfrm>
        </p:grpSpPr>
        <p:sp>
          <p:nvSpPr>
            <p:cNvPr id="20" name="مربع نص 19">
              <a:extLst>
                <a:ext uri="{FF2B5EF4-FFF2-40B4-BE49-F238E27FC236}">
                  <a16:creationId xmlns:a16="http://schemas.microsoft.com/office/drawing/2014/main" id="{B04BBC5E-A3E5-A39E-2370-6F95B05DCBE8}"/>
                </a:ext>
              </a:extLst>
            </p:cNvPr>
            <p:cNvSpPr txBox="1"/>
            <p:nvPr/>
          </p:nvSpPr>
          <p:spPr>
            <a:xfrm>
              <a:off x="3086072" y="2665400"/>
              <a:ext cx="346640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OM" sz="2400" b="1" dirty="0">
                  <a:solidFill>
                    <a:srgbClr val="00B05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تقرأ :</a:t>
              </a:r>
              <a:r>
                <a:rPr lang="ar-OM" sz="2400" b="1" dirty="0">
                  <a:solidFill>
                    <a:srgbClr val="FF000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  (ب أ ج ) المنعكسة</a:t>
              </a:r>
              <a:endParaRPr lang="en-US" sz="2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21" name="مربع نص 20">
              <a:extLst>
                <a:ext uri="{FF2B5EF4-FFF2-40B4-BE49-F238E27FC236}">
                  <a16:creationId xmlns:a16="http://schemas.microsoft.com/office/drawing/2014/main" id="{2D655678-91AB-2060-7B87-638F9AAF2FB2}"/>
                </a:ext>
              </a:extLst>
            </p:cNvPr>
            <p:cNvSpPr txBox="1"/>
            <p:nvPr/>
          </p:nvSpPr>
          <p:spPr>
            <a:xfrm>
              <a:off x="4496013" y="2502843"/>
              <a:ext cx="4741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OM" sz="1800" b="1" dirty="0">
                  <a:solidFill>
                    <a:srgbClr val="FF0000"/>
                  </a:solidFill>
                </a:rPr>
                <a:t>8</a:t>
              </a:r>
              <a:endParaRPr lang="en-US" sz="18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22" name="مجموعة 21">
            <a:extLst>
              <a:ext uri="{FF2B5EF4-FFF2-40B4-BE49-F238E27FC236}">
                <a16:creationId xmlns:a16="http://schemas.microsoft.com/office/drawing/2014/main" id="{E37CA16C-A988-D11A-2384-88F0F460A13E}"/>
              </a:ext>
            </a:extLst>
          </p:cNvPr>
          <p:cNvGrpSpPr/>
          <p:nvPr/>
        </p:nvGrpSpPr>
        <p:grpSpPr>
          <a:xfrm>
            <a:off x="6907880" y="2890112"/>
            <a:ext cx="1901734" cy="646331"/>
            <a:chOff x="2485748" y="3936534"/>
            <a:chExt cx="3466409" cy="646331"/>
          </a:xfrm>
        </p:grpSpPr>
        <p:sp>
          <p:nvSpPr>
            <p:cNvPr id="23" name="مربع نص 22">
              <a:extLst>
                <a:ext uri="{FF2B5EF4-FFF2-40B4-BE49-F238E27FC236}">
                  <a16:creationId xmlns:a16="http://schemas.microsoft.com/office/drawing/2014/main" id="{BE38C1E6-070C-2BD6-F148-D772C99F0F9A}"/>
                </a:ext>
              </a:extLst>
            </p:cNvPr>
            <p:cNvSpPr txBox="1"/>
            <p:nvPr/>
          </p:nvSpPr>
          <p:spPr>
            <a:xfrm>
              <a:off x="2485748" y="4121200"/>
              <a:ext cx="346640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OM" sz="2400" b="1" dirty="0">
                  <a:solidFill>
                    <a:srgbClr val="00B05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تقرأ :</a:t>
              </a:r>
              <a:r>
                <a:rPr lang="ar-OM" sz="2400" b="1" dirty="0">
                  <a:solidFill>
                    <a:srgbClr val="FF000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 (ب أ ج )</a:t>
              </a:r>
              <a:endParaRPr lang="en-US" sz="2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24" name="مربع نص 23">
              <a:extLst>
                <a:ext uri="{FF2B5EF4-FFF2-40B4-BE49-F238E27FC236}">
                  <a16:creationId xmlns:a16="http://schemas.microsoft.com/office/drawing/2014/main" id="{1FCA9583-AB8E-90CC-4D1A-A34FD917985E}"/>
                </a:ext>
              </a:extLst>
            </p:cNvPr>
            <p:cNvSpPr txBox="1"/>
            <p:nvPr/>
          </p:nvSpPr>
          <p:spPr>
            <a:xfrm>
              <a:off x="2998738" y="3936534"/>
              <a:ext cx="4741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OM" sz="1800" b="1" dirty="0">
                  <a:solidFill>
                    <a:srgbClr val="FF0000"/>
                  </a:solidFill>
                </a:rPr>
                <a:t>8</a:t>
              </a:r>
              <a:endParaRPr lang="en-US" sz="18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25" name="مستطيل: زوايا مستديرة 24">
            <a:extLst>
              <a:ext uri="{FF2B5EF4-FFF2-40B4-BE49-F238E27FC236}">
                <a16:creationId xmlns:a16="http://schemas.microsoft.com/office/drawing/2014/main" id="{891C0088-8144-84F0-06EF-8980EC9BBD7D}"/>
              </a:ext>
            </a:extLst>
          </p:cNvPr>
          <p:cNvSpPr/>
          <p:nvPr/>
        </p:nvSpPr>
        <p:spPr>
          <a:xfrm>
            <a:off x="6564838" y="1893337"/>
            <a:ext cx="1881057" cy="859421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OM" sz="2400" b="1" dirty="0">
                <a:solidFill>
                  <a:schemeClr val="bg1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زاوية حادة</a:t>
            </a:r>
          </a:p>
        </p:txBody>
      </p:sp>
      <p:sp>
        <p:nvSpPr>
          <p:cNvPr id="26" name="مستطيل: زوايا مستديرة 25">
            <a:extLst>
              <a:ext uri="{FF2B5EF4-FFF2-40B4-BE49-F238E27FC236}">
                <a16:creationId xmlns:a16="http://schemas.microsoft.com/office/drawing/2014/main" id="{FDB8F003-D493-6768-5B38-158C99399EB0}"/>
              </a:ext>
            </a:extLst>
          </p:cNvPr>
          <p:cNvSpPr/>
          <p:nvPr/>
        </p:nvSpPr>
        <p:spPr>
          <a:xfrm>
            <a:off x="3397180" y="1879826"/>
            <a:ext cx="2867358" cy="1138517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OM" sz="2000" b="1" dirty="0">
                <a:solidFill>
                  <a:schemeClr val="bg1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زاوية تزيد عن زاويتين قائمتين</a:t>
            </a:r>
          </a:p>
          <a:p>
            <a:pPr algn="ctr"/>
            <a:r>
              <a:rPr lang="ar-OM" sz="2000" b="1" dirty="0">
                <a:solidFill>
                  <a:schemeClr val="bg1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أي :( قياسها أكبر من 180 )  </a:t>
            </a:r>
          </a:p>
          <a:p>
            <a:pPr algn="ctr"/>
            <a:r>
              <a:rPr lang="ar-OM" sz="2000" b="1" dirty="0">
                <a:solidFill>
                  <a:schemeClr val="bg1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تسمَّى </a:t>
            </a:r>
            <a:r>
              <a:rPr lang="ar-OM" sz="2000" b="1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بالزاويــــــــــــــــــــــــة المنعكسة </a:t>
            </a:r>
            <a:endParaRPr lang="en-US" sz="2000" b="1" dirty="0">
              <a:solidFill>
                <a:schemeClr val="tx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dirty="0">
              <a:solidFill>
                <a:schemeClr val="bg1">
                  <a:lumMod val="10000"/>
                </a:schemeClr>
              </a:solidFill>
            </a:endParaRPr>
          </a:p>
        </p:txBody>
      </p:sp>
      <p:cxnSp>
        <p:nvCxnSpPr>
          <p:cNvPr id="27" name="رابط كسهم مستقيم 26">
            <a:extLst>
              <a:ext uri="{FF2B5EF4-FFF2-40B4-BE49-F238E27FC236}">
                <a16:creationId xmlns:a16="http://schemas.microsoft.com/office/drawing/2014/main" id="{AF692206-E311-BDB7-E211-1D8DED725B0F}"/>
              </a:ext>
            </a:extLst>
          </p:cNvPr>
          <p:cNvCxnSpPr>
            <a:cxnSpLocks/>
          </p:cNvCxnSpPr>
          <p:nvPr/>
        </p:nvCxnSpPr>
        <p:spPr>
          <a:xfrm>
            <a:off x="1980928" y="1165799"/>
            <a:ext cx="8258" cy="251026"/>
          </a:xfrm>
          <a:prstGeom prst="straightConnector1">
            <a:avLst/>
          </a:prstGeom>
          <a:ln w="28575">
            <a:solidFill>
              <a:srgbClr val="B9238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مستطيل 27">
            <a:extLst>
              <a:ext uri="{FF2B5EF4-FFF2-40B4-BE49-F238E27FC236}">
                <a16:creationId xmlns:a16="http://schemas.microsoft.com/office/drawing/2014/main" id="{4E5E183A-94C7-8028-FA14-BBECA466E285}"/>
              </a:ext>
            </a:extLst>
          </p:cNvPr>
          <p:cNvSpPr/>
          <p:nvPr/>
        </p:nvSpPr>
        <p:spPr>
          <a:xfrm>
            <a:off x="2697662" y="4355646"/>
            <a:ext cx="5048715" cy="40011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OM" sz="2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لاحظ القوس الخاص بالزاوية المنعكسة يدور من الخارج</a:t>
            </a:r>
          </a:p>
        </p:txBody>
      </p:sp>
      <p:cxnSp>
        <p:nvCxnSpPr>
          <p:cNvPr id="29" name="رابط كسهم مستقيم 28">
            <a:extLst>
              <a:ext uri="{FF2B5EF4-FFF2-40B4-BE49-F238E27FC236}">
                <a16:creationId xmlns:a16="http://schemas.microsoft.com/office/drawing/2014/main" id="{14DDEAFB-2B75-C573-0112-9FD19DDEFF9D}"/>
              </a:ext>
            </a:extLst>
          </p:cNvPr>
          <p:cNvCxnSpPr>
            <a:cxnSpLocks/>
          </p:cNvCxnSpPr>
          <p:nvPr/>
        </p:nvCxnSpPr>
        <p:spPr>
          <a:xfrm flipH="1" flipV="1">
            <a:off x="2059218" y="2182505"/>
            <a:ext cx="5125" cy="390107"/>
          </a:xfrm>
          <a:prstGeom prst="straightConnector1">
            <a:avLst/>
          </a:prstGeom>
          <a:ln w="28575">
            <a:solidFill>
              <a:srgbClr val="B9238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Google Shape;1417;p31">
            <a:extLst>
              <a:ext uri="{FF2B5EF4-FFF2-40B4-BE49-F238E27FC236}">
                <a16:creationId xmlns:a16="http://schemas.microsoft.com/office/drawing/2014/main" id="{6E7EEB5C-8429-824C-0E6E-7CB8C4713A02}"/>
              </a:ext>
            </a:extLst>
          </p:cNvPr>
          <p:cNvSpPr/>
          <p:nvPr/>
        </p:nvSpPr>
        <p:spPr>
          <a:xfrm>
            <a:off x="3322864" y="138838"/>
            <a:ext cx="2869411" cy="607997"/>
          </a:xfrm>
          <a:custGeom>
            <a:avLst/>
            <a:gdLst/>
            <a:ahLst/>
            <a:cxnLst/>
            <a:rect l="l" t="t" r="r" b="b"/>
            <a:pathLst>
              <a:path w="40258" h="29674" extrusionOk="0">
                <a:moveTo>
                  <a:pt x="36470" y="989"/>
                </a:moveTo>
                <a:cubicBezTo>
                  <a:pt x="36245" y="944"/>
                  <a:pt x="36017" y="903"/>
                  <a:pt x="35785" y="882"/>
                </a:cubicBezTo>
                <a:cubicBezTo>
                  <a:pt x="34672" y="778"/>
                  <a:pt x="33549" y="713"/>
                  <a:pt x="32429" y="685"/>
                </a:cubicBezTo>
                <a:cubicBezTo>
                  <a:pt x="30887" y="640"/>
                  <a:pt x="29346" y="654"/>
                  <a:pt x="27808" y="640"/>
                </a:cubicBezTo>
                <a:cubicBezTo>
                  <a:pt x="27210" y="636"/>
                  <a:pt x="26612" y="640"/>
                  <a:pt x="26014" y="630"/>
                </a:cubicBezTo>
                <a:cubicBezTo>
                  <a:pt x="25308" y="619"/>
                  <a:pt x="24607" y="598"/>
                  <a:pt x="23906" y="560"/>
                </a:cubicBezTo>
                <a:cubicBezTo>
                  <a:pt x="22416" y="477"/>
                  <a:pt x="20926" y="432"/>
                  <a:pt x="19447" y="260"/>
                </a:cubicBezTo>
                <a:cubicBezTo>
                  <a:pt x="17984" y="94"/>
                  <a:pt x="16529" y="18"/>
                  <a:pt x="15064" y="8"/>
                </a:cubicBezTo>
                <a:cubicBezTo>
                  <a:pt x="13765" y="0"/>
                  <a:pt x="12468" y="91"/>
                  <a:pt x="11172" y="198"/>
                </a:cubicBezTo>
                <a:cubicBezTo>
                  <a:pt x="10630" y="246"/>
                  <a:pt x="10080" y="177"/>
                  <a:pt x="9534" y="201"/>
                </a:cubicBezTo>
                <a:cubicBezTo>
                  <a:pt x="8593" y="239"/>
                  <a:pt x="7657" y="180"/>
                  <a:pt x="6720" y="94"/>
                </a:cubicBezTo>
                <a:cubicBezTo>
                  <a:pt x="6565" y="73"/>
                  <a:pt x="6406" y="73"/>
                  <a:pt x="6254" y="91"/>
                </a:cubicBezTo>
                <a:cubicBezTo>
                  <a:pt x="5286" y="270"/>
                  <a:pt x="4318" y="453"/>
                  <a:pt x="3347" y="640"/>
                </a:cubicBezTo>
                <a:cubicBezTo>
                  <a:pt x="2666" y="767"/>
                  <a:pt x="2078" y="1069"/>
                  <a:pt x="1674" y="1694"/>
                </a:cubicBezTo>
                <a:cubicBezTo>
                  <a:pt x="1339" y="2209"/>
                  <a:pt x="958" y="2720"/>
                  <a:pt x="810" y="3342"/>
                </a:cubicBezTo>
                <a:cubicBezTo>
                  <a:pt x="647" y="4010"/>
                  <a:pt x="499" y="4680"/>
                  <a:pt x="513" y="5400"/>
                </a:cubicBezTo>
                <a:cubicBezTo>
                  <a:pt x="516" y="5786"/>
                  <a:pt x="447" y="6170"/>
                  <a:pt x="412" y="6561"/>
                </a:cubicBezTo>
                <a:cubicBezTo>
                  <a:pt x="350" y="7283"/>
                  <a:pt x="277" y="8002"/>
                  <a:pt x="232" y="8731"/>
                </a:cubicBezTo>
                <a:cubicBezTo>
                  <a:pt x="184" y="9426"/>
                  <a:pt x="170" y="10128"/>
                  <a:pt x="149" y="10822"/>
                </a:cubicBezTo>
                <a:cubicBezTo>
                  <a:pt x="119" y="11915"/>
                  <a:pt x="74" y="13006"/>
                  <a:pt x="63" y="14096"/>
                </a:cubicBezTo>
                <a:cubicBezTo>
                  <a:pt x="57" y="15530"/>
                  <a:pt x="122" y="16961"/>
                  <a:pt x="63" y="18382"/>
                </a:cubicBezTo>
                <a:cubicBezTo>
                  <a:pt x="1" y="19844"/>
                  <a:pt x="12" y="21292"/>
                  <a:pt x="132" y="22750"/>
                </a:cubicBezTo>
                <a:cubicBezTo>
                  <a:pt x="212" y="23732"/>
                  <a:pt x="364" y="24700"/>
                  <a:pt x="706" y="25633"/>
                </a:cubicBezTo>
                <a:cubicBezTo>
                  <a:pt x="1194" y="26957"/>
                  <a:pt x="2027" y="27880"/>
                  <a:pt x="3250" y="28419"/>
                </a:cubicBezTo>
                <a:cubicBezTo>
                  <a:pt x="3855" y="28689"/>
                  <a:pt x="4477" y="28875"/>
                  <a:pt x="5106" y="29003"/>
                </a:cubicBezTo>
                <a:cubicBezTo>
                  <a:pt x="5787" y="29145"/>
                  <a:pt x="6478" y="29217"/>
                  <a:pt x="7167" y="29255"/>
                </a:cubicBezTo>
                <a:cubicBezTo>
                  <a:pt x="8963" y="29348"/>
                  <a:pt x="10764" y="29390"/>
                  <a:pt x="12565" y="29477"/>
                </a:cubicBezTo>
                <a:cubicBezTo>
                  <a:pt x="14234" y="29570"/>
                  <a:pt x="15897" y="29597"/>
                  <a:pt x="17566" y="29556"/>
                </a:cubicBezTo>
                <a:cubicBezTo>
                  <a:pt x="18635" y="29528"/>
                  <a:pt x="19702" y="29556"/>
                  <a:pt x="20771" y="29584"/>
                </a:cubicBezTo>
                <a:cubicBezTo>
                  <a:pt x="22388" y="29618"/>
                  <a:pt x="24006" y="29674"/>
                  <a:pt x="25616" y="29542"/>
                </a:cubicBezTo>
                <a:cubicBezTo>
                  <a:pt x="25979" y="29514"/>
                  <a:pt x="26345" y="29501"/>
                  <a:pt x="26709" y="29525"/>
                </a:cubicBezTo>
                <a:cubicBezTo>
                  <a:pt x="26768" y="29528"/>
                  <a:pt x="26830" y="29535"/>
                  <a:pt x="26889" y="29549"/>
                </a:cubicBezTo>
                <a:cubicBezTo>
                  <a:pt x="27130" y="29597"/>
                  <a:pt x="31195" y="28983"/>
                  <a:pt x="31319" y="28979"/>
                </a:cubicBezTo>
                <a:cubicBezTo>
                  <a:pt x="32332" y="28910"/>
                  <a:pt x="33348" y="28837"/>
                  <a:pt x="34361" y="28778"/>
                </a:cubicBezTo>
                <a:cubicBezTo>
                  <a:pt x="35371" y="28710"/>
                  <a:pt x="36379" y="28592"/>
                  <a:pt x="37396" y="28613"/>
                </a:cubicBezTo>
                <a:cubicBezTo>
                  <a:pt x="37942" y="28627"/>
                  <a:pt x="38353" y="28474"/>
                  <a:pt x="38710" y="28094"/>
                </a:cubicBezTo>
                <a:cubicBezTo>
                  <a:pt x="38871" y="27922"/>
                  <a:pt x="39024" y="27727"/>
                  <a:pt x="39148" y="27523"/>
                </a:cubicBezTo>
                <a:cubicBezTo>
                  <a:pt x="39556" y="26836"/>
                  <a:pt x="39805" y="26092"/>
                  <a:pt x="39857" y="25263"/>
                </a:cubicBezTo>
                <a:cubicBezTo>
                  <a:pt x="39978" y="23362"/>
                  <a:pt x="40109" y="21475"/>
                  <a:pt x="40223" y="19571"/>
                </a:cubicBezTo>
                <a:cubicBezTo>
                  <a:pt x="40257" y="19014"/>
                  <a:pt x="40254" y="18457"/>
                  <a:pt x="40251" y="17894"/>
                </a:cubicBezTo>
                <a:cubicBezTo>
                  <a:pt x="40251" y="16463"/>
                  <a:pt x="40223" y="15039"/>
                  <a:pt x="40219" y="13612"/>
                </a:cubicBezTo>
                <a:cubicBezTo>
                  <a:pt x="40216" y="12267"/>
                  <a:pt x="40144" y="10923"/>
                  <a:pt x="40029" y="9585"/>
                </a:cubicBezTo>
                <a:cubicBezTo>
                  <a:pt x="39943" y="8600"/>
                  <a:pt x="39912" y="7622"/>
                  <a:pt x="39839" y="6640"/>
                </a:cubicBezTo>
                <a:cubicBezTo>
                  <a:pt x="39791" y="6028"/>
                  <a:pt x="39742" y="5410"/>
                  <a:pt x="39653" y="4798"/>
                </a:cubicBezTo>
                <a:cubicBezTo>
                  <a:pt x="39493" y="3754"/>
                  <a:pt x="39134" y="2787"/>
                  <a:pt x="38530" y="1922"/>
                </a:cubicBezTo>
                <a:cubicBezTo>
                  <a:pt x="38287" y="1576"/>
                  <a:pt x="38011" y="1314"/>
                  <a:pt x="37606" y="1235"/>
                </a:cubicBezTo>
                <a:cubicBezTo>
                  <a:pt x="37596" y="1231"/>
                  <a:pt x="37582" y="1227"/>
                  <a:pt x="37569" y="1224"/>
                </a:cubicBezTo>
                <a:cubicBezTo>
                  <a:pt x="37499" y="1214"/>
                  <a:pt x="37430" y="1200"/>
                  <a:pt x="37362" y="1186"/>
                </a:cubicBezTo>
                <a:cubicBezTo>
                  <a:pt x="37064" y="1128"/>
                  <a:pt x="36767" y="1051"/>
                  <a:pt x="36470" y="98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TextBox 3">
            <a:extLst>
              <a:ext uri="{FF2B5EF4-FFF2-40B4-BE49-F238E27FC236}">
                <a16:creationId xmlns:a16="http://schemas.microsoft.com/office/drawing/2014/main" id="{08C7DD91-3B22-D087-FA74-454E096575C9}"/>
              </a:ext>
            </a:extLst>
          </p:cNvPr>
          <p:cNvSpPr txBox="1"/>
          <p:nvPr/>
        </p:nvSpPr>
        <p:spPr>
          <a:xfrm>
            <a:off x="3386665" y="181879"/>
            <a:ext cx="27408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OM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الزاوية المنعكسة</a:t>
            </a:r>
            <a:endParaRPr lang="en-US" sz="2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35" name="Google Shape;1426;p31">
            <a:extLst>
              <a:ext uri="{FF2B5EF4-FFF2-40B4-BE49-F238E27FC236}">
                <a16:creationId xmlns:a16="http://schemas.microsoft.com/office/drawing/2014/main" id="{A361F321-7D86-173E-3AB7-106B53F74D40}"/>
              </a:ext>
            </a:extLst>
          </p:cNvPr>
          <p:cNvGrpSpPr/>
          <p:nvPr/>
        </p:nvGrpSpPr>
        <p:grpSpPr>
          <a:xfrm rot="1372388">
            <a:off x="3228498" y="267664"/>
            <a:ext cx="352303" cy="338521"/>
            <a:chOff x="2416614" y="-315052"/>
            <a:chExt cx="2274706" cy="2185722"/>
          </a:xfrm>
        </p:grpSpPr>
        <p:sp>
          <p:nvSpPr>
            <p:cNvPr id="36" name="Google Shape;1427;p31">
              <a:extLst>
                <a:ext uri="{FF2B5EF4-FFF2-40B4-BE49-F238E27FC236}">
                  <a16:creationId xmlns:a16="http://schemas.microsoft.com/office/drawing/2014/main" id="{4C4D5989-3601-CF45-0AC9-ABD4CD5B1A63}"/>
                </a:ext>
              </a:extLst>
            </p:cNvPr>
            <p:cNvSpPr/>
            <p:nvPr/>
          </p:nvSpPr>
          <p:spPr>
            <a:xfrm>
              <a:off x="2416614" y="-315052"/>
              <a:ext cx="2274706" cy="2185722"/>
            </a:xfrm>
            <a:custGeom>
              <a:avLst/>
              <a:gdLst/>
              <a:ahLst/>
              <a:cxnLst/>
              <a:rect l="l" t="t" r="r" b="b"/>
              <a:pathLst>
                <a:path w="75079" h="72142" extrusionOk="0">
                  <a:moveTo>
                    <a:pt x="37538" y="0"/>
                  </a:moveTo>
                  <a:cubicBezTo>
                    <a:pt x="35486" y="0"/>
                    <a:pt x="33490" y="565"/>
                    <a:pt x="31763" y="1639"/>
                  </a:cubicBezTo>
                  <a:cubicBezTo>
                    <a:pt x="30040" y="2711"/>
                    <a:pt x="28647" y="4252"/>
                    <a:pt x="27738" y="6094"/>
                  </a:cubicBezTo>
                  <a:lnTo>
                    <a:pt x="26170" y="9270"/>
                  </a:lnTo>
                  <a:cubicBezTo>
                    <a:pt x="25872" y="9871"/>
                    <a:pt x="25670" y="10506"/>
                    <a:pt x="25568" y="11158"/>
                  </a:cubicBezTo>
                  <a:cubicBezTo>
                    <a:pt x="25113" y="11639"/>
                    <a:pt x="24734" y="12183"/>
                    <a:pt x="24436" y="12785"/>
                  </a:cubicBezTo>
                  <a:lnTo>
                    <a:pt x="22115" y="17488"/>
                  </a:lnTo>
                  <a:lnTo>
                    <a:pt x="9537" y="19317"/>
                  </a:lnTo>
                  <a:cubicBezTo>
                    <a:pt x="7503" y="19613"/>
                    <a:pt x="5607" y="20458"/>
                    <a:pt x="4056" y="21770"/>
                  </a:cubicBezTo>
                  <a:cubicBezTo>
                    <a:pt x="2505" y="23077"/>
                    <a:pt x="1349" y="24801"/>
                    <a:pt x="713" y="26755"/>
                  </a:cubicBezTo>
                  <a:cubicBezTo>
                    <a:pt x="78" y="28711"/>
                    <a:pt x="1" y="30782"/>
                    <a:pt x="487" y="32756"/>
                  </a:cubicBezTo>
                  <a:cubicBezTo>
                    <a:pt x="974" y="34726"/>
                    <a:pt x="2008" y="36523"/>
                    <a:pt x="3478" y="37960"/>
                  </a:cubicBezTo>
                  <a:lnTo>
                    <a:pt x="12578" y="46831"/>
                  </a:lnTo>
                  <a:lnTo>
                    <a:pt x="10433" y="59358"/>
                  </a:lnTo>
                  <a:cubicBezTo>
                    <a:pt x="10084" y="61381"/>
                    <a:pt x="10304" y="63446"/>
                    <a:pt x="11071" y="65329"/>
                  </a:cubicBezTo>
                  <a:cubicBezTo>
                    <a:pt x="11835" y="67208"/>
                    <a:pt x="13116" y="68840"/>
                    <a:pt x="14778" y="70047"/>
                  </a:cubicBezTo>
                  <a:cubicBezTo>
                    <a:pt x="16664" y="71418"/>
                    <a:pt x="18884" y="72141"/>
                    <a:pt x="21195" y="72141"/>
                  </a:cubicBezTo>
                  <a:cubicBezTo>
                    <a:pt x="22956" y="72141"/>
                    <a:pt x="24717" y="71706"/>
                    <a:pt x="26289" y="70881"/>
                  </a:cubicBezTo>
                  <a:lnTo>
                    <a:pt x="37538" y="64967"/>
                  </a:lnTo>
                  <a:lnTo>
                    <a:pt x="48271" y="70607"/>
                  </a:lnTo>
                  <a:lnTo>
                    <a:pt x="48274" y="70611"/>
                  </a:lnTo>
                  <a:cubicBezTo>
                    <a:pt x="48430" y="70692"/>
                    <a:pt x="48561" y="70759"/>
                    <a:pt x="48689" y="70827"/>
                  </a:cubicBezTo>
                  <a:cubicBezTo>
                    <a:pt x="48720" y="70844"/>
                    <a:pt x="48750" y="70861"/>
                    <a:pt x="48784" y="70878"/>
                  </a:cubicBezTo>
                  <a:lnTo>
                    <a:pt x="48787" y="70881"/>
                  </a:lnTo>
                  <a:cubicBezTo>
                    <a:pt x="50349" y="71699"/>
                    <a:pt x="52086" y="72124"/>
                    <a:pt x="53859" y="72124"/>
                  </a:cubicBezTo>
                  <a:cubicBezTo>
                    <a:pt x="54127" y="72124"/>
                    <a:pt x="54394" y="72115"/>
                    <a:pt x="54661" y="72094"/>
                  </a:cubicBezTo>
                  <a:cubicBezTo>
                    <a:pt x="56709" y="71949"/>
                    <a:pt x="58658" y="71240"/>
                    <a:pt x="60301" y="70047"/>
                  </a:cubicBezTo>
                  <a:cubicBezTo>
                    <a:pt x="61960" y="68840"/>
                    <a:pt x="63244" y="67208"/>
                    <a:pt x="64008" y="65326"/>
                  </a:cubicBezTo>
                  <a:cubicBezTo>
                    <a:pt x="64775" y="63446"/>
                    <a:pt x="64995" y="61381"/>
                    <a:pt x="64646" y="59358"/>
                  </a:cubicBezTo>
                  <a:lnTo>
                    <a:pt x="63576" y="53099"/>
                  </a:lnTo>
                  <a:cubicBezTo>
                    <a:pt x="63443" y="52335"/>
                    <a:pt x="63173" y="51592"/>
                    <a:pt x="62785" y="50916"/>
                  </a:cubicBezTo>
                  <a:cubicBezTo>
                    <a:pt x="62927" y="50153"/>
                    <a:pt x="62933" y="49358"/>
                    <a:pt x="62801" y="48595"/>
                  </a:cubicBezTo>
                  <a:lnTo>
                    <a:pt x="62497" y="46831"/>
                  </a:lnTo>
                  <a:lnTo>
                    <a:pt x="71601" y="37960"/>
                  </a:lnTo>
                  <a:cubicBezTo>
                    <a:pt x="73071" y="36527"/>
                    <a:pt x="74105" y="34726"/>
                    <a:pt x="74592" y="32756"/>
                  </a:cubicBezTo>
                  <a:cubicBezTo>
                    <a:pt x="75078" y="30785"/>
                    <a:pt x="75001" y="28711"/>
                    <a:pt x="74366" y="26758"/>
                  </a:cubicBezTo>
                  <a:cubicBezTo>
                    <a:pt x="73730" y="24801"/>
                    <a:pt x="72574" y="23077"/>
                    <a:pt x="71023" y="21770"/>
                  </a:cubicBezTo>
                  <a:cubicBezTo>
                    <a:pt x="69472" y="20462"/>
                    <a:pt x="67576" y="19613"/>
                    <a:pt x="65542" y="19317"/>
                  </a:cubicBezTo>
                  <a:lnTo>
                    <a:pt x="52964" y="17488"/>
                  </a:lnTo>
                  <a:lnTo>
                    <a:pt x="47341" y="6094"/>
                  </a:lnTo>
                  <a:cubicBezTo>
                    <a:pt x="46432" y="4248"/>
                    <a:pt x="45040" y="2711"/>
                    <a:pt x="43313" y="1639"/>
                  </a:cubicBezTo>
                  <a:cubicBezTo>
                    <a:pt x="41589" y="565"/>
                    <a:pt x="39593" y="0"/>
                    <a:pt x="375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1440000" algn="bl" rotWithShape="0">
                <a:schemeClr val="dk1">
                  <a:alpha val="5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428;p31">
              <a:extLst>
                <a:ext uri="{FF2B5EF4-FFF2-40B4-BE49-F238E27FC236}">
                  <a16:creationId xmlns:a16="http://schemas.microsoft.com/office/drawing/2014/main" id="{94FD0BEE-ACC5-DDE9-3BD7-D71398418981}"/>
                </a:ext>
              </a:extLst>
            </p:cNvPr>
            <p:cNvSpPr/>
            <p:nvPr/>
          </p:nvSpPr>
          <p:spPr>
            <a:xfrm>
              <a:off x="2753750" y="41200"/>
              <a:ext cx="1600525" cy="1473075"/>
            </a:xfrm>
            <a:custGeom>
              <a:avLst/>
              <a:gdLst/>
              <a:ahLst/>
              <a:cxnLst/>
              <a:rect l="l" t="t" r="r" b="b"/>
              <a:pathLst>
                <a:path w="64021" h="58923" extrusionOk="0">
                  <a:moveTo>
                    <a:pt x="32011" y="0"/>
                  </a:moveTo>
                  <a:cubicBezTo>
                    <a:pt x="30471" y="0"/>
                    <a:pt x="28931" y="803"/>
                    <a:pt x="28140" y="2408"/>
                  </a:cubicBezTo>
                  <a:lnTo>
                    <a:pt x="21979" y="14888"/>
                  </a:lnTo>
                  <a:cubicBezTo>
                    <a:pt x="21351" y="16162"/>
                    <a:pt x="20134" y="17044"/>
                    <a:pt x="18728" y="17250"/>
                  </a:cubicBezTo>
                  <a:lnTo>
                    <a:pt x="4957" y="19250"/>
                  </a:lnTo>
                  <a:cubicBezTo>
                    <a:pt x="1416" y="19765"/>
                    <a:pt x="0" y="24117"/>
                    <a:pt x="2565" y="26614"/>
                  </a:cubicBezTo>
                  <a:lnTo>
                    <a:pt x="12531" y="36330"/>
                  </a:lnTo>
                  <a:cubicBezTo>
                    <a:pt x="13548" y="37320"/>
                    <a:pt x="14011" y="38749"/>
                    <a:pt x="13771" y="40151"/>
                  </a:cubicBezTo>
                  <a:lnTo>
                    <a:pt x="11419" y="53865"/>
                  </a:lnTo>
                  <a:cubicBezTo>
                    <a:pt x="10940" y="56656"/>
                    <a:pt x="13159" y="58922"/>
                    <a:pt x="15674" y="58922"/>
                  </a:cubicBezTo>
                  <a:cubicBezTo>
                    <a:pt x="16338" y="58922"/>
                    <a:pt x="17023" y="58765"/>
                    <a:pt x="17684" y="58417"/>
                  </a:cubicBezTo>
                  <a:lnTo>
                    <a:pt x="30001" y="51942"/>
                  </a:lnTo>
                  <a:cubicBezTo>
                    <a:pt x="30630" y="51611"/>
                    <a:pt x="31320" y="51445"/>
                    <a:pt x="32011" y="51445"/>
                  </a:cubicBezTo>
                  <a:cubicBezTo>
                    <a:pt x="32701" y="51445"/>
                    <a:pt x="33391" y="51611"/>
                    <a:pt x="34020" y="51942"/>
                  </a:cubicBezTo>
                  <a:lnTo>
                    <a:pt x="46337" y="58417"/>
                  </a:lnTo>
                  <a:cubicBezTo>
                    <a:pt x="46998" y="58765"/>
                    <a:pt x="47683" y="58922"/>
                    <a:pt x="48347" y="58922"/>
                  </a:cubicBezTo>
                  <a:cubicBezTo>
                    <a:pt x="50862" y="58922"/>
                    <a:pt x="53081" y="56656"/>
                    <a:pt x="52602" y="53865"/>
                  </a:cubicBezTo>
                  <a:lnTo>
                    <a:pt x="50250" y="40151"/>
                  </a:lnTo>
                  <a:cubicBezTo>
                    <a:pt x="50010" y="38749"/>
                    <a:pt x="50473" y="37320"/>
                    <a:pt x="51490" y="36330"/>
                  </a:cubicBezTo>
                  <a:lnTo>
                    <a:pt x="61456" y="26614"/>
                  </a:lnTo>
                  <a:cubicBezTo>
                    <a:pt x="64021" y="24117"/>
                    <a:pt x="62605" y="19765"/>
                    <a:pt x="59064" y="19250"/>
                  </a:cubicBezTo>
                  <a:lnTo>
                    <a:pt x="45293" y="17250"/>
                  </a:lnTo>
                  <a:cubicBezTo>
                    <a:pt x="43887" y="17044"/>
                    <a:pt x="42670" y="16162"/>
                    <a:pt x="42042" y="14888"/>
                  </a:cubicBezTo>
                  <a:lnTo>
                    <a:pt x="35881" y="2408"/>
                  </a:lnTo>
                  <a:cubicBezTo>
                    <a:pt x="35090" y="803"/>
                    <a:pt x="33550" y="0"/>
                    <a:pt x="3201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429;p31">
              <a:extLst>
                <a:ext uri="{FF2B5EF4-FFF2-40B4-BE49-F238E27FC236}">
                  <a16:creationId xmlns:a16="http://schemas.microsoft.com/office/drawing/2014/main" id="{09017427-CEC9-F8E4-8A9F-DA575A546F31}"/>
                </a:ext>
              </a:extLst>
            </p:cNvPr>
            <p:cNvSpPr/>
            <p:nvPr/>
          </p:nvSpPr>
          <p:spPr>
            <a:xfrm>
              <a:off x="2753750" y="41250"/>
              <a:ext cx="883275" cy="1473000"/>
            </a:xfrm>
            <a:custGeom>
              <a:avLst/>
              <a:gdLst/>
              <a:ahLst/>
              <a:cxnLst/>
              <a:rect l="l" t="t" r="r" b="b"/>
              <a:pathLst>
                <a:path w="35331" h="58920" extrusionOk="0">
                  <a:moveTo>
                    <a:pt x="32009" y="0"/>
                  </a:moveTo>
                  <a:cubicBezTo>
                    <a:pt x="30470" y="0"/>
                    <a:pt x="28931" y="802"/>
                    <a:pt x="28140" y="2406"/>
                  </a:cubicBezTo>
                  <a:lnTo>
                    <a:pt x="21979" y="14886"/>
                  </a:lnTo>
                  <a:cubicBezTo>
                    <a:pt x="21351" y="16160"/>
                    <a:pt x="20134" y="17042"/>
                    <a:pt x="18728" y="17248"/>
                  </a:cubicBezTo>
                  <a:lnTo>
                    <a:pt x="4957" y="19248"/>
                  </a:lnTo>
                  <a:cubicBezTo>
                    <a:pt x="1416" y="19763"/>
                    <a:pt x="0" y="24115"/>
                    <a:pt x="2565" y="26612"/>
                  </a:cubicBezTo>
                  <a:lnTo>
                    <a:pt x="12531" y="36328"/>
                  </a:lnTo>
                  <a:cubicBezTo>
                    <a:pt x="13548" y="37318"/>
                    <a:pt x="14011" y="38747"/>
                    <a:pt x="13771" y="40149"/>
                  </a:cubicBezTo>
                  <a:lnTo>
                    <a:pt x="11419" y="53863"/>
                  </a:lnTo>
                  <a:cubicBezTo>
                    <a:pt x="10940" y="56655"/>
                    <a:pt x="13155" y="58919"/>
                    <a:pt x="15669" y="58919"/>
                  </a:cubicBezTo>
                  <a:cubicBezTo>
                    <a:pt x="16208" y="58919"/>
                    <a:pt x="16760" y="58815"/>
                    <a:pt x="17302" y="58591"/>
                  </a:cubicBezTo>
                  <a:cubicBezTo>
                    <a:pt x="16538" y="57685"/>
                    <a:pt x="16137" y="56454"/>
                    <a:pt x="16369" y="55100"/>
                  </a:cubicBezTo>
                  <a:lnTo>
                    <a:pt x="18721" y="41386"/>
                  </a:lnTo>
                  <a:cubicBezTo>
                    <a:pt x="18961" y="39984"/>
                    <a:pt x="18498" y="38558"/>
                    <a:pt x="17478" y="37565"/>
                  </a:cubicBezTo>
                  <a:lnTo>
                    <a:pt x="7515" y="27853"/>
                  </a:lnTo>
                  <a:cubicBezTo>
                    <a:pt x="4951" y="25351"/>
                    <a:pt x="6367" y="20999"/>
                    <a:pt x="9908" y="20485"/>
                  </a:cubicBezTo>
                  <a:lnTo>
                    <a:pt x="23679" y="18485"/>
                  </a:lnTo>
                  <a:cubicBezTo>
                    <a:pt x="25085" y="18279"/>
                    <a:pt x="26301" y="17397"/>
                    <a:pt x="26930" y="16123"/>
                  </a:cubicBezTo>
                  <a:lnTo>
                    <a:pt x="33087" y="3643"/>
                  </a:lnTo>
                  <a:cubicBezTo>
                    <a:pt x="33594" y="2619"/>
                    <a:pt x="34408" y="1923"/>
                    <a:pt x="35330" y="1552"/>
                  </a:cubicBezTo>
                  <a:cubicBezTo>
                    <a:pt x="34482" y="517"/>
                    <a:pt x="33245" y="0"/>
                    <a:pt x="32009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430;p31">
              <a:extLst>
                <a:ext uri="{FF2B5EF4-FFF2-40B4-BE49-F238E27FC236}">
                  <a16:creationId xmlns:a16="http://schemas.microsoft.com/office/drawing/2014/main" id="{C1428C65-F368-B7B7-A3E5-78235C8C604A}"/>
                </a:ext>
              </a:extLst>
            </p:cNvPr>
            <p:cNvSpPr/>
            <p:nvPr/>
          </p:nvSpPr>
          <p:spPr>
            <a:xfrm>
              <a:off x="2752900" y="245575"/>
              <a:ext cx="1347275" cy="1291875"/>
            </a:xfrm>
            <a:custGeom>
              <a:avLst/>
              <a:gdLst/>
              <a:ahLst/>
              <a:cxnLst/>
              <a:rect l="l" t="t" r="r" b="b"/>
              <a:pathLst>
                <a:path w="53891" h="51675" extrusionOk="0">
                  <a:moveTo>
                    <a:pt x="24869" y="0"/>
                  </a:moveTo>
                  <a:cubicBezTo>
                    <a:pt x="24527" y="0"/>
                    <a:pt x="24199" y="189"/>
                    <a:pt x="24038" y="516"/>
                  </a:cubicBezTo>
                  <a:lnTo>
                    <a:pt x="21182" y="6304"/>
                  </a:lnTo>
                  <a:cubicBezTo>
                    <a:pt x="20688" y="7304"/>
                    <a:pt x="19732" y="7997"/>
                    <a:pt x="18627" y="8156"/>
                  </a:cubicBezTo>
                  <a:lnTo>
                    <a:pt x="4860" y="10160"/>
                  </a:lnTo>
                  <a:cubicBezTo>
                    <a:pt x="2866" y="10447"/>
                    <a:pt x="1244" y="11816"/>
                    <a:pt x="622" y="13728"/>
                  </a:cubicBezTo>
                  <a:cubicBezTo>
                    <a:pt x="0" y="15641"/>
                    <a:pt x="510" y="17702"/>
                    <a:pt x="1950" y="19109"/>
                  </a:cubicBezTo>
                  <a:lnTo>
                    <a:pt x="11916" y="28821"/>
                  </a:lnTo>
                  <a:cubicBezTo>
                    <a:pt x="12713" y="29598"/>
                    <a:pt x="13078" y="30719"/>
                    <a:pt x="12889" y="31821"/>
                  </a:cubicBezTo>
                  <a:lnTo>
                    <a:pt x="10537" y="45534"/>
                  </a:lnTo>
                  <a:cubicBezTo>
                    <a:pt x="10199" y="47518"/>
                    <a:pt x="10996" y="49485"/>
                    <a:pt x="12626" y="50667"/>
                  </a:cubicBezTo>
                  <a:cubicBezTo>
                    <a:pt x="13544" y="51335"/>
                    <a:pt x="14620" y="51675"/>
                    <a:pt x="15703" y="51675"/>
                  </a:cubicBezTo>
                  <a:cubicBezTo>
                    <a:pt x="16537" y="51675"/>
                    <a:pt x="17376" y="51474"/>
                    <a:pt x="18150" y="51066"/>
                  </a:cubicBezTo>
                  <a:lnTo>
                    <a:pt x="30468" y="44591"/>
                  </a:lnTo>
                  <a:cubicBezTo>
                    <a:pt x="30961" y="44331"/>
                    <a:pt x="31503" y="44201"/>
                    <a:pt x="32045" y="44201"/>
                  </a:cubicBezTo>
                  <a:cubicBezTo>
                    <a:pt x="32586" y="44201"/>
                    <a:pt x="33128" y="44331"/>
                    <a:pt x="33621" y="44591"/>
                  </a:cubicBezTo>
                  <a:lnTo>
                    <a:pt x="45939" y="51066"/>
                  </a:lnTo>
                  <a:cubicBezTo>
                    <a:pt x="46692" y="51463"/>
                    <a:pt x="47532" y="51662"/>
                    <a:pt x="48373" y="51662"/>
                  </a:cubicBezTo>
                  <a:cubicBezTo>
                    <a:pt x="49460" y="51662"/>
                    <a:pt x="50551" y="51330"/>
                    <a:pt x="51463" y="50667"/>
                  </a:cubicBezTo>
                  <a:cubicBezTo>
                    <a:pt x="53093" y="49485"/>
                    <a:pt x="53890" y="47518"/>
                    <a:pt x="53552" y="45534"/>
                  </a:cubicBezTo>
                  <a:lnTo>
                    <a:pt x="52477" y="39279"/>
                  </a:lnTo>
                  <a:cubicBezTo>
                    <a:pt x="52399" y="38829"/>
                    <a:pt x="52009" y="38509"/>
                    <a:pt x="51565" y="38509"/>
                  </a:cubicBezTo>
                  <a:cubicBezTo>
                    <a:pt x="51513" y="38509"/>
                    <a:pt x="51459" y="38513"/>
                    <a:pt x="51406" y="38522"/>
                  </a:cubicBezTo>
                  <a:cubicBezTo>
                    <a:pt x="50899" y="38607"/>
                    <a:pt x="50562" y="39087"/>
                    <a:pt x="50649" y="39594"/>
                  </a:cubicBezTo>
                  <a:lnTo>
                    <a:pt x="51721" y="45848"/>
                  </a:lnTo>
                  <a:cubicBezTo>
                    <a:pt x="51944" y="47150"/>
                    <a:pt x="51440" y="48390"/>
                    <a:pt x="50372" y="49164"/>
                  </a:cubicBezTo>
                  <a:cubicBezTo>
                    <a:pt x="49770" y="49602"/>
                    <a:pt x="49083" y="49823"/>
                    <a:pt x="48389" y="49823"/>
                  </a:cubicBezTo>
                  <a:cubicBezTo>
                    <a:pt x="47853" y="49823"/>
                    <a:pt x="47312" y="49691"/>
                    <a:pt x="46803" y="49424"/>
                  </a:cubicBezTo>
                  <a:lnTo>
                    <a:pt x="34486" y="42949"/>
                  </a:lnTo>
                  <a:cubicBezTo>
                    <a:pt x="33723" y="42547"/>
                    <a:pt x="32884" y="42346"/>
                    <a:pt x="32045" y="42346"/>
                  </a:cubicBezTo>
                  <a:cubicBezTo>
                    <a:pt x="31206" y="42346"/>
                    <a:pt x="30367" y="42547"/>
                    <a:pt x="29603" y="42949"/>
                  </a:cubicBezTo>
                  <a:lnTo>
                    <a:pt x="17286" y="49424"/>
                  </a:lnTo>
                  <a:cubicBezTo>
                    <a:pt x="16777" y="49691"/>
                    <a:pt x="16236" y="49823"/>
                    <a:pt x="15700" y="49823"/>
                  </a:cubicBezTo>
                  <a:cubicBezTo>
                    <a:pt x="15006" y="49823"/>
                    <a:pt x="14319" y="49602"/>
                    <a:pt x="13717" y="49164"/>
                  </a:cubicBezTo>
                  <a:cubicBezTo>
                    <a:pt x="12649" y="48390"/>
                    <a:pt x="12145" y="47150"/>
                    <a:pt x="12369" y="45848"/>
                  </a:cubicBezTo>
                  <a:lnTo>
                    <a:pt x="14721" y="32135"/>
                  </a:lnTo>
                  <a:cubicBezTo>
                    <a:pt x="15011" y="30432"/>
                    <a:pt x="14447" y="28695"/>
                    <a:pt x="13210" y="27492"/>
                  </a:cubicBezTo>
                  <a:lnTo>
                    <a:pt x="3248" y="17777"/>
                  </a:lnTo>
                  <a:cubicBezTo>
                    <a:pt x="2302" y="16858"/>
                    <a:pt x="1981" y="15556"/>
                    <a:pt x="2390" y="14303"/>
                  </a:cubicBezTo>
                  <a:cubicBezTo>
                    <a:pt x="2795" y="13049"/>
                    <a:pt x="3819" y="12184"/>
                    <a:pt x="5124" y="11995"/>
                  </a:cubicBezTo>
                  <a:lnTo>
                    <a:pt x="18897" y="9994"/>
                  </a:lnTo>
                  <a:cubicBezTo>
                    <a:pt x="20604" y="9748"/>
                    <a:pt x="22081" y="8673"/>
                    <a:pt x="22848" y="7126"/>
                  </a:cubicBezTo>
                  <a:lnTo>
                    <a:pt x="25703" y="1340"/>
                  </a:lnTo>
                  <a:cubicBezTo>
                    <a:pt x="25930" y="881"/>
                    <a:pt x="25741" y="323"/>
                    <a:pt x="25281" y="96"/>
                  </a:cubicBezTo>
                  <a:cubicBezTo>
                    <a:pt x="25148" y="31"/>
                    <a:pt x="25007" y="0"/>
                    <a:pt x="248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431;p31">
              <a:extLst>
                <a:ext uri="{FF2B5EF4-FFF2-40B4-BE49-F238E27FC236}">
                  <a16:creationId xmlns:a16="http://schemas.microsoft.com/office/drawing/2014/main" id="{3D1BB86D-FE0F-4828-565B-CEB696DA49A2}"/>
                </a:ext>
              </a:extLst>
            </p:cNvPr>
            <p:cNvSpPr/>
            <p:nvPr/>
          </p:nvSpPr>
          <p:spPr>
            <a:xfrm>
              <a:off x="3391500" y="18075"/>
              <a:ext cx="963625" cy="1123900"/>
            </a:xfrm>
            <a:custGeom>
              <a:avLst/>
              <a:gdLst/>
              <a:ahLst/>
              <a:cxnLst/>
              <a:rect l="l" t="t" r="r" b="b"/>
              <a:pathLst>
                <a:path w="38545" h="44956" extrusionOk="0">
                  <a:moveTo>
                    <a:pt x="6499" y="1"/>
                  </a:moveTo>
                  <a:cubicBezTo>
                    <a:pt x="4488" y="1"/>
                    <a:pt x="2687" y="1120"/>
                    <a:pt x="1795" y="2925"/>
                  </a:cubicBezTo>
                  <a:lnTo>
                    <a:pt x="227" y="6101"/>
                  </a:lnTo>
                  <a:cubicBezTo>
                    <a:pt x="1" y="6561"/>
                    <a:pt x="189" y="7118"/>
                    <a:pt x="649" y="7345"/>
                  </a:cubicBezTo>
                  <a:cubicBezTo>
                    <a:pt x="781" y="7410"/>
                    <a:pt x="921" y="7440"/>
                    <a:pt x="1058" y="7440"/>
                  </a:cubicBezTo>
                  <a:cubicBezTo>
                    <a:pt x="1401" y="7440"/>
                    <a:pt x="1731" y="7250"/>
                    <a:pt x="1893" y="6922"/>
                  </a:cubicBezTo>
                  <a:lnTo>
                    <a:pt x="3461" y="3745"/>
                  </a:lnTo>
                  <a:cubicBezTo>
                    <a:pt x="4045" y="2563"/>
                    <a:pt x="5181" y="1857"/>
                    <a:pt x="6499" y="1857"/>
                  </a:cubicBezTo>
                  <a:cubicBezTo>
                    <a:pt x="7820" y="1857"/>
                    <a:pt x="8956" y="2563"/>
                    <a:pt x="9540" y="3745"/>
                  </a:cubicBezTo>
                  <a:lnTo>
                    <a:pt x="15697" y="16226"/>
                  </a:lnTo>
                  <a:cubicBezTo>
                    <a:pt x="16464" y="17773"/>
                    <a:pt x="17941" y="18848"/>
                    <a:pt x="19648" y="19094"/>
                  </a:cubicBezTo>
                  <a:lnTo>
                    <a:pt x="33418" y="21095"/>
                  </a:lnTo>
                  <a:cubicBezTo>
                    <a:pt x="34726" y="21284"/>
                    <a:pt x="35750" y="22149"/>
                    <a:pt x="36155" y="23403"/>
                  </a:cubicBezTo>
                  <a:cubicBezTo>
                    <a:pt x="36564" y="24656"/>
                    <a:pt x="36243" y="25958"/>
                    <a:pt x="35297" y="26877"/>
                  </a:cubicBezTo>
                  <a:lnTo>
                    <a:pt x="25335" y="36592"/>
                  </a:lnTo>
                  <a:cubicBezTo>
                    <a:pt x="24098" y="37795"/>
                    <a:pt x="23534" y="39532"/>
                    <a:pt x="23825" y="41235"/>
                  </a:cubicBezTo>
                  <a:cubicBezTo>
                    <a:pt x="23825" y="41235"/>
                    <a:pt x="24331" y="44179"/>
                    <a:pt x="24331" y="44186"/>
                  </a:cubicBezTo>
                  <a:cubicBezTo>
                    <a:pt x="24407" y="44632"/>
                    <a:pt x="24810" y="44955"/>
                    <a:pt x="25252" y="44955"/>
                  </a:cubicBezTo>
                  <a:cubicBezTo>
                    <a:pt x="25302" y="44955"/>
                    <a:pt x="25352" y="44951"/>
                    <a:pt x="25403" y="44943"/>
                  </a:cubicBezTo>
                  <a:cubicBezTo>
                    <a:pt x="25910" y="44855"/>
                    <a:pt x="26247" y="44375"/>
                    <a:pt x="26160" y="43871"/>
                  </a:cubicBezTo>
                  <a:lnTo>
                    <a:pt x="25656" y="40921"/>
                  </a:lnTo>
                  <a:cubicBezTo>
                    <a:pt x="25467" y="39823"/>
                    <a:pt x="25832" y="38698"/>
                    <a:pt x="26629" y="37921"/>
                  </a:cubicBezTo>
                  <a:lnTo>
                    <a:pt x="36595" y="28209"/>
                  </a:lnTo>
                  <a:cubicBezTo>
                    <a:pt x="38035" y="26802"/>
                    <a:pt x="38545" y="24741"/>
                    <a:pt x="37923" y="22828"/>
                  </a:cubicBezTo>
                  <a:cubicBezTo>
                    <a:pt x="37301" y="20916"/>
                    <a:pt x="35675" y="19547"/>
                    <a:pt x="33685" y="19260"/>
                  </a:cubicBezTo>
                  <a:lnTo>
                    <a:pt x="19915" y="17256"/>
                  </a:lnTo>
                  <a:cubicBezTo>
                    <a:pt x="18813" y="17097"/>
                    <a:pt x="17857" y="16404"/>
                    <a:pt x="17363" y="15404"/>
                  </a:cubicBezTo>
                  <a:lnTo>
                    <a:pt x="11207" y="2925"/>
                  </a:lnTo>
                  <a:cubicBezTo>
                    <a:pt x="10314" y="1120"/>
                    <a:pt x="8513" y="1"/>
                    <a:pt x="64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1" name="Google Shape;1438;p31">
            <a:extLst>
              <a:ext uri="{FF2B5EF4-FFF2-40B4-BE49-F238E27FC236}">
                <a16:creationId xmlns:a16="http://schemas.microsoft.com/office/drawing/2014/main" id="{2FD4E315-E15C-B6BE-3639-ED3FAADEF6D9}"/>
              </a:ext>
            </a:extLst>
          </p:cNvPr>
          <p:cNvGrpSpPr/>
          <p:nvPr/>
        </p:nvGrpSpPr>
        <p:grpSpPr>
          <a:xfrm rot="1371040">
            <a:off x="5987926" y="259549"/>
            <a:ext cx="334472" cy="321388"/>
            <a:chOff x="2416614" y="-315052"/>
            <a:chExt cx="2274706" cy="2185722"/>
          </a:xfrm>
        </p:grpSpPr>
        <p:sp>
          <p:nvSpPr>
            <p:cNvPr id="42" name="Google Shape;1439;p31">
              <a:extLst>
                <a:ext uri="{FF2B5EF4-FFF2-40B4-BE49-F238E27FC236}">
                  <a16:creationId xmlns:a16="http://schemas.microsoft.com/office/drawing/2014/main" id="{3D852937-6A79-6A60-2AFC-487AB1486CCF}"/>
                </a:ext>
              </a:extLst>
            </p:cNvPr>
            <p:cNvSpPr/>
            <p:nvPr/>
          </p:nvSpPr>
          <p:spPr>
            <a:xfrm>
              <a:off x="2416614" y="-315052"/>
              <a:ext cx="2274706" cy="2185722"/>
            </a:xfrm>
            <a:custGeom>
              <a:avLst/>
              <a:gdLst/>
              <a:ahLst/>
              <a:cxnLst/>
              <a:rect l="l" t="t" r="r" b="b"/>
              <a:pathLst>
                <a:path w="75079" h="72142" extrusionOk="0">
                  <a:moveTo>
                    <a:pt x="37538" y="0"/>
                  </a:moveTo>
                  <a:cubicBezTo>
                    <a:pt x="35486" y="0"/>
                    <a:pt x="33490" y="565"/>
                    <a:pt x="31763" y="1639"/>
                  </a:cubicBezTo>
                  <a:cubicBezTo>
                    <a:pt x="30040" y="2711"/>
                    <a:pt x="28647" y="4252"/>
                    <a:pt x="27738" y="6094"/>
                  </a:cubicBezTo>
                  <a:lnTo>
                    <a:pt x="26170" y="9270"/>
                  </a:lnTo>
                  <a:cubicBezTo>
                    <a:pt x="25872" y="9871"/>
                    <a:pt x="25670" y="10506"/>
                    <a:pt x="25568" y="11158"/>
                  </a:cubicBezTo>
                  <a:cubicBezTo>
                    <a:pt x="25113" y="11639"/>
                    <a:pt x="24734" y="12183"/>
                    <a:pt x="24436" y="12785"/>
                  </a:cubicBezTo>
                  <a:lnTo>
                    <a:pt x="22115" y="17488"/>
                  </a:lnTo>
                  <a:lnTo>
                    <a:pt x="9537" y="19317"/>
                  </a:lnTo>
                  <a:cubicBezTo>
                    <a:pt x="7503" y="19613"/>
                    <a:pt x="5607" y="20458"/>
                    <a:pt x="4056" y="21770"/>
                  </a:cubicBezTo>
                  <a:cubicBezTo>
                    <a:pt x="2505" y="23077"/>
                    <a:pt x="1349" y="24801"/>
                    <a:pt x="713" y="26755"/>
                  </a:cubicBezTo>
                  <a:cubicBezTo>
                    <a:pt x="78" y="28711"/>
                    <a:pt x="1" y="30782"/>
                    <a:pt x="487" y="32756"/>
                  </a:cubicBezTo>
                  <a:cubicBezTo>
                    <a:pt x="974" y="34726"/>
                    <a:pt x="2008" y="36523"/>
                    <a:pt x="3478" y="37960"/>
                  </a:cubicBezTo>
                  <a:lnTo>
                    <a:pt x="12578" y="46831"/>
                  </a:lnTo>
                  <a:lnTo>
                    <a:pt x="10433" y="59358"/>
                  </a:lnTo>
                  <a:cubicBezTo>
                    <a:pt x="10084" y="61381"/>
                    <a:pt x="10304" y="63446"/>
                    <a:pt x="11071" y="65329"/>
                  </a:cubicBezTo>
                  <a:cubicBezTo>
                    <a:pt x="11835" y="67208"/>
                    <a:pt x="13116" y="68840"/>
                    <a:pt x="14778" y="70047"/>
                  </a:cubicBezTo>
                  <a:cubicBezTo>
                    <a:pt x="16664" y="71418"/>
                    <a:pt x="18884" y="72141"/>
                    <a:pt x="21195" y="72141"/>
                  </a:cubicBezTo>
                  <a:cubicBezTo>
                    <a:pt x="22956" y="72141"/>
                    <a:pt x="24717" y="71706"/>
                    <a:pt x="26289" y="70881"/>
                  </a:cubicBezTo>
                  <a:lnTo>
                    <a:pt x="37538" y="64967"/>
                  </a:lnTo>
                  <a:lnTo>
                    <a:pt x="48271" y="70607"/>
                  </a:lnTo>
                  <a:lnTo>
                    <a:pt x="48274" y="70611"/>
                  </a:lnTo>
                  <a:cubicBezTo>
                    <a:pt x="48430" y="70692"/>
                    <a:pt x="48561" y="70759"/>
                    <a:pt x="48689" y="70827"/>
                  </a:cubicBezTo>
                  <a:cubicBezTo>
                    <a:pt x="48720" y="70844"/>
                    <a:pt x="48750" y="70861"/>
                    <a:pt x="48784" y="70878"/>
                  </a:cubicBezTo>
                  <a:lnTo>
                    <a:pt x="48787" y="70881"/>
                  </a:lnTo>
                  <a:cubicBezTo>
                    <a:pt x="50349" y="71699"/>
                    <a:pt x="52086" y="72124"/>
                    <a:pt x="53859" y="72124"/>
                  </a:cubicBezTo>
                  <a:cubicBezTo>
                    <a:pt x="54127" y="72124"/>
                    <a:pt x="54394" y="72115"/>
                    <a:pt x="54661" y="72094"/>
                  </a:cubicBezTo>
                  <a:cubicBezTo>
                    <a:pt x="56709" y="71949"/>
                    <a:pt x="58658" y="71240"/>
                    <a:pt x="60301" y="70047"/>
                  </a:cubicBezTo>
                  <a:cubicBezTo>
                    <a:pt x="61960" y="68840"/>
                    <a:pt x="63244" y="67208"/>
                    <a:pt x="64008" y="65326"/>
                  </a:cubicBezTo>
                  <a:cubicBezTo>
                    <a:pt x="64775" y="63446"/>
                    <a:pt x="64995" y="61381"/>
                    <a:pt x="64646" y="59358"/>
                  </a:cubicBezTo>
                  <a:lnTo>
                    <a:pt x="63576" y="53099"/>
                  </a:lnTo>
                  <a:cubicBezTo>
                    <a:pt x="63443" y="52335"/>
                    <a:pt x="63173" y="51592"/>
                    <a:pt x="62785" y="50916"/>
                  </a:cubicBezTo>
                  <a:cubicBezTo>
                    <a:pt x="62927" y="50153"/>
                    <a:pt x="62933" y="49358"/>
                    <a:pt x="62801" y="48595"/>
                  </a:cubicBezTo>
                  <a:lnTo>
                    <a:pt x="62497" y="46831"/>
                  </a:lnTo>
                  <a:lnTo>
                    <a:pt x="71601" y="37960"/>
                  </a:lnTo>
                  <a:cubicBezTo>
                    <a:pt x="73071" y="36527"/>
                    <a:pt x="74105" y="34726"/>
                    <a:pt x="74592" y="32756"/>
                  </a:cubicBezTo>
                  <a:cubicBezTo>
                    <a:pt x="75078" y="30785"/>
                    <a:pt x="75001" y="28711"/>
                    <a:pt x="74366" y="26758"/>
                  </a:cubicBezTo>
                  <a:cubicBezTo>
                    <a:pt x="73730" y="24801"/>
                    <a:pt x="72574" y="23077"/>
                    <a:pt x="71023" y="21770"/>
                  </a:cubicBezTo>
                  <a:cubicBezTo>
                    <a:pt x="69472" y="20462"/>
                    <a:pt x="67576" y="19613"/>
                    <a:pt x="65542" y="19317"/>
                  </a:cubicBezTo>
                  <a:lnTo>
                    <a:pt x="52964" y="17488"/>
                  </a:lnTo>
                  <a:lnTo>
                    <a:pt x="47341" y="6094"/>
                  </a:lnTo>
                  <a:cubicBezTo>
                    <a:pt x="46432" y="4248"/>
                    <a:pt x="45040" y="2711"/>
                    <a:pt x="43313" y="1639"/>
                  </a:cubicBezTo>
                  <a:cubicBezTo>
                    <a:pt x="41589" y="565"/>
                    <a:pt x="39593" y="0"/>
                    <a:pt x="375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1440000" algn="bl" rotWithShape="0">
                <a:schemeClr val="dk1">
                  <a:alpha val="5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440;p31">
              <a:extLst>
                <a:ext uri="{FF2B5EF4-FFF2-40B4-BE49-F238E27FC236}">
                  <a16:creationId xmlns:a16="http://schemas.microsoft.com/office/drawing/2014/main" id="{72A6E38F-A49E-4C0E-3CB9-D4804A7BD5F0}"/>
                </a:ext>
              </a:extLst>
            </p:cNvPr>
            <p:cNvSpPr/>
            <p:nvPr/>
          </p:nvSpPr>
          <p:spPr>
            <a:xfrm>
              <a:off x="2753750" y="41200"/>
              <a:ext cx="1600525" cy="1473075"/>
            </a:xfrm>
            <a:custGeom>
              <a:avLst/>
              <a:gdLst/>
              <a:ahLst/>
              <a:cxnLst/>
              <a:rect l="l" t="t" r="r" b="b"/>
              <a:pathLst>
                <a:path w="64021" h="58923" extrusionOk="0">
                  <a:moveTo>
                    <a:pt x="32011" y="0"/>
                  </a:moveTo>
                  <a:cubicBezTo>
                    <a:pt x="30471" y="0"/>
                    <a:pt x="28931" y="803"/>
                    <a:pt x="28140" y="2408"/>
                  </a:cubicBezTo>
                  <a:lnTo>
                    <a:pt x="21979" y="14888"/>
                  </a:lnTo>
                  <a:cubicBezTo>
                    <a:pt x="21351" y="16162"/>
                    <a:pt x="20134" y="17044"/>
                    <a:pt x="18728" y="17250"/>
                  </a:cubicBezTo>
                  <a:lnTo>
                    <a:pt x="4957" y="19250"/>
                  </a:lnTo>
                  <a:cubicBezTo>
                    <a:pt x="1416" y="19765"/>
                    <a:pt x="0" y="24117"/>
                    <a:pt x="2565" y="26614"/>
                  </a:cubicBezTo>
                  <a:lnTo>
                    <a:pt x="12531" y="36330"/>
                  </a:lnTo>
                  <a:cubicBezTo>
                    <a:pt x="13548" y="37320"/>
                    <a:pt x="14011" y="38749"/>
                    <a:pt x="13771" y="40151"/>
                  </a:cubicBezTo>
                  <a:lnTo>
                    <a:pt x="11419" y="53865"/>
                  </a:lnTo>
                  <a:cubicBezTo>
                    <a:pt x="10940" y="56656"/>
                    <a:pt x="13159" y="58922"/>
                    <a:pt x="15674" y="58922"/>
                  </a:cubicBezTo>
                  <a:cubicBezTo>
                    <a:pt x="16338" y="58922"/>
                    <a:pt x="17023" y="58765"/>
                    <a:pt x="17684" y="58417"/>
                  </a:cubicBezTo>
                  <a:lnTo>
                    <a:pt x="30001" y="51942"/>
                  </a:lnTo>
                  <a:cubicBezTo>
                    <a:pt x="30630" y="51611"/>
                    <a:pt x="31320" y="51445"/>
                    <a:pt x="32011" y="51445"/>
                  </a:cubicBezTo>
                  <a:cubicBezTo>
                    <a:pt x="32701" y="51445"/>
                    <a:pt x="33391" y="51611"/>
                    <a:pt x="34020" y="51942"/>
                  </a:cubicBezTo>
                  <a:lnTo>
                    <a:pt x="46337" y="58417"/>
                  </a:lnTo>
                  <a:cubicBezTo>
                    <a:pt x="46998" y="58765"/>
                    <a:pt x="47683" y="58922"/>
                    <a:pt x="48347" y="58922"/>
                  </a:cubicBezTo>
                  <a:cubicBezTo>
                    <a:pt x="50862" y="58922"/>
                    <a:pt x="53081" y="56656"/>
                    <a:pt x="52602" y="53865"/>
                  </a:cubicBezTo>
                  <a:lnTo>
                    <a:pt x="50250" y="40151"/>
                  </a:lnTo>
                  <a:cubicBezTo>
                    <a:pt x="50010" y="38749"/>
                    <a:pt x="50473" y="37320"/>
                    <a:pt x="51490" y="36330"/>
                  </a:cubicBezTo>
                  <a:lnTo>
                    <a:pt x="61456" y="26614"/>
                  </a:lnTo>
                  <a:cubicBezTo>
                    <a:pt x="64021" y="24117"/>
                    <a:pt x="62605" y="19765"/>
                    <a:pt x="59064" y="19250"/>
                  </a:cubicBezTo>
                  <a:lnTo>
                    <a:pt x="45293" y="17250"/>
                  </a:lnTo>
                  <a:cubicBezTo>
                    <a:pt x="43887" y="17044"/>
                    <a:pt x="42670" y="16162"/>
                    <a:pt x="42042" y="14888"/>
                  </a:cubicBezTo>
                  <a:lnTo>
                    <a:pt x="35881" y="2408"/>
                  </a:lnTo>
                  <a:cubicBezTo>
                    <a:pt x="35090" y="803"/>
                    <a:pt x="33550" y="0"/>
                    <a:pt x="3201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1441;p31">
              <a:extLst>
                <a:ext uri="{FF2B5EF4-FFF2-40B4-BE49-F238E27FC236}">
                  <a16:creationId xmlns:a16="http://schemas.microsoft.com/office/drawing/2014/main" id="{ED32433C-0B9C-F14E-B45F-A9A4E4FFC85D}"/>
                </a:ext>
              </a:extLst>
            </p:cNvPr>
            <p:cNvSpPr/>
            <p:nvPr/>
          </p:nvSpPr>
          <p:spPr>
            <a:xfrm>
              <a:off x="2753750" y="41250"/>
              <a:ext cx="883275" cy="1473000"/>
            </a:xfrm>
            <a:custGeom>
              <a:avLst/>
              <a:gdLst/>
              <a:ahLst/>
              <a:cxnLst/>
              <a:rect l="l" t="t" r="r" b="b"/>
              <a:pathLst>
                <a:path w="35331" h="58920" extrusionOk="0">
                  <a:moveTo>
                    <a:pt x="32009" y="0"/>
                  </a:moveTo>
                  <a:cubicBezTo>
                    <a:pt x="30470" y="0"/>
                    <a:pt x="28931" y="802"/>
                    <a:pt x="28140" y="2406"/>
                  </a:cubicBezTo>
                  <a:lnTo>
                    <a:pt x="21979" y="14886"/>
                  </a:lnTo>
                  <a:cubicBezTo>
                    <a:pt x="21351" y="16160"/>
                    <a:pt x="20134" y="17042"/>
                    <a:pt x="18728" y="17248"/>
                  </a:cubicBezTo>
                  <a:lnTo>
                    <a:pt x="4957" y="19248"/>
                  </a:lnTo>
                  <a:cubicBezTo>
                    <a:pt x="1416" y="19763"/>
                    <a:pt x="0" y="24115"/>
                    <a:pt x="2565" y="26612"/>
                  </a:cubicBezTo>
                  <a:lnTo>
                    <a:pt x="12531" y="36328"/>
                  </a:lnTo>
                  <a:cubicBezTo>
                    <a:pt x="13548" y="37318"/>
                    <a:pt x="14011" y="38747"/>
                    <a:pt x="13771" y="40149"/>
                  </a:cubicBezTo>
                  <a:lnTo>
                    <a:pt x="11419" y="53863"/>
                  </a:lnTo>
                  <a:cubicBezTo>
                    <a:pt x="10940" y="56655"/>
                    <a:pt x="13155" y="58919"/>
                    <a:pt x="15669" y="58919"/>
                  </a:cubicBezTo>
                  <a:cubicBezTo>
                    <a:pt x="16208" y="58919"/>
                    <a:pt x="16760" y="58815"/>
                    <a:pt x="17302" y="58591"/>
                  </a:cubicBezTo>
                  <a:cubicBezTo>
                    <a:pt x="16538" y="57685"/>
                    <a:pt x="16137" y="56454"/>
                    <a:pt x="16369" y="55100"/>
                  </a:cubicBezTo>
                  <a:lnTo>
                    <a:pt x="18721" y="41386"/>
                  </a:lnTo>
                  <a:cubicBezTo>
                    <a:pt x="18961" y="39984"/>
                    <a:pt x="18498" y="38558"/>
                    <a:pt x="17478" y="37565"/>
                  </a:cubicBezTo>
                  <a:lnTo>
                    <a:pt x="7515" y="27853"/>
                  </a:lnTo>
                  <a:cubicBezTo>
                    <a:pt x="4951" y="25351"/>
                    <a:pt x="6367" y="20999"/>
                    <a:pt x="9908" y="20485"/>
                  </a:cubicBezTo>
                  <a:lnTo>
                    <a:pt x="23679" y="18485"/>
                  </a:lnTo>
                  <a:cubicBezTo>
                    <a:pt x="25085" y="18279"/>
                    <a:pt x="26301" y="17397"/>
                    <a:pt x="26930" y="16123"/>
                  </a:cubicBezTo>
                  <a:lnTo>
                    <a:pt x="33087" y="3643"/>
                  </a:lnTo>
                  <a:cubicBezTo>
                    <a:pt x="33594" y="2619"/>
                    <a:pt x="34408" y="1923"/>
                    <a:pt x="35330" y="1552"/>
                  </a:cubicBezTo>
                  <a:cubicBezTo>
                    <a:pt x="34482" y="517"/>
                    <a:pt x="33245" y="0"/>
                    <a:pt x="32009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1442;p31">
              <a:extLst>
                <a:ext uri="{FF2B5EF4-FFF2-40B4-BE49-F238E27FC236}">
                  <a16:creationId xmlns:a16="http://schemas.microsoft.com/office/drawing/2014/main" id="{15D9E933-EAD5-435D-4EE3-D68E9DD3D10A}"/>
                </a:ext>
              </a:extLst>
            </p:cNvPr>
            <p:cNvSpPr/>
            <p:nvPr/>
          </p:nvSpPr>
          <p:spPr>
            <a:xfrm>
              <a:off x="2752900" y="245575"/>
              <a:ext cx="1347275" cy="1291875"/>
            </a:xfrm>
            <a:custGeom>
              <a:avLst/>
              <a:gdLst/>
              <a:ahLst/>
              <a:cxnLst/>
              <a:rect l="l" t="t" r="r" b="b"/>
              <a:pathLst>
                <a:path w="53891" h="51675" extrusionOk="0">
                  <a:moveTo>
                    <a:pt x="24869" y="0"/>
                  </a:moveTo>
                  <a:cubicBezTo>
                    <a:pt x="24527" y="0"/>
                    <a:pt x="24199" y="189"/>
                    <a:pt x="24038" y="516"/>
                  </a:cubicBezTo>
                  <a:lnTo>
                    <a:pt x="21182" y="6304"/>
                  </a:lnTo>
                  <a:cubicBezTo>
                    <a:pt x="20688" y="7304"/>
                    <a:pt x="19732" y="7997"/>
                    <a:pt x="18627" y="8156"/>
                  </a:cubicBezTo>
                  <a:lnTo>
                    <a:pt x="4860" y="10160"/>
                  </a:lnTo>
                  <a:cubicBezTo>
                    <a:pt x="2866" y="10447"/>
                    <a:pt x="1244" y="11816"/>
                    <a:pt x="622" y="13728"/>
                  </a:cubicBezTo>
                  <a:cubicBezTo>
                    <a:pt x="0" y="15641"/>
                    <a:pt x="510" y="17702"/>
                    <a:pt x="1950" y="19109"/>
                  </a:cubicBezTo>
                  <a:lnTo>
                    <a:pt x="11916" y="28821"/>
                  </a:lnTo>
                  <a:cubicBezTo>
                    <a:pt x="12713" y="29598"/>
                    <a:pt x="13078" y="30719"/>
                    <a:pt x="12889" y="31821"/>
                  </a:cubicBezTo>
                  <a:lnTo>
                    <a:pt x="10537" y="45534"/>
                  </a:lnTo>
                  <a:cubicBezTo>
                    <a:pt x="10199" y="47518"/>
                    <a:pt x="10996" y="49485"/>
                    <a:pt x="12626" y="50667"/>
                  </a:cubicBezTo>
                  <a:cubicBezTo>
                    <a:pt x="13544" y="51335"/>
                    <a:pt x="14620" y="51675"/>
                    <a:pt x="15703" y="51675"/>
                  </a:cubicBezTo>
                  <a:cubicBezTo>
                    <a:pt x="16537" y="51675"/>
                    <a:pt x="17376" y="51474"/>
                    <a:pt x="18150" y="51066"/>
                  </a:cubicBezTo>
                  <a:lnTo>
                    <a:pt x="30468" y="44591"/>
                  </a:lnTo>
                  <a:cubicBezTo>
                    <a:pt x="30961" y="44331"/>
                    <a:pt x="31503" y="44201"/>
                    <a:pt x="32045" y="44201"/>
                  </a:cubicBezTo>
                  <a:cubicBezTo>
                    <a:pt x="32586" y="44201"/>
                    <a:pt x="33128" y="44331"/>
                    <a:pt x="33621" y="44591"/>
                  </a:cubicBezTo>
                  <a:lnTo>
                    <a:pt x="45939" y="51066"/>
                  </a:lnTo>
                  <a:cubicBezTo>
                    <a:pt x="46692" y="51463"/>
                    <a:pt x="47532" y="51662"/>
                    <a:pt x="48373" y="51662"/>
                  </a:cubicBezTo>
                  <a:cubicBezTo>
                    <a:pt x="49460" y="51662"/>
                    <a:pt x="50551" y="51330"/>
                    <a:pt x="51463" y="50667"/>
                  </a:cubicBezTo>
                  <a:cubicBezTo>
                    <a:pt x="53093" y="49485"/>
                    <a:pt x="53890" y="47518"/>
                    <a:pt x="53552" y="45534"/>
                  </a:cubicBezTo>
                  <a:lnTo>
                    <a:pt x="52477" y="39279"/>
                  </a:lnTo>
                  <a:cubicBezTo>
                    <a:pt x="52399" y="38829"/>
                    <a:pt x="52009" y="38509"/>
                    <a:pt x="51565" y="38509"/>
                  </a:cubicBezTo>
                  <a:cubicBezTo>
                    <a:pt x="51513" y="38509"/>
                    <a:pt x="51459" y="38513"/>
                    <a:pt x="51406" y="38522"/>
                  </a:cubicBezTo>
                  <a:cubicBezTo>
                    <a:pt x="50899" y="38607"/>
                    <a:pt x="50562" y="39087"/>
                    <a:pt x="50649" y="39594"/>
                  </a:cubicBezTo>
                  <a:lnTo>
                    <a:pt x="51721" y="45848"/>
                  </a:lnTo>
                  <a:cubicBezTo>
                    <a:pt x="51944" y="47150"/>
                    <a:pt x="51440" y="48390"/>
                    <a:pt x="50372" y="49164"/>
                  </a:cubicBezTo>
                  <a:cubicBezTo>
                    <a:pt x="49770" y="49602"/>
                    <a:pt x="49083" y="49823"/>
                    <a:pt x="48389" y="49823"/>
                  </a:cubicBezTo>
                  <a:cubicBezTo>
                    <a:pt x="47853" y="49823"/>
                    <a:pt x="47312" y="49691"/>
                    <a:pt x="46803" y="49424"/>
                  </a:cubicBezTo>
                  <a:lnTo>
                    <a:pt x="34486" y="42949"/>
                  </a:lnTo>
                  <a:cubicBezTo>
                    <a:pt x="33723" y="42547"/>
                    <a:pt x="32884" y="42346"/>
                    <a:pt x="32045" y="42346"/>
                  </a:cubicBezTo>
                  <a:cubicBezTo>
                    <a:pt x="31206" y="42346"/>
                    <a:pt x="30367" y="42547"/>
                    <a:pt x="29603" y="42949"/>
                  </a:cubicBezTo>
                  <a:lnTo>
                    <a:pt x="17286" y="49424"/>
                  </a:lnTo>
                  <a:cubicBezTo>
                    <a:pt x="16777" y="49691"/>
                    <a:pt x="16236" y="49823"/>
                    <a:pt x="15700" y="49823"/>
                  </a:cubicBezTo>
                  <a:cubicBezTo>
                    <a:pt x="15006" y="49823"/>
                    <a:pt x="14319" y="49602"/>
                    <a:pt x="13717" y="49164"/>
                  </a:cubicBezTo>
                  <a:cubicBezTo>
                    <a:pt x="12649" y="48390"/>
                    <a:pt x="12145" y="47150"/>
                    <a:pt x="12369" y="45848"/>
                  </a:cubicBezTo>
                  <a:lnTo>
                    <a:pt x="14721" y="32135"/>
                  </a:lnTo>
                  <a:cubicBezTo>
                    <a:pt x="15011" y="30432"/>
                    <a:pt x="14447" y="28695"/>
                    <a:pt x="13210" y="27492"/>
                  </a:cubicBezTo>
                  <a:lnTo>
                    <a:pt x="3248" y="17777"/>
                  </a:lnTo>
                  <a:cubicBezTo>
                    <a:pt x="2302" y="16858"/>
                    <a:pt x="1981" y="15556"/>
                    <a:pt x="2390" y="14303"/>
                  </a:cubicBezTo>
                  <a:cubicBezTo>
                    <a:pt x="2795" y="13049"/>
                    <a:pt x="3819" y="12184"/>
                    <a:pt x="5124" y="11995"/>
                  </a:cubicBezTo>
                  <a:lnTo>
                    <a:pt x="18897" y="9994"/>
                  </a:lnTo>
                  <a:cubicBezTo>
                    <a:pt x="20604" y="9748"/>
                    <a:pt x="22081" y="8673"/>
                    <a:pt x="22848" y="7126"/>
                  </a:cubicBezTo>
                  <a:lnTo>
                    <a:pt x="25703" y="1340"/>
                  </a:lnTo>
                  <a:cubicBezTo>
                    <a:pt x="25930" y="881"/>
                    <a:pt x="25741" y="323"/>
                    <a:pt x="25281" y="96"/>
                  </a:cubicBezTo>
                  <a:cubicBezTo>
                    <a:pt x="25148" y="31"/>
                    <a:pt x="25007" y="0"/>
                    <a:pt x="248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443;p31">
              <a:extLst>
                <a:ext uri="{FF2B5EF4-FFF2-40B4-BE49-F238E27FC236}">
                  <a16:creationId xmlns:a16="http://schemas.microsoft.com/office/drawing/2014/main" id="{257C5D41-E2F1-C2EB-CA15-D085CAA9C9AD}"/>
                </a:ext>
              </a:extLst>
            </p:cNvPr>
            <p:cNvSpPr/>
            <p:nvPr/>
          </p:nvSpPr>
          <p:spPr>
            <a:xfrm>
              <a:off x="3391500" y="18075"/>
              <a:ext cx="963625" cy="1123900"/>
            </a:xfrm>
            <a:custGeom>
              <a:avLst/>
              <a:gdLst/>
              <a:ahLst/>
              <a:cxnLst/>
              <a:rect l="l" t="t" r="r" b="b"/>
              <a:pathLst>
                <a:path w="38545" h="44956" extrusionOk="0">
                  <a:moveTo>
                    <a:pt x="6499" y="1"/>
                  </a:moveTo>
                  <a:cubicBezTo>
                    <a:pt x="4488" y="1"/>
                    <a:pt x="2687" y="1120"/>
                    <a:pt x="1795" y="2925"/>
                  </a:cubicBezTo>
                  <a:lnTo>
                    <a:pt x="227" y="6101"/>
                  </a:lnTo>
                  <a:cubicBezTo>
                    <a:pt x="1" y="6561"/>
                    <a:pt x="189" y="7118"/>
                    <a:pt x="649" y="7345"/>
                  </a:cubicBezTo>
                  <a:cubicBezTo>
                    <a:pt x="781" y="7410"/>
                    <a:pt x="921" y="7440"/>
                    <a:pt x="1058" y="7440"/>
                  </a:cubicBezTo>
                  <a:cubicBezTo>
                    <a:pt x="1401" y="7440"/>
                    <a:pt x="1731" y="7250"/>
                    <a:pt x="1893" y="6922"/>
                  </a:cubicBezTo>
                  <a:lnTo>
                    <a:pt x="3461" y="3745"/>
                  </a:lnTo>
                  <a:cubicBezTo>
                    <a:pt x="4045" y="2563"/>
                    <a:pt x="5181" y="1857"/>
                    <a:pt x="6499" y="1857"/>
                  </a:cubicBezTo>
                  <a:cubicBezTo>
                    <a:pt x="7820" y="1857"/>
                    <a:pt x="8956" y="2563"/>
                    <a:pt x="9540" y="3745"/>
                  </a:cubicBezTo>
                  <a:lnTo>
                    <a:pt x="15697" y="16226"/>
                  </a:lnTo>
                  <a:cubicBezTo>
                    <a:pt x="16464" y="17773"/>
                    <a:pt x="17941" y="18848"/>
                    <a:pt x="19648" y="19094"/>
                  </a:cubicBezTo>
                  <a:lnTo>
                    <a:pt x="33418" y="21095"/>
                  </a:lnTo>
                  <a:cubicBezTo>
                    <a:pt x="34726" y="21284"/>
                    <a:pt x="35750" y="22149"/>
                    <a:pt x="36155" y="23403"/>
                  </a:cubicBezTo>
                  <a:cubicBezTo>
                    <a:pt x="36564" y="24656"/>
                    <a:pt x="36243" y="25958"/>
                    <a:pt x="35297" y="26877"/>
                  </a:cubicBezTo>
                  <a:lnTo>
                    <a:pt x="25335" y="36592"/>
                  </a:lnTo>
                  <a:cubicBezTo>
                    <a:pt x="24098" y="37795"/>
                    <a:pt x="23534" y="39532"/>
                    <a:pt x="23825" y="41235"/>
                  </a:cubicBezTo>
                  <a:cubicBezTo>
                    <a:pt x="23825" y="41235"/>
                    <a:pt x="24331" y="44179"/>
                    <a:pt x="24331" y="44186"/>
                  </a:cubicBezTo>
                  <a:cubicBezTo>
                    <a:pt x="24407" y="44632"/>
                    <a:pt x="24810" y="44955"/>
                    <a:pt x="25252" y="44955"/>
                  </a:cubicBezTo>
                  <a:cubicBezTo>
                    <a:pt x="25302" y="44955"/>
                    <a:pt x="25352" y="44951"/>
                    <a:pt x="25403" y="44943"/>
                  </a:cubicBezTo>
                  <a:cubicBezTo>
                    <a:pt x="25910" y="44855"/>
                    <a:pt x="26247" y="44375"/>
                    <a:pt x="26160" y="43871"/>
                  </a:cubicBezTo>
                  <a:lnTo>
                    <a:pt x="25656" y="40921"/>
                  </a:lnTo>
                  <a:cubicBezTo>
                    <a:pt x="25467" y="39823"/>
                    <a:pt x="25832" y="38698"/>
                    <a:pt x="26629" y="37921"/>
                  </a:cubicBezTo>
                  <a:lnTo>
                    <a:pt x="36595" y="28209"/>
                  </a:lnTo>
                  <a:cubicBezTo>
                    <a:pt x="38035" y="26802"/>
                    <a:pt x="38545" y="24741"/>
                    <a:pt x="37923" y="22828"/>
                  </a:cubicBezTo>
                  <a:cubicBezTo>
                    <a:pt x="37301" y="20916"/>
                    <a:pt x="35675" y="19547"/>
                    <a:pt x="33685" y="19260"/>
                  </a:cubicBezTo>
                  <a:lnTo>
                    <a:pt x="19915" y="17256"/>
                  </a:lnTo>
                  <a:cubicBezTo>
                    <a:pt x="18813" y="17097"/>
                    <a:pt x="17857" y="16404"/>
                    <a:pt x="17363" y="15404"/>
                  </a:cubicBezTo>
                  <a:lnTo>
                    <a:pt x="11207" y="2925"/>
                  </a:lnTo>
                  <a:cubicBezTo>
                    <a:pt x="10314" y="1120"/>
                    <a:pt x="8513" y="1"/>
                    <a:pt x="64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417;p31">
            <a:extLst>
              <a:ext uri="{FF2B5EF4-FFF2-40B4-BE49-F238E27FC236}">
                <a16:creationId xmlns:a16="http://schemas.microsoft.com/office/drawing/2014/main" id="{32E5072F-C0F5-4EFB-AAC5-C2083D4C5FFE}"/>
              </a:ext>
            </a:extLst>
          </p:cNvPr>
          <p:cNvSpPr/>
          <p:nvPr/>
        </p:nvSpPr>
        <p:spPr>
          <a:xfrm>
            <a:off x="2930502" y="351221"/>
            <a:ext cx="3641271" cy="607997"/>
          </a:xfrm>
          <a:custGeom>
            <a:avLst/>
            <a:gdLst/>
            <a:ahLst/>
            <a:cxnLst/>
            <a:rect l="l" t="t" r="r" b="b"/>
            <a:pathLst>
              <a:path w="40258" h="29674" extrusionOk="0">
                <a:moveTo>
                  <a:pt x="36470" y="989"/>
                </a:moveTo>
                <a:cubicBezTo>
                  <a:pt x="36245" y="944"/>
                  <a:pt x="36017" y="903"/>
                  <a:pt x="35785" y="882"/>
                </a:cubicBezTo>
                <a:cubicBezTo>
                  <a:pt x="34672" y="778"/>
                  <a:pt x="33549" y="713"/>
                  <a:pt x="32429" y="685"/>
                </a:cubicBezTo>
                <a:cubicBezTo>
                  <a:pt x="30887" y="640"/>
                  <a:pt x="29346" y="654"/>
                  <a:pt x="27808" y="640"/>
                </a:cubicBezTo>
                <a:cubicBezTo>
                  <a:pt x="27210" y="636"/>
                  <a:pt x="26612" y="640"/>
                  <a:pt x="26014" y="630"/>
                </a:cubicBezTo>
                <a:cubicBezTo>
                  <a:pt x="25308" y="619"/>
                  <a:pt x="24607" y="598"/>
                  <a:pt x="23906" y="560"/>
                </a:cubicBezTo>
                <a:cubicBezTo>
                  <a:pt x="22416" y="477"/>
                  <a:pt x="20926" y="432"/>
                  <a:pt x="19447" y="260"/>
                </a:cubicBezTo>
                <a:cubicBezTo>
                  <a:pt x="17984" y="94"/>
                  <a:pt x="16529" y="18"/>
                  <a:pt x="15064" y="8"/>
                </a:cubicBezTo>
                <a:cubicBezTo>
                  <a:pt x="13765" y="0"/>
                  <a:pt x="12468" y="91"/>
                  <a:pt x="11172" y="198"/>
                </a:cubicBezTo>
                <a:cubicBezTo>
                  <a:pt x="10630" y="246"/>
                  <a:pt x="10080" y="177"/>
                  <a:pt x="9534" y="201"/>
                </a:cubicBezTo>
                <a:cubicBezTo>
                  <a:pt x="8593" y="239"/>
                  <a:pt x="7657" y="180"/>
                  <a:pt x="6720" y="94"/>
                </a:cubicBezTo>
                <a:cubicBezTo>
                  <a:pt x="6565" y="73"/>
                  <a:pt x="6406" y="73"/>
                  <a:pt x="6254" y="91"/>
                </a:cubicBezTo>
                <a:cubicBezTo>
                  <a:pt x="5286" y="270"/>
                  <a:pt x="4318" y="453"/>
                  <a:pt x="3347" y="640"/>
                </a:cubicBezTo>
                <a:cubicBezTo>
                  <a:pt x="2666" y="767"/>
                  <a:pt x="2078" y="1069"/>
                  <a:pt x="1674" y="1694"/>
                </a:cubicBezTo>
                <a:cubicBezTo>
                  <a:pt x="1339" y="2209"/>
                  <a:pt x="958" y="2720"/>
                  <a:pt x="810" y="3342"/>
                </a:cubicBezTo>
                <a:cubicBezTo>
                  <a:pt x="647" y="4010"/>
                  <a:pt x="499" y="4680"/>
                  <a:pt x="513" y="5400"/>
                </a:cubicBezTo>
                <a:cubicBezTo>
                  <a:pt x="516" y="5786"/>
                  <a:pt x="447" y="6170"/>
                  <a:pt x="412" y="6561"/>
                </a:cubicBezTo>
                <a:cubicBezTo>
                  <a:pt x="350" y="7283"/>
                  <a:pt x="277" y="8002"/>
                  <a:pt x="232" y="8731"/>
                </a:cubicBezTo>
                <a:cubicBezTo>
                  <a:pt x="184" y="9426"/>
                  <a:pt x="170" y="10128"/>
                  <a:pt x="149" y="10822"/>
                </a:cubicBezTo>
                <a:cubicBezTo>
                  <a:pt x="119" y="11915"/>
                  <a:pt x="74" y="13006"/>
                  <a:pt x="63" y="14096"/>
                </a:cubicBezTo>
                <a:cubicBezTo>
                  <a:pt x="57" y="15530"/>
                  <a:pt x="122" y="16961"/>
                  <a:pt x="63" y="18382"/>
                </a:cubicBezTo>
                <a:cubicBezTo>
                  <a:pt x="1" y="19844"/>
                  <a:pt x="12" y="21292"/>
                  <a:pt x="132" y="22750"/>
                </a:cubicBezTo>
                <a:cubicBezTo>
                  <a:pt x="212" y="23732"/>
                  <a:pt x="364" y="24700"/>
                  <a:pt x="706" y="25633"/>
                </a:cubicBezTo>
                <a:cubicBezTo>
                  <a:pt x="1194" y="26957"/>
                  <a:pt x="2027" y="27880"/>
                  <a:pt x="3250" y="28419"/>
                </a:cubicBezTo>
                <a:cubicBezTo>
                  <a:pt x="3855" y="28689"/>
                  <a:pt x="4477" y="28875"/>
                  <a:pt x="5106" y="29003"/>
                </a:cubicBezTo>
                <a:cubicBezTo>
                  <a:pt x="5787" y="29145"/>
                  <a:pt x="6478" y="29217"/>
                  <a:pt x="7167" y="29255"/>
                </a:cubicBezTo>
                <a:cubicBezTo>
                  <a:pt x="8963" y="29348"/>
                  <a:pt x="10764" y="29390"/>
                  <a:pt x="12565" y="29477"/>
                </a:cubicBezTo>
                <a:cubicBezTo>
                  <a:pt x="14234" y="29570"/>
                  <a:pt x="15897" y="29597"/>
                  <a:pt x="17566" y="29556"/>
                </a:cubicBezTo>
                <a:cubicBezTo>
                  <a:pt x="18635" y="29528"/>
                  <a:pt x="19702" y="29556"/>
                  <a:pt x="20771" y="29584"/>
                </a:cubicBezTo>
                <a:cubicBezTo>
                  <a:pt x="22388" y="29618"/>
                  <a:pt x="24006" y="29674"/>
                  <a:pt x="25616" y="29542"/>
                </a:cubicBezTo>
                <a:cubicBezTo>
                  <a:pt x="25979" y="29514"/>
                  <a:pt x="26345" y="29501"/>
                  <a:pt x="26709" y="29525"/>
                </a:cubicBezTo>
                <a:cubicBezTo>
                  <a:pt x="26768" y="29528"/>
                  <a:pt x="26830" y="29535"/>
                  <a:pt x="26889" y="29549"/>
                </a:cubicBezTo>
                <a:cubicBezTo>
                  <a:pt x="27130" y="29597"/>
                  <a:pt x="31195" y="28983"/>
                  <a:pt x="31319" y="28979"/>
                </a:cubicBezTo>
                <a:cubicBezTo>
                  <a:pt x="32332" y="28910"/>
                  <a:pt x="33348" y="28837"/>
                  <a:pt x="34361" y="28778"/>
                </a:cubicBezTo>
                <a:cubicBezTo>
                  <a:pt x="35371" y="28710"/>
                  <a:pt x="36379" y="28592"/>
                  <a:pt x="37396" y="28613"/>
                </a:cubicBezTo>
                <a:cubicBezTo>
                  <a:pt x="37942" y="28627"/>
                  <a:pt x="38353" y="28474"/>
                  <a:pt x="38710" y="28094"/>
                </a:cubicBezTo>
                <a:cubicBezTo>
                  <a:pt x="38871" y="27922"/>
                  <a:pt x="39024" y="27727"/>
                  <a:pt x="39148" y="27523"/>
                </a:cubicBezTo>
                <a:cubicBezTo>
                  <a:pt x="39556" y="26836"/>
                  <a:pt x="39805" y="26092"/>
                  <a:pt x="39857" y="25263"/>
                </a:cubicBezTo>
                <a:cubicBezTo>
                  <a:pt x="39978" y="23362"/>
                  <a:pt x="40109" y="21475"/>
                  <a:pt x="40223" y="19571"/>
                </a:cubicBezTo>
                <a:cubicBezTo>
                  <a:pt x="40257" y="19014"/>
                  <a:pt x="40254" y="18457"/>
                  <a:pt x="40251" y="17894"/>
                </a:cubicBezTo>
                <a:cubicBezTo>
                  <a:pt x="40251" y="16463"/>
                  <a:pt x="40223" y="15039"/>
                  <a:pt x="40219" y="13612"/>
                </a:cubicBezTo>
                <a:cubicBezTo>
                  <a:pt x="40216" y="12267"/>
                  <a:pt x="40144" y="10923"/>
                  <a:pt x="40029" y="9585"/>
                </a:cubicBezTo>
                <a:cubicBezTo>
                  <a:pt x="39943" y="8600"/>
                  <a:pt x="39912" y="7622"/>
                  <a:pt x="39839" y="6640"/>
                </a:cubicBezTo>
                <a:cubicBezTo>
                  <a:pt x="39791" y="6028"/>
                  <a:pt x="39742" y="5410"/>
                  <a:pt x="39653" y="4798"/>
                </a:cubicBezTo>
                <a:cubicBezTo>
                  <a:pt x="39493" y="3754"/>
                  <a:pt x="39134" y="2787"/>
                  <a:pt x="38530" y="1922"/>
                </a:cubicBezTo>
                <a:cubicBezTo>
                  <a:pt x="38287" y="1576"/>
                  <a:pt x="38011" y="1314"/>
                  <a:pt x="37606" y="1235"/>
                </a:cubicBezTo>
                <a:cubicBezTo>
                  <a:pt x="37596" y="1231"/>
                  <a:pt x="37582" y="1227"/>
                  <a:pt x="37569" y="1224"/>
                </a:cubicBezTo>
                <a:cubicBezTo>
                  <a:pt x="37499" y="1214"/>
                  <a:pt x="37430" y="1200"/>
                  <a:pt x="37362" y="1186"/>
                </a:cubicBezTo>
                <a:cubicBezTo>
                  <a:pt x="37064" y="1128"/>
                  <a:pt x="36767" y="1051"/>
                  <a:pt x="36470" y="989"/>
                </a:cubicBez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TextBox 3">
            <a:extLst>
              <a:ext uri="{FF2B5EF4-FFF2-40B4-BE49-F238E27FC236}">
                <a16:creationId xmlns:a16="http://schemas.microsoft.com/office/drawing/2014/main" id="{00DBCF9B-4833-8A50-D430-DD8D84EB5002}"/>
              </a:ext>
            </a:extLst>
          </p:cNvPr>
          <p:cNvSpPr txBox="1"/>
          <p:nvPr/>
        </p:nvSpPr>
        <p:spPr>
          <a:xfrm>
            <a:off x="3305022" y="351221"/>
            <a:ext cx="27408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OM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كتاب الطالب ص91</a:t>
            </a:r>
            <a:endParaRPr lang="en-US" sz="28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22" name="Google Shape;2171;p39">
            <a:extLst>
              <a:ext uri="{FF2B5EF4-FFF2-40B4-BE49-F238E27FC236}">
                <a16:creationId xmlns:a16="http://schemas.microsoft.com/office/drawing/2014/main" id="{08BF372E-55D8-648A-F9BE-E4DCE30F229F}"/>
              </a:ext>
            </a:extLst>
          </p:cNvPr>
          <p:cNvGrpSpPr/>
          <p:nvPr/>
        </p:nvGrpSpPr>
        <p:grpSpPr>
          <a:xfrm flipH="1">
            <a:off x="6045885" y="351221"/>
            <a:ext cx="476551" cy="457909"/>
            <a:chOff x="2416614" y="-315052"/>
            <a:chExt cx="2274706" cy="2185722"/>
          </a:xfrm>
        </p:grpSpPr>
        <p:sp>
          <p:nvSpPr>
            <p:cNvPr id="25" name="Google Shape;2172;p39">
              <a:extLst>
                <a:ext uri="{FF2B5EF4-FFF2-40B4-BE49-F238E27FC236}">
                  <a16:creationId xmlns:a16="http://schemas.microsoft.com/office/drawing/2014/main" id="{02C752FF-DD4A-B277-EB8A-460C0A797DEC}"/>
                </a:ext>
              </a:extLst>
            </p:cNvPr>
            <p:cNvSpPr/>
            <p:nvPr/>
          </p:nvSpPr>
          <p:spPr>
            <a:xfrm>
              <a:off x="2416614" y="-315052"/>
              <a:ext cx="2274706" cy="2185722"/>
            </a:xfrm>
            <a:custGeom>
              <a:avLst/>
              <a:gdLst/>
              <a:ahLst/>
              <a:cxnLst/>
              <a:rect l="l" t="t" r="r" b="b"/>
              <a:pathLst>
                <a:path w="75079" h="72142" extrusionOk="0">
                  <a:moveTo>
                    <a:pt x="37538" y="0"/>
                  </a:moveTo>
                  <a:cubicBezTo>
                    <a:pt x="35486" y="0"/>
                    <a:pt x="33490" y="565"/>
                    <a:pt x="31763" y="1639"/>
                  </a:cubicBezTo>
                  <a:cubicBezTo>
                    <a:pt x="30040" y="2711"/>
                    <a:pt x="28647" y="4252"/>
                    <a:pt x="27738" y="6094"/>
                  </a:cubicBezTo>
                  <a:lnTo>
                    <a:pt x="26170" y="9270"/>
                  </a:lnTo>
                  <a:cubicBezTo>
                    <a:pt x="25872" y="9871"/>
                    <a:pt x="25670" y="10506"/>
                    <a:pt x="25568" y="11158"/>
                  </a:cubicBezTo>
                  <a:cubicBezTo>
                    <a:pt x="25113" y="11639"/>
                    <a:pt x="24734" y="12183"/>
                    <a:pt x="24436" y="12785"/>
                  </a:cubicBezTo>
                  <a:lnTo>
                    <a:pt x="22115" y="17488"/>
                  </a:lnTo>
                  <a:lnTo>
                    <a:pt x="9537" y="19317"/>
                  </a:lnTo>
                  <a:cubicBezTo>
                    <a:pt x="7503" y="19613"/>
                    <a:pt x="5607" y="20458"/>
                    <a:pt x="4056" y="21770"/>
                  </a:cubicBezTo>
                  <a:cubicBezTo>
                    <a:pt x="2505" y="23077"/>
                    <a:pt x="1349" y="24801"/>
                    <a:pt x="713" y="26755"/>
                  </a:cubicBezTo>
                  <a:cubicBezTo>
                    <a:pt x="78" y="28711"/>
                    <a:pt x="1" y="30782"/>
                    <a:pt x="487" y="32756"/>
                  </a:cubicBezTo>
                  <a:cubicBezTo>
                    <a:pt x="974" y="34726"/>
                    <a:pt x="2008" y="36523"/>
                    <a:pt x="3478" y="37960"/>
                  </a:cubicBezTo>
                  <a:lnTo>
                    <a:pt x="12578" y="46831"/>
                  </a:lnTo>
                  <a:lnTo>
                    <a:pt x="10433" y="59358"/>
                  </a:lnTo>
                  <a:cubicBezTo>
                    <a:pt x="10084" y="61381"/>
                    <a:pt x="10304" y="63446"/>
                    <a:pt x="11071" y="65329"/>
                  </a:cubicBezTo>
                  <a:cubicBezTo>
                    <a:pt x="11835" y="67208"/>
                    <a:pt x="13116" y="68840"/>
                    <a:pt x="14778" y="70047"/>
                  </a:cubicBezTo>
                  <a:cubicBezTo>
                    <a:pt x="16664" y="71418"/>
                    <a:pt x="18884" y="72141"/>
                    <a:pt x="21195" y="72141"/>
                  </a:cubicBezTo>
                  <a:cubicBezTo>
                    <a:pt x="22956" y="72141"/>
                    <a:pt x="24717" y="71706"/>
                    <a:pt x="26289" y="70881"/>
                  </a:cubicBezTo>
                  <a:lnTo>
                    <a:pt x="37538" y="64967"/>
                  </a:lnTo>
                  <a:lnTo>
                    <a:pt x="48271" y="70607"/>
                  </a:lnTo>
                  <a:lnTo>
                    <a:pt x="48274" y="70611"/>
                  </a:lnTo>
                  <a:cubicBezTo>
                    <a:pt x="48430" y="70692"/>
                    <a:pt x="48561" y="70759"/>
                    <a:pt x="48689" y="70827"/>
                  </a:cubicBezTo>
                  <a:cubicBezTo>
                    <a:pt x="48720" y="70844"/>
                    <a:pt x="48750" y="70861"/>
                    <a:pt x="48784" y="70878"/>
                  </a:cubicBezTo>
                  <a:lnTo>
                    <a:pt x="48787" y="70881"/>
                  </a:lnTo>
                  <a:cubicBezTo>
                    <a:pt x="50349" y="71699"/>
                    <a:pt x="52086" y="72124"/>
                    <a:pt x="53859" y="72124"/>
                  </a:cubicBezTo>
                  <a:cubicBezTo>
                    <a:pt x="54127" y="72124"/>
                    <a:pt x="54394" y="72115"/>
                    <a:pt x="54661" y="72094"/>
                  </a:cubicBezTo>
                  <a:cubicBezTo>
                    <a:pt x="56709" y="71949"/>
                    <a:pt x="58658" y="71240"/>
                    <a:pt x="60301" y="70047"/>
                  </a:cubicBezTo>
                  <a:cubicBezTo>
                    <a:pt x="61960" y="68840"/>
                    <a:pt x="63244" y="67208"/>
                    <a:pt x="64008" y="65326"/>
                  </a:cubicBezTo>
                  <a:cubicBezTo>
                    <a:pt x="64775" y="63446"/>
                    <a:pt x="64995" y="61381"/>
                    <a:pt x="64646" y="59358"/>
                  </a:cubicBezTo>
                  <a:lnTo>
                    <a:pt x="63576" y="53099"/>
                  </a:lnTo>
                  <a:cubicBezTo>
                    <a:pt x="63443" y="52335"/>
                    <a:pt x="63173" y="51592"/>
                    <a:pt x="62785" y="50916"/>
                  </a:cubicBezTo>
                  <a:cubicBezTo>
                    <a:pt x="62927" y="50153"/>
                    <a:pt x="62933" y="49358"/>
                    <a:pt x="62801" y="48595"/>
                  </a:cubicBezTo>
                  <a:lnTo>
                    <a:pt x="62497" y="46831"/>
                  </a:lnTo>
                  <a:lnTo>
                    <a:pt x="71601" y="37960"/>
                  </a:lnTo>
                  <a:cubicBezTo>
                    <a:pt x="73071" y="36527"/>
                    <a:pt x="74105" y="34726"/>
                    <a:pt x="74592" y="32756"/>
                  </a:cubicBezTo>
                  <a:cubicBezTo>
                    <a:pt x="75078" y="30785"/>
                    <a:pt x="75001" y="28711"/>
                    <a:pt x="74366" y="26758"/>
                  </a:cubicBezTo>
                  <a:cubicBezTo>
                    <a:pt x="73730" y="24801"/>
                    <a:pt x="72574" y="23077"/>
                    <a:pt x="71023" y="21770"/>
                  </a:cubicBezTo>
                  <a:cubicBezTo>
                    <a:pt x="69472" y="20462"/>
                    <a:pt x="67576" y="19613"/>
                    <a:pt x="65542" y="19317"/>
                  </a:cubicBezTo>
                  <a:lnTo>
                    <a:pt x="52964" y="17488"/>
                  </a:lnTo>
                  <a:lnTo>
                    <a:pt x="47341" y="6094"/>
                  </a:lnTo>
                  <a:cubicBezTo>
                    <a:pt x="46432" y="4248"/>
                    <a:pt x="45040" y="2711"/>
                    <a:pt x="43313" y="1639"/>
                  </a:cubicBezTo>
                  <a:cubicBezTo>
                    <a:pt x="41589" y="565"/>
                    <a:pt x="39593" y="0"/>
                    <a:pt x="375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1440000" algn="bl" rotWithShape="0">
                <a:schemeClr val="dk1">
                  <a:alpha val="5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173;p39">
              <a:extLst>
                <a:ext uri="{FF2B5EF4-FFF2-40B4-BE49-F238E27FC236}">
                  <a16:creationId xmlns:a16="http://schemas.microsoft.com/office/drawing/2014/main" id="{9B884CB2-A450-14B5-4083-E96DCFFCA749}"/>
                </a:ext>
              </a:extLst>
            </p:cNvPr>
            <p:cNvSpPr/>
            <p:nvPr/>
          </p:nvSpPr>
          <p:spPr>
            <a:xfrm>
              <a:off x="2753750" y="41200"/>
              <a:ext cx="1600525" cy="1473075"/>
            </a:xfrm>
            <a:custGeom>
              <a:avLst/>
              <a:gdLst/>
              <a:ahLst/>
              <a:cxnLst/>
              <a:rect l="l" t="t" r="r" b="b"/>
              <a:pathLst>
                <a:path w="64021" h="58923" extrusionOk="0">
                  <a:moveTo>
                    <a:pt x="32011" y="0"/>
                  </a:moveTo>
                  <a:cubicBezTo>
                    <a:pt x="30471" y="0"/>
                    <a:pt x="28931" y="803"/>
                    <a:pt x="28140" y="2408"/>
                  </a:cubicBezTo>
                  <a:lnTo>
                    <a:pt x="21979" y="14888"/>
                  </a:lnTo>
                  <a:cubicBezTo>
                    <a:pt x="21351" y="16162"/>
                    <a:pt x="20134" y="17044"/>
                    <a:pt x="18728" y="17250"/>
                  </a:cubicBezTo>
                  <a:lnTo>
                    <a:pt x="4957" y="19250"/>
                  </a:lnTo>
                  <a:cubicBezTo>
                    <a:pt x="1416" y="19765"/>
                    <a:pt x="0" y="24117"/>
                    <a:pt x="2565" y="26614"/>
                  </a:cubicBezTo>
                  <a:lnTo>
                    <a:pt x="12531" y="36330"/>
                  </a:lnTo>
                  <a:cubicBezTo>
                    <a:pt x="13548" y="37320"/>
                    <a:pt x="14011" y="38749"/>
                    <a:pt x="13771" y="40151"/>
                  </a:cubicBezTo>
                  <a:lnTo>
                    <a:pt x="11419" y="53865"/>
                  </a:lnTo>
                  <a:cubicBezTo>
                    <a:pt x="10940" y="56656"/>
                    <a:pt x="13159" y="58922"/>
                    <a:pt x="15674" y="58922"/>
                  </a:cubicBezTo>
                  <a:cubicBezTo>
                    <a:pt x="16338" y="58922"/>
                    <a:pt x="17023" y="58765"/>
                    <a:pt x="17684" y="58417"/>
                  </a:cubicBezTo>
                  <a:lnTo>
                    <a:pt x="30001" y="51942"/>
                  </a:lnTo>
                  <a:cubicBezTo>
                    <a:pt x="30630" y="51611"/>
                    <a:pt x="31320" y="51445"/>
                    <a:pt x="32011" y="51445"/>
                  </a:cubicBezTo>
                  <a:cubicBezTo>
                    <a:pt x="32701" y="51445"/>
                    <a:pt x="33391" y="51611"/>
                    <a:pt x="34020" y="51942"/>
                  </a:cubicBezTo>
                  <a:lnTo>
                    <a:pt x="46337" y="58417"/>
                  </a:lnTo>
                  <a:cubicBezTo>
                    <a:pt x="46998" y="58765"/>
                    <a:pt x="47683" y="58922"/>
                    <a:pt x="48347" y="58922"/>
                  </a:cubicBezTo>
                  <a:cubicBezTo>
                    <a:pt x="50862" y="58922"/>
                    <a:pt x="53081" y="56656"/>
                    <a:pt x="52602" y="53865"/>
                  </a:cubicBezTo>
                  <a:lnTo>
                    <a:pt x="50250" y="40151"/>
                  </a:lnTo>
                  <a:cubicBezTo>
                    <a:pt x="50010" y="38749"/>
                    <a:pt x="50473" y="37320"/>
                    <a:pt x="51490" y="36330"/>
                  </a:cubicBezTo>
                  <a:lnTo>
                    <a:pt x="61456" y="26614"/>
                  </a:lnTo>
                  <a:cubicBezTo>
                    <a:pt x="64021" y="24117"/>
                    <a:pt x="62605" y="19765"/>
                    <a:pt x="59064" y="19250"/>
                  </a:cubicBezTo>
                  <a:lnTo>
                    <a:pt x="45293" y="17250"/>
                  </a:lnTo>
                  <a:cubicBezTo>
                    <a:pt x="43887" y="17044"/>
                    <a:pt x="42670" y="16162"/>
                    <a:pt x="42042" y="14888"/>
                  </a:cubicBezTo>
                  <a:lnTo>
                    <a:pt x="35881" y="2408"/>
                  </a:lnTo>
                  <a:cubicBezTo>
                    <a:pt x="35090" y="803"/>
                    <a:pt x="33550" y="0"/>
                    <a:pt x="3201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174;p39">
              <a:extLst>
                <a:ext uri="{FF2B5EF4-FFF2-40B4-BE49-F238E27FC236}">
                  <a16:creationId xmlns:a16="http://schemas.microsoft.com/office/drawing/2014/main" id="{DC635606-0D30-FD9B-9B18-B82A98ACC331}"/>
                </a:ext>
              </a:extLst>
            </p:cNvPr>
            <p:cNvSpPr/>
            <p:nvPr/>
          </p:nvSpPr>
          <p:spPr>
            <a:xfrm>
              <a:off x="2753750" y="41250"/>
              <a:ext cx="883275" cy="1473000"/>
            </a:xfrm>
            <a:custGeom>
              <a:avLst/>
              <a:gdLst/>
              <a:ahLst/>
              <a:cxnLst/>
              <a:rect l="l" t="t" r="r" b="b"/>
              <a:pathLst>
                <a:path w="35331" h="58920" extrusionOk="0">
                  <a:moveTo>
                    <a:pt x="32009" y="0"/>
                  </a:moveTo>
                  <a:cubicBezTo>
                    <a:pt x="30470" y="0"/>
                    <a:pt x="28931" y="802"/>
                    <a:pt x="28140" y="2406"/>
                  </a:cubicBezTo>
                  <a:lnTo>
                    <a:pt x="21979" y="14886"/>
                  </a:lnTo>
                  <a:cubicBezTo>
                    <a:pt x="21351" y="16160"/>
                    <a:pt x="20134" y="17042"/>
                    <a:pt x="18728" y="17248"/>
                  </a:cubicBezTo>
                  <a:lnTo>
                    <a:pt x="4957" y="19248"/>
                  </a:lnTo>
                  <a:cubicBezTo>
                    <a:pt x="1416" y="19763"/>
                    <a:pt x="0" y="24115"/>
                    <a:pt x="2565" y="26612"/>
                  </a:cubicBezTo>
                  <a:lnTo>
                    <a:pt x="12531" y="36328"/>
                  </a:lnTo>
                  <a:cubicBezTo>
                    <a:pt x="13548" y="37318"/>
                    <a:pt x="14011" y="38747"/>
                    <a:pt x="13771" y="40149"/>
                  </a:cubicBezTo>
                  <a:lnTo>
                    <a:pt x="11419" y="53863"/>
                  </a:lnTo>
                  <a:cubicBezTo>
                    <a:pt x="10940" y="56655"/>
                    <a:pt x="13155" y="58919"/>
                    <a:pt x="15669" y="58919"/>
                  </a:cubicBezTo>
                  <a:cubicBezTo>
                    <a:pt x="16208" y="58919"/>
                    <a:pt x="16760" y="58815"/>
                    <a:pt x="17302" y="58591"/>
                  </a:cubicBezTo>
                  <a:cubicBezTo>
                    <a:pt x="16538" y="57685"/>
                    <a:pt x="16137" y="56454"/>
                    <a:pt x="16369" y="55100"/>
                  </a:cubicBezTo>
                  <a:lnTo>
                    <a:pt x="18721" y="41386"/>
                  </a:lnTo>
                  <a:cubicBezTo>
                    <a:pt x="18961" y="39984"/>
                    <a:pt x="18498" y="38558"/>
                    <a:pt x="17478" y="37565"/>
                  </a:cubicBezTo>
                  <a:lnTo>
                    <a:pt x="7515" y="27853"/>
                  </a:lnTo>
                  <a:cubicBezTo>
                    <a:pt x="4951" y="25351"/>
                    <a:pt x="6367" y="20999"/>
                    <a:pt x="9908" y="20485"/>
                  </a:cubicBezTo>
                  <a:lnTo>
                    <a:pt x="23679" y="18485"/>
                  </a:lnTo>
                  <a:cubicBezTo>
                    <a:pt x="25085" y="18279"/>
                    <a:pt x="26301" y="17397"/>
                    <a:pt x="26930" y="16123"/>
                  </a:cubicBezTo>
                  <a:lnTo>
                    <a:pt x="33087" y="3643"/>
                  </a:lnTo>
                  <a:cubicBezTo>
                    <a:pt x="33594" y="2619"/>
                    <a:pt x="34408" y="1923"/>
                    <a:pt x="35330" y="1552"/>
                  </a:cubicBezTo>
                  <a:cubicBezTo>
                    <a:pt x="34482" y="517"/>
                    <a:pt x="33245" y="0"/>
                    <a:pt x="32009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175;p39">
              <a:extLst>
                <a:ext uri="{FF2B5EF4-FFF2-40B4-BE49-F238E27FC236}">
                  <a16:creationId xmlns:a16="http://schemas.microsoft.com/office/drawing/2014/main" id="{BFEB79E8-B70D-1FAD-B7DA-F09039254AC5}"/>
                </a:ext>
              </a:extLst>
            </p:cNvPr>
            <p:cNvSpPr/>
            <p:nvPr/>
          </p:nvSpPr>
          <p:spPr>
            <a:xfrm>
              <a:off x="2752900" y="245575"/>
              <a:ext cx="1347275" cy="1291875"/>
            </a:xfrm>
            <a:custGeom>
              <a:avLst/>
              <a:gdLst/>
              <a:ahLst/>
              <a:cxnLst/>
              <a:rect l="l" t="t" r="r" b="b"/>
              <a:pathLst>
                <a:path w="53891" h="51675" extrusionOk="0">
                  <a:moveTo>
                    <a:pt x="24869" y="0"/>
                  </a:moveTo>
                  <a:cubicBezTo>
                    <a:pt x="24527" y="0"/>
                    <a:pt x="24199" y="189"/>
                    <a:pt x="24038" y="516"/>
                  </a:cubicBezTo>
                  <a:lnTo>
                    <a:pt x="21182" y="6304"/>
                  </a:lnTo>
                  <a:cubicBezTo>
                    <a:pt x="20688" y="7304"/>
                    <a:pt x="19732" y="7997"/>
                    <a:pt x="18627" y="8156"/>
                  </a:cubicBezTo>
                  <a:lnTo>
                    <a:pt x="4860" y="10160"/>
                  </a:lnTo>
                  <a:cubicBezTo>
                    <a:pt x="2866" y="10447"/>
                    <a:pt x="1244" y="11816"/>
                    <a:pt x="622" y="13728"/>
                  </a:cubicBezTo>
                  <a:cubicBezTo>
                    <a:pt x="0" y="15641"/>
                    <a:pt x="510" y="17702"/>
                    <a:pt x="1950" y="19109"/>
                  </a:cubicBezTo>
                  <a:lnTo>
                    <a:pt x="11916" y="28821"/>
                  </a:lnTo>
                  <a:cubicBezTo>
                    <a:pt x="12713" y="29598"/>
                    <a:pt x="13078" y="30719"/>
                    <a:pt x="12889" y="31821"/>
                  </a:cubicBezTo>
                  <a:lnTo>
                    <a:pt x="10537" y="45534"/>
                  </a:lnTo>
                  <a:cubicBezTo>
                    <a:pt x="10199" y="47518"/>
                    <a:pt x="10996" y="49485"/>
                    <a:pt x="12626" y="50667"/>
                  </a:cubicBezTo>
                  <a:cubicBezTo>
                    <a:pt x="13544" y="51335"/>
                    <a:pt x="14620" y="51675"/>
                    <a:pt x="15703" y="51675"/>
                  </a:cubicBezTo>
                  <a:cubicBezTo>
                    <a:pt x="16537" y="51675"/>
                    <a:pt x="17376" y="51474"/>
                    <a:pt x="18150" y="51066"/>
                  </a:cubicBezTo>
                  <a:lnTo>
                    <a:pt x="30468" y="44591"/>
                  </a:lnTo>
                  <a:cubicBezTo>
                    <a:pt x="30961" y="44331"/>
                    <a:pt x="31503" y="44201"/>
                    <a:pt x="32045" y="44201"/>
                  </a:cubicBezTo>
                  <a:cubicBezTo>
                    <a:pt x="32586" y="44201"/>
                    <a:pt x="33128" y="44331"/>
                    <a:pt x="33621" y="44591"/>
                  </a:cubicBezTo>
                  <a:lnTo>
                    <a:pt x="45939" y="51066"/>
                  </a:lnTo>
                  <a:cubicBezTo>
                    <a:pt x="46692" y="51463"/>
                    <a:pt x="47532" y="51662"/>
                    <a:pt x="48373" y="51662"/>
                  </a:cubicBezTo>
                  <a:cubicBezTo>
                    <a:pt x="49460" y="51662"/>
                    <a:pt x="50551" y="51330"/>
                    <a:pt x="51463" y="50667"/>
                  </a:cubicBezTo>
                  <a:cubicBezTo>
                    <a:pt x="53093" y="49485"/>
                    <a:pt x="53890" y="47518"/>
                    <a:pt x="53552" y="45534"/>
                  </a:cubicBezTo>
                  <a:lnTo>
                    <a:pt x="52477" y="39279"/>
                  </a:lnTo>
                  <a:cubicBezTo>
                    <a:pt x="52399" y="38829"/>
                    <a:pt x="52009" y="38509"/>
                    <a:pt x="51565" y="38509"/>
                  </a:cubicBezTo>
                  <a:cubicBezTo>
                    <a:pt x="51513" y="38509"/>
                    <a:pt x="51459" y="38513"/>
                    <a:pt x="51406" y="38522"/>
                  </a:cubicBezTo>
                  <a:cubicBezTo>
                    <a:pt x="50899" y="38607"/>
                    <a:pt x="50562" y="39087"/>
                    <a:pt x="50649" y="39594"/>
                  </a:cubicBezTo>
                  <a:lnTo>
                    <a:pt x="51721" y="45848"/>
                  </a:lnTo>
                  <a:cubicBezTo>
                    <a:pt x="51944" y="47150"/>
                    <a:pt x="51440" y="48390"/>
                    <a:pt x="50372" y="49164"/>
                  </a:cubicBezTo>
                  <a:cubicBezTo>
                    <a:pt x="49770" y="49602"/>
                    <a:pt x="49083" y="49823"/>
                    <a:pt x="48389" y="49823"/>
                  </a:cubicBezTo>
                  <a:cubicBezTo>
                    <a:pt x="47853" y="49823"/>
                    <a:pt x="47312" y="49691"/>
                    <a:pt x="46803" y="49424"/>
                  </a:cubicBezTo>
                  <a:lnTo>
                    <a:pt x="34486" y="42949"/>
                  </a:lnTo>
                  <a:cubicBezTo>
                    <a:pt x="33723" y="42547"/>
                    <a:pt x="32884" y="42346"/>
                    <a:pt x="32045" y="42346"/>
                  </a:cubicBezTo>
                  <a:cubicBezTo>
                    <a:pt x="31206" y="42346"/>
                    <a:pt x="30367" y="42547"/>
                    <a:pt x="29603" y="42949"/>
                  </a:cubicBezTo>
                  <a:lnTo>
                    <a:pt x="17286" y="49424"/>
                  </a:lnTo>
                  <a:cubicBezTo>
                    <a:pt x="16777" y="49691"/>
                    <a:pt x="16236" y="49823"/>
                    <a:pt x="15700" y="49823"/>
                  </a:cubicBezTo>
                  <a:cubicBezTo>
                    <a:pt x="15006" y="49823"/>
                    <a:pt x="14319" y="49602"/>
                    <a:pt x="13717" y="49164"/>
                  </a:cubicBezTo>
                  <a:cubicBezTo>
                    <a:pt x="12649" y="48390"/>
                    <a:pt x="12145" y="47150"/>
                    <a:pt x="12369" y="45848"/>
                  </a:cubicBezTo>
                  <a:lnTo>
                    <a:pt x="14721" y="32135"/>
                  </a:lnTo>
                  <a:cubicBezTo>
                    <a:pt x="15011" y="30432"/>
                    <a:pt x="14447" y="28695"/>
                    <a:pt x="13210" y="27492"/>
                  </a:cubicBezTo>
                  <a:lnTo>
                    <a:pt x="3248" y="17777"/>
                  </a:lnTo>
                  <a:cubicBezTo>
                    <a:pt x="2302" y="16858"/>
                    <a:pt x="1981" y="15556"/>
                    <a:pt x="2390" y="14303"/>
                  </a:cubicBezTo>
                  <a:cubicBezTo>
                    <a:pt x="2795" y="13049"/>
                    <a:pt x="3819" y="12184"/>
                    <a:pt x="5124" y="11995"/>
                  </a:cubicBezTo>
                  <a:lnTo>
                    <a:pt x="18897" y="9994"/>
                  </a:lnTo>
                  <a:cubicBezTo>
                    <a:pt x="20604" y="9748"/>
                    <a:pt x="22081" y="8673"/>
                    <a:pt x="22848" y="7126"/>
                  </a:cubicBezTo>
                  <a:lnTo>
                    <a:pt x="25703" y="1340"/>
                  </a:lnTo>
                  <a:cubicBezTo>
                    <a:pt x="25930" y="881"/>
                    <a:pt x="25741" y="323"/>
                    <a:pt x="25281" y="96"/>
                  </a:cubicBezTo>
                  <a:cubicBezTo>
                    <a:pt x="25148" y="31"/>
                    <a:pt x="25007" y="0"/>
                    <a:pt x="248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2176;p39">
              <a:extLst>
                <a:ext uri="{FF2B5EF4-FFF2-40B4-BE49-F238E27FC236}">
                  <a16:creationId xmlns:a16="http://schemas.microsoft.com/office/drawing/2014/main" id="{5718100E-DD76-1EB0-95F6-3D1F0286240F}"/>
                </a:ext>
              </a:extLst>
            </p:cNvPr>
            <p:cNvSpPr/>
            <p:nvPr/>
          </p:nvSpPr>
          <p:spPr>
            <a:xfrm>
              <a:off x="3391500" y="18075"/>
              <a:ext cx="963625" cy="1123900"/>
            </a:xfrm>
            <a:custGeom>
              <a:avLst/>
              <a:gdLst/>
              <a:ahLst/>
              <a:cxnLst/>
              <a:rect l="l" t="t" r="r" b="b"/>
              <a:pathLst>
                <a:path w="38545" h="44956" extrusionOk="0">
                  <a:moveTo>
                    <a:pt x="6499" y="1"/>
                  </a:moveTo>
                  <a:cubicBezTo>
                    <a:pt x="4488" y="1"/>
                    <a:pt x="2687" y="1120"/>
                    <a:pt x="1795" y="2925"/>
                  </a:cubicBezTo>
                  <a:lnTo>
                    <a:pt x="227" y="6101"/>
                  </a:lnTo>
                  <a:cubicBezTo>
                    <a:pt x="1" y="6561"/>
                    <a:pt x="189" y="7118"/>
                    <a:pt x="649" y="7345"/>
                  </a:cubicBezTo>
                  <a:cubicBezTo>
                    <a:pt x="781" y="7410"/>
                    <a:pt x="921" y="7440"/>
                    <a:pt x="1058" y="7440"/>
                  </a:cubicBezTo>
                  <a:cubicBezTo>
                    <a:pt x="1401" y="7440"/>
                    <a:pt x="1731" y="7250"/>
                    <a:pt x="1893" y="6922"/>
                  </a:cubicBezTo>
                  <a:lnTo>
                    <a:pt x="3461" y="3745"/>
                  </a:lnTo>
                  <a:cubicBezTo>
                    <a:pt x="4045" y="2563"/>
                    <a:pt x="5181" y="1857"/>
                    <a:pt x="6499" y="1857"/>
                  </a:cubicBezTo>
                  <a:cubicBezTo>
                    <a:pt x="7820" y="1857"/>
                    <a:pt x="8956" y="2563"/>
                    <a:pt x="9540" y="3745"/>
                  </a:cubicBezTo>
                  <a:lnTo>
                    <a:pt x="15697" y="16226"/>
                  </a:lnTo>
                  <a:cubicBezTo>
                    <a:pt x="16464" y="17773"/>
                    <a:pt x="17941" y="18848"/>
                    <a:pt x="19648" y="19094"/>
                  </a:cubicBezTo>
                  <a:lnTo>
                    <a:pt x="33418" y="21095"/>
                  </a:lnTo>
                  <a:cubicBezTo>
                    <a:pt x="34726" y="21284"/>
                    <a:pt x="35750" y="22149"/>
                    <a:pt x="36155" y="23403"/>
                  </a:cubicBezTo>
                  <a:cubicBezTo>
                    <a:pt x="36564" y="24656"/>
                    <a:pt x="36243" y="25958"/>
                    <a:pt x="35297" y="26877"/>
                  </a:cubicBezTo>
                  <a:lnTo>
                    <a:pt x="25335" y="36592"/>
                  </a:lnTo>
                  <a:cubicBezTo>
                    <a:pt x="24098" y="37795"/>
                    <a:pt x="23534" y="39532"/>
                    <a:pt x="23825" y="41235"/>
                  </a:cubicBezTo>
                  <a:cubicBezTo>
                    <a:pt x="23825" y="41235"/>
                    <a:pt x="24331" y="44179"/>
                    <a:pt x="24331" y="44186"/>
                  </a:cubicBezTo>
                  <a:cubicBezTo>
                    <a:pt x="24407" y="44632"/>
                    <a:pt x="24810" y="44955"/>
                    <a:pt x="25252" y="44955"/>
                  </a:cubicBezTo>
                  <a:cubicBezTo>
                    <a:pt x="25302" y="44955"/>
                    <a:pt x="25352" y="44951"/>
                    <a:pt x="25403" y="44943"/>
                  </a:cubicBezTo>
                  <a:cubicBezTo>
                    <a:pt x="25910" y="44855"/>
                    <a:pt x="26247" y="44375"/>
                    <a:pt x="26160" y="43871"/>
                  </a:cubicBezTo>
                  <a:lnTo>
                    <a:pt x="25656" y="40921"/>
                  </a:lnTo>
                  <a:cubicBezTo>
                    <a:pt x="25467" y="39823"/>
                    <a:pt x="25832" y="38698"/>
                    <a:pt x="26629" y="37921"/>
                  </a:cubicBezTo>
                  <a:lnTo>
                    <a:pt x="36595" y="28209"/>
                  </a:lnTo>
                  <a:cubicBezTo>
                    <a:pt x="38035" y="26802"/>
                    <a:pt x="38545" y="24741"/>
                    <a:pt x="37923" y="22828"/>
                  </a:cubicBezTo>
                  <a:cubicBezTo>
                    <a:pt x="37301" y="20916"/>
                    <a:pt x="35675" y="19547"/>
                    <a:pt x="33685" y="19260"/>
                  </a:cubicBezTo>
                  <a:lnTo>
                    <a:pt x="19915" y="17256"/>
                  </a:lnTo>
                  <a:cubicBezTo>
                    <a:pt x="18813" y="17097"/>
                    <a:pt x="17857" y="16404"/>
                    <a:pt x="17363" y="15404"/>
                  </a:cubicBezTo>
                  <a:lnTo>
                    <a:pt x="11207" y="2925"/>
                  </a:lnTo>
                  <a:cubicBezTo>
                    <a:pt x="10314" y="1120"/>
                    <a:pt x="8513" y="1"/>
                    <a:pt x="64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4" name="صورة 3">
            <a:extLst>
              <a:ext uri="{FF2B5EF4-FFF2-40B4-BE49-F238E27FC236}">
                <a16:creationId xmlns:a16="http://schemas.microsoft.com/office/drawing/2014/main" id="{F52C2C17-04FA-34C6-F2B0-0197A9A477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337" y="1247263"/>
            <a:ext cx="8409962" cy="346862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470">
          <a:extLst>
            <a:ext uri="{FF2B5EF4-FFF2-40B4-BE49-F238E27FC236}">
              <a16:creationId xmlns:a16="http://schemas.microsoft.com/office/drawing/2014/main" id="{B65BEFA7-3BAB-10AF-3E51-098F77FF76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417;p31">
            <a:extLst>
              <a:ext uri="{FF2B5EF4-FFF2-40B4-BE49-F238E27FC236}">
                <a16:creationId xmlns:a16="http://schemas.microsoft.com/office/drawing/2014/main" id="{3C3AB1E4-CA39-DEE6-05BC-A3E365A70645}"/>
              </a:ext>
            </a:extLst>
          </p:cNvPr>
          <p:cNvSpPr/>
          <p:nvPr/>
        </p:nvSpPr>
        <p:spPr>
          <a:xfrm>
            <a:off x="2930502" y="351221"/>
            <a:ext cx="3641271" cy="607997"/>
          </a:xfrm>
          <a:custGeom>
            <a:avLst/>
            <a:gdLst/>
            <a:ahLst/>
            <a:cxnLst/>
            <a:rect l="l" t="t" r="r" b="b"/>
            <a:pathLst>
              <a:path w="40258" h="29674" extrusionOk="0">
                <a:moveTo>
                  <a:pt x="36470" y="989"/>
                </a:moveTo>
                <a:cubicBezTo>
                  <a:pt x="36245" y="944"/>
                  <a:pt x="36017" y="903"/>
                  <a:pt x="35785" y="882"/>
                </a:cubicBezTo>
                <a:cubicBezTo>
                  <a:pt x="34672" y="778"/>
                  <a:pt x="33549" y="713"/>
                  <a:pt x="32429" y="685"/>
                </a:cubicBezTo>
                <a:cubicBezTo>
                  <a:pt x="30887" y="640"/>
                  <a:pt x="29346" y="654"/>
                  <a:pt x="27808" y="640"/>
                </a:cubicBezTo>
                <a:cubicBezTo>
                  <a:pt x="27210" y="636"/>
                  <a:pt x="26612" y="640"/>
                  <a:pt x="26014" y="630"/>
                </a:cubicBezTo>
                <a:cubicBezTo>
                  <a:pt x="25308" y="619"/>
                  <a:pt x="24607" y="598"/>
                  <a:pt x="23906" y="560"/>
                </a:cubicBezTo>
                <a:cubicBezTo>
                  <a:pt x="22416" y="477"/>
                  <a:pt x="20926" y="432"/>
                  <a:pt x="19447" y="260"/>
                </a:cubicBezTo>
                <a:cubicBezTo>
                  <a:pt x="17984" y="94"/>
                  <a:pt x="16529" y="18"/>
                  <a:pt x="15064" y="8"/>
                </a:cubicBezTo>
                <a:cubicBezTo>
                  <a:pt x="13765" y="0"/>
                  <a:pt x="12468" y="91"/>
                  <a:pt x="11172" y="198"/>
                </a:cubicBezTo>
                <a:cubicBezTo>
                  <a:pt x="10630" y="246"/>
                  <a:pt x="10080" y="177"/>
                  <a:pt x="9534" y="201"/>
                </a:cubicBezTo>
                <a:cubicBezTo>
                  <a:pt x="8593" y="239"/>
                  <a:pt x="7657" y="180"/>
                  <a:pt x="6720" y="94"/>
                </a:cubicBezTo>
                <a:cubicBezTo>
                  <a:pt x="6565" y="73"/>
                  <a:pt x="6406" y="73"/>
                  <a:pt x="6254" y="91"/>
                </a:cubicBezTo>
                <a:cubicBezTo>
                  <a:pt x="5286" y="270"/>
                  <a:pt x="4318" y="453"/>
                  <a:pt x="3347" y="640"/>
                </a:cubicBezTo>
                <a:cubicBezTo>
                  <a:pt x="2666" y="767"/>
                  <a:pt x="2078" y="1069"/>
                  <a:pt x="1674" y="1694"/>
                </a:cubicBezTo>
                <a:cubicBezTo>
                  <a:pt x="1339" y="2209"/>
                  <a:pt x="958" y="2720"/>
                  <a:pt x="810" y="3342"/>
                </a:cubicBezTo>
                <a:cubicBezTo>
                  <a:pt x="647" y="4010"/>
                  <a:pt x="499" y="4680"/>
                  <a:pt x="513" y="5400"/>
                </a:cubicBezTo>
                <a:cubicBezTo>
                  <a:pt x="516" y="5786"/>
                  <a:pt x="447" y="6170"/>
                  <a:pt x="412" y="6561"/>
                </a:cubicBezTo>
                <a:cubicBezTo>
                  <a:pt x="350" y="7283"/>
                  <a:pt x="277" y="8002"/>
                  <a:pt x="232" y="8731"/>
                </a:cubicBezTo>
                <a:cubicBezTo>
                  <a:pt x="184" y="9426"/>
                  <a:pt x="170" y="10128"/>
                  <a:pt x="149" y="10822"/>
                </a:cubicBezTo>
                <a:cubicBezTo>
                  <a:pt x="119" y="11915"/>
                  <a:pt x="74" y="13006"/>
                  <a:pt x="63" y="14096"/>
                </a:cubicBezTo>
                <a:cubicBezTo>
                  <a:pt x="57" y="15530"/>
                  <a:pt x="122" y="16961"/>
                  <a:pt x="63" y="18382"/>
                </a:cubicBezTo>
                <a:cubicBezTo>
                  <a:pt x="1" y="19844"/>
                  <a:pt x="12" y="21292"/>
                  <a:pt x="132" y="22750"/>
                </a:cubicBezTo>
                <a:cubicBezTo>
                  <a:pt x="212" y="23732"/>
                  <a:pt x="364" y="24700"/>
                  <a:pt x="706" y="25633"/>
                </a:cubicBezTo>
                <a:cubicBezTo>
                  <a:pt x="1194" y="26957"/>
                  <a:pt x="2027" y="27880"/>
                  <a:pt x="3250" y="28419"/>
                </a:cubicBezTo>
                <a:cubicBezTo>
                  <a:pt x="3855" y="28689"/>
                  <a:pt x="4477" y="28875"/>
                  <a:pt x="5106" y="29003"/>
                </a:cubicBezTo>
                <a:cubicBezTo>
                  <a:pt x="5787" y="29145"/>
                  <a:pt x="6478" y="29217"/>
                  <a:pt x="7167" y="29255"/>
                </a:cubicBezTo>
                <a:cubicBezTo>
                  <a:pt x="8963" y="29348"/>
                  <a:pt x="10764" y="29390"/>
                  <a:pt x="12565" y="29477"/>
                </a:cubicBezTo>
                <a:cubicBezTo>
                  <a:pt x="14234" y="29570"/>
                  <a:pt x="15897" y="29597"/>
                  <a:pt x="17566" y="29556"/>
                </a:cubicBezTo>
                <a:cubicBezTo>
                  <a:pt x="18635" y="29528"/>
                  <a:pt x="19702" y="29556"/>
                  <a:pt x="20771" y="29584"/>
                </a:cubicBezTo>
                <a:cubicBezTo>
                  <a:pt x="22388" y="29618"/>
                  <a:pt x="24006" y="29674"/>
                  <a:pt x="25616" y="29542"/>
                </a:cubicBezTo>
                <a:cubicBezTo>
                  <a:pt x="25979" y="29514"/>
                  <a:pt x="26345" y="29501"/>
                  <a:pt x="26709" y="29525"/>
                </a:cubicBezTo>
                <a:cubicBezTo>
                  <a:pt x="26768" y="29528"/>
                  <a:pt x="26830" y="29535"/>
                  <a:pt x="26889" y="29549"/>
                </a:cubicBezTo>
                <a:cubicBezTo>
                  <a:pt x="27130" y="29597"/>
                  <a:pt x="31195" y="28983"/>
                  <a:pt x="31319" y="28979"/>
                </a:cubicBezTo>
                <a:cubicBezTo>
                  <a:pt x="32332" y="28910"/>
                  <a:pt x="33348" y="28837"/>
                  <a:pt x="34361" y="28778"/>
                </a:cubicBezTo>
                <a:cubicBezTo>
                  <a:pt x="35371" y="28710"/>
                  <a:pt x="36379" y="28592"/>
                  <a:pt x="37396" y="28613"/>
                </a:cubicBezTo>
                <a:cubicBezTo>
                  <a:pt x="37942" y="28627"/>
                  <a:pt x="38353" y="28474"/>
                  <a:pt x="38710" y="28094"/>
                </a:cubicBezTo>
                <a:cubicBezTo>
                  <a:pt x="38871" y="27922"/>
                  <a:pt x="39024" y="27727"/>
                  <a:pt x="39148" y="27523"/>
                </a:cubicBezTo>
                <a:cubicBezTo>
                  <a:pt x="39556" y="26836"/>
                  <a:pt x="39805" y="26092"/>
                  <a:pt x="39857" y="25263"/>
                </a:cubicBezTo>
                <a:cubicBezTo>
                  <a:pt x="39978" y="23362"/>
                  <a:pt x="40109" y="21475"/>
                  <a:pt x="40223" y="19571"/>
                </a:cubicBezTo>
                <a:cubicBezTo>
                  <a:pt x="40257" y="19014"/>
                  <a:pt x="40254" y="18457"/>
                  <a:pt x="40251" y="17894"/>
                </a:cubicBezTo>
                <a:cubicBezTo>
                  <a:pt x="40251" y="16463"/>
                  <a:pt x="40223" y="15039"/>
                  <a:pt x="40219" y="13612"/>
                </a:cubicBezTo>
                <a:cubicBezTo>
                  <a:pt x="40216" y="12267"/>
                  <a:pt x="40144" y="10923"/>
                  <a:pt x="40029" y="9585"/>
                </a:cubicBezTo>
                <a:cubicBezTo>
                  <a:pt x="39943" y="8600"/>
                  <a:pt x="39912" y="7622"/>
                  <a:pt x="39839" y="6640"/>
                </a:cubicBezTo>
                <a:cubicBezTo>
                  <a:pt x="39791" y="6028"/>
                  <a:pt x="39742" y="5410"/>
                  <a:pt x="39653" y="4798"/>
                </a:cubicBezTo>
                <a:cubicBezTo>
                  <a:pt x="39493" y="3754"/>
                  <a:pt x="39134" y="2787"/>
                  <a:pt x="38530" y="1922"/>
                </a:cubicBezTo>
                <a:cubicBezTo>
                  <a:pt x="38287" y="1576"/>
                  <a:pt x="38011" y="1314"/>
                  <a:pt x="37606" y="1235"/>
                </a:cubicBezTo>
                <a:cubicBezTo>
                  <a:pt x="37596" y="1231"/>
                  <a:pt x="37582" y="1227"/>
                  <a:pt x="37569" y="1224"/>
                </a:cubicBezTo>
                <a:cubicBezTo>
                  <a:pt x="37499" y="1214"/>
                  <a:pt x="37430" y="1200"/>
                  <a:pt x="37362" y="1186"/>
                </a:cubicBezTo>
                <a:cubicBezTo>
                  <a:pt x="37064" y="1128"/>
                  <a:pt x="36767" y="1051"/>
                  <a:pt x="36470" y="989"/>
                </a:cubicBez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TextBox 3">
            <a:extLst>
              <a:ext uri="{FF2B5EF4-FFF2-40B4-BE49-F238E27FC236}">
                <a16:creationId xmlns:a16="http://schemas.microsoft.com/office/drawing/2014/main" id="{6F14DE39-A3EC-164D-402C-5DB01B4500B7}"/>
              </a:ext>
            </a:extLst>
          </p:cNvPr>
          <p:cNvSpPr txBox="1"/>
          <p:nvPr/>
        </p:nvSpPr>
        <p:spPr>
          <a:xfrm>
            <a:off x="3305022" y="351221"/>
            <a:ext cx="27408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OM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كتاب الطالب ص91</a:t>
            </a:r>
            <a:endParaRPr lang="en-US" sz="28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22" name="Google Shape;2171;p39">
            <a:extLst>
              <a:ext uri="{FF2B5EF4-FFF2-40B4-BE49-F238E27FC236}">
                <a16:creationId xmlns:a16="http://schemas.microsoft.com/office/drawing/2014/main" id="{75510410-EAC1-32E7-424F-D082D1D50DF3}"/>
              </a:ext>
            </a:extLst>
          </p:cNvPr>
          <p:cNvGrpSpPr/>
          <p:nvPr/>
        </p:nvGrpSpPr>
        <p:grpSpPr>
          <a:xfrm flipH="1">
            <a:off x="6045885" y="351221"/>
            <a:ext cx="476551" cy="457909"/>
            <a:chOff x="2416614" y="-315052"/>
            <a:chExt cx="2274706" cy="2185722"/>
          </a:xfrm>
        </p:grpSpPr>
        <p:sp>
          <p:nvSpPr>
            <p:cNvPr id="25" name="Google Shape;2172;p39">
              <a:extLst>
                <a:ext uri="{FF2B5EF4-FFF2-40B4-BE49-F238E27FC236}">
                  <a16:creationId xmlns:a16="http://schemas.microsoft.com/office/drawing/2014/main" id="{3C5D40EC-6DBC-0B80-3C4B-1CED5DA5DA9E}"/>
                </a:ext>
              </a:extLst>
            </p:cNvPr>
            <p:cNvSpPr/>
            <p:nvPr/>
          </p:nvSpPr>
          <p:spPr>
            <a:xfrm>
              <a:off x="2416614" y="-315052"/>
              <a:ext cx="2274706" cy="2185722"/>
            </a:xfrm>
            <a:custGeom>
              <a:avLst/>
              <a:gdLst/>
              <a:ahLst/>
              <a:cxnLst/>
              <a:rect l="l" t="t" r="r" b="b"/>
              <a:pathLst>
                <a:path w="75079" h="72142" extrusionOk="0">
                  <a:moveTo>
                    <a:pt x="37538" y="0"/>
                  </a:moveTo>
                  <a:cubicBezTo>
                    <a:pt x="35486" y="0"/>
                    <a:pt x="33490" y="565"/>
                    <a:pt x="31763" y="1639"/>
                  </a:cubicBezTo>
                  <a:cubicBezTo>
                    <a:pt x="30040" y="2711"/>
                    <a:pt x="28647" y="4252"/>
                    <a:pt x="27738" y="6094"/>
                  </a:cubicBezTo>
                  <a:lnTo>
                    <a:pt x="26170" y="9270"/>
                  </a:lnTo>
                  <a:cubicBezTo>
                    <a:pt x="25872" y="9871"/>
                    <a:pt x="25670" y="10506"/>
                    <a:pt x="25568" y="11158"/>
                  </a:cubicBezTo>
                  <a:cubicBezTo>
                    <a:pt x="25113" y="11639"/>
                    <a:pt x="24734" y="12183"/>
                    <a:pt x="24436" y="12785"/>
                  </a:cubicBezTo>
                  <a:lnTo>
                    <a:pt x="22115" y="17488"/>
                  </a:lnTo>
                  <a:lnTo>
                    <a:pt x="9537" y="19317"/>
                  </a:lnTo>
                  <a:cubicBezTo>
                    <a:pt x="7503" y="19613"/>
                    <a:pt x="5607" y="20458"/>
                    <a:pt x="4056" y="21770"/>
                  </a:cubicBezTo>
                  <a:cubicBezTo>
                    <a:pt x="2505" y="23077"/>
                    <a:pt x="1349" y="24801"/>
                    <a:pt x="713" y="26755"/>
                  </a:cubicBezTo>
                  <a:cubicBezTo>
                    <a:pt x="78" y="28711"/>
                    <a:pt x="1" y="30782"/>
                    <a:pt x="487" y="32756"/>
                  </a:cubicBezTo>
                  <a:cubicBezTo>
                    <a:pt x="974" y="34726"/>
                    <a:pt x="2008" y="36523"/>
                    <a:pt x="3478" y="37960"/>
                  </a:cubicBezTo>
                  <a:lnTo>
                    <a:pt x="12578" y="46831"/>
                  </a:lnTo>
                  <a:lnTo>
                    <a:pt x="10433" y="59358"/>
                  </a:lnTo>
                  <a:cubicBezTo>
                    <a:pt x="10084" y="61381"/>
                    <a:pt x="10304" y="63446"/>
                    <a:pt x="11071" y="65329"/>
                  </a:cubicBezTo>
                  <a:cubicBezTo>
                    <a:pt x="11835" y="67208"/>
                    <a:pt x="13116" y="68840"/>
                    <a:pt x="14778" y="70047"/>
                  </a:cubicBezTo>
                  <a:cubicBezTo>
                    <a:pt x="16664" y="71418"/>
                    <a:pt x="18884" y="72141"/>
                    <a:pt x="21195" y="72141"/>
                  </a:cubicBezTo>
                  <a:cubicBezTo>
                    <a:pt x="22956" y="72141"/>
                    <a:pt x="24717" y="71706"/>
                    <a:pt x="26289" y="70881"/>
                  </a:cubicBezTo>
                  <a:lnTo>
                    <a:pt x="37538" y="64967"/>
                  </a:lnTo>
                  <a:lnTo>
                    <a:pt x="48271" y="70607"/>
                  </a:lnTo>
                  <a:lnTo>
                    <a:pt x="48274" y="70611"/>
                  </a:lnTo>
                  <a:cubicBezTo>
                    <a:pt x="48430" y="70692"/>
                    <a:pt x="48561" y="70759"/>
                    <a:pt x="48689" y="70827"/>
                  </a:cubicBezTo>
                  <a:cubicBezTo>
                    <a:pt x="48720" y="70844"/>
                    <a:pt x="48750" y="70861"/>
                    <a:pt x="48784" y="70878"/>
                  </a:cubicBezTo>
                  <a:lnTo>
                    <a:pt x="48787" y="70881"/>
                  </a:lnTo>
                  <a:cubicBezTo>
                    <a:pt x="50349" y="71699"/>
                    <a:pt x="52086" y="72124"/>
                    <a:pt x="53859" y="72124"/>
                  </a:cubicBezTo>
                  <a:cubicBezTo>
                    <a:pt x="54127" y="72124"/>
                    <a:pt x="54394" y="72115"/>
                    <a:pt x="54661" y="72094"/>
                  </a:cubicBezTo>
                  <a:cubicBezTo>
                    <a:pt x="56709" y="71949"/>
                    <a:pt x="58658" y="71240"/>
                    <a:pt x="60301" y="70047"/>
                  </a:cubicBezTo>
                  <a:cubicBezTo>
                    <a:pt x="61960" y="68840"/>
                    <a:pt x="63244" y="67208"/>
                    <a:pt x="64008" y="65326"/>
                  </a:cubicBezTo>
                  <a:cubicBezTo>
                    <a:pt x="64775" y="63446"/>
                    <a:pt x="64995" y="61381"/>
                    <a:pt x="64646" y="59358"/>
                  </a:cubicBezTo>
                  <a:lnTo>
                    <a:pt x="63576" y="53099"/>
                  </a:lnTo>
                  <a:cubicBezTo>
                    <a:pt x="63443" y="52335"/>
                    <a:pt x="63173" y="51592"/>
                    <a:pt x="62785" y="50916"/>
                  </a:cubicBezTo>
                  <a:cubicBezTo>
                    <a:pt x="62927" y="50153"/>
                    <a:pt x="62933" y="49358"/>
                    <a:pt x="62801" y="48595"/>
                  </a:cubicBezTo>
                  <a:lnTo>
                    <a:pt x="62497" y="46831"/>
                  </a:lnTo>
                  <a:lnTo>
                    <a:pt x="71601" y="37960"/>
                  </a:lnTo>
                  <a:cubicBezTo>
                    <a:pt x="73071" y="36527"/>
                    <a:pt x="74105" y="34726"/>
                    <a:pt x="74592" y="32756"/>
                  </a:cubicBezTo>
                  <a:cubicBezTo>
                    <a:pt x="75078" y="30785"/>
                    <a:pt x="75001" y="28711"/>
                    <a:pt x="74366" y="26758"/>
                  </a:cubicBezTo>
                  <a:cubicBezTo>
                    <a:pt x="73730" y="24801"/>
                    <a:pt x="72574" y="23077"/>
                    <a:pt x="71023" y="21770"/>
                  </a:cubicBezTo>
                  <a:cubicBezTo>
                    <a:pt x="69472" y="20462"/>
                    <a:pt x="67576" y="19613"/>
                    <a:pt x="65542" y="19317"/>
                  </a:cubicBezTo>
                  <a:lnTo>
                    <a:pt x="52964" y="17488"/>
                  </a:lnTo>
                  <a:lnTo>
                    <a:pt x="47341" y="6094"/>
                  </a:lnTo>
                  <a:cubicBezTo>
                    <a:pt x="46432" y="4248"/>
                    <a:pt x="45040" y="2711"/>
                    <a:pt x="43313" y="1639"/>
                  </a:cubicBezTo>
                  <a:cubicBezTo>
                    <a:pt x="41589" y="565"/>
                    <a:pt x="39593" y="0"/>
                    <a:pt x="375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1440000" algn="bl" rotWithShape="0">
                <a:schemeClr val="dk1">
                  <a:alpha val="5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173;p39">
              <a:extLst>
                <a:ext uri="{FF2B5EF4-FFF2-40B4-BE49-F238E27FC236}">
                  <a16:creationId xmlns:a16="http://schemas.microsoft.com/office/drawing/2014/main" id="{B57B6AC2-51EE-BC22-09FF-7C1DD185BAED}"/>
                </a:ext>
              </a:extLst>
            </p:cNvPr>
            <p:cNvSpPr/>
            <p:nvPr/>
          </p:nvSpPr>
          <p:spPr>
            <a:xfrm>
              <a:off x="2753750" y="41200"/>
              <a:ext cx="1600525" cy="1473075"/>
            </a:xfrm>
            <a:custGeom>
              <a:avLst/>
              <a:gdLst/>
              <a:ahLst/>
              <a:cxnLst/>
              <a:rect l="l" t="t" r="r" b="b"/>
              <a:pathLst>
                <a:path w="64021" h="58923" extrusionOk="0">
                  <a:moveTo>
                    <a:pt x="32011" y="0"/>
                  </a:moveTo>
                  <a:cubicBezTo>
                    <a:pt x="30471" y="0"/>
                    <a:pt x="28931" y="803"/>
                    <a:pt x="28140" y="2408"/>
                  </a:cubicBezTo>
                  <a:lnTo>
                    <a:pt x="21979" y="14888"/>
                  </a:lnTo>
                  <a:cubicBezTo>
                    <a:pt x="21351" y="16162"/>
                    <a:pt x="20134" y="17044"/>
                    <a:pt x="18728" y="17250"/>
                  </a:cubicBezTo>
                  <a:lnTo>
                    <a:pt x="4957" y="19250"/>
                  </a:lnTo>
                  <a:cubicBezTo>
                    <a:pt x="1416" y="19765"/>
                    <a:pt x="0" y="24117"/>
                    <a:pt x="2565" y="26614"/>
                  </a:cubicBezTo>
                  <a:lnTo>
                    <a:pt x="12531" y="36330"/>
                  </a:lnTo>
                  <a:cubicBezTo>
                    <a:pt x="13548" y="37320"/>
                    <a:pt x="14011" y="38749"/>
                    <a:pt x="13771" y="40151"/>
                  </a:cubicBezTo>
                  <a:lnTo>
                    <a:pt x="11419" y="53865"/>
                  </a:lnTo>
                  <a:cubicBezTo>
                    <a:pt x="10940" y="56656"/>
                    <a:pt x="13159" y="58922"/>
                    <a:pt x="15674" y="58922"/>
                  </a:cubicBezTo>
                  <a:cubicBezTo>
                    <a:pt x="16338" y="58922"/>
                    <a:pt x="17023" y="58765"/>
                    <a:pt x="17684" y="58417"/>
                  </a:cubicBezTo>
                  <a:lnTo>
                    <a:pt x="30001" y="51942"/>
                  </a:lnTo>
                  <a:cubicBezTo>
                    <a:pt x="30630" y="51611"/>
                    <a:pt x="31320" y="51445"/>
                    <a:pt x="32011" y="51445"/>
                  </a:cubicBezTo>
                  <a:cubicBezTo>
                    <a:pt x="32701" y="51445"/>
                    <a:pt x="33391" y="51611"/>
                    <a:pt x="34020" y="51942"/>
                  </a:cubicBezTo>
                  <a:lnTo>
                    <a:pt x="46337" y="58417"/>
                  </a:lnTo>
                  <a:cubicBezTo>
                    <a:pt x="46998" y="58765"/>
                    <a:pt x="47683" y="58922"/>
                    <a:pt x="48347" y="58922"/>
                  </a:cubicBezTo>
                  <a:cubicBezTo>
                    <a:pt x="50862" y="58922"/>
                    <a:pt x="53081" y="56656"/>
                    <a:pt x="52602" y="53865"/>
                  </a:cubicBezTo>
                  <a:lnTo>
                    <a:pt x="50250" y="40151"/>
                  </a:lnTo>
                  <a:cubicBezTo>
                    <a:pt x="50010" y="38749"/>
                    <a:pt x="50473" y="37320"/>
                    <a:pt x="51490" y="36330"/>
                  </a:cubicBezTo>
                  <a:lnTo>
                    <a:pt x="61456" y="26614"/>
                  </a:lnTo>
                  <a:cubicBezTo>
                    <a:pt x="64021" y="24117"/>
                    <a:pt x="62605" y="19765"/>
                    <a:pt x="59064" y="19250"/>
                  </a:cubicBezTo>
                  <a:lnTo>
                    <a:pt x="45293" y="17250"/>
                  </a:lnTo>
                  <a:cubicBezTo>
                    <a:pt x="43887" y="17044"/>
                    <a:pt x="42670" y="16162"/>
                    <a:pt x="42042" y="14888"/>
                  </a:cubicBezTo>
                  <a:lnTo>
                    <a:pt x="35881" y="2408"/>
                  </a:lnTo>
                  <a:cubicBezTo>
                    <a:pt x="35090" y="803"/>
                    <a:pt x="33550" y="0"/>
                    <a:pt x="3201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174;p39">
              <a:extLst>
                <a:ext uri="{FF2B5EF4-FFF2-40B4-BE49-F238E27FC236}">
                  <a16:creationId xmlns:a16="http://schemas.microsoft.com/office/drawing/2014/main" id="{FB806A49-93EF-336B-6654-AE040C984AC9}"/>
                </a:ext>
              </a:extLst>
            </p:cNvPr>
            <p:cNvSpPr/>
            <p:nvPr/>
          </p:nvSpPr>
          <p:spPr>
            <a:xfrm>
              <a:off x="2753750" y="41250"/>
              <a:ext cx="883275" cy="1473000"/>
            </a:xfrm>
            <a:custGeom>
              <a:avLst/>
              <a:gdLst/>
              <a:ahLst/>
              <a:cxnLst/>
              <a:rect l="l" t="t" r="r" b="b"/>
              <a:pathLst>
                <a:path w="35331" h="58920" extrusionOk="0">
                  <a:moveTo>
                    <a:pt x="32009" y="0"/>
                  </a:moveTo>
                  <a:cubicBezTo>
                    <a:pt x="30470" y="0"/>
                    <a:pt x="28931" y="802"/>
                    <a:pt x="28140" y="2406"/>
                  </a:cubicBezTo>
                  <a:lnTo>
                    <a:pt x="21979" y="14886"/>
                  </a:lnTo>
                  <a:cubicBezTo>
                    <a:pt x="21351" y="16160"/>
                    <a:pt x="20134" y="17042"/>
                    <a:pt x="18728" y="17248"/>
                  </a:cubicBezTo>
                  <a:lnTo>
                    <a:pt x="4957" y="19248"/>
                  </a:lnTo>
                  <a:cubicBezTo>
                    <a:pt x="1416" y="19763"/>
                    <a:pt x="0" y="24115"/>
                    <a:pt x="2565" y="26612"/>
                  </a:cubicBezTo>
                  <a:lnTo>
                    <a:pt x="12531" y="36328"/>
                  </a:lnTo>
                  <a:cubicBezTo>
                    <a:pt x="13548" y="37318"/>
                    <a:pt x="14011" y="38747"/>
                    <a:pt x="13771" y="40149"/>
                  </a:cubicBezTo>
                  <a:lnTo>
                    <a:pt x="11419" y="53863"/>
                  </a:lnTo>
                  <a:cubicBezTo>
                    <a:pt x="10940" y="56655"/>
                    <a:pt x="13155" y="58919"/>
                    <a:pt x="15669" y="58919"/>
                  </a:cubicBezTo>
                  <a:cubicBezTo>
                    <a:pt x="16208" y="58919"/>
                    <a:pt x="16760" y="58815"/>
                    <a:pt x="17302" y="58591"/>
                  </a:cubicBezTo>
                  <a:cubicBezTo>
                    <a:pt x="16538" y="57685"/>
                    <a:pt x="16137" y="56454"/>
                    <a:pt x="16369" y="55100"/>
                  </a:cubicBezTo>
                  <a:lnTo>
                    <a:pt x="18721" y="41386"/>
                  </a:lnTo>
                  <a:cubicBezTo>
                    <a:pt x="18961" y="39984"/>
                    <a:pt x="18498" y="38558"/>
                    <a:pt x="17478" y="37565"/>
                  </a:cubicBezTo>
                  <a:lnTo>
                    <a:pt x="7515" y="27853"/>
                  </a:lnTo>
                  <a:cubicBezTo>
                    <a:pt x="4951" y="25351"/>
                    <a:pt x="6367" y="20999"/>
                    <a:pt x="9908" y="20485"/>
                  </a:cubicBezTo>
                  <a:lnTo>
                    <a:pt x="23679" y="18485"/>
                  </a:lnTo>
                  <a:cubicBezTo>
                    <a:pt x="25085" y="18279"/>
                    <a:pt x="26301" y="17397"/>
                    <a:pt x="26930" y="16123"/>
                  </a:cubicBezTo>
                  <a:lnTo>
                    <a:pt x="33087" y="3643"/>
                  </a:lnTo>
                  <a:cubicBezTo>
                    <a:pt x="33594" y="2619"/>
                    <a:pt x="34408" y="1923"/>
                    <a:pt x="35330" y="1552"/>
                  </a:cubicBezTo>
                  <a:cubicBezTo>
                    <a:pt x="34482" y="517"/>
                    <a:pt x="33245" y="0"/>
                    <a:pt x="32009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175;p39">
              <a:extLst>
                <a:ext uri="{FF2B5EF4-FFF2-40B4-BE49-F238E27FC236}">
                  <a16:creationId xmlns:a16="http://schemas.microsoft.com/office/drawing/2014/main" id="{B3651B35-C577-2D10-534F-1B251CDED853}"/>
                </a:ext>
              </a:extLst>
            </p:cNvPr>
            <p:cNvSpPr/>
            <p:nvPr/>
          </p:nvSpPr>
          <p:spPr>
            <a:xfrm>
              <a:off x="2752900" y="245575"/>
              <a:ext cx="1347275" cy="1291875"/>
            </a:xfrm>
            <a:custGeom>
              <a:avLst/>
              <a:gdLst/>
              <a:ahLst/>
              <a:cxnLst/>
              <a:rect l="l" t="t" r="r" b="b"/>
              <a:pathLst>
                <a:path w="53891" h="51675" extrusionOk="0">
                  <a:moveTo>
                    <a:pt x="24869" y="0"/>
                  </a:moveTo>
                  <a:cubicBezTo>
                    <a:pt x="24527" y="0"/>
                    <a:pt x="24199" y="189"/>
                    <a:pt x="24038" y="516"/>
                  </a:cubicBezTo>
                  <a:lnTo>
                    <a:pt x="21182" y="6304"/>
                  </a:lnTo>
                  <a:cubicBezTo>
                    <a:pt x="20688" y="7304"/>
                    <a:pt x="19732" y="7997"/>
                    <a:pt x="18627" y="8156"/>
                  </a:cubicBezTo>
                  <a:lnTo>
                    <a:pt x="4860" y="10160"/>
                  </a:lnTo>
                  <a:cubicBezTo>
                    <a:pt x="2866" y="10447"/>
                    <a:pt x="1244" y="11816"/>
                    <a:pt x="622" y="13728"/>
                  </a:cubicBezTo>
                  <a:cubicBezTo>
                    <a:pt x="0" y="15641"/>
                    <a:pt x="510" y="17702"/>
                    <a:pt x="1950" y="19109"/>
                  </a:cubicBezTo>
                  <a:lnTo>
                    <a:pt x="11916" y="28821"/>
                  </a:lnTo>
                  <a:cubicBezTo>
                    <a:pt x="12713" y="29598"/>
                    <a:pt x="13078" y="30719"/>
                    <a:pt x="12889" y="31821"/>
                  </a:cubicBezTo>
                  <a:lnTo>
                    <a:pt x="10537" y="45534"/>
                  </a:lnTo>
                  <a:cubicBezTo>
                    <a:pt x="10199" y="47518"/>
                    <a:pt x="10996" y="49485"/>
                    <a:pt x="12626" y="50667"/>
                  </a:cubicBezTo>
                  <a:cubicBezTo>
                    <a:pt x="13544" y="51335"/>
                    <a:pt x="14620" y="51675"/>
                    <a:pt x="15703" y="51675"/>
                  </a:cubicBezTo>
                  <a:cubicBezTo>
                    <a:pt x="16537" y="51675"/>
                    <a:pt x="17376" y="51474"/>
                    <a:pt x="18150" y="51066"/>
                  </a:cubicBezTo>
                  <a:lnTo>
                    <a:pt x="30468" y="44591"/>
                  </a:lnTo>
                  <a:cubicBezTo>
                    <a:pt x="30961" y="44331"/>
                    <a:pt x="31503" y="44201"/>
                    <a:pt x="32045" y="44201"/>
                  </a:cubicBezTo>
                  <a:cubicBezTo>
                    <a:pt x="32586" y="44201"/>
                    <a:pt x="33128" y="44331"/>
                    <a:pt x="33621" y="44591"/>
                  </a:cubicBezTo>
                  <a:lnTo>
                    <a:pt x="45939" y="51066"/>
                  </a:lnTo>
                  <a:cubicBezTo>
                    <a:pt x="46692" y="51463"/>
                    <a:pt x="47532" y="51662"/>
                    <a:pt x="48373" y="51662"/>
                  </a:cubicBezTo>
                  <a:cubicBezTo>
                    <a:pt x="49460" y="51662"/>
                    <a:pt x="50551" y="51330"/>
                    <a:pt x="51463" y="50667"/>
                  </a:cubicBezTo>
                  <a:cubicBezTo>
                    <a:pt x="53093" y="49485"/>
                    <a:pt x="53890" y="47518"/>
                    <a:pt x="53552" y="45534"/>
                  </a:cubicBezTo>
                  <a:lnTo>
                    <a:pt x="52477" y="39279"/>
                  </a:lnTo>
                  <a:cubicBezTo>
                    <a:pt x="52399" y="38829"/>
                    <a:pt x="52009" y="38509"/>
                    <a:pt x="51565" y="38509"/>
                  </a:cubicBezTo>
                  <a:cubicBezTo>
                    <a:pt x="51513" y="38509"/>
                    <a:pt x="51459" y="38513"/>
                    <a:pt x="51406" y="38522"/>
                  </a:cubicBezTo>
                  <a:cubicBezTo>
                    <a:pt x="50899" y="38607"/>
                    <a:pt x="50562" y="39087"/>
                    <a:pt x="50649" y="39594"/>
                  </a:cubicBezTo>
                  <a:lnTo>
                    <a:pt x="51721" y="45848"/>
                  </a:lnTo>
                  <a:cubicBezTo>
                    <a:pt x="51944" y="47150"/>
                    <a:pt x="51440" y="48390"/>
                    <a:pt x="50372" y="49164"/>
                  </a:cubicBezTo>
                  <a:cubicBezTo>
                    <a:pt x="49770" y="49602"/>
                    <a:pt x="49083" y="49823"/>
                    <a:pt x="48389" y="49823"/>
                  </a:cubicBezTo>
                  <a:cubicBezTo>
                    <a:pt x="47853" y="49823"/>
                    <a:pt x="47312" y="49691"/>
                    <a:pt x="46803" y="49424"/>
                  </a:cubicBezTo>
                  <a:lnTo>
                    <a:pt x="34486" y="42949"/>
                  </a:lnTo>
                  <a:cubicBezTo>
                    <a:pt x="33723" y="42547"/>
                    <a:pt x="32884" y="42346"/>
                    <a:pt x="32045" y="42346"/>
                  </a:cubicBezTo>
                  <a:cubicBezTo>
                    <a:pt x="31206" y="42346"/>
                    <a:pt x="30367" y="42547"/>
                    <a:pt x="29603" y="42949"/>
                  </a:cubicBezTo>
                  <a:lnTo>
                    <a:pt x="17286" y="49424"/>
                  </a:lnTo>
                  <a:cubicBezTo>
                    <a:pt x="16777" y="49691"/>
                    <a:pt x="16236" y="49823"/>
                    <a:pt x="15700" y="49823"/>
                  </a:cubicBezTo>
                  <a:cubicBezTo>
                    <a:pt x="15006" y="49823"/>
                    <a:pt x="14319" y="49602"/>
                    <a:pt x="13717" y="49164"/>
                  </a:cubicBezTo>
                  <a:cubicBezTo>
                    <a:pt x="12649" y="48390"/>
                    <a:pt x="12145" y="47150"/>
                    <a:pt x="12369" y="45848"/>
                  </a:cubicBezTo>
                  <a:lnTo>
                    <a:pt x="14721" y="32135"/>
                  </a:lnTo>
                  <a:cubicBezTo>
                    <a:pt x="15011" y="30432"/>
                    <a:pt x="14447" y="28695"/>
                    <a:pt x="13210" y="27492"/>
                  </a:cubicBezTo>
                  <a:lnTo>
                    <a:pt x="3248" y="17777"/>
                  </a:lnTo>
                  <a:cubicBezTo>
                    <a:pt x="2302" y="16858"/>
                    <a:pt x="1981" y="15556"/>
                    <a:pt x="2390" y="14303"/>
                  </a:cubicBezTo>
                  <a:cubicBezTo>
                    <a:pt x="2795" y="13049"/>
                    <a:pt x="3819" y="12184"/>
                    <a:pt x="5124" y="11995"/>
                  </a:cubicBezTo>
                  <a:lnTo>
                    <a:pt x="18897" y="9994"/>
                  </a:lnTo>
                  <a:cubicBezTo>
                    <a:pt x="20604" y="9748"/>
                    <a:pt x="22081" y="8673"/>
                    <a:pt x="22848" y="7126"/>
                  </a:cubicBezTo>
                  <a:lnTo>
                    <a:pt x="25703" y="1340"/>
                  </a:lnTo>
                  <a:cubicBezTo>
                    <a:pt x="25930" y="881"/>
                    <a:pt x="25741" y="323"/>
                    <a:pt x="25281" y="96"/>
                  </a:cubicBezTo>
                  <a:cubicBezTo>
                    <a:pt x="25148" y="31"/>
                    <a:pt x="25007" y="0"/>
                    <a:pt x="248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2176;p39">
              <a:extLst>
                <a:ext uri="{FF2B5EF4-FFF2-40B4-BE49-F238E27FC236}">
                  <a16:creationId xmlns:a16="http://schemas.microsoft.com/office/drawing/2014/main" id="{1FDCC171-4A4B-2D9E-F083-704271B21E8C}"/>
                </a:ext>
              </a:extLst>
            </p:cNvPr>
            <p:cNvSpPr/>
            <p:nvPr/>
          </p:nvSpPr>
          <p:spPr>
            <a:xfrm>
              <a:off x="3391500" y="18075"/>
              <a:ext cx="963625" cy="1123900"/>
            </a:xfrm>
            <a:custGeom>
              <a:avLst/>
              <a:gdLst/>
              <a:ahLst/>
              <a:cxnLst/>
              <a:rect l="l" t="t" r="r" b="b"/>
              <a:pathLst>
                <a:path w="38545" h="44956" extrusionOk="0">
                  <a:moveTo>
                    <a:pt x="6499" y="1"/>
                  </a:moveTo>
                  <a:cubicBezTo>
                    <a:pt x="4488" y="1"/>
                    <a:pt x="2687" y="1120"/>
                    <a:pt x="1795" y="2925"/>
                  </a:cubicBezTo>
                  <a:lnTo>
                    <a:pt x="227" y="6101"/>
                  </a:lnTo>
                  <a:cubicBezTo>
                    <a:pt x="1" y="6561"/>
                    <a:pt x="189" y="7118"/>
                    <a:pt x="649" y="7345"/>
                  </a:cubicBezTo>
                  <a:cubicBezTo>
                    <a:pt x="781" y="7410"/>
                    <a:pt x="921" y="7440"/>
                    <a:pt x="1058" y="7440"/>
                  </a:cubicBezTo>
                  <a:cubicBezTo>
                    <a:pt x="1401" y="7440"/>
                    <a:pt x="1731" y="7250"/>
                    <a:pt x="1893" y="6922"/>
                  </a:cubicBezTo>
                  <a:lnTo>
                    <a:pt x="3461" y="3745"/>
                  </a:lnTo>
                  <a:cubicBezTo>
                    <a:pt x="4045" y="2563"/>
                    <a:pt x="5181" y="1857"/>
                    <a:pt x="6499" y="1857"/>
                  </a:cubicBezTo>
                  <a:cubicBezTo>
                    <a:pt x="7820" y="1857"/>
                    <a:pt x="8956" y="2563"/>
                    <a:pt x="9540" y="3745"/>
                  </a:cubicBezTo>
                  <a:lnTo>
                    <a:pt x="15697" y="16226"/>
                  </a:lnTo>
                  <a:cubicBezTo>
                    <a:pt x="16464" y="17773"/>
                    <a:pt x="17941" y="18848"/>
                    <a:pt x="19648" y="19094"/>
                  </a:cubicBezTo>
                  <a:lnTo>
                    <a:pt x="33418" y="21095"/>
                  </a:lnTo>
                  <a:cubicBezTo>
                    <a:pt x="34726" y="21284"/>
                    <a:pt x="35750" y="22149"/>
                    <a:pt x="36155" y="23403"/>
                  </a:cubicBezTo>
                  <a:cubicBezTo>
                    <a:pt x="36564" y="24656"/>
                    <a:pt x="36243" y="25958"/>
                    <a:pt x="35297" y="26877"/>
                  </a:cubicBezTo>
                  <a:lnTo>
                    <a:pt x="25335" y="36592"/>
                  </a:lnTo>
                  <a:cubicBezTo>
                    <a:pt x="24098" y="37795"/>
                    <a:pt x="23534" y="39532"/>
                    <a:pt x="23825" y="41235"/>
                  </a:cubicBezTo>
                  <a:cubicBezTo>
                    <a:pt x="23825" y="41235"/>
                    <a:pt x="24331" y="44179"/>
                    <a:pt x="24331" y="44186"/>
                  </a:cubicBezTo>
                  <a:cubicBezTo>
                    <a:pt x="24407" y="44632"/>
                    <a:pt x="24810" y="44955"/>
                    <a:pt x="25252" y="44955"/>
                  </a:cubicBezTo>
                  <a:cubicBezTo>
                    <a:pt x="25302" y="44955"/>
                    <a:pt x="25352" y="44951"/>
                    <a:pt x="25403" y="44943"/>
                  </a:cubicBezTo>
                  <a:cubicBezTo>
                    <a:pt x="25910" y="44855"/>
                    <a:pt x="26247" y="44375"/>
                    <a:pt x="26160" y="43871"/>
                  </a:cubicBezTo>
                  <a:lnTo>
                    <a:pt x="25656" y="40921"/>
                  </a:lnTo>
                  <a:cubicBezTo>
                    <a:pt x="25467" y="39823"/>
                    <a:pt x="25832" y="38698"/>
                    <a:pt x="26629" y="37921"/>
                  </a:cubicBezTo>
                  <a:lnTo>
                    <a:pt x="36595" y="28209"/>
                  </a:lnTo>
                  <a:cubicBezTo>
                    <a:pt x="38035" y="26802"/>
                    <a:pt x="38545" y="24741"/>
                    <a:pt x="37923" y="22828"/>
                  </a:cubicBezTo>
                  <a:cubicBezTo>
                    <a:pt x="37301" y="20916"/>
                    <a:pt x="35675" y="19547"/>
                    <a:pt x="33685" y="19260"/>
                  </a:cubicBezTo>
                  <a:lnTo>
                    <a:pt x="19915" y="17256"/>
                  </a:lnTo>
                  <a:cubicBezTo>
                    <a:pt x="18813" y="17097"/>
                    <a:pt x="17857" y="16404"/>
                    <a:pt x="17363" y="15404"/>
                  </a:cubicBezTo>
                  <a:lnTo>
                    <a:pt x="11207" y="2925"/>
                  </a:lnTo>
                  <a:cubicBezTo>
                    <a:pt x="10314" y="1120"/>
                    <a:pt x="8513" y="1"/>
                    <a:pt x="64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3" name="صورة 2">
            <a:extLst>
              <a:ext uri="{FF2B5EF4-FFF2-40B4-BE49-F238E27FC236}">
                <a16:creationId xmlns:a16="http://schemas.microsoft.com/office/drawing/2014/main" id="{BF2D9A5A-A77B-F72B-C630-771EDC77E2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000" y="1590641"/>
            <a:ext cx="8569297" cy="1781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03567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470">
          <a:extLst>
            <a:ext uri="{FF2B5EF4-FFF2-40B4-BE49-F238E27FC236}">
              <a16:creationId xmlns:a16="http://schemas.microsoft.com/office/drawing/2014/main" id="{C320346F-1CDA-0129-9DE1-D890A80E14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417;p31">
            <a:extLst>
              <a:ext uri="{FF2B5EF4-FFF2-40B4-BE49-F238E27FC236}">
                <a16:creationId xmlns:a16="http://schemas.microsoft.com/office/drawing/2014/main" id="{24CDE961-FB62-DD5E-EFCE-25B01C215A9F}"/>
              </a:ext>
            </a:extLst>
          </p:cNvPr>
          <p:cNvSpPr/>
          <p:nvPr/>
        </p:nvSpPr>
        <p:spPr>
          <a:xfrm>
            <a:off x="2930502" y="351221"/>
            <a:ext cx="3641271" cy="607997"/>
          </a:xfrm>
          <a:custGeom>
            <a:avLst/>
            <a:gdLst/>
            <a:ahLst/>
            <a:cxnLst/>
            <a:rect l="l" t="t" r="r" b="b"/>
            <a:pathLst>
              <a:path w="40258" h="29674" extrusionOk="0">
                <a:moveTo>
                  <a:pt x="36470" y="989"/>
                </a:moveTo>
                <a:cubicBezTo>
                  <a:pt x="36245" y="944"/>
                  <a:pt x="36017" y="903"/>
                  <a:pt x="35785" y="882"/>
                </a:cubicBezTo>
                <a:cubicBezTo>
                  <a:pt x="34672" y="778"/>
                  <a:pt x="33549" y="713"/>
                  <a:pt x="32429" y="685"/>
                </a:cubicBezTo>
                <a:cubicBezTo>
                  <a:pt x="30887" y="640"/>
                  <a:pt x="29346" y="654"/>
                  <a:pt x="27808" y="640"/>
                </a:cubicBezTo>
                <a:cubicBezTo>
                  <a:pt x="27210" y="636"/>
                  <a:pt x="26612" y="640"/>
                  <a:pt x="26014" y="630"/>
                </a:cubicBezTo>
                <a:cubicBezTo>
                  <a:pt x="25308" y="619"/>
                  <a:pt x="24607" y="598"/>
                  <a:pt x="23906" y="560"/>
                </a:cubicBezTo>
                <a:cubicBezTo>
                  <a:pt x="22416" y="477"/>
                  <a:pt x="20926" y="432"/>
                  <a:pt x="19447" y="260"/>
                </a:cubicBezTo>
                <a:cubicBezTo>
                  <a:pt x="17984" y="94"/>
                  <a:pt x="16529" y="18"/>
                  <a:pt x="15064" y="8"/>
                </a:cubicBezTo>
                <a:cubicBezTo>
                  <a:pt x="13765" y="0"/>
                  <a:pt x="12468" y="91"/>
                  <a:pt x="11172" y="198"/>
                </a:cubicBezTo>
                <a:cubicBezTo>
                  <a:pt x="10630" y="246"/>
                  <a:pt x="10080" y="177"/>
                  <a:pt x="9534" y="201"/>
                </a:cubicBezTo>
                <a:cubicBezTo>
                  <a:pt x="8593" y="239"/>
                  <a:pt x="7657" y="180"/>
                  <a:pt x="6720" y="94"/>
                </a:cubicBezTo>
                <a:cubicBezTo>
                  <a:pt x="6565" y="73"/>
                  <a:pt x="6406" y="73"/>
                  <a:pt x="6254" y="91"/>
                </a:cubicBezTo>
                <a:cubicBezTo>
                  <a:pt x="5286" y="270"/>
                  <a:pt x="4318" y="453"/>
                  <a:pt x="3347" y="640"/>
                </a:cubicBezTo>
                <a:cubicBezTo>
                  <a:pt x="2666" y="767"/>
                  <a:pt x="2078" y="1069"/>
                  <a:pt x="1674" y="1694"/>
                </a:cubicBezTo>
                <a:cubicBezTo>
                  <a:pt x="1339" y="2209"/>
                  <a:pt x="958" y="2720"/>
                  <a:pt x="810" y="3342"/>
                </a:cubicBezTo>
                <a:cubicBezTo>
                  <a:pt x="647" y="4010"/>
                  <a:pt x="499" y="4680"/>
                  <a:pt x="513" y="5400"/>
                </a:cubicBezTo>
                <a:cubicBezTo>
                  <a:pt x="516" y="5786"/>
                  <a:pt x="447" y="6170"/>
                  <a:pt x="412" y="6561"/>
                </a:cubicBezTo>
                <a:cubicBezTo>
                  <a:pt x="350" y="7283"/>
                  <a:pt x="277" y="8002"/>
                  <a:pt x="232" y="8731"/>
                </a:cubicBezTo>
                <a:cubicBezTo>
                  <a:pt x="184" y="9426"/>
                  <a:pt x="170" y="10128"/>
                  <a:pt x="149" y="10822"/>
                </a:cubicBezTo>
                <a:cubicBezTo>
                  <a:pt x="119" y="11915"/>
                  <a:pt x="74" y="13006"/>
                  <a:pt x="63" y="14096"/>
                </a:cubicBezTo>
                <a:cubicBezTo>
                  <a:pt x="57" y="15530"/>
                  <a:pt x="122" y="16961"/>
                  <a:pt x="63" y="18382"/>
                </a:cubicBezTo>
                <a:cubicBezTo>
                  <a:pt x="1" y="19844"/>
                  <a:pt x="12" y="21292"/>
                  <a:pt x="132" y="22750"/>
                </a:cubicBezTo>
                <a:cubicBezTo>
                  <a:pt x="212" y="23732"/>
                  <a:pt x="364" y="24700"/>
                  <a:pt x="706" y="25633"/>
                </a:cubicBezTo>
                <a:cubicBezTo>
                  <a:pt x="1194" y="26957"/>
                  <a:pt x="2027" y="27880"/>
                  <a:pt x="3250" y="28419"/>
                </a:cubicBezTo>
                <a:cubicBezTo>
                  <a:pt x="3855" y="28689"/>
                  <a:pt x="4477" y="28875"/>
                  <a:pt x="5106" y="29003"/>
                </a:cubicBezTo>
                <a:cubicBezTo>
                  <a:pt x="5787" y="29145"/>
                  <a:pt x="6478" y="29217"/>
                  <a:pt x="7167" y="29255"/>
                </a:cubicBezTo>
                <a:cubicBezTo>
                  <a:pt x="8963" y="29348"/>
                  <a:pt x="10764" y="29390"/>
                  <a:pt x="12565" y="29477"/>
                </a:cubicBezTo>
                <a:cubicBezTo>
                  <a:pt x="14234" y="29570"/>
                  <a:pt x="15897" y="29597"/>
                  <a:pt x="17566" y="29556"/>
                </a:cubicBezTo>
                <a:cubicBezTo>
                  <a:pt x="18635" y="29528"/>
                  <a:pt x="19702" y="29556"/>
                  <a:pt x="20771" y="29584"/>
                </a:cubicBezTo>
                <a:cubicBezTo>
                  <a:pt x="22388" y="29618"/>
                  <a:pt x="24006" y="29674"/>
                  <a:pt x="25616" y="29542"/>
                </a:cubicBezTo>
                <a:cubicBezTo>
                  <a:pt x="25979" y="29514"/>
                  <a:pt x="26345" y="29501"/>
                  <a:pt x="26709" y="29525"/>
                </a:cubicBezTo>
                <a:cubicBezTo>
                  <a:pt x="26768" y="29528"/>
                  <a:pt x="26830" y="29535"/>
                  <a:pt x="26889" y="29549"/>
                </a:cubicBezTo>
                <a:cubicBezTo>
                  <a:pt x="27130" y="29597"/>
                  <a:pt x="31195" y="28983"/>
                  <a:pt x="31319" y="28979"/>
                </a:cubicBezTo>
                <a:cubicBezTo>
                  <a:pt x="32332" y="28910"/>
                  <a:pt x="33348" y="28837"/>
                  <a:pt x="34361" y="28778"/>
                </a:cubicBezTo>
                <a:cubicBezTo>
                  <a:pt x="35371" y="28710"/>
                  <a:pt x="36379" y="28592"/>
                  <a:pt x="37396" y="28613"/>
                </a:cubicBezTo>
                <a:cubicBezTo>
                  <a:pt x="37942" y="28627"/>
                  <a:pt x="38353" y="28474"/>
                  <a:pt x="38710" y="28094"/>
                </a:cubicBezTo>
                <a:cubicBezTo>
                  <a:pt x="38871" y="27922"/>
                  <a:pt x="39024" y="27727"/>
                  <a:pt x="39148" y="27523"/>
                </a:cubicBezTo>
                <a:cubicBezTo>
                  <a:pt x="39556" y="26836"/>
                  <a:pt x="39805" y="26092"/>
                  <a:pt x="39857" y="25263"/>
                </a:cubicBezTo>
                <a:cubicBezTo>
                  <a:pt x="39978" y="23362"/>
                  <a:pt x="40109" y="21475"/>
                  <a:pt x="40223" y="19571"/>
                </a:cubicBezTo>
                <a:cubicBezTo>
                  <a:pt x="40257" y="19014"/>
                  <a:pt x="40254" y="18457"/>
                  <a:pt x="40251" y="17894"/>
                </a:cubicBezTo>
                <a:cubicBezTo>
                  <a:pt x="40251" y="16463"/>
                  <a:pt x="40223" y="15039"/>
                  <a:pt x="40219" y="13612"/>
                </a:cubicBezTo>
                <a:cubicBezTo>
                  <a:pt x="40216" y="12267"/>
                  <a:pt x="40144" y="10923"/>
                  <a:pt x="40029" y="9585"/>
                </a:cubicBezTo>
                <a:cubicBezTo>
                  <a:pt x="39943" y="8600"/>
                  <a:pt x="39912" y="7622"/>
                  <a:pt x="39839" y="6640"/>
                </a:cubicBezTo>
                <a:cubicBezTo>
                  <a:pt x="39791" y="6028"/>
                  <a:pt x="39742" y="5410"/>
                  <a:pt x="39653" y="4798"/>
                </a:cubicBezTo>
                <a:cubicBezTo>
                  <a:pt x="39493" y="3754"/>
                  <a:pt x="39134" y="2787"/>
                  <a:pt x="38530" y="1922"/>
                </a:cubicBezTo>
                <a:cubicBezTo>
                  <a:pt x="38287" y="1576"/>
                  <a:pt x="38011" y="1314"/>
                  <a:pt x="37606" y="1235"/>
                </a:cubicBezTo>
                <a:cubicBezTo>
                  <a:pt x="37596" y="1231"/>
                  <a:pt x="37582" y="1227"/>
                  <a:pt x="37569" y="1224"/>
                </a:cubicBezTo>
                <a:cubicBezTo>
                  <a:pt x="37499" y="1214"/>
                  <a:pt x="37430" y="1200"/>
                  <a:pt x="37362" y="1186"/>
                </a:cubicBezTo>
                <a:cubicBezTo>
                  <a:pt x="37064" y="1128"/>
                  <a:pt x="36767" y="1051"/>
                  <a:pt x="36470" y="989"/>
                </a:cubicBez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TextBox 3">
            <a:extLst>
              <a:ext uri="{FF2B5EF4-FFF2-40B4-BE49-F238E27FC236}">
                <a16:creationId xmlns:a16="http://schemas.microsoft.com/office/drawing/2014/main" id="{A8F01C15-0A23-E951-0597-C7F6E57401D8}"/>
              </a:ext>
            </a:extLst>
          </p:cNvPr>
          <p:cNvSpPr txBox="1"/>
          <p:nvPr/>
        </p:nvSpPr>
        <p:spPr>
          <a:xfrm>
            <a:off x="3305022" y="351221"/>
            <a:ext cx="27408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OM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كتاب الطالب ص91</a:t>
            </a:r>
            <a:endParaRPr lang="en-US" sz="28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22" name="Google Shape;2171;p39">
            <a:extLst>
              <a:ext uri="{FF2B5EF4-FFF2-40B4-BE49-F238E27FC236}">
                <a16:creationId xmlns:a16="http://schemas.microsoft.com/office/drawing/2014/main" id="{56ECBFC0-10BE-3894-0BBC-704BDE4F37B2}"/>
              </a:ext>
            </a:extLst>
          </p:cNvPr>
          <p:cNvGrpSpPr/>
          <p:nvPr/>
        </p:nvGrpSpPr>
        <p:grpSpPr>
          <a:xfrm flipH="1">
            <a:off x="6045885" y="351221"/>
            <a:ext cx="476551" cy="457909"/>
            <a:chOff x="2416614" y="-315052"/>
            <a:chExt cx="2274706" cy="2185722"/>
          </a:xfrm>
        </p:grpSpPr>
        <p:sp>
          <p:nvSpPr>
            <p:cNvPr id="25" name="Google Shape;2172;p39">
              <a:extLst>
                <a:ext uri="{FF2B5EF4-FFF2-40B4-BE49-F238E27FC236}">
                  <a16:creationId xmlns:a16="http://schemas.microsoft.com/office/drawing/2014/main" id="{F4CA4558-B181-FFA6-06F9-115D76D2F17A}"/>
                </a:ext>
              </a:extLst>
            </p:cNvPr>
            <p:cNvSpPr/>
            <p:nvPr/>
          </p:nvSpPr>
          <p:spPr>
            <a:xfrm>
              <a:off x="2416614" y="-315052"/>
              <a:ext cx="2274706" cy="2185722"/>
            </a:xfrm>
            <a:custGeom>
              <a:avLst/>
              <a:gdLst/>
              <a:ahLst/>
              <a:cxnLst/>
              <a:rect l="l" t="t" r="r" b="b"/>
              <a:pathLst>
                <a:path w="75079" h="72142" extrusionOk="0">
                  <a:moveTo>
                    <a:pt x="37538" y="0"/>
                  </a:moveTo>
                  <a:cubicBezTo>
                    <a:pt x="35486" y="0"/>
                    <a:pt x="33490" y="565"/>
                    <a:pt x="31763" y="1639"/>
                  </a:cubicBezTo>
                  <a:cubicBezTo>
                    <a:pt x="30040" y="2711"/>
                    <a:pt x="28647" y="4252"/>
                    <a:pt x="27738" y="6094"/>
                  </a:cubicBezTo>
                  <a:lnTo>
                    <a:pt x="26170" y="9270"/>
                  </a:lnTo>
                  <a:cubicBezTo>
                    <a:pt x="25872" y="9871"/>
                    <a:pt x="25670" y="10506"/>
                    <a:pt x="25568" y="11158"/>
                  </a:cubicBezTo>
                  <a:cubicBezTo>
                    <a:pt x="25113" y="11639"/>
                    <a:pt x="24734" y="12183"/>
                    <a:pt x="24436" y="12785"/>
                  </a:cubicBezTo>
                  <a:lnTo>
                    <a:pt x="22115" y="17488"/>
                  </a:lnTo>
                  <a:lnTo>
                    <a:pt x="9537" y="19317"/>
                  </a:lnTo>
                  <a:cubicBezTo>
                    <a:pt x="7503" y="19613"/>
                    <a:pt x="5607" y="20458"/>
                    <a:pt x="4056" y="21770"/>
                  </a:cubicBezTo>
                  <a:cubicBezTo>
                    <a:pt x="2505" y="23077"/>
                    <a:pt x="1349" y="24801"/>
                    <a:pt x="713" y="26755"/>
                  </a:cubicBezTo>
                  <a:cubicBezTo>
                    <a:pt x="78" y="28711"/>
                    <a:pt x="1" y="30782"/>
                    <a:pt x="487" y="32756"/>
                  </a:cubicBezTo>
                  <a:cubicBezTo>
                    <a:pt x="974" y="34726"/>
                    <a:pt x="2008" y="36523"/>
                    <a:pt x="3478" y="37960"/>
                  </a:cubicBezTo>
                  <a:lnTo>
                    <a:pt x="12578" y="46831"/>
                  </a:lnTo>
                  <a:lnTo>
                    <a:pt x="10433" y="59358"/>
                  </a:lnTo>
                  <a:cubicBezTo>
                    <a:pt x="10084" y="61381"/>
                    <a:pt x="10304" y="63446"/>
                    <a:pt x="11071" y="65329"/>
                  </a:cubicBezTo>
                  <a:cubicBezTo>
                    <a:pt x="11835" y="67208"/>
                    <a:pt x="13116" y="68840"/>
                    <a:pt x="14778" y="70047"/>
                  </a:cubicBezTo>
                  <a:cubicBezTo>
                    <a:pt x="16664" y="71418"/>
                    <a:pt x="18884" y="72141"/>
                    <a:pt x="21195" y="72141"/>
                  </a:cubicBezTo>
                  <a:cubicBezTo>
                    <a:pt x="22956" y="72141"/>
                    <a:pt x="24717" y="71706"/>
                    <a:pt x="26289" y="70881"/>
                  </a:cubicBezTo>
                  <a:lnTo>
                    <a:pt x="37538" y="64967"/>
                  </a:lnTo>
                  <a:lnTo>
                    <a:pt x="48271" y="70607"/>
                  </a:lnTo>
                  <a:lnTo>
                    <a:pt x="48274" y="70611"/>
                  </a:lnTo>
                  <a:cubicBezTo>
                    <a:pt x="48430" y="70692"/>
                    <a:pt x="48561" y="70759"/>
                    <a:pt x="48689" y="70827"/>
                  </a:cubicBezTo>
                  <a:cubicBezTo>
                    <a:pt x="48720" y="70844"/>
                    <a:pt x="48750" y="70861"/>
                    <a:pt x="48784" y="70878"/>
                  </a:cubicBezTo>
                  <a:lnTo>
                    <a:pt x="48787" y="70881"/>
                  </a:lnTo>
                  <a:cubicBezTo>
                    <a:pt x="50349" y="71699"/>
                    <a:pt x="52086" y="72124"/>
                    <a:pt x="53859" y="72124"/>
                  </a:cubicBezTo>
                  <a:cubicBezTo>
                    <a:pt x="54127" y="72124"/>
                    <a:pt x="54394" y="72115"/>
                    <a:pt x="54661" y="72094"/>
                  </a:cubicBezTo>
                  <a:cubicBezTo>
                    <a:pt x="56709" y="71949"/>
                    <a:pt x="58658" y="71240"/>
                    <a:pt x="60301" y="70047"/>
                  </a:cubicBezTo>
                  <a:cubicBezTo>
                    <a:pt x="61960" y="68840"/>
                    <a:pt x="63244" y="67208"/>
                    <a:pt x="64008" y="65326"/>
                  </a:cubicBezTo>
                  <a:cubicBezTo>
                    <a:pt x="64775" y="63446"/>
                    <a:pt x="64995" y="61381"/>
                    <a:pt x="64646" y="59358"/>
                  </a:cubicBezTo>
                  <a:lnTo>
                    <a:pt x="63576" y="53099"/>
                  </a:lnTo>
                  <a:cubicBezTo>
                    <a:pt x="63443" y="52335"/>
                    <a:pt x="63173" y="51592"/>
                    <a:pt x="62785" y="50916"/>
                  </a:cubicBezTo>
                  <a:cubicBezTo>
                    <a:pt x="62927" y="50153"/>
                    <a:pt x="62933" y="49358"/>
                    <a:pt x="62801" y="48595"/>
                  </a:cubicBezTo>
                  <a:lnTo>
                    <a:pt x="62497" y="46831"/>
                  </a:lnTo>
                  <a:lnTo>
                    <a:pt x="71601" y="37960"/>
                  </a:lnTo>
                  <a:cubicBezTo>
                    <a:pt x="73071" y="36527"/>
                    <a:pt x="74105" y="34726"/>
                    <a:pt x="74592" y="32756"/>
                  </a:cubicBezTo>
                  <a:cubicBezTo>
                    <a:pt x="75078" y="30785"/>
                    <a:pt x="75001" y="28711"/>
                    <a:pt x="74366" y="26758"/>
                  </a:cubicBezTo>
                  <a:cubicBezTo>
                    <a:pt x="73730" y="24801"/>
                    <a:pt x="72574" y="23077"/>
                    <a:pt x="71023" y="21770"/>
                  </a:cubicBezTo>
                  <a:cubicBezTo>
                    <a:pt x="69472" y="20462"/>
                    <a:pt x="67576" y="19613"/>
                    <a:pt x="65542" y="19317"/>
                  </a:cubicBezTo>
                  <a:lnTo>
                    <a:pt x="52964" y="17488"/>
                  </a:lnTo>
                  <a:lnTo>
                    <a:pt x="47341" y="6094"/>
                  </a:lnTo>
                  <a:cubicBezTo>
                    <a:pt x="46432" y="4248"/>
                    <a:pt x="45040" y="2711"/>
                    <a:pt x="43313" y="1639"/>
                  </a:cubicBezTo>
                  <a:cubicBezTo>
                    <a:pt x="41589" y="565"/>
                    <a:pt x="39593" y="0"/>
                    <a:pt x="375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1440000" algn="bl" rotWithShape="0">
                <a:schemeClr val="dk1">
                  <a:alpha val="5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173;p39">
              <a:extLst>
                <a:ext uri="{FF2B5EF4-FFF2-40B4-BE49-F238E27FC236}">
                  <a16:creationId xmlns:a16="http://schemas.microsoft.com/office/drawing/2014/main" id="{FB60AC73-13D6-54B5-D14D-34C3C7E7B01E}"/>
                </a:ext>
              </a:extLst>
            </p:cNvPr>
            <p:cNvSpPr/>
            <p:nvPr/>
          </p:nvSpPr>
          <p:spPr>
            <a:xfrm>
              <a:off x="2753750" y="41200"/>
              <a:ext cx="1600525" cy="1473075"/>
            </a:xfrm>
            <a:custGeom>
              <a:avLst/>
              <a:gdLst/>
              <a:ahLst/>
              <a:cxnLst/>
              <a:rect l="l" t="t" r="r" b="b"/>
              <a:pathLst>
                <a:path w="64021" h="58923" extrusionOk="0">
                  <a:moveTo>
                    <a:pt x="32011" y="0"/>
                  </a:moveTo>
                  <a:cubicBezTo>
                    <a:pt x="30471" y="0"/>
                    <a:pt x="28931" y="803"/>
                    <a:pt x="28140" y="2408"/>
                  </a:cubicBezTo>
                  <a:lnTo>
                    <a:pt x="21979" y="14888"/>
                  </a:lnTo>
                  <a:cubicBezTo>
                    <a:pt x="21351" y="16162"/>
                    <a:pt x="20134" y="17044"/>
                    <a:pt x="18728" y="17250"/>
                  </a:cubicBezTo>
                  <a:lnTo>
                    <a:pt x="4957" y="19250"/>
                  </a:lnTo>
                  <a:cubicBezTo>
                    <a:pt x="1416" y="19765"/>
                    <a:pt x="0" y="24117"/>
                    <a:pt x="2565" y="26614"/>
                  </a:cubicBezTo>
                  <a:lnTo>
                    <a:pt x="12531" y="36330"/>
                  </a:lnTo>
                  <a:cubicBezTo>
                    <a:pt x="13548" y="37320"/>
                    <a:pt x="14011" y="38749"/>
                    <a:pt x="13771" y="40151"/>
                  </a:cubicBezTo>
                  <a:lnTo>
                    <a:pt x="11419" y="53865"/>
                  </a:lnTo>
                  <a:cubicBezTo>
                    <a:pt x="10940" y="56656"/>
                    <a:pt x="13159" y="58922"/>
                    <a:pt x="15674" y="58922"/>
                  </a:cubicBezTo>
                  <a:cubicBezTo>
                    <a:pt x="16338" y="58922"/>
                    <a:pt x="17023" y="58765"/>
                    <a:pt x="17684" y="58417"/>
                  </a:cubicBezTo>
                  <a:lnTo>
                    <a:pt x="30001" y="51942"/>
                  </a:lnTo>
                  <a:cubicBezTo>
                    <a:pt x="30630" y="51611"/>
                    <a:pt x="31320" y="51445"/>
                    <a:pt x="32011" y="51445"/>
                  </a:cubicBezTo>
                  <a:cubicBezTo>
                    <a:pt x="32701" y="51445"/>
                    <a:pt x="33391" y="51611"/>
                    <a:pt x="34020" y="51942"/>
                  </a:cubicBezTo>
                  <a:lnTo>
                    <a:pt x="46337" y="58417"/>
                  </a:lnTo>
                  <a:cubicBezTo>
                    <a:pt x="46998" y="58765"/>
                    <a:pt x="47683" y="58922"/>
                    <a:pt x="48347" y="58922"/>
                  </a:cubicBezTo>
                  <a:cubicBezTo>
                    <a:pt x="50862" y="58922"/>
                    <a:pt x="53081" y="56656"/>
                    <a:pt x="52602" y="53865"/>
                  </a:cubicBezTo>
                  <a:lnTo>
                    <a:pt x="50250" y="40151"/>
                  </a:lnTo>
                  <a:cubicBezTo>
                    <a:pt x="50010" y="38749"/>
                    <a:pt x="50473" y="37320"/>
                    <a:pt x="51490" y="36330"/>
                  </a:cubicBezTo>
                  <a:lnTo>
                    <a:pt x="61456" y="26614"/>
                  </a:lnTo>
                  <a:cubicBezTo>
                    <a:pt x="64021" y="24117"/>
                    <a:pt x="62605" y="19765"/>
                    <a:pt x="59064" y="19250"/>
                  </a:cubicBezTo>
                  <a:lnTo>
                    <a:pt x="45293" y="17250"/>
                  </a:lnTo>
                  <a:cubicBezTo>
                    <a:pt x="43887" y="17044"/>
                    <a:pt x="42670" y="16162"/>
                    <a:pt x="42042" y="14888"/>
                  </a:cubicBezTo>
                  <a:lnTo>
                    <a:pt x="35881" y="2408"/>
                  </a:lnTo>
                  <a:cubicBezTo>
                    <a:pt x="35090" y="803"/>
                    <a:pt x="33550" y="0"/>
                    <a:pt x="3201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174;p39">
              <a:extLst>
                <a:ext uri="{FF2B5EF4-FFF2-40B4-BE49-F238E27FC236}">
                  <a16:creationId xmlns:a16="http://schemas.microsoft.com/office/drawing/2014/main" id="{AE6E61AC-B30B-4B8F-D119-ADB3D7D5500A}"/>
                </a:ext>
              </a:extLst>
            </p:cNvPr>
            <p:cNvSpPr/>
            <p:nvPr/>
          </p:nvSpPr>
          <p:spPr>
            <a:xfrm>
              <a:off x="2753750" y="41250"/>
              <a:ext cx="883275" cy="1473000"/>
            </a:xfrm>
            <a:custGeom>
              <a:avLst/>
              <a:gdLst/>
              <a:ahLst/>
              <a:cxnLst/>
              <a:rect l="l" t="t" r="r" b="b"/>
              <a:pathLst>
                <a:path w="35331" h="58920" extrusionOk="0">
                  <a:moveTo>
                    <a:pt x="32009" y="0"/>
                  </a:moveTo>
                  <a:cubicBezTo>
                    <a:pt x="30470" y="0"/>
                    <a:pt x="28931" y="802"/>
                    <a:pt x="28140" y="2406"/>
                  </a:cubicBezTo>
                  <a:lnTo>
                    <a:pt x="21979" y="14886"/>
                  </a:lnTo>
                  <a:cubicBezTo>
                    <a:pt x="21351" y="16160"/>
                    <a:pt x="20134" y="17042"/>
                    <a:pt x="18728" y="17248"/>
                  </a:cubicBezTo>
                  <a:lnTo>
                    <a:pt x="4957" y="19248"/>
                  </a:lnTo>
                  <a:cubicBezTo>
                    <a:pt x="1416" y="19763"/>
                    <a:pt x="0" y="24115"/>
                    <a:pt x="2565" y="26612"/>
                  </a:cubicBezTo>
                  <a:lnTo>
                    <a:pt x="12531" y="36328"/>
                  </a:lnTo>
                  <a:cubicBezTo>
                    <a:pt x="13548" y="37318"/>
                    <a:pt x="14011" y="38747"/>
                    <a:pt x="13771" y="40149"/>
                  </a:cubicBezTo>
                  <a:lnTo>
                    <a:pt x="11419" y="53863"/>
                  </a:lnTo>
                  <a:cubicBezTo>
                    <a:pt x="10940" y="56655"/>
                    <a:pt x="13155" y="58919"/>
                    <a:pt x="15669" y="58919"/>
                  </a:cubicBezTo>
                  <a:cubicBezTo>
                    <a:pt x="16208" y="58919"/>
                    <a:pt x="16760" y="58815"/>
                    <a:pt x="17302" y="58591"/>
                  </a:cubicBezTo>
                  <a:cubicBezTo>
                    <a:pt x="16538" y="57685"/>
                    <a:pt x="16137" y="56454"/>
                    <a:pt x="16369" y="55100"/>
                  </a:cubicBezTo>
                  <a:lnTo>
                    <a:pt x="18721" y="41386"/>
                  </a:lnTo>
                  <a:cubicBezTo>
                    <a:pt x="18961" y="39984"/>
                    <a:pt x="18498" y="38558"/>
                    <a:pt x="17478" y="37565"/>
                  </a:cubicBezTo>
                  <a:lnTo>
                    <a:pt x="7515" y="27853"/>
                  </a:lnTo>
                  <a:cubicBezTo>
                    <a:pt x="4951" y="25351"/>
                    <a:pt x="6367" y="20999"/>
                    <a:pt x="9908" y="20485"/>
                  </a:cubicBezTo>
                  <a:lnTo>
                    <a:pt x="23679" y="18485"/>
                  </a:lnTo>
                  <a:cubicBezTo>
                    <a:pt x="25085" y="18279"/>
                    <a:pt x="26301" y="17397"/>
                    <a:pt x="26930" y="16123"/>
                  </a:cubicBezTo>
                  <a:lnTo>
                    <a:pt x="33087" y="3643"/>
                  </a:lnTo>
                  <a:cubicBezTo>
                    <a:pt x="33594" y="2619"/>
                    <a:pt x="34408" y="1923"/>
                    <a:pt x="35330" y="1552"/>
                  </a:cubicBezTo>
                  <a:cubicBezTo>
                    <a:pt x="34482" y="517"/>
                    <a:pt x="33245" y="0"/>
                    <a:pt x="32009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175;p39">
              <a:extLst>
                <a:ext uri="{FF2B5EF4-FFF2-40B4-BE49-F238E27FC236}">
                  <a16:creationId xmlns:a16="http://schemas.microsoft.com/office/drawing/2014/main" id="{04C85A99-CF19-29B6-9F42-0DA99D7AD76D}"/>
                </a:ext>
              </a:extLst>
            </p:cNvPr>
            <p:cNvSpPr/>
            <p:nvPr/>
          </p:nvSpPr>
          <p:spPr>
            <a:xfrm>
              <a:off x="2752900" y="245575"/>
              <a:ext cx="1347275" cy="1291875"/>
            </a:xfrm>
            <a:custGeom>
              <a:avLst/>
              <a:gdLst/>
              <a:ahLst/>
              <a:cxnLst/>
              <a:rect l="l" t="t" r="r" b="b"/>
              <a:pathLst>
                <a:path w="53891" h="51675" extrusionOk="0">
                  <a:moveTo>
                    <a:pt x="24869" y="0"/>
                  </a:moveTo>
                  <a:cubicBezTo>
                    <a:pt x="24527" y="0"/>
                    <a:pt x="24199" y="189"/>
                    <a:pt x="24038" y="516"/>
                  </a:cubicBezTo>
                  <a:lnTo>
                    <a:pt x="21182" y="6304"/>
                  </a:lnTo>
                  <a:cubicBezTo>
                    <a:pt x="20688" y="7304"/>
                    <a:pt x="19732" y="7997"/>
                    <a:pt x="18627" y="8156"/>
                  </a:cubicBezTo>
                  <a:lnTo>
                    <a:pt x="4860" y="10160"/>
                  </a:lnTo>
                  <a:cubicBezTo>
                    <a:pt x="2866" y="10447"/>
                    <a:pt x="1244" y="11816"/>
                    <a:pt x="622" y="13728"/>
                  </a:cubicBezTo>
                  <a:cubicBezTo>
                    <a:pt x="0" y="15641"/>
                    <a:pt x="510" y="17702"/>
                    <a:pt x="1950" y="19109"/>
                  </a:cubicBezTo>
                  <a:lnTo>
                    <a:pt x="11916" y="28821"/>
                  </a:lnTo>
                  <a:cubicBezTo>
                    <a:pt x="12713" y="29598"/>
                    <a:pt x="13078" y="30719"/>
                    <a:pt x="12889" y="31821"/>
                  </a:cubicBezTo>
                  <a:lnTo>
                    <a:pt x="10537" y="45534"/>
                  </a:lnTo>
                  <a:cubicBezTo>
                    <a:pt x="10199" y="47518"/>
                    <a:pt x="10996" y="49485"/>
                    <a:pt x="12626" y="50667"/>
                  </a:cubicBezTo>
                  <a:cubicBezTo>
                    <a:pt x="13544" y="51335"/>
                    <a:pt x="14620" y="51675"/>
                    <a:pt x="15703" y="51675"/>
                  </a:cubicBezTo>
                  <a:cubicBezTo>
                    <a:pt x="16537" y="51675"/>
                    <a:pt x="17376" y="51474"/>
                    <a:pt x="18150" y="51066"/>
                  </a:cubicBezTo>
                  <a:lnTo>
                    <a:pt x="30468" y="44591"/>
                  </a:lnTo>
                  <a:cubicBezTo>
                    <a:pt x="30961" y="44331"/>
                    <a:pt x="31503" y="44201"/>
                    <a:pt x="32045" y="44201"/>
                  </a:cubicBezTo>
                  <a:cubicBezTo>
                    <a:pt x="32586" y="44201"/>
                    <a:pt x="33128" y="44331"/>
                    <a:pt x="33621" y="44591"/>
                  </a:cubicBezTo>
                  <a:lnTo>
                    <a:pt x="45939" y="51066"/>
                  </a:lnTo>
                  <a:cubicBezTo>
                    <a:pt x="46692" y="51463"/>
                    <a:pt x="47532" y="51662"/>
                    <a:pt x="48373" y="51662"/>
                  </a:cubicBezTo>
                  <a:cubicBezTo>
                    <a:pt x="49460" y="51662"/>
                    <a:pt x="50551" y="51330"/>
                    <a:pt x="51463" y="50667"/>
                  </a:cubicBezTo>
                  <a:cubicBezTo>
                    <a:pt x="53093" y="49485"/>
                    <a:pt x="53890" y="47518"/>
                    <a:pt x="53552" y="45534"/>
                  </a:cubicBezTo>
                  <a:lnTo>
                    <a:pt x="52477" y="39279"/>
                  </a:lnTo>
                  <a:cubicBezTo>
                    <a:pt x="52399" y="38829"/>
                    <a:pt x="52009" y="38509"/>
                    <a:pt x="51565" y="38509"/>
                  </a:cubicBezTo>
                  <a:cubicBezTo>
                    <a:pt x="51513" y="38509"/>
                    <a:pt x="51459" y="38513"/>
                    <a:pt x="51406" y="38522"/>
                  </a:cubicBezTo>
                  <a:cubicBezTo>
                    <a:pt x="50899" y="38607"/>
                    <a:pt x="50562" y="39087"/>
                    <a:pt x="50649" y="39594"/>
                  </a:cubicBezTo>
                  <a:lnTo>
                    <a:pt x="51721" y="45848"/>
                  </a:lnTo>
                  <a:cubicBezTo>
                    <a:pt x="51944" y="47150"/>
                    <a:pt x="51440" y="48390"/>
                    <a:pt x="50372" y="49164"/>
                  </a:cubicBezTo>
                  <a:cubicBezTo>
                    <a:pt x="49770" y="49602"/>
                    <a:pt x="49083" y="49823"/>
                    <a:pt x="48389" y="49823"/>
                  </a:cubicBezTo>
                  <a:cubicBezTo>
                    <a:pt x="47853" y="49823"/>
                    <a:pt x="47312" y="49691"/>
                    <a:pt x="46803" y="49424"/>
                  </a:cubicBezTo>
                  <a:lnTo>
                    <a:pt x="34486" y="42949"/>
                  </a:lnTo>
                  <a:cubicBezTo>
                    <a:pt x="33723" y="42547"/>
                    <a:pt x="32884" y="42346"/>
                    <a:pt x="32045" y="42346"/>
                  </a:cubicBezTo>
                  <a:cubicBezTo>
                    <a:pt x="31206" y="42346"/>
                    <a:pt x="30367" y="42547"/>
                    <a:pt x="29603" y="42949"/>
                  </a:cubicBezTo>
                  <a:lnTo>
                    <a:pt x="17286" y="49424"/>
                  </a:lnTo>
                  <a:cubicBezTo>
                    <a:pt x="16777" y="49691"/>
                    <a:pt x="16236" y="49823"/>
                    <a:pt x="15700" y="49823"/>
                  </a:cubicBezTo>
                  <a:cubicBezTo>
                    <a:pt x="15006" y="49823"/>
                    <a:pt x="14319" y="49602"/>
                    <a:pt x="13717" y="49164"/>
                  </a:cubicBezTo>
                  <a:cubicBezTo>
                    <a:pt x="12649" y="48390"/>
                    <a:pt x="12145" y="47150"/>
                    <a:pt x="12369" y="45848"/>
                  </a:cubicBezTo>
                  <a:lnTo>
                    <a:pt x="14721" y="32135"/>
                  </a:lnTo>
                  <a:cubicBezTo>
                    <a:pt x="15011" y="30432"/>
                    <a:pt x="14447" y="28695"/>
                    <a:pt x="13210" y="27492"/>
                  </a:cubicBezTo>
                  <a:lnTo>
                    <a:pt x="3248" y="17777"/>
                  </a:lnTo>
                  <a:cubicBezTo>
                    <a:pt x="2302" y="16858"/>
                    <a:pt x="1981" y="15556"/>
                    <a:pt x="2390" y="14303"/>
                  </a:cubicBezTo>
                  <a:cubicBezTo>
                    <a:pt x="2795" y="13049"/>
                    <a:pt x="3819" y="12184"/>
                    <a:pt x="5124" y="11995"/>
                  </a:cubicBezTo>
                  <a:lnTo>
                    <a:pt x="18897" y="9994"/>
                  </a:lnTo>
                  <a:cubicBezTo>
                    <a:pt x="20604" y="9748"/>
                    <a:pt x="22081" y="8673"/>
                    <a:pt x="22848" y="7126"/>
                  </a:cubicBezTo>
                  <a:lnTo>
                    <a:pt x="25703" y="1340"/>
                  </a:lnTo>
                  <a:cubicBezTo>
                    <a:pt x="25930" y="881"/>
                    <a:pt x="25741" y="323"/>
                    <a:pt x="25281" y="96"/>
                  </a:cubicBezTo>
                  <a:cubicBezTo>
                    <a:pt x="25148" y="31"/>
                    <a:pt x="25007" y="0"/>
                    <a:pt x="248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2176;p39">
              <a:extLst>
                <a:ext uri="{FF2B5EF4-FFF2-40B4-BE49-F238E27FC236}">
                  <a16:creationId xmlns:a16="http://schemas.microsoft.com/office/drawing/2014/main" id="{A23DDD7E-828D-03BB-6BE1-DC790A27F292}"/>
                </a:ext>
              </a:extLst>
            </p:cNvPr>
            <p:cNvSpPr/>
            <p:nvPr/>
          </p:nvSpPr>
          <p:spPr>
            <a:xfrm>
              <a:off x="3391500" y="18075"/>
              <a:ext cx="963625" cy="1123900"/>
            </a:xfrm>
            <a:custGeom>
              <a:avLst/>
              <a:gdLst/>
              <a:ahLst/>
              <a:cxnLst/>
              <a:rect l="l" t="t" r="r" b="b"/>
              <a:pathLst>
                <a:path w="38545" h="44956" extrusionOk="0">
                  <a:moveTo>
                    <a:pt x="6499" y="1"/>
                  </a:moveTo>
                  <a:cubicBezTo>
                    <a:pt x="4488" y="1"/>
                    <a:pt x="2687" y="1120"/>
                    <a:pt x="1795" y="2925"/>
                  </a:cubicBezTo>
                  <a:lnTo>
                    <a:pt x="227" y="6101"/>
                  </a:lnTo>
                  <a:cubicBezTo>
                    <a:pt x="1" y="6561"/>
                    <a:pt x="189" y="7118"/>
                    <a:pt x="649" y="7345"/>
                  </a:cubicBezTo>
                  <a:cubicBezTo>
                    <a:pt x="781" y="7410"/>
                    <a:pt x="921" y="7440"/>
                    <a:pt x="1058" y="7440"/>
                  </a:cubicBezTo>
                  <a:cubicBezTo>
                    <a:pt x="1401" y="7440"/>
                    <a:pt x="1731" y="7250"/>
                    <a:pt x="1893" y="6922"/>
                  </a:cubicBezTo>
                  <a:lnTo>
                    <a:pt x="3461" y="3745"/>
                  </a:lnTo>
                  <a:cubicBezTo>
                    <a:pt x="4045" y="2563"/>
                    <a:pt x="5181" y="1857"/>
                    <a:pt x="6499" y="1857"/>
                  </a:cubicBezTo>
                  <a:cubicBezTo>
                    <a:pt x="7820" y="1857"/>
                    <a:pt x="8956" y="2563"/>
                    <a:pt x="9540" y="3745"/>
                  </a:cubicBezTo>
                  <a:lnTo>
                    <a:pt x="15697" y="16226"/>
                  </a:lnTo>
                  <a:cubicBezTo>
                    <a:pt x="16464" y="17773"/>
                    <a:pt x="17941" y="18848"/>
                    <a:pt x="19648" y="19094"/>
                  </a:cubicBezTo>
                  <a:lnTo>
                    <a:pt x="33418" y="21095"/>
                  </a:lnTo>
                  <a:cubicBezTo>
                    <a:pt x="34726" y="21284"/>
                    <a:pt x="35750" y="22149"/>
                    <a:pt x="36155" y="23403"/>
                  </a:cubicBezTo>
                  <a:cubicBezTo>
                    <a:pt x="36564" y="24656"/>
                    <a:pt x="36243" y="25958"/>
                    <a:pt x="35297" y="26877"/>
                  </a:cubicBezTo>
                  <a:lnTo>
                    <a:pt x="25335" y="36592"/>
                  </a:lnTo>
                  <a:cubicBezTo>
                    <a:pt x="24098" y="37795"/>
                    <a:pt x="23534" y="39532"/>
                    <a:pt x="23825" y="41235"/>
                  </a:cubicBezTo>
                  <a:cubicBezTo>
                    <a:pt x="23825" y="41235"/>
                    <a:pt x="24331" y="44179"/>
                    <a:pt x="24331" y="44186"/>
                  </a:cubicBezTo>
                  <a:cubicBezTo>
                    <a:pt x="24407" y="44632"/>
                    <a:pt x="24810" y="44955"/>
                    <a:pt x="25252" y="44955"/>
                  </a:cubicBezTo>
                  <a:cubicBezTo>
                    <a:pt x="25302" y="44955"/>
                    <a:pt x="25352" y="44951"/>
                    <a:pt x="25403" y="44943"/>
                  </a:cubicBezTo>
                  <a:cubicBezTo>
                    <a:pt x="25910" y="44855"/>
                    <a:pt x="26247" y="44375"/>
                    <a:pt x="26160" y="43871"/>
                  </a:cubicBezTo>
                  <a:lnTo>
                    <a:pt x="25656" y="40921"/>
                  </a:lnTo>
                  <a:cubicBezTo>
                    <a:pt x="25467" y="39823"/>
                    <a:pt x="25832" y="38698"/>
                    <a:pt x="26629" y="37921"/>
                  </a:cubicBezTo>
                  <a:lnTo>
                    <a:pt x="36595" y="28209"/>
                  </a:lnTo>
                  <a:cubicBezTo>
                    <a:pt x="38035" y="26802"/>
                    <a:pt x="38545" y="24741"/>
                    <a:pt x="37923" y="22828"/>
                  </a:cubicBezTo>
                  <a:cubicBezTo>
                    <a:pt x="37301" y="20916"/>
                    <a:pt x="35675" y="19547"/>
                    <a:pt x="33685" y="19260"/>
                  </a:cubicBezTo>
                  <a:lnTo>
                    <a:pt x="19915" y="17256"/>
                  </a:lnTo>
                  <a:cubicBezTo>
                    <a:pt x="18813" y="17097"/>
                    <a:pt x="17857" y="16404"/>
                    <a:pt x="17363" y="15404"/>
                  </a:cubicBezTo>
                  <a:lnTo>
                    <a:pt x="11207" y="2925"/>
                  </a:lnTo>
                  <a:cubicBezTo>
                    <a:pt x="10314" y="1120"/>
                    <a:pt x="8513" y="1"/>
                    <a:pt x="64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4" name="صورة 3">
            <a:extLst>
              <a:ext uri="{FF2B5EF4-FFF2-40B4-BE49-F238E27FC236}">
                <a16:creationId xmlns:a16="http://schemas.microsoft.com/office/drawing/2014/main" id="{5E7C97E8-5E34-0709-BF63-1DCEB570A6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927" y="1245915"/>
            <a:ext cx="8576064" cy="2436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47118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470">
          <a:extLst>
            <a:ext uri="{FF2B5EF4-FFF2-40B4-BE49-F238E27FC236}">
              <a16:creationId xmlns:a16="http://schemas.microsoft.com/office/drawing/2014/main" id="{DFF8F31C-559D-ED65-5345-40C0FC366A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417;p31">
            <a:extLst>
              <a:ext uri="{FF2B5EF4-FFF2-40B4-BE49-F238E27FC236}">
                <a16:creationId xmlns:a16="http://schemas.microsoft.com/office/drawing/2014/main" id="{40DBD251-3376-F5E0-CA54-F588DDE65C4F}"/>
              </a:ext>
            </a:extLst>
          </p:cNvPr>
          <p:cNvSpPr/>
          <p:nvPr/>
        </p:nvSpPr>
        <p:spPr>
          <a:xfrm>
            <a:off x="2930502" y="351221"/>
            <a:ext cx="3641271" cy="607997"/>
          </a:xfrm>
          <a:custGeom>
            <a:avLst/>
            <a:gdLst/>
            <a:ahLst/>
            <a:cxnLst/>
            <a:rect l="l" t="t" r="r" b="b"/>
            <a:pathLst>
              <a:path w="40258" h="29674" extrusionOk="0">
                <a:moveTo>
                  <a:pt x="36470" y="989"/>
                </a:moveTo>
                <a:cubicBezTo>
                  <a:pt x="36245" y="944"/>
                  <a:pt x="36017" y="903"/>
                  <a:pt x="35785" y="882"/>
                </a:cubicBezTo>
                <a:cubicBezTo>
                  <a:pt x="34672" y="778"/>
                  <a:pt x="33549" y="713"/>
                  <a:pt x="32429" y="685"/>
                </a:cubicBezTo>
                <a:cubicBezTo>
                  <a:pt x="30887" y="640"/>
                  <a:pt x="29346" y="654"/>
                  <a:pt x="27808" y="640"/>
                </a:cubicBezTo>
                <a:cubicBezTo>
                  <a:pt x="27210" y="636"/>
                  <a:pt x="26612" y="640"/>
                  <a:pt x="26014" y="630"/>
                </a:cubicBezTo>
                <a:cubicBezTo>
                  <a:pt x="25308" y="619"/>
                  <a:pt x="24607" y="598"/>
                  <a:pt x="23906" y="560"/>
                </a:cubicBezTo>
                <a:cubicBezTo>
                  <a:pt x="22416" y="477"/>
                  <a:pt x="20926" y="432"/>
                  <a:pt x="19447" y="260"/>
                </a:cubicBezTo>
                <a:cubicBezTo>
                  <a:pt x="17984" y="94"/>
                  <a:pt x="16529" y="18"/>
                  <a:pt x="15064" y="8"/>
                </a:cubicBezTo>
                <a:cubicBezTo>
                  <a:pt x="13765" y="0"/>
                  <a:pt x="12468" y="91"/>
                  <a:pt x="11172" y="198"/>
                </a:cubicBezTo>
                <a:cubicBezTo>
                  <a:pt x="10630" y="246"/>
                  <a:pt x="10080" y="177"/>
                  <a:pt x="9534" y="201"/>
                </a:cubicBezTo>
                <a:cubicBezTo>
                  <a:pt x="8593" y="239"/>
                  <a:pt x="7657" y="180"/>
                  <a:pt x="6720" y="94"/>
                </a:cubicBezTo>
                <a:cubicBezTo>
                  <a:pt x="6565" y="73"/>
                  <a:pt x="6406" y="73"/>
                  <a:pt x="6254" y="91"/>
                </a:cubicBezTo>
                <a:cubicBezTo>
                  <a:pt x="5286" y="270"/>
                  <a:pt x="4318" y="453"/>
                  <a:pt x="3347" y="640"/>
                </a:cubicBezTo>
                <a:cubicBezTo>
                  <a:pt x="2666" y="767"/>
                  <a:pt x="2078" y="1069"/>
                  <a:pt x="1674" y="1694"/>
                </a:cubicBezTo>
                <a:cubicBezTo>
                  <a:pt x="1339" y="2209"/>
                  <a:pt x="958" y="2720"/>
                  <a:pt x="810" y="3342"/>
                </a:cubicBezTo>
                <a:cubicBezTo>
                  <a:pt x="647" y="4010"/>
                  <a:pt x="499" y="4680"/>
                  <a:pt x="513" y="5400"/>
                </a:cubicBezTo>
                <a:cubicBezTo>
                  <a:pt x="516" y="5786"/>
                  <a:pt x="447" y="6170"/>
                  <a:pt x="412" y="6561"/>
                </a:cubicBezTo>
                <a:cubicBezTo>
                  <a:pt x="350" y="7283"/>
                  <a:pt x="277" y="8002"/>
                  <a:pt x="232" y="8731"/>
                </a:cubicBezTo>
                <a:cubicBezTo>
                  <a:pt x="184" y="9426"/>
                  <a:pt x="170" y="10128"/>
                  <a:pt x="149" y="10822"/>
                </a:cubicBezTo>
                <a:cubicBezTo>
                  <a:pt x="119" y="11915"/>
                  <a:pt x="74" y="13006"/>
                  <a:pt x="63" y="14096"/>
                </a:cubicBezTo>
                <a:cubicBezTo>
                  <a:pt x="57" y="15530"/>
                  <a:pt x="122" y="16961"/>
                  <a:pt x="63" y="18382"/>
                </a:cubicBezTo>
                <a:cubicBezTo>
                  <a:pt x="1" y="19844"/>
                  <a:pt x="12" y="21292"/>
                  <a:pt x="132" y="22750"/>
                </a:cubicBezTo>
                <a:cubicBezTo>
                  <a:pt x="212" y="23732"/>
                  <a:pt x="364" y="24700"/>
                  <a:pt x="706" y="25633"/>
                </a:cubicBezTo>
                <a:cubicBezTo>
                  <a:pt x="1194" y="26957"/>
                  <a:pt x="2027" y="27880"/>
                  <a:pt x="3250" y="28419"/>
                </a:cubicBezTo>
                <a:cubicBezTo>
                  <a:pt x="3855" y="28689"/>
                  <a:pt x="4477" y="28875"/>
                  <a:pt x="5106" y="29003"/>
                </a:cubicBezTo>
                <a:cubicBezTo>
                  <a:pt x="5787" y="29145"/>
                  <a:pt x="6478" y="29217"/>
                  <a:pt x="7167" y="29255"/>
                </a:cubicBezTo>
                <a:cubicBezTo>
                  <a:pt x="8963" y="29348"/>
                  <a:pt x="10764" y="29390"/>
                  <a:pt x="12565" y="29477"/>
                </a:cubicBezTo>
                <a:cubicBezTo>
                  <a:pt x="14234" y="29570"/>
                  <a:pt x="15897" y="29597"/>
                  <a:pt x="17566" y="29556"/>
                </a:cubicBezTo>
                <a:cubicBezTo>
                  <a:pt x="18635" y="29528"/>
                  <a:pt x="19702" y="29556"/>
                  <a:pt x="20771" y="29584"/>
                </a:cubicBezTo>
                <a:cubicBezTo>
                  <a:pt x="22388" y="29618"/>
                  <a:pt x="24006" y="29674"/>
                  <a:pt x="25616" y="29542"/>
                </a:cubicBezTo>
                <a:cubicBezTo>
                  <a:pt x="25979" y="29514"/>
                  <a:pt x="26345" y="29501"/>
                  <a:pt x="26709" y="29525"/>
                </a:cubicBezTo>
                <a:cubicBezTo>
                  <a:pt x="26768" y="29528"/>
                  <a:pt x="26830" y="29535"/>
                  <a:pt x="26889" y="29549"/>
                </a:cubicBezTo>
                <a:cubicBezTo>
                  <a:pt x="27130" y="29597"/>
                  <a:pt x="31195" y="28983"/>
                  <a:pt x="31319" y="28979"/>
                </a:cubicBezTo>
                <a:cubicBezTo>
                  <a:pt x="32332" y="28910"/>
                  <a:pt x="33348" y="28837"/>
                  <a:pt x="34361" y="28778"/>
                </a:cubicBezTo>
                <a:cubicBezTo>
                  <a:pt x="35371" y="28710"/>
                  <a:pt x="36379" y="28592"/>
                  <a:pt x="37396" y="28613"/>
                </a:cubicBezTo>
                <a:cubicBezTo>
                  <a:pt x="37942" y="28627"/>
                  <a:pt x="38353" y="28474"/>
                  <a:pt x="38710" y="28094"/>
                </a:cubicBezTo>
                <a:cubicBezTo>
                  <a:pt x="38871" y="27922"/>
                  <a:pt x="39024" y="27727"/>
                  <a:pt x="39148" y="27523"/>
                </a:cubicBezTo>
                <a:cubicBezTo>
                  <a:pt x="39556" y="26836"/>
                  <a:pt x="39805" y="26092"/>
                  <a:pt x="39857" y="25263"/>
                </a:cubicBezTo>
                <a:cubicBezTo>
                  <a:pt x="39978" y="23362"/>
                  <a:pt x="40109" y="21475"/>
                  <a:pt x="40223" y="19571"/>
                </a:cubicBezTo>
                <a:cubicBezTo>
                  <a:pt x="40257" y="19014"/>
                  <a:pt x="40254" y="18457"/>
                  <a:pt x="40251" y="17894"/>
                </a:cubicBezTo>
                <a:cubicBezTo>
                  <a:pt x="40251" y="16463"/>
                  <a:pt x="40223" y="15039"/>
                  <a:pt x="40219" y="13612"/>
                </a:cubicBezTo>
                <a:cubicBezTo>
                  <a:pt x="40216" y="12267"/>
                  <a:pt x="40144" y="10923"/>
                  <a:pt x="40029" y="9585"/>
                </a:cubicBezTo>
                <a:cubicBezTo>
                  <a:pt x="39943" y="8600"/>
                  <a:pt x="39912" y="7622"/>
                  <a:pt x="39839" y="6640"/>
                </a:cubicBezTo>
                <a:cubicBezTo>
                  <a:pt x="39791" y="6028"/>
                  <a:pt x="39742" y="5410"/>
                  <a:pt x="39653" y="4798"/>
                </a:cubicBezTo>
                <a:cubicBezTo>
                  <a:pt x="39493" y="3754"/>
                  <a:pt x="39134" y="2787"/>
                  <a:pt x="38530" y="1922"/>
                </a:cubicBezTo>
                <a:cubicBezTo>
                  <a:pt x="38287" y="1576"/>
                  <a:pt x="38011" y="1314"/>
                  <a:pt x="37606" y="1235"/>
                </a:cubicBezTo>
                <a:cubicBezTo>
                  <a:pt x="37596" y="1231"/>
                  <a:pt x="37582" y="1227"/>
                  <a:pt x="37569" y="1224"/>
                </a:cubicBezTo>
                <a:cubicBezTo>
                  <a:pt x="37499" y="1214"/>
                  <a:pt x="37430" y="1200"/>
                  <a:pt x="37362" y="1186"/>
                </a:cubicBezTo>
                <a:cubicBezTo>
                  <a:pt x="37064" y="1128"/>
                  <a:pt x="36767" y="1051"/>
                  <a:pt x="36470" y="989"/>
                </a:cubicBez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TextBox 3">
            <a:extLst>
              <a:ext uri="{FF2B5EF4-FFF2-40B4-BE49-F238E27FC236}">
                <a16:creationId xmlns:a16="http://schemas.microsoft.com/office/drawing/2014/main" id="{74C2280E-BEE2-BE90-8432-716211F02B89}"/>
              </a:ext>
            </a:extLst>
          </p:cNvPr>
          <p:cNvSpPr txBox="1"/>
          <p:nvPr/>
        </p:nvSpPr>
        <p:spPr>
          <a:xfrm>
            <a:off x="3305022" y="351221"/>
            <a:ext cx="27408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OM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كتاب النشاط ص63</a:t>
            </a:r>
            <a:endParaRPr lang="en-US" sz="28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22" name="Google Shape;2171;p39">
            <a:extLst>
              <a:ext uri="{FF2B5EF4-FFF2-40B4-BE49-F238E27FC236}">
                <a16:creationId xmlns:a16="http://schemas.microsoft.com/office/drawing/2014/main" id="{8164D200-B82C-F86B-4FDE-C4580D8D2A84}"/>
              </a:ext>
            </a:extLst>
          </p:cNvPr>
          <p:cNvGrpSpPr/>
          <p:nvPr/>
        </p:nvGrpSpPr>
        <p:grpSpPr>
          <a:xfrm flipH="1">
            <a:off x="6045885" y="351221"/>
            <a:ext cx="476551" cy="457909"/>
            <a:chOff x="2416614" y="-315052"/>
            <a:chExt cx="2274706" cy="2185722"/>
          </a:xfrm>
        </p:grpSpPr>
        <p:sp>
          <p:nvSpPr>
            <p:cNvPr id="25" name="Google Shape;2172;p39">
              <a:extLst>
                <a:ext uri="{FF2B5EF4-FFF2-40B4-BE49-F238E27FC236}">
                  <a16:creationId xmlns:a16="http://schemas.microsoft.com/office/drawing/2014/main" id="{B799466B-F2CD-FFF9-7B01-4806D13E4226}"/>
                </a:ext>
              </a:extLst>
            </p:cNvPr>
            <p:cNvSpPr/>
            <p:nvPr/>
          </p:nvSpPr>
          <p:spPr>
            <a:xfrm>
              <a:off x="2416614" y="-315052"/>
              <a:ext cx="2274706" cy="2185722"/>
            </a:xfrm>
            <a:custGeom>
              <a:avLst/>
              <a:gdLst/>
              <a:ahLst/>
              <a:cxnLst/>
              <a:rect l="l" t="t" r="r" b="b"/>
              <a:pathLst>
                <a:path w="75079" h="72142" extrusionOk="0">
                  <a:moveTo>
                    <a:pt x="37538" y="0"/>
                  </a:moveTo>
                  <a:cubicBezTo>
                    <a:pt x="35486" y="0"/>
                    <a:pt x="33490" y="565"/>
                    <a:pt x="31763" y="1639"/>
                  </a:cubicBezTo>
                  <a:cubicBezTo>
                    <a:pt x="30040" y="2711"/>
                    <a:pt x="28647" y="4252"/>
                    <a:pt x="27738" y="6094"/>
                  </a:cubicBezTo>
                  <a:lnTo>
                    <a:pt x="26170" y="9270"/>
                  </a:lnTo>
                  <a:cubicBezTo>
                    <a:pt x="25872" y="9871"/>
                    <a:pt x="25670" y="10506"/>
                    <a:pt x="25568" y="11158"/>
                  </a:cubicBezTo>
                  <a:cubicBezTo>
                    <a:pt x="25113" y="11639"/>
                    <a:pt x="24734" y="12183"/>
                    <a:pt x="24436" y="12785"/>
                  </a:cubicBezTo>
                  <a:lnTo>
                    <a:pt x="22115" y="17488"/>
                  </a:lnTo>
                  <a:lnTo>
                    <a:pt x="9537" y="19317"/>
                  </a:lnTo>
                  <a:cubicBezTo>
                    <a:pt x="7503" y="19613"/>
                    <a:pt x="5607" y="20458"/>
                    <a:pt x="4056" y="21770"/>
                  </a:cubicBezTo>
                  <a:cubicBezTo>
                    <a:pt x="2505" y="23077"/>
                    <a:pt x="1349" y="24801"/>
                    <a:pt x="713" y="26755"/>
                  </a:cubicBezTo>
                  <a:cubicBezTo>
                    <a:pt x="78" y="28711"/>
                    <a:pt x="1" y="30782"/>
                    <a:pt x="487" y="32756"/>
                  </a:cubicBezTo>
                  <a:cubicBezTo>
                    <a:pt x="974" y="34726"/>
                    <a:pt x="2008" y="36523"/>
                    <a:pt x="3478" y="37960"/>
                  </a:cubicBezTo>
                  <a:lnTo>
                    <a:pt x="12578" y="46831"/>
                  </a:lnTo>
                  <a:lnTo>
                    <a:pt x="10433" y="59358"/>
                  </a:lnTo>
                  <a:cubicBezTo>
                    <a:pt x="10084" y="61381"/>
                    <a:pt x="10304" y="63446"/>
                    <a:pt x="11071" y="65329"/>
                  </a:cubicBezTo>
                  <a:cubicBezTo>
                    <a:pt x="11835" y="67208"/>
                    <a:pt x="13116" y="68840"/>
                    <a:pt x="14778" y="70047"/>
                  </a:cubicBezTo>
                  <a:cubicBezTo>
                    <a:pt x="16664" y="71418"/>
                    <a:pt x="18884" y="72141"/>
                    <a:pt x="21195" y="72141"/>
                  </a:cubicBezTo>
                  <a:cubicBezTo>
                    <a:pt x="22956" y="72141"/>
                    <a:pt x="24717" y="71706"/>
                    <a:pt x="26289" y="70881"/>
                  </a:cubicBezTo>
                  <a:lnTo>
                    <a:pt x="37538" y="64967"/>
                  </a:lnTo>
                  <a:lnTo>
                    <a:pt x="48271" y="70607"/>
                  </a:lnTo>
                  <a:lnTo>
                    <a:pt x="48274" y="70611"/>
                  </a:lnTo>
                  <a:cubicBezTo>
                    <a:pt x="48430" y="70692"/>
                    <a:pt x="48561" y="70759"/>
                    <a:pt x="48689" y="70827"/>
                  </a:cubicBezTo>
                  <a:cubicBezTo>
                    <a:pt x="48720" y="70844"/>
                    <a:pt x="48750" y="70861"/>
                    <a:pt x="48784" y="70878"/>
                  </a:cubicBezTo>
                  <a:lnTo>
                    <a:pt x="48787" y="70881"/>
                  </a:lnTo>
                  <a:cubicBezTo>
                    <a:pt x="50349" y="71699"/>
                    <a:pt x="52086" y="72124"/>
                    <a:pt x="53859" y="72124"/>
                  </a:cubicBezTo>
                  <a:cubicBezTo>
                    <a:pt x="54127" y="72124"/>
                    <a:pt x="54394" y="72115"/>
                    <a:pt x="54661" y="72094"/>
                  </a:cubicBezTo>
                  <a:cubicBezTo>
                    <a:pt x="56709" y="71949"/>
                    <a:pt x="58658" y="71240"/>
                    <a:pt x="60301" y="70047"/>
                  </a:cubicBezTo>
                  <a:cubicBezTo>
                    <a:pt x="61960" y="68840"/>
                    <a:pt x="63244" y="67208"/>
                    <a:pt x="64008" y="65326"/>
                  </a:cubicBezTo>
                  <a:cubicBezTo>
                    <a:pt x="64775" y="63446"/>
                    <a:pt x="64995" y="61381"/>
                    <a:pt x="64646" y="59358"/>
                  </a:cubicBezTo>
                  <a:lnTo>
                    <a:pt x="63576" y="53099"/>
                  </a:lnTo>
                  <a:cubicBezTo>
                    <a:pt x="63443" y="52335"/>
                    <a:pt x="63173" y="51592"/>
                    <a:pt x="62785" y="50916"/>
                  </a:cubicBezTo>
                  <a:cubicBezTo>
                    <a:pt x="62927" y="50153"/>
                    <a:pt x="62933" y="49358"/>
                    <a:pt x="62801" y="48595"/>
                  </a:cubicBezTo>
                  <a:lnTo>
                    <a:pt x="62497" y="46831"/>
                  </a:lnTo>
                  <a:lnTo>
                    <a:pt x="71601" y="37960"/>
                  </a:lnTo>
                  <a:cubicBezTo>
                    <a:pt x="73071" y="36527"/>
                    <a:pt x="74105" y="34726"/>
                    <a:pt x="74592" y="32756"/>
                  </a:cubicBezTo>
                  <a:cubicBezTo>
                    <a:pt x="75078" y="30785"/>
                    <a:pt x="75001" y="28711"/>
                    <a:pt x="74366" y="26758"/>
                  </a:cubicBezTo>
                  <a:cubicBezTo>
                    <a:pt x="73730" y="24801"/>
                    <a:pt x="72574" y="23077"/>
                    <a:pt x="71023" y="21770"/>
                  </a:cubicBezTo>
                  <a:cubicBezTo>
                    <a:pt x="69472" y="20462"/>
                    <a:pt x="67576" y="19613"/>
                    <a:pt x="65542" y="19317"/>
                  </a:cubicBezTo>
                  <a:lnTo>
                    <a:pt x="52964" y="17488"/>
                  </a:lnTo>
                  <a:lnTo>
                    <a:pt x="47341" y="6094"/>
                  </a:lnTo>
                  <a:cubicBezTo>
                    <a:pt x="46432" y="4248"/>
                    <a:pt x="45040" y="2711"/>
                    <a:pt x="43313" y="1639"/>
                  </a:cubicBezTo>
                  <a:cubicBezTo>
                    <a:pt x="41589" y="565"/>
                    <a:pt x="39593" y="0"/>
                    <a:pt x="375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1440000" algn="bl" rotWithShape="0">
                <a:schemeClr val="dk1">
                  <a:alpha val="5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173;p39">
              <a:extLst>
                <a:ext uri="{FF2B5EF4-FFF2-40B4-BE49-F238E27FC236}">
                  <a16:creationId xmlns:a16="http://schemas.microsoft.com/office/drawing/2014/main" id="{B45311BB-E8FC-FC0A-9A12-B44681B1ABA7}"/>
                </a:ext>
              </a:extLst>
            </p:cNvPr>
            <p:cNvSpPr/>
            <p:nvPr/>
          </p:nvSpPr>
          <p:spPr>
            <a:xfrm>
              <a:off x="2753750" y="41200"/>
              <a:ext cx="1600525" cy="1473075"/>
            </a:xfrm>
            <a:custGeom>
              <a:avLst/>
              <a:gdLst/>
              <a:ahLst/>
              <a:cxnLst/>
              <a:rect l="l" t="t" r="r" b="b"/>
              <a:pathLst>
                <a:path w="64021" h="58923" extrusionOk="0">
                  <a:moveTo>
                    <a:pt x="32011" y="0"/>
                  </a:moveTo>
                  <a:cubicBezTo>
                    <a:pt x="30471" y="0"/>
                    <a:pt x="28931" y="803"/>
                    <a:pt x="28140" y="2408"/>
                  </a:cubicBezTo>
                  <a:lnTo>
                    <a:pt x="21979" y="14888"/>
                  </a:lnTo>
                  <a:cubicBezTo>
                    <a:pt x="21351" y="16162"/>
                    <a:pt x="20134" y="17044"/>
                    <a:pt x="18728" y="17250"/>
                  </a:cubicBezTo>
                  <a:lnTo>
                    <a:pt x="4957" y="19250"/>
                  </a:lnTo>
                  <a:cubicBezTo>
                    <a:pt x="1416" y="19765"/>
                    <a:pt x="0" y="24117"/>
                    <a:pt x="2565" y="26614"/>
                  </a:cubicBezTo>
                  <a:lnTo>
                    <a:pt x="12531" y="36330"/>
                  </a:lnTo>
                  <a:cubicBezTo>
                    <a:pt x="13548" y="37320"/>
                    <a:pt x="14011" y="38749"/>
                    <a:pt x="13771" y="40151"/>
                  </a:cubicBezTo>
                  <a:lnTo>
                    <a:pt x="11419" y="53865"/>
                  </a:lnTo>
                  <a:cubicBezTo>
                    <a:pt x="10940" y="56656"/>
                    <a:pt x="13159" y="58922"/>
                    <a:pt x="15674" y="58922"/>
                  </a:cubicBezTo>
                  <a:cubicBezTo>
                    <a:pt x="16338" y="58922"/>
                    <a:pt x="17023" y="58765"/>
                    <a:pt x="17684" y="58417"/>
                  </a:cubicBezTo>
                  <a:lnTo>
                    <a:pt x="30001" y="51942"/>
                  </a:lnTo>
                  <a:cubicBezTo>
                    <a:pt x="30630" y="51611"/>
                    <a:pt x="31320" y="51445"/>
                    <a:pt x="32011" y="51445"/>
                  </a:cubicBezTo>
                  <a:cubicBezTo>
                    <a:pt x="32701" y="51445"/>
                    <a:pt x="33391" y="51611"/>
                    <a:pt x="34020" y="51942"/>
                  </a:cubicBezTo>
                  <a:lnTo>
                    <a:pt x="46337" y="58417"/>
                  </a:lnTo>
                  <a:cubicBezTo>
                    <a:pt x="46998" y="58765"/>
                    <a:pt x="47683" y="58922"/>
                    <a:pt x="48347" y="58922"/>
                  </a:cubicBezTo>
                  <a:cubicBezTo>
                    <a:pt x="50862" y="58922"/>
                    <a:pt x="53081" y="56656"/>
                    <a:pt x="52602" y="53865"/>
                  </a:cubicBezTo>
                  <a:lnTo>
                    <a:pt x="50250" y="40151"/>
                  </a:lnTo>
                  <a:cubicBezTo>
                    <a:pt x="50010" y="38749"/>
                    <a:pt x="50473" y="37320"/>
                    <a:pt x="51490" y="36330"/>
                  </a:cubicBezTo>
                  <a:lnTo>
                    <a:pt x="61456" y="26614"/>
                  </a:lnTo>
                  <a:cubicBezTo>
                    <a:pt x="64021" y="24117"/>
                    <a:pt x="62605" y="19765"/>
                    <a:pt x="59064" y="19250"/>
                  </a:cubicBezTo>
                  <a:lnTo>
                    <a:pt x="45293" y="17250"/>
                  </a:lnTo>
                  <a:cubicBezTo>
                    <a:pt x="43887" y="17044"/>
                    <a:pt x="42670" y="16162"/>
                    <a:pt x="42042" y="14888"/>
                  </a:cubicBezTo>
                  <a:lnTo>
                    <a:pt x="35881" y="2408"/>
                  </a:lnTo>
                  <a:cubicBezTo>
                    <a:pt x="35090" y="803"/>
                    <a:pt x="33550" y="0"/>
                    <a:pt x="3201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174;p39">
              <a:extLst>
                <a:ext uri="{FF2B5EF4-FFF2-40B4-BE49-F238E27FC236}">
                  <a16:creationId xmlns:a16="http://schemas.microsoft.com/office/drawing/2014/main" id="{19A67A03-785A-312A-453C-78C88B4CE97C}"/>
                </a:ext>
              </a:extLst>
            </p:cNvPr>
            <p:cNvSpPr/>
            <p:nvPr/>
          </p:nvSpPr>
          <p:spPr>
            <a:xfrm>
              <a:off x="2753750" y="41250"/>
              <a:ext cx="883275" cy="1473000"/>
            </a:xfrm>
            <a:custGeom>
              <a:avLst/>
              <a:gdLst/>
              <a:ahLst/>
              <a:cxnLst/>
              <a:rect l="l" t="t" r="r" b="b"/>
              <a:pathLst>
                <a:path w="35331" h="58920" extrusionOk="0">
                  <a:moveTo>
                    <a:pt x="32009" y="0"/>
                  </a:moveTo>
                  <a:cubicBezTo>
                    <a:pt x="30470" y="0"/>
                    <a:pt x="28931" y="802"/>
                    <a:pt x="28140" y="2406"/>
                  </a:cubicBezTo>
                  <a:lnTo>
                    <a:pt x="21979" y="14886"/>
                  </a:lnTo>
                  <a:cubicBezTo>
                    <a:pt x="21351" y="16160"/>
                    <a:pt x="20134" y="17042"/>
                    <a:pt x="18728" y="17248"/>
                  </a:cubicBezTo>
                  <a:lnTo>
                    <a:pt x="4957" y="19248"/>
                  </a:lnTo>
                  <a:cubicBezTo>
                    <a:pt x="1416" y="19763"/>
                    <a:pt x="0" y="24115"/>
                    <a:pt x="2565" y="26612"/>
                  </a:cubicBezTo>
                  <a:lnTo>
                    <a:pt x="12531" y="36328"/>
                  </a:lnTo>
                  <a:cubicBezTo>
                    <a:pt x="13548" y="37318"/>
                    <a:pt x="14011" y="38747"/>
                    <a:pt x="13771" y="40149"/>
                  </a:cubicBezTo>
                  <a:lnTo>
                    <a:pt x="11419" y="53863"/>
                  </a:lnTo>
                  <a:cubicBezTo>
                    <a:pt x="10940" y="56655"/>
                    <a:pt x="13155" y="58919"/>
                    <a:pt x="15669" y="58919"/>
                  </a:cubicBezTo>
                  <a:cubicBezTo>
                    <a:pt x="16208" y="58919"/>
                    <a:pt x="16760" y="58815"/>
                    <a:pt x="17302" y="58591"/>
                  </a:cubicBezTo>
                  <a:cubicBezTo>
                    <a:pt x="16538" y="57685"/>
                    <a:pt x="16137" y="56454"/>
                    <a:pt x="16369" y="55100"/>
                  </a:cubicBezTo>
                  <a:lnTo>
                    <a:pt x="18721" y="41386"/>
                  </a:lnTo>
                  <a:cubicBezTo>
                    <a:pt x="18961" y="39984"/>
                    <a:pt x="18498" y="38558"/>
                    <a:pt x="17478" y="37565"/>
                  </a:cubicBezTo>
                  <a:lnTo>
                    <a:pt x="7515" y="27853"/>
                  </a:lnTo>
                  <a:cubicBezTo>
                    <a:pt x="4951" y="25351"/>
                    <a:pt x="6367" y="20999"/>
                    <a:pt x="9908" y="20485"/>
                  </a:cubicBezTo>
                  <a:lnTo>
                    <a:pt x="23679" y="18485"/>
                  </a:lnTo>
                  <a:cubicBezTo>
                    <a:pt x="25085" y="18279"/>
                    <a:pt x="26301" y="17397"/>
                    <a:pt x="26930" y="16123"/>
                  </a:cubicBezTo>
                  <a:lnTo>
                    <a:pt x="33087" y="3643"/>
                  </a:lnTo>
                  <a:cubicBezTo>
                    <a:pt x="33594" y="2619"/>
                    <a:pt x="34408" y="1923"/>
                    <a:pt x="35330" y="1552"/>
                  </a:cubicBezTo>
                  <a:cubicBezTo>
                    <a:pt x="34482" y="517"/>
                    <a:pt x="33245" y="0"/>
                    <a:pt x="32009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175;p39">
              <a:extLst>
                <a:ext uri="{FF2B5EF4-FFF2-40B4-BE49-F238E27FC236}">
                  <a16:creationId xmlns:a16="http://schemas.microsoft.com/office/drawing/2014/main" id="{11BB7503-E3E9-AF01-D0B9-9236273C6C31}"/>
                </a:ext>
              </a:extLst>
            </p:cNvPr>
            <p:cNvSpPr/>
            <p:nvPr/>
          </p:nvSpPr>
          <p:spPr>
            <a:xfrm>
              <a:off x="2752900" y="245575"/>
              <a:ext cx="1347275" cy="1291875"/>
            </a:xfrm>
            <a:custGeom>
              <a:avLst/>
              <a:gdLst/>
              <a:ahLst/>
              <a:cxnLst/>
              <a:rect l="l" t="t" r="r" b="b"/>
              <a:pathLst>
                <a:path w="53891" h="51675" extrusionOk="0">
                  <a:moveTo>
                    <a:pt x="24869" y="0"/>
                  </a:moveTo>
                  <a:cubicBezTo>
                    <a:pt x="24527" y="0"/>
                    <a:pt x="24199" y="189"/>
                    <a:pt x="24038" y="516"/>
                  </a:cubicBezTo>
                  <a:lnTo>
                    <a:pt x="21182" y="6304"/>
                  </a:lnTo>
                  <a:cubicBezTo>
                    <a:pt x="20688" y="7304"/>
                    <a:pt x="19732" y="7997"/>
                    <a:pt x="18627" y="8156"/>
                  </a:cubicBezTo>
                  <a:lnTo>
                    <a:pt x="4860" y="10160"/>
                  </a:lnTo>
                  <a:cubicBezTo>
                    <a:pt x="2866" y="10447"/>
                    <a:pt x="1244" y="11816"/>
                    <a:pt x="622" y="13728"/>
                  </a:cubicBezTo>
                  <a:cubicBezTo>
                    <a:pt x="0" y="15641"/>
                    <a:pt x="510" y="17702"/>
                    <a:pt x="1950" y="19109"/>
                  </a:cubicBezTo>
                  <a:lnTo>
                    <a:pt x="11916" y="28821"/>
                  </a:lnTo>
                  <a:cubicBezTo>
                    <a:pt x="12713" y="29598"/>
                    <a:pt x="13078" y="30719"/>
                    <a:pt x="12889" y="31821"/>
                  </a:cubicBezTo>
                  <a:lnTo>
                    <a:pt x="10537" y="45534"/>
                  </a:lnTo>
                  <a:cubicBezTo>
                    <a:pt x="10199" y="47518"/>
                    <a:pt x="10996" y="49485"/>
                    <a:pt x="12626" y="50667"/>
                  </a:cubicBezTo>
                  <a:cubicBezTo>
                    <a:pt x="13544" y="51335"/>
                    <a:pt x="14620" y="51675"/>
                    <a:pt x="15703" y="51675"/>
                  </a:cubicBezTo>
                  <a:cubicBezTo>
                    <a:pt x="16537" y="51675"/>
                    <a:pt x="17376" y="51474"/>
                    <a:pt x="18150" y="51066"/>
                  </a:cubicBezTo>
                  <a:lnTo>
                    <a:pt x="30468" y="44591"/>
                  </a:lnTo>
                  <a:cubicBezTo>
                    <a:pt x="30961" y="44331"/>
                    <a:pt x="31503" y="44201"/>
                    <a:pt x="32045" y="44201"/>
                  </a:cubicBezTo>
                  <a:cubicBezTo>
                    <a:pt x="32586" y="44201"/>
                    <a:pt x="33128" y="44331"/>
                    <a:pt x="33621" y="44591"/>
                  </a:cubicBezTo>
                  <a:lnTo>
                    <a:pt x="45939" y="51066"/>
                  </a:lnTo>
                  <a:cubicBezTo>
                    <a:pt x="46692" y="51463"/>
                    <a:pt x="47532" y="51662"/>
                    <a:pt x="48373" y="51662"/>
                  </a:cubicBezTo>
                  <a:cubicBezTo>
                    <a:pt x="49460" y="51662"/>
                    <a:pt x="50551" y="51330"/>
                    <a:pt x="51463" y="50667"/>
                  </a:cubicBezTo>
                  <a:cubicBezTo>
                    <a:pt x="53093" y="49485"/>
                    <a:pt x="53890" y="47518"/>
                    <a:pt x="53552" y="45534"/>
                  </a:cubicBezTo>
                  <a:lnTo>
                    <a:pt x="52477" y="39279"/>
                  </a:lnTo>
                  <a:cubicBezTo>
                    <a:pt x="52399" y="38829"/>
                    <a:pt x="52009" y="38509"/>
                    <a:pt x="51565" y="38509"/>
                  </a:cubicBezTo>
                  <a:cubicBezTo>
                    <a:pt x="51513" y="38509"/>
                    <a:pt x="51459" y="38513"/>
                    <a:pt x="51406" y="38522"/>
                  </a:cubicBezTo>
                  <a:cubicBezTo>
                    <a:pt x="50899" y="38607"/>
                    <a:pt x="50562" y="39087"/>
                    <a:pt x="50649" y="39594"/>
                  </a:cubicBezTo>
                  <a:lnTo>
                    <a:pt x="51721" y="45848"/>
                  </a:lnTo>
                  <a:cubicBezTo>
                    <a:pt x="51944" y="47150"/>
                    <a:pt x="51440" y="48390"/>
                    <a:pt x="50372" y="49164"/>
                  </a:cubicBezTo>
                  <a:cubicBezTo>
                    <a:pt x="49770" y="49602"/>
                    <a:pt x="49083" y="49823"/>
                    <a:pt x="48389" y="49823"/>
                  </a:cubicBezTo>
                  <a:cubicBezTo>
                    <a:pt x="47853" y="49823"/>
                    <a:pt x="47312" y="49691"/>
                    <a:pt x="46803" y="49424"/>
                  </a:cubicBezTo>
                  <a:lnTo>
                    <a:pt x="34486" y="42949"/>
                  </a:lnTo>
                  <a:cubicBezTo>
                    <a:pt x="33723" y="42547"/>
                    <a:pt x="32884" y="42346"/>
                    <a:pt x="32045" y="42346"/>
                  </a:cubicBezTo>
                  <a:cubicBezTo>
                    <a:pt x="31206" y="42346"/>
                    <a:pt x="30367" y="42547"/>
                    <a:pt x="29603" y="42949"/>
                  </a:cubicBezTo>
                  <a:lnTo>
                    <a:pt x="17286" y="49424"/>
                  </a:lnTo>
                  <a:cubicBezTo>
                    <a:pt x="16777" y="49691"/>
                    <a:pt x="16236" y="49823"/>
                    <a:pt x="15700" y="49823"/>
                  </a:cubicBezTo>
                  <a:cubicBezTo>
                    <a:pt x="15006" y="49823"/>
                    <a:pt x="14319" y="49602"/>
                    <a:pt x="13717" y="49164"/>
                  </a:cubicBezTo>
                  <a:cubicBezTo>
                    <a:pt x="12649" y="48390"/>
                    <a:pt x="12145" y="47150"/>
                    <a:pt x="12369" y="45848"/>
                  </a:cubicBezTo>
                  <a:lnTo>
                    <a:pt x="14721" y="32135"/>
                  </a:lnTo>
                  <a:cubicBezTo>
                    <a:pt x="15011" y="30432"/>
                    <a:pt x="14447" y="28695"/>
                    <a:pt x="13210" y="27492"/>
                  </a:cubicBezTo>
                  <a:lnTo>
                    <a:pt x="3248" y="17777"/>
                  </a:lnTo>
                  <a:cubicBezTo>
                    <a:pt x="2302" y="16858"/>
                    <a:pt x="1981" y="15556"/>
                    <a:pt x="2390" y="14303"/>
                  </a:cubicBezTo>
                  <a:cubicBezTo>
                    <a:pt x="2795" y="13049"/>
                    <a:pt x="3819" y="12184"/>
                    <a:pt x="5124" y="11995"/>
                  </a:cubicBezTo>
                  <a:lnTo>
                    <a:pt x="18897" y="9994"/>
                  </a:lnTo>
                  <a:cubicBezTo>
                    <a:pt x="20604" y="9748"/>
                    <a:pt x="22081" y="8673"/>
                    <a:pt x="22848" y="7126"/>
                  </a:cubicBezTo>
                  <a:lnTo>
                    <a:pt x="25703" y="1340"/>
                  </a:lnTo>
                  <a:cubicBezTo>
                    <a:pt x="25930" y="881"/>
                    <a:pt x="25741" y="323"/>
                    <a:pt x="25281" y="96"/>
                  </a:cubicBezTo>
                  <a:cubicBezTo>
                    <a:pt x="25148" y="31"/>
                    <a:pt x="25007" y="0"/>
                    <a:pt x="248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2176;p39">
              <a:extLst>
                <a:ext uri="{FF2B5EF4-FFF2-40B4-BE49-F238E27FC236}">
                  <a16:creationId xmlns:a16="http://schemas.microsoft.com/office/drawing/2014/main" id="{D32320DC-A039-81B4-EB61-E68BF530F2F4}"/>
                </a:ext>
              </a:extLst>
            </p:cNvPr>
            <p:cNvSpPr/>
            <p:nvPr/>
          </p:nvSpPr>
          <p:spPr>
            <a:xfrm>
              <a:off x="3391500" y="18075"/>
              <a:ext cx="963625" cy="1123900"/>
            </a:xfrm>
            <a:custGeom>
              <a:avLst/>
              <a:gdLst/>
              <a:ahLst/>
              <a:cxnLst/>
              <a:rect l="l" t="t" r="r" b="b"/>
              <a:pathLst>
                <a:path w="38545" h="44956" extrusionOk="0">
                  <a:moveTo>
                    <a:pt x="6499" y="1"/>
                  </a:moveTo>
                  <a:cubicBezTo>
                    <a:pt x="4488" y="1"/>
                    <a:pt x="2687" y="1120"/>
                    <a:pt x="1795" y="2925"/>
                  </a:cubicBezTo>
                  <a:lnTo>
                    <a:pt x="227" y="6101"/>
                  </a:lnTo>
                  <a:cubicBezTo>
                    <a:pt x="1" y="6561"/>
                    <a:pt x="189" y="7118"/>
                    <a:pt x="649" y="7345"/>
                  </a:cubicBezTo>
                  <a:cubicBezTo>
                    <a:pt x="781" y="7410"/>
                    <a:pt x="921" y="7440"/>
                    <a:pt x="1058" y="7440"/>
                  </a:cubicBezTo>
                  <a:cubicBezTo>
                    <a:pt x="1401" y="7440"/>
                    <a:pt x="1731" y="7250"/>
                    <a:pt x="1893" y="6922"/>
                  </a:cubicBezTo>
                  <a:lnTo>
                    <a:pt x="3461" y="3745"/>
                  </a:lnTo>
                  <a:cubicBezTo>
                    <a:pt x="4045" y="2563"/>
                    <a:pt x="5181" y="1857"/>
                    <a:pt x="6499" y="1857"/>
                  </a:cubicBezTo>
                  <a:cubicBezTo>
                    <a:pt x="7820" y="1857"/>
                    <a:pt x="8956" y="2563"/>
                    <a:pt x="9540" y="3745"/>
                  </a:cubicBezTo>
                  <a:lnTo>
                    <a:pt x="15697" y="16226"/>
                  </a:lnTo>
                  <a:cubicBezTo>
                    <a:pt x="16464" y="17773"/>
                    <a:pt x="17941" y="18848"/>
                    <a:pt x="19648" y="19094"/>
                  </a:cubicBezTo>
                  <a:lnTo>
                    <a:pt x="33418" y="21095"/>
                  </a:lnTo>
                  <a:cubicBezTo>
                    <a:pt x="34726" y="21284"/>
                    <a:pt x="35750" y="22149"/>
                    <a:pt x="36155" y="23403"/>
                  </a:cubicBezTo>
                  <a:cubicBezTo>
                    <a:pt x="36564" y="24656"/>
                    <a:pt x="36243" y="25958"/>
                    <a:pt x="35297" y="26877"/>
                  </a:cubicBezTo>
                  <a:lnTo>
                    <a:pt x="25335" y="36592"/>
                  </a:lnTo>
                  <a:cubicBezTo>
                    <a:pt x="24098" y="37795"/>
                    <a:pt x="23534" y="39532"/>
                    <a:pt x="23825" y="41235"/>
                  </a:cubicBezTo>
                  <a:cubicBezTo>
                    <a:pt x="23825" y="41235"/>
                    <a:pt x="24331" y="44179"/>
                    <a:pt x="24331" y="44186"/>
                  </a:cubicBezTo>
                  <a:cubicBezTo>
                    <a:pt x="24407" y="44632"/>
                    <a:pt x="24810" y="44955"/>
                    <a:pt x="25252" y="44955"/>
                  </a:cubicBezTo>
                  <a:cubicBezTo>
                    <a:pt x="25302" y="44955"/>
                    <a:pt x="25352" y="44951"/>
                    <a:pt x="25403" y="44943"/>
                  </a:cubicBezTo>
                  <a:cubicBezTo>
                    <a:pt x="25910" y="44855"/>
                    <a:pt x="26247" y="44375"/>
                    <a:pt x="26160" y="43871"/>
                  </a:cubicBezTo>
                  <a:lnTo>
                    <a:pt x="25656" y="40921"/>
                  </a:lnTo>
                  <a:cubicBezTo>
                    <a:pt x="25467" y="39823"/>
                    <a:pt x="25832" y="38698"/>
                    <a:pt x="26629" y="37921"/>
                  </a:cubicBezTo>
                  <a:lnTo>
                    <a:pt x="36595" y="28209"/>
                  </a:lnTo>
                  <a:cubicBezTo>
                    <a:pt x="38035" y="26802"/>
                    <a:pt x="38545" y="24741"/>
                    <a:pt x="37923" y="22828"/>
                  </a:cubicBezTo>
                  <a:cubicBezTo>
                    <a:pt x="37301" y="20916"/>
                    <a:pt x="35675" y="19547"/>
                    <a:pt x="33685" y="19260"/>
                  </a:cubicBezTo>
                  <a:lnTo>
                    <a:pt x="19915" y="17256"/>
                  </a:lnTo>
                  <a:cubicBezTo>
                    <a:pt x="18813" y="17097"/>
                    <a:pt x="17857" y="16404"/>
                    <a:pt x="17363" y="15404"/>
                  </a:cubicBezTo>
                  <a:lnTo>
                    <a:pt x="11207" y="2925"/>
                  </a:lnTo>
                  <a:cubicBezTo>
                    <a:pt x="10314" y="1120"/>
                    <a:pt x="8513" y="1"/>
                    <a:pt x="64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3" name="صورة 2">
            <a:extLst>
              <a:ext uri="{FF2B5EF4-FFF2-40B4-BE49-F238E27FC236}">
                <a16:creationId xmlns:a16="http://schemas.microsoft.com/office/drawing/2014/main" id="{1E35052A-445E-0174-A8A2-4DA60C4C82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9411" y="1628738"/>
            <a:ext cx="8582211" cy="1587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2900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0" name="Google Shape;1740;p34"/>
          <p:cNvGrpSpPr/>
          <p:nvPr/>
        </p:nvGrpSpPr>
        <p:grpSpPr>
          <a:xfrm flipH="1">
            <a:off x="8321772" y="156688"/>
            <a:ext cx="352352" cy="338568"/>
            <a:chOff x="2416614" y="-315052"/>
            <a:chExt cx="2274706" cy="2185722"/>
          </a:xfrm>
        </p:grpSpPr>
        <p:sp>
          <p:nvSpPr>
            <p:cNvPr id="1741" name="Google Shape;1741;p34"/>
            <p:cNvSpPr/>
            <p:nvPr/>
          </p:nvSpPr>
          <p:spPr>
            <a:xfrm>
              <a:off x="2416614" y="-315052"/>
              <a:ext cx="2274706" cy="2185722"/>
            </a:xfrm>
            <a:custGeom>
              <a:avLst/>
              <a:gdLst/>
              <a:ahLst/>
              <a:cxnLst/>
              <a:rect l="l" t="t" r="r" b="b"/>
              <a:pathLst>
                <a:path w="75079" h="72142" extrusionOk="0">
                  <a:moveTo>
                    <a:pt x="37538" y="0"/>
                  </a:moveTo>
                  <a:cubicBezTo>
                    <a:pt x="35486" y="0"/>
                    <a:pt x="33490" y="565"/>
                    <a:pt x="31763" y="1639"/>
                  </a:cubicBezTo>
                  <a:cubicBezTo>
                    <a:pt x="30040" y="2711"/>
                    <a:pt x="28647" y="4252"/>
                    <a:pt x="27738" y="6094"/>
                  </a:cubicBezTo>
                  <a:lnTo>
                    <a:pt x="26170" y="9270"/>
                  </a:lnTo>
                  <a:cubicBezTo>
                    <a:pt x="25872" y="9871"/>
                    <a:pt x="25670" y="10506"/>
                    <a:pt x="25568" y="11158"/>
                  </a:cubicBezTo>
                  <a:cubicBezTo>
                    <a:pt x="25113" y="11639"/>
                    <a:pt x="24734" y="12183"/>
                    <a:pt x="24436" y="12785"/>
                  </a:cubicBezTo>
                  <a:lnTo>
                    <a:pt x="22115" y="17488"/>
                  </a:lnTo>
                  <a:lnTo>
                    <a:pt x="9537" y="19317"/>
                  </a:lnTo>
                  <a:cubicBezTo>
                    <a:pt x="7503" y="19613"/>
                    <a:pt x="5607" y="20458"/>
                    <a:pt x="4056" y="21770"/>
                  </a:cubicBezTo>
                  <a:cubicBezTo>
                    <a:pt x="2505" y="23077"/>
                    <a:pt x="1349" y="24801"/>
                    <a:pt x="713" y="26755"/>
                  </a:cubicBezTo>
                  <a:cubicBezTo>
                    <a:pt x="78" y="28711"/>
                    <a:pt x="1" y="30782"/>
                    <a:pt x="487" y="32756"/>
                  </a:cubicBezTo>
                  <a:cubicBezTo>
                    <a:pt x="974" y="34726"/>
                    <a:pt x="2008" y="36523"/>
                    <a:pt x="3478" y="37960"/>
                  </a:cubicBezTo>
                  <a:lnTo>
                    <a:pt x="12578" y="46831"/>
                  </a:lnTo>
                  <a:lnTo>
                    <a:pt x="10433" y="59358"/>
                  </a:lnTo>
                  <a:cubicBezTo>
                    <a:pt x="10084" y="61381"/>
                    <a:pt x="10304" y="63446"/>
                    <a:pt x="11071" y="65329"/>
                  </a:cubicBezTo>
                  <a:cubicBezTo>
                    <a:pt x="11835" y="67208"/>
                    <a:pt x="13116" y="68840"/>
                    <a:pt x="14778" y="70047"/>
                  </a:cubicBezTo>
                  <a:cubicBezTo>
                    <a:pt x="16664" y="71418"/>
                    <a:pt x="18884" y="72141"/>
                    <a:pt x="21195" y="72141"/>
                  </a:cubicBezTo>
                  <a:cubicBezTo>
                    <a:pt x="22956" y="72141"/>
                    <a:pt x="24717" y="71706"/>
                    <a:pt x="26289" y="70881"/>
                  </a:cubicBezTo>
                  <a:lnTo>
                    <a:pt x="37538" y="64967"/>
                  </a:lnTo>
                  <a:lnTo>
                    <a:pt x="48271" y="70607"/>
                  </a:lnTo>
                  <a:lnTo>
                    <a:pt x="48274" y="70611"/>
                  </a:lnTo>
                  <a:cubicBezTo>
                    <a:pt x="48430" y="70692"/>
                    <a:pt x="48561" y="70759"/>
                    <a:pt x="48689" y="70827"/>
                  </a:cubicBezTo>
                  <a:cubicBezTo>
                    <a:pt x="48720" y="70844"/>
                    <a:pt x="48750" y="70861"/>
                    <a:pt x="48784" y="70878"/>
                  </a:cubicBezTo>
                  <a:lnTo>
                    <a:pt x="48787" y="70881"/>
                  </a:lnTo>
                  <a:cubicBezTo>
                    <a:pt x="50349" y="71699"/>
                    <a:pt x="52086" y="72124"/>
                    <a:pt x="53859" y="72124"/>
                  </a:cubicBezTo>
                  <a:cubicBezTo>
                    <a:pt x="54127" y="72124"/>
                    <a:pt x="54394" y="72115"/>
                    <a:pt x="54661" y="72094"/>
                  </a:cubicBezTo>
                  <a:cubicBezTo>
                    <a:pt x="56709" y="71949"/>
                    <a:pt x="58658" y="71240"/>
                    <a:pt x="60301" y="70047"/>
                  </a:cubicBezTo>
                  <a:cubicBezTo>
                    <a:pt x="61960" y="68840"/>
                    <a:pt x="63244" y="67208"/>
                    <a:pt x="64008" y="65326"/>
                  </a:cubicBezTo>
                  <a:cubicBezTo>
                    <a:pt x="64775" y="63446"/>
                    <a:pt x="64995" y="61381"/>
                    <a:pt x="64646" y="59358"/>
                  </a:cubicBezTo>
                  <a:lnTo>
                    <a:pt x="63576" y="53099"/>
                  </a:lnTo>
                  <a:cubicBezTo>
                    <a:pt x="63443" y="52335"/>
                    <a:pt x="63173" y="51592"/>
                    <a:pt x="62785" y="50916"/>
                  </a:cubicBezTo>
                  <a:cubicBezTo>
                    <a:pt x="62927" y="50153"/>
                    <a:pt x="62933" y="49358"/>
                    <a:pt x="62801" y="48595"/>
                  </a:cubicBezTo>
                  <a:lnTo>
                    <a:pt x="62497" y="46831"/>
                  </a:lnTo>
                  <a:lnTo>
                    <a:pt x="71601" y="37960"/>
                  </a:lnTo>
                  <a:cubicBezTo>
                    <a:pt x="73071" y="36527"/>
                    <a:pt x="74105" y="34726"/>
                    <a:pt x="74592" y="32756"/>
                  </a:cubicBezTo>
                  <a:cubicBezTo>
                    <a:pt x="75078" y="30785"/>
                    <a:pt x="75001" y="28711"/>
                    <a:pt x="74366" y="26758"/>
                  </a:cubicBezTo>
                  <a:cubicBezTo>
                    <a:pt x="73730" y="24801"/>
                    <a:pt x="72574" y="23077"/>
                    <a:pt x="71023" y="21770"/>
                  </a:cubicBezTo>
                  <a:cubicBezTo>
                    <a:pt x="69472" y="20462"/>
                    <a:pt x="67576" y="19613"/>
                    <a:pt x="65542" y="19317"/>
                  </a:cubicBezTo>
                  <a:lnTo>
                    <a:pt x="52964" y="17488"/>
                  </a:lnTo>
                  <a:lnTo>
                    <a:pt x="47341" y="6094"/>
                  </a:lnTo>
                  <a:cubicBezTo>
                    <a:pt x="46432" y="4248"/>
                    <a:pt x="45040" y="2711"/>
                    <a:pt x="43313" y="1639"/>
                  </a:cubicBezTo>
                  <a:cubicBezTo>
                    <a:pt x="41589" y="565"/>
                    <a:pt x="39593" y="0"/>
                    <a:pt x="375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1440000" algn="bl" rotWithShape="0">
                <a:schemeClr val="dk1">
                  <a:alpha val="5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2" name="Google Shape;1742;p34"/>
            <p:cNvSpPr/>
            <p:nvPr/>
          </p:nvSpPr>
          <p:spPr>
            <a:xfrm>
              <a:off x="2753750" y="41200"/>
              <a:ext cx="1600525" cy="1473075"/>
            </a:xfrm>
            <a:custGeom>
              <a:avLst/>
              <a:gdLst/>
              <a:ahLst/>
              <a:cxnLst/>
              <a:rect l="l" t="t" r="r" b="b"/>
              <a:pathLst>
                <a:path w="64021" h="58923" extrusionOk="0">
                  <a:moveTo>
                    <a:pt x="32011" y="0"/>
                  </a:moveTo>
                  <a:cubicBezTo>
                    <a:pt x="30471" y="0"/>
                    <a:pt x="28931" y="803"/>
                    <a:pt x="28140" y="2408"/>
                  </a:cubicBezTo>
                  <a:lnTo>
                    <a:pt x="21979" y="14888"/>
                  </a:lnTo>
                  <a:cubicBezTo>
                    <a:pt x="21351" y="16162"/>
                    <a:pt x="20134" y="17044"/>
                    <a:pt x="18728" y="17250"/>
                  </a:cubicBezTo>
                  <a:lnTo>
                    <a:pt x="4957" y="19250"/>
                  </a:lnTo>
                  <a:cubicBezTo>
                    <a:pt x="1416" y="19765"/>
                    <a:pt x="0" y="24117"/>
                    <a:pt x="2565" y="26614"/>
                  </a:cubicBezTo>
                  <a:lnTo>
                    <a:pt x="12531" y="36330"/>
                  </a:lnTo>
                  <a:cubicBezTo>
                    <a:pt x="13548" y="37320"/>
                    <a:pt x="14011" y="38749"/>
                    <a:pt x="13771" y="40151"/>
                  </a:cubicBezTo>
                  <a:lnTo>
                    <a:pt x="11419" y="53865"/>
                  </a:lnTo>
                  <a:cubicBezTo>
                    <a:pt x="10940" y="56656"/>
                    <a:pt x="13159" y="58922"/>
                    <a:pt x="15674" y="58922"/>
                  </a:cubicBezTo>
                  <a:cubicBezTo>
                    <a:pt x="16338" y="58922"/>
                    <a:pt x="17023" y="58765"/>
                    <a:pt x="17684" y="58417"/>
                  </a:cubicBezTo>
                  <a:lnTo>
                    <a:pt x="30001" y="51942"/>
                  </a:lnTo>
                  <a:cubicBezTo>
                    <a:pt x="30630" y="51611"/>
                    <a:pt x="31320" y="51445"/>
                    <a:pt x="32011" y="51445"/>
                  </a:cubicBezTo>
                  <a:cubicBezTo>
                    <a:pt x="32701" y="51445"/>
                    <a:pt x="33391" y="51611"/>
                    <a:pt x="34020" y="51942"/>
                  </a:cubicBezTo>
                  <a:lnTo>
                    <a:pt x="46337" y="58417"/>
                  </a:lnTo>
                  <a:cubicBezTo>
                    <a:pt x="46998" y="58765"/>
                    <a:pt x="47683" y="58922"/>
                    <a:pt x="48347" y="58922"/>
                  </a:cubicBezTo>
                  <a:cubicBezTo>
                    <a:pt x="50862" y="58922"/>
                    <a:pt x="53081" y="56656"/>
                    <a:pt x="52602" y="53865"/>
                  </a:cubicBezTo>
                  <a:lnTo>
                    <a:pt x="50250" y="40151"/>
                  </a:lnTo>
                  <a:cubicBezTo>
                    <a:pt x="50010" y="38749"/>
                    <a:pt x="50473" y="37320"/>
                    <a:pt x="51490" y="36330"/>
                  </a:cubicBezTo>
                  <a:lnTo>
                    <a:pt x="61456" y="26614"/>
                  </a:lnTo>
                  <a:cubicBezTo>
                    <a:pt x="64021" y="24117"/>
                    <a:pt x="62605" y="19765"/>
                    <a:pt x="59064" y="19250"/>
                  </a:cubicBezTo>
                  <a:lnTo>
                    <a:pt x="45293" y="17250"/>
                  </a:lnTo>
                  <a:cubicBezTo>
                    <a:pt x="43887" y="17044"/>
                    <a:pt x="42670" y="16162"/>
                    <a:pt x="42042" y="14888"/>
                  </a:cubicBezTo>
                  <a:lnTo>
                    <a:pt x="35881" y="2408"/>
                  </a:lnTo>
                  <a:cubicBezTo>
                    <a:pt x="35090" y="803"/>
                    <a:pt x="33550" y="0"/>
                    <a:pt x="3201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3" name="Google Shape;1743;p34"/>
            <p:cNvSpPr/>
            <p:nvPr/>
          </p:nvSpPr>
          <p:spPr>
            <a:xfrm>
              <a:off x="2753750" y="41250"/>
              <a:ext cx="883275" cy="1473000"/>
            </a:xfrm>
            <a:custGeom>
              <a:avLst/>
              <a:gdLst/>
              <a:ahLst/>
              <a:cxnLst/>
              <a:rect l="l" t="t" r="r" b="b"/>
              <a:pathLst>
                <a:path w="35331" h="58920" extrusionOk="0">
                  <a:moveTo>
                    <a:pt x="32009" y="0"/>
                  </a:moveTo>
                  <a:cubicBezTo>
                    <a:pt x="30470" y="0"/>
                    <a:pt x="28931" y="802"/>
                    <a:pt x="28140" y="2406"/>
                  </a:cubicBezTo>
                  <a:lnTo>
                    <a:pt x="21979" y="14886"/>
                  </a:lnTo>
                  <a:cubicBezTo>
                    <a:pt x="21351" y="16160"/>
                    <a:pt x="20134" y="17042"/>
                    <a:pt x="18728" y="17248"/>
                  </a:cubicBezTo>
                  <a:lnTo>
                    <a:pt x="4957" y="19248"/>
                  </a:lnTo>
                  <a:cubicBezTo>
                    <a:pt x="1416" y="19763"/>
                    <a:pt x="0" y="24115"/>
                    <a:pt x="2565" y="26612"/>
                  </a:cubicBezTo>
                  <a:lnTo>
                    <a:pt x="12531" y="36328"/>
                  </a:lnTo>
                  <a:cubicBezTo>
                    <a:pt x="13548" y="37318"/>
                    <a:pt x="14011" y="38747"/>
                    <a:pt x="13771" y="40149"/>
                  </a:cubicBezTo>
                  <a:lnTo>
                    <a:pt x="11419" y="53863"/>
                  </a:lnTo>
                  <a:cubicBezTo>
                    <a:pt x="10940" y="56655"/>
                    <a:pt x="13155" y="58919"/>
                    <a:pt x="15669" y="58919"/>
                  </a:cubicBezTo>
                  <a:cubicBezTo>
                    <a:pt x="16208" y="58919"/>
                    <a:pt x="16760" y="58815"/>
                    <a:pt x="17302" y="58591"/>
                  </a:cubicBezTo>
                  <a:cubicBezTo>
                    <a:pt x="16538" y="57685"/>
                    <a:pt x="16137" y="56454"/>
                    <a:pt x="16369" y="55100"/>
                  </a:cubicBezTo>
                  <a:lnTo>
                    <a:pt x="18721" y="41386"/>
                  </a:lnTo>
                  <a:cubicBezTo>
                    <a:pt x="18961" y="39984"/>
                    <a:pt x="18498" y="38558"/>
                    <a:pt x="17478" y="37565"/>
                  </a:cubicBezTo>
                  <a:lnTo>
                    <a:pt x="7515" y="27853"/>
                  </a:lnTo>
                  <a:cubicBezTo>
                    <a:pt x="4951" y="25351"/>
                    <a:pt x="6367" y="20999"/>
                    <a:pt x="9908" y="20485"/>
                  </a:cubicBezTo>
                  <a:lnTo>
                    <a:pt x="23679" y="18485"/>
                  </a:lnTo>
                  <a:cubicBezTo>
                    <a:pt x="25085" y="18279"/>
                    <a:pt x="26301" y="17397"/>
                    <a:pt x="26930" y="16123"/>
                  </a:cubicBezTo>
                  <a:lnTo>
                    <a:pt x="33087" y="3643"/>
                  </a:lnTo>
                  <a:cubicBezTo>
                    <a:pt x="33594" y="2619"/>
                    <a:pt x="34408" y="1923"/>
                    <a:pt x="35330" y="1552"/>
                  </a:cubicBezTo>
                  <a:cubicBezTo>
                    <a:pt x="34482" y="517"/>
                    <a:pt x="33245" y="0"/>
                    <a:pt x="32009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4" name="Google Shape;1744;p34"/>
            <p:cNvSpPr/>
            <p:nvPr/>
          </p:nvSpPr>
          <p:spPr>
            <a:xfrm>
              <a:off x="2752900" y="245575"/>
              <a:ext cx="1347275" cy="1291875"/>
            </a:xfrm>
            <a:custGeom>
              <a:avLst/>
              <a:gdLst/>
              <a:ahLst/>
              <a:cxnLst/>
              <a:rect l="l" t="t" r="r" b="b"/>
              <a:pathLst>
                <a:path w="53891" h="51675" extrusionOk="0">
                  <a:moveTo>
                    <a:pt x="24869" y="0"/>
                  </a:moveTo>
                  <a:cubicBezTo>
                    <a:pt x="24527" y="0"/>
                    <a:pt x="24199" y="189"/>
                    <a:pt x="24038" y="516"/>
                  </a:cubicBezTo>
                  <a:lnTo>
                    <a:pt x="21182" y="6304"/>
                  </a:lnTo>
                  <a:cubicBezTo>
                    <a:pt x="20688" y="7304"/>
                    <a:pt x="19732" y="7997"/>
                    <a:pt x="18627" y="8156"/>
                  </a:cubicBezTo>
                  <a:lnTo>
                    <a:pt x="4860" y="10160"/>
                  </a:lnTo>
                  <a:cubicBezTo>
                    <a:pt x="2866" y="10447"/>
                    <a:pt x="1244" y="11816"/>
                    <a:pt x="622" y="13728"/>
                  </a:cubicBezTo>
                  <a:cubicBezTo>
                    <a:pt x="0" y="15641"/>
                    <a:pt x="510" y="17702"/>
                    <a:pt x="1950" y="19109"/>
                  </a:cubicBezTo>
                  <a:lnTo>
                    <a:pt x="11916" y="28821"/>
                  </a:lnTo>
                  <a:cubicBezTo>
                    <a:pt x="12713" y="29598"/>
                    <a:pt x="13078" y="30719"/>
                    <a:pt x="12889" y="31821"/>
                  </a:cubicBezTo>
                  <a:lnTo>
                    <a:pt x="10537" y="45534"/>
                  </a:lnTo>
                  <a:cubicBezTo>
                    <a:pt x="10199" y="47518"/>
                    <a:pt x="10996" y="49485"/>
                    <a:pt x="12626" y="50667"/>
                  </a:cubicBezTo>
                  <a:cubicBezTo>
                    <a:pt x="13544" y="51335"/>
                    <a:pt x="14620" y="51675"/>
                    <a:pt x="15703" y="51675"/>
                  </a:cubicBezTo>
                  <a:cubicBezTo>
                    <a:pt x="16537" y="51675"/>
                    <a:pt x="17376" y="51474"/>
                    <a:pt x="18150" y="51066"/>
                  </a:cubicBezTo>
                  <a:lnTo>
                    <a:pt x="30468" y="44591"/>
                  </a:lnTo>
                  <a:cubicBezTo>
                    <a:pt x="30961" y="44331"/>
                    <a:pt x="31503" y="44201"/>
                    <a:pt x="32045" y="44201"/>
                  </a:cubicBezTo>
                  <a:cubicBezTo>
                    <a:pt x="32586" y="44201"/>
                    <a:pt x="33128" y="44331"/>
                    <a:pt x="33621" y="44591"/>
                  </a:cubicBezTo>
                  <a:lnTo>
                    <a:pt x="45939" y="51066"/>
                  </a:lnTo>
                  <a:cubicBezTo>
                    <a:pt x="46692" y="51463"/>
                    <a:pt x="47532" y="51662"/>
                    <a:pt x="48373" y="51662"/>
                  </a:cubicBezTo>
                  <a:cubicBezTo>
                    <a:pt x="49460" y="51662"/>
                    <a:pt x="50551" y="51330"/>
                    <a:pt x="51463" y="50667"/>
                  </a:cubicBezTo>
                  <a:cubicBezTo>
                    <a:pt x="53093" y="49485"/>
                    <a:pt x="53890" y="47518"/>
                    <a:pt x="53552" y="45534"/>
                  </a:cubicBezTo>
                  <a:lnTo>
                    <a:pt x="52477" y="39279"/>
                  </a:lnTo>
                  <a:cubicBezTo>
                    <a:pt x="52399" y="38829"/>
                    <a:pt x="52009" y="38509"/>
                    <a:pt x="51565" y="38509"/>
                  </a:cubicBezTo>
                  <a:cubicBezTo>
                    <a:pt x="51513" y="38509"/>
                    <a:pt x="51459" y="38513"/>
                    <a:pt x="51406" y="38522"/>
                  </a:cubicBezTo>
                  <a:cubicBezTo>
                    <a:pt x="50899" y="38607"/>
                    <a:pt x="50562" y="39087"/>
                    <a:pt x="50649" y="39594"/>
                  </a:cubicBezTo>
                  <a:lnTo>
                    <a:pt x="51721" y="45848"/>
                  </a:lnTo>
                  <a:cubicBezTo>
                    <a:pt x="51944" y="47150"/>
                    <a:pt x="51440" y="48390"/>
                    <a:pt x="50372" y="49164"/>
                  </a:cubicBezTo>
                  <a:cubicBezTo>
                    <a:pt x="49770" y="49602"/>
                    <a:pt x="49083" y="49823"/>
                    <a:pt x="48389" y="49823"/>
                  </a:cubicBezTo>
                  <a:cubicBezTo>
                    <a:pt x="47853" y="49823"/>
                    <a:pt x="47312" y="49691"/>
                    <a:pt x="46803" y="49424"/>
                  </a:cubicBezTo>
                  <a:lnTo>
                    <a:pt x="34486" y="42949"/>
                  </a:lnTo>
                  <a:cubicBezTo>
                    <a:pt x="33723" y="42547"/>
                    <a:pt x="32884" y="42346"/>
                    <a:pt x="32045" y="42346"/>
                  </a:cubicBezTo>
                  <a:cubicBezTo>
                    <a:pt x="31206" y="42346"/>
                    <a:pt x="30367" y="42547"/>
                    <a:pt x="29603" y="42949"/>
                  </a:cubicBezTo>
                  <a:lnTo>
                    <a:pt x="17286" y="49424"/>
                  </a:lnTo>
                  <a:cubicBezTo>
                    <a:pt x="16777" y="49691"/>
                    <a:pt x="16236" y="49823"/>
                    <a:pt x="15700" y="49823"/>
                  </a:cubicBezTo>
                  <a:cubicBezTo>
                    <a:pt x="15006" y="49823"/>
                    <a:pt x="14319" y="49602"/>
                    <a:pt x="13717" y="49164"/>
                  </a:cubicBezTo>
                  <a:cubicBezTo>
                    <a:pt x="12649" y="48390"/>
                    <a:pt x="12145" y="47150"/>
                    <a:pt x="12369" y="45848"/>
                  </a:cubicBezTo>
                  <a:lnTo>
                    <a:pt x="14721" y="32135"/>
                  </a:lnTo>
                  <a:cubicBezTo>
                    <a:pt x="15011" y="30432"/>
                    <a:pt x="14447" y="28695"/>
                    <a:pt x="13210" y="27492"/>
                  </a:cubicBezTo>
                  <a:lnTo>
                    <a:pt x="3248" y="17777"/>
                  </a:lnTo>
                  <a:cubicBezTo>
                    <a:pt x="2302" y="16858"/>
                    <a:pt x="1981" y="15556"/>
                    <a:pt x="2390" y="14303"/>
                  </a:cubicBezTo>
                  <a:cubicBezTo>
                    <a:pt x="2795" y="13049"/>
                    <a:pt x="3819" y="12184"/>
                    <a:pt x="5124" y="11995"/>
                  </a:cubicBezTo>
                  <a:lnTo>
                    <a:pt x="18897" y="9994"/>
                  </a:lnTo>
                  <a:cubicBezTo>
                    <a:pt x="20604" y="9748"/>
                    <a:pt x="22081" y="8673"/>
                    <a:pt x="22848" y="7126"/>
                  </a:cubicBezTo>
                  <a:lnTo>
                    <a:pt x="25703" y="1340"/>
                  </a:lnTo>
                  <a:cubicBezTo>
                    <a:pt x="25930" y="881"/>
                    <a:pt x="25741" y="323"/>
                    <a:pt x="25281" y="96"/>
                  </a:cubicBezTo>
                  <a:cubicBezTo>
                    <a:pt x="25148" y="31"/>
                    <a:pt x="25007" y="0"/>
                    <a:pt x="248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5" name="Google Shape;1745;p34"/>
            <p:cNvSpPr/>
            <p:nvPr/>
          </p:nvSpPr>
          <p:spPr>
            <a:xfrm>
              <a:off x="3391500" y="18075"/>
              <a:ext cx="963625" cy="1123900"/>
            </a:xfrm>
            <a:custGeom>
              <a:avLst/>
              <a:gdLst/>
              <a:ahLst/>
              <a:cxnLst/>
              <a:rect l="l" t="t" r="r" b="b"/>
              <a:pathLst>
                <a:path w="38545" h="44956" extrusionOk="0">
                  <a:moveTo>
                    <a:pt x="6499" y="1"/>
                  </a:moveTo>
                  <a:cubicBezTo>
                    <a:pt x="4488" y="1"/>
                    <a:pt x="2687" y="1120"/>
                    <a:pt x="1795" y="2925"/>
                  </a:cubicBezTo>
                  <a:lnTo>
                    <a:pt x="227" y="6101"/>
                  </a:lnTo>
                  <a:cubicBezTo>
                    <a:pt x="1" y="6561"/>
                    <a:pt x="189" y="7118"/>
                    <a:pt x="649" y="7345"/>
                  </a:cubicBezTo>
                  <a:cubicBezTo>
                    <a:pt x="781" y="7410"/>
                    <a:pt x="921" y="7440"/>
                    <a:pt x="1058" y="7440"/>
                  </a:cubicBezTo>
                  <a:cubicBezTo>
                    <a:pt x="1401" y="7440"/>
                    <a:pt x="1731" y="7250"/>
                    <a:pt x="1893" y="6922"/>
                  </a:cubicBezTo>
                  <a:lnTo>
                    <a:pt x="3461" y="3745"/>
                  </a:lnTo>
                  <a:cubicBezTo>
                    <a:pt x="4045" y="2563"/>
                    <a:pt x="5181" y="1857"/>
                    <a:pt x="6499" y="1857"/>
                  </a:cubicBezTo>
                  <a:cubicBezTo>
                    <a:pt x="7820" y="1857"/>
                    <a:pt x="8956" y="2563"/>
                    <a:pt x="9540" y="3745"/>
                  </a:cubicBezTo>
                  <a:lnTo>
                    <a:pt x="15697" y="16226"/>
                  </a:lnTo>
                  <a:cubicBezTo>
                    <a:pt x="16464" y="17773"/>
                    <a:pt x="17941" y="18848"/>
                    <a:pt x="19648" y="19094"/>
                  </a:cubicBezTo>
                  <a:lnTo>
                    <a:pt x="33418" y="21095"/>
                  </a:lnTo>
                  <a:cubicBezTo>
                    <a:pt x="34726" y="21284"/>
                    <a:pt x="35750" y="22149"/>
                    <a:pt x="36155" y="23403"/>
                  </a:cubicBezTo>
                  <a:cubicBezTo>
                    <a:pt x="36564" y="24656"/>
                    <a:pt x="36243" y="25958"/>
                    <a:pt x="35297" y="26877"/>
                  </a:cubicBezTo>
                  <a:lnTo>
                    <a:pt x="25335" y="36592"/>
                  </a:lnTo>
                  <a:cubicBezTo>
                    <a:pt x="24098" y="37795"/>
                    <a:pt x="23534" y="39532"/>
                    <a:pt x="23825" y="41235"/>
                  </a:cubicBezTo>
                  <a:cubicBezTo>
                    <a:pt x="23825" y="41235"/>
                    <a:pt x="24331" y="44179"/>
                    <a:pt x="24331" y="44186"/>
                  </a:cubicBezTo>
                  <a:cubicBezTo>
                    <a:pt x="24407" y="44632"/>
                    <a:pt x="24810" y="44955"/>
                    <a:pt x="25252" y="44955"/>
                  </a:cubicBezTo>
                  <a:cubicBezTo>
                    <a:pt x="25302" y="44955"/>
                    <a:pt x="25352" y="44951"/>
                    <a:pt x="25403" y="44943"/>
                  </a:cubicBezTo>
                  <a:cubicBezTo>
                    <a:pt x="25910" y="44855"/>
                    <a:pt x="26247" y="44375"/>
                    <a:pt x="26160" y="43871"/>
                  </a:cubicBezTo>
                  <a:lnTo>
                    <a:pt x="25656" y="40921"/>
                  </a:lnTo>
                  <a:cubicBezTo>
                    <a:pt x="25467" y="39823"/>
                    <a:pt x="25832" y="38698"/>
                    <a:pt x="26629" y="37921"/>
                  </a:cubicBezTo>
                  <a:lnTo>
                    <a:pt x="36595" y="28209"/>
                  </a:lnTo>
                  <a:cubicBezTo>
                    <a:pt x="38035" y="26802"/>
                    <a:pt x="38545" y="24741"/>
                    <a:pt x="37923" y="22828"/>
                  </a:cubicBezTo>
                  <a:cubicBezTo>
                    <a:pt x="37301" y="20916"/>
                    <a:pt x="35675" y="19547"/>
                    <a:pt x="33685" y="19260"/>
                  </a:cubicBezTo>
                  <a:lnTo>
                    <a:pt x="19915" y="17256"/>
                  </a:lnTo>
                  <a:cubicBezTo>
                    <a:pt x="18813" y="17097"/>
                    <a:pt x="17857" y="16404"/>
                    <a:pt x="17363" y="15404"/>
                  </a:cubicBezTo>
                  <a:lnTo>
                    <a:pt x="11207" y="2925"/>
                  </a:lnTo>
                  <a:cubicBezTo>
                    <a:pt x="10314" y="1120"/>
                    <a:pt x="8513" y="1"/>
                    <a:pt x="64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46" name="Google Shape;1746;p34"/>
          <p:cNvGrpSpPr/>
          <p:nvPr/>
        </p:nvGrpSpPr>
        <p:grpSpPr>
          <a:xfrm flipH="1">
            <a:off x="179926" y="4167043"/>
            <a:ext cx="279106" cy="268188"/>
            <a:chOff x="2416614" y="-315052"/>
            <a:chExt cx="2274706" cy="2185722"/>
          </a:xfrm>
        </p:grpSpPr>
        <p:sp>
          <p:nvSpPr>
            <p:cNvPr id="1747" name="Google Shape;1747;p34"/>
            <p:cNvSpPr/>
            <p:nvPr/>
          </p:nvSpPr>
          <p:spPr>
            <a:xfrm>
              <a:off x="2416614" y="-315052"/>
              <a:ext cx="2274706" cy="2185722"/>
            </a:xfrm>
            <a:custGeom>
              <a:avLst/>
              <a:gdLst/>
              <a:ahLst/>
              <a:cxnLst/>
              <a:rect l="l" t="t" r="r" b="b"/>
              <a:pathLst>
                <a:path w="75079" h="72142" extrusionOk="0">
                  <a:moveTo>
                    <a:pt x="37538" y="0"/>
                  </a:moveTo>
                  <a:cubicBezTo>
                    <a:pt x="35486" y="0"/>
                    <a:pt x="33490" y="565"/>
                    <a:pt x="31763" y="1639"/>
                  </a:cubicBezTo>
                  <a:cubicBezTo>
                    <a:pt x="30040" y="2711"/>
                    <a:pt x="28647" y="4252"/>
                    <a:pt x="27738" y="6094"/>
                  </a:cubicBezTo>
                  <a:lnTo>
                    <a:pt x="26170" y="9270"/>
                  </a:lnTo>
                  <a:cubicBezTo>
                    <a:pt x="25872" y="9871"/>
                    <a:pt x="25670" y="10506"/>
                    <a:pt x="25568" y="11158"/>
                  </a:cubicBezTo>
                  <a:cubicBezTo>
                    <a:pt x="25113" y="11639"/>
                    <a:pt x="24734" y="12183"/>
                    <a:pt x="24436" y="12785"/>
                  </a:cubicBezTo>
                  <a:lnTo>
                    <a:pt x="22115" y="17488"/>
                  </a:lnTo>
                  <a:lnTo>
                    <a:pt x="9537" y="19317"/>
                  </a:lnTo>
                  <a:cubicBezTo>
                    <a:pt x="7503" y="19613"/>
                    <a:pt x="5607" y="20458"/>
                    <a:pt x="4056" y="21770"/>
                  </a:cubicBezTo>
                  <a:cubicBezTo>
                    <a:pt x="2505" y="23077"/>
                    <a:pt x="1349" y="24801"/>
                    <a:pt x="713" y="26755"/>
                  </a:cubicBezTo>
                  <a:cubicBezTo>
                    <a:pt x="78" y="28711"/>
                    <a:pt x="1" y="30782"/>
                    <a:pt x="487" y="32756"/>
                  </a:cubicBezTo>
                  <a:cubicBezTo>
                    <a:pt x="974" y="34726"/>
                    <a:pt x="2008" y="36523"/>
                    <a:pt x="3478" y="37960"/>
                  </a:cubicBezTo>
                  <a:lnTo>
                    <a:pt x="12578" y="46831"/>
                  </a:lnTo>
                  <a:lnTo>
                    <a:pt x="10433" y="59358"/>
                  </a:lnTo>
                  <a:cubicBezTo>
                    <a:pt x="10084" y="61381"/>
                    <a:pt x="10304" y="63446"/>
                    <a:pt x="11071" y="65329"/>
                  </a:cubicBezTo>
                  <a:cubicBezTo>
                    <a:pt x="11835" y="67208"/>
                    <a:pt x="13116" y="68840"/>
                    <a:pt x="14778" y="70047"/>
                  </a:cubicBezTo>
                  <a:cubicBezTo>
                    <a:pt x="16664" y="71418"/>
                    <a:pt x="18884" y="72141"/>
                    <a:pt x="21195" y="72141"/>
                  </a:cubicBezTo>
                  <a:cubicBezTo>
                    <a:pt x="22956" y="72141"/>
                    <a:pt x="24717" y="71706"/>
                    <a:pt x="26289" y="70881"/>
                  </a:cubicBezTo>
                  <a:lnTo>
                    <a:pt x="37538" y="64967"/>
                  </a:lnTo>
                  <a:lnTo>
                    <a:pt x="48271" y="70607"/>
                  </a:lnTo>
                  <a:lnTo>
                    <a:pt x="48274" y="70611"/>
                  </a:lnTo>
                  <a:cubicBezTo>
                    <a:pt x="48430" y="70692"/>
                    <a:pt x="48561" y="70759"/>
                    <a:pt x="48689" y="70827"/>
                  </a:cubicBezTo>
                  <a:cubicBezTo>
                    <a:pt x="48720" y="70844"/>
                    <a:pt x="48750" y="70861"/>
                    <a:pt x="48784" y="70878"/>
                  </a:cubicBezTo>
                  <a:lnTo>
                    <a:pt x="48787" y="70881"/>
                  </a:lnTo>
                  <a:cubicBezTo>
                    <a:pt x="50349" y="71699"/>
                    <a:pt x="52086" y="72124"/>
                    <a:pt x="53859" y="72124"/>
                  </a:cubicBezTo>
                  <a:cubicBezTo>
                    <a:pt x="54127" y="72124"/>
                    <a:pt x="54394" y="72115"/>
                    <a:pt x="54661" y="72094"/>
                  </a:cubicBezTo>
                  <a:cubicBezTo>
                    <a:pt x="56709" y="71949"/>
                    <a:pt x="58658" y="71240"/>
                    <a:pt x="60301" y="70047"/>
                  </a:cubicBezTo>
                  <a:cubicBezTo>
                    <a:pt x="61960" y="68840"/>
                    <a:pt x="63244" y="67208"/>
                    <a:pt x="64008" y="65326"/>
                  </a:cubicBezTo>
                  <a:cubicBezTo>
                    <a:pt x="64775" y="63446"/>
                    <a:pt x="64995" y="61381"/>
                    <a:pt x="64646" y="59358"/>
                  </a:cubicBezTo>
                  <a:lnTo>
                    <a:pt x="63576" y="53099"/>
                  </a:lnTo>
                  <a:cubicBezTo>
                    <a:pt x="63443" y="52335"/>
                    <a:pt x="63173" y="51592"/>
                    <a:pt x="62785" y="50916"/>
                  </a:cubicBezTo>
                  <a:cubicBezTo>
                    <a:pt x="62927" y="50153"/>
                    <a:pt x="62933" y="49358"/>
                    <a:pt x="62801" y="48595"/>
                  </a:cubicBezTo>
                  <a:lnTo>
                    <a:pt x="62497" y="46831"/>
                  </a:lnTo>
                  <a:lnTo>
                    <a:pt x="71601" y="37960"/>
                  </a:lnTo>
                  <a:cubicBezTo>
                    <a:pt x="73071" y="36527"/>
                    <a:pt x="74105" y="34726"/>
                    <a:pt x="74592" y="32756"/>
                  </a:cubicBezTo>
                  <a:cubicBezTo>
                    <a:pt x="75078" y="30785"/>
                    <a:pt x="75001" y="28711"/>
                    <a:pt x="74366" y="26758"/>
                  </a:cubicBezTo>
                  <a:cubicBezTo>
                    <a:pt x="73730" y="24801"/>
                    <a:pt x="72574" y="23077"/>
                    <a:pt x="71023" y="21770"/>
                  </a:cubicBezTo>
                  <a:cubicBezTo>
                    <a:pt x="69472" y="20462"/>
                    <a:pt x="67576" y="19613"/>
                    <a:pt x="65542" y="19317"/>
                  </a:cubicBezTo>
                  <a:lnTo>
                    <a:pt x="52964" y="17488"/>
                  </a:lnTo>
                  <a:lnTo>
                    <a:pt x="47341" y="6094"/>
                  </a:lnTo>
                  <a:cubicBezTo>
                    <a:pt x="46432" y="4248"/>
                    <a:pt x="45040" y="2711"/>
                    <a:pt x="43313" y="1639"/>
                  </a:cubicBezTo>
                  <a:cubicBezTo>
                    <a:pt x="41589" y="565"/>
                    <a:pt x="39593" y="0"/>
                    <a:pt x="375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1440000" algn="bl" rotWithShape="0">
                <a:schemeClr val="dk1">
                  <a:alpha val="5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8" name="Google Shape;1748;p34"/>
            <p:cNvSpPr/>
            <p:nvPr/>
          </p:nvSpPr>
          <p:spPr>
            <a:xfrm>
              <a:off x="2753750" y="41200"/>
              <a:ext cx="1600525" cy="1473075"/>
            </a:xfrm>
            <a:custGeom>
              <a:avLst/>
              <a:gdLst/>
              <a:ahLst/>
              <a:cxnLst/>
              <a:rect l="l" t="t" r="r" b="b"/>
              <a:pathLst>
                <a:path w="64021" h="58923" extrusionOk="0">
                  <a:moveTo>
                    <a:pt x="32011" y="0"/>
                  </a:moveTo>
                  <a:cubicBezTo>
                    <a:pt x="30471" y="0"/>
                    <a:pt x="28931" y="803"/>
                    <a:pt x="28140" y="2408"/>
                  </a:cubicBezTo>
                  <a:lnTo>
                    <a:pt x="21979" y="14888"/>
                  </a:lnTo>
                  <a:cubicBezTo>
                    <a:pt x="21351" y="16162"/>
                    <a:pt x="20134" y="17044"/>
                    <a:pt x="18728" y="17250"/>
                  </a:cubicBezTo>
                  <a:lnTo>
                    <a:pt x="4957" y="19250"/>
                  </a:lnTo>
                  <a:cubicBezTo>
                    <a:pt x="1416" y="19765"/>
                    <a:pt x="0" y="24117"/>
                    <a:pt x="2565" y="26614"/>
                  </a:cubicBezTo>
                  <a:lnTo>
                    <a:pt x="12531" y="36330"/>
                  </a:lnTo>
                  <a:cubicBezTo>
                    <a:pt x="13548" y="37320"/>
                    <a:pt x="14011" y="38749"/>
                    <a:pt x="13771" y="40151"/>
                  </a:cubicBezTo>
                  <a:lnTo>
                    <a:pt x="11419" y="53865"/>
                  </a:lnTo>
                  <a:cubicBezTo>
                    <a:pt x="10940" y="56656"/>
                    <a:pt x="13159" y="58922"/>
                    <a:pt x="15674" y="58922"/>
                  </a:cubicBezTo>
                  <a:cubicBezTo>
                    <a:pt x="16338" y="58922"/>
                    <a:pt x="17023" y="58765"/>
                    <a:pt x="17684" y="58417"/>
                  </a:cubicBezTo>
                  <a:lnTo>
                    <a:pt x="30001" y="51942"/>
                  </a:lnTo>
                  <a:cubicBezTo>
                    <a:pt x="30630" y="51611"/>
                    <a:pt x="31320" y="51445"/>
                    <a:pt x="32011" y="51445"/>
                  </a:cubicBezTo>
                  <a:cubicBezTo>
                    <a:pt x="32701" y="51445"/>
                    <a:pt x="33391" y="51611"/>
                    <a:pt x="34020" y="51942"/>
                  </a:cubicBezTo>
                  <a:lnTo>
                    <a:pt x="46337" y="58417"/>
                  </a:lnTo>
                  <a:cubicBezTo>
                    <a:pt x="46998" y="58765"/>
                    <a:pt x="47683" y="58922"/>
                    <a:pt x="48347" y="58922"/>
                  </a:cubicBezTo>
                  <a:cubicBezTo>
                    <a:pt x="50862" y="58922"/>
                    <a:pt x="53081" y="56656"/>
                    <a:pt x="52602" y="53865"/>
                  </a:cubicBezTo>
                  <a:lnTo>
                    <a:pt x="50250" y="40151"/>
                  </a:lnTo>
                  <a:cubicBezTo>
                    <a:pt x="50010" y="38749"/>
                    <a:pt x="50473" y="37320"/>
                    <a:pt x="51490" y="36330"/>
                  </a:cubicBezTo>
                  <a:lnTo>
                    <a:pt x="61456" y="26614"/>
                  </a:lnTo>
                  <a:cubicBezTo>
                    <a:pt x="64021" y="24117"/>
                    <a:pt x="62605" y="19765"/>
                    <a:pt x="59064" y="19250"/>
                  </a:cubicBezTo>
                  <a:lnTo>
                    <a:pt x="45293" y="17250"/>
                  </a:lnTo>
                  <a:cubicBezTo>
                    <a:pt x="43887" y="17044"/>
                    <a:pt x="42670" y="16162"/>
                    <a:pt x="42042" y="14888"/>
                  </a:cubicBezTo>
                  <a:lnTo>
                    <a:pt x="35881" y="2408"/>
                  </a:lnTo>
                  <a:cubicBezTo>
                    <a:pt x="35090" y="803"/>
                    <a:pt x="33550" y="0"/>
                    <a:pt x="3201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9" name="Google Shape;1749;p34"/>
            <p:cNvSpPr/>
            <p:nvPr/>
          </p:nvSpPr>
          <p:spPr>
            <a:xfrm>
              <a:off x="2753750" y="41250"/>
              <a:ext cx="883275" cy="1473000"/>
            </a:xfrm>
            <a:custGeom>
              <a:avLst/>
              <a:gdLst/>
              <a:ahLst/>
              <a:cxnLst/>
              <a:rect l="l" t="t" r="r" b="b"/>
              <a:pathLst>
                <a:path w="35331" h="58920" extrusionOk="0">
                  <a:moveTo>
                    <a:pt x="32009" y="0"/>
                  </a:moveTo>
                  <a:cubicBezTo>
                    <a:pt x="30470" y="0"/>
                    <a:pt x="28931" y="802"/>
                    <a:pt x="28140" y="2406"/>
                  </a:cubicBezTo>
                  <a:lnTo>
                    <a:pt x="21979" y="14886"/>
                  </a:lnTo>
                  <a:cubicBezTo>
                    <a:pt x="21351" y="16160"/>
                    <a:pt x="20134" y="17042"/>
                    <a:pt x="18728" y="17248"/>
                  </a:cubicBezTo>
                  <a:lnTo>
                    <a:pt x="4957" y="19248"/>
                  </a:lnTo>
                  <a:cubicBezTo>
                    <a:pt x="1416" y="19763"/>
                    <a:pt x="0" y="24115"/>
                    <a:pt x="2565" y="26612"/>
                  </a:cubicBezTo>
                  <a:lnTo>
                    <a:pt x="12531" y="36328"/>
                  </a:lnTo>
                  <a:cubicBezTo>
                    <a:pt x="13548" y="37318"/>
                    <a:pt x="14011" y="38747"/>
                    <a:pt x="13771" y="40149"/>
                  </a:cubicBezTo>
                  <a:lnTo>
                    <a:pt x="11419" y="53863"/>
                  </a:lnTo>
                  <a:cubicBezTo>
                    <a:pt x="10940" y="56655"/>
                    <a:pt x="13155" y="58919"/>
                    <a:pt x="15669" y="58919"/>
                  </a:cubicBezTo>
                  <a:cubicBezTo>
                    <a:pt x="16208" y="58919"/>
                    <a:pt x="16760" y="58815"/>
                    <a:pt x="17302" y="58591"/>
                  </a:cubicBezTo>
                  <a:cubicBezTo>
                    <a:pt x="16538" y="57685"/>
                    <a:pt x="16137" y="56454"/>
                    <a:pt x="16369" y="55100"/>
                  </a:cubicBezTo>
                  <a:lnTo>
                    <a:pt x="18721" y="41386"/>
                  </a:lnTo>
                  <a:cubicBezTo>
                    <a:pt x="18961" y="39984"/>
                    <a:pt x="18498" y="38558"/>
                    <a:pt x="17478" y="37565"/>
                  </a:cubicBezTo>
                  <a:lnTo>
                    <a:pt x="7515" y="27853"/>
                  </a:lnTo>
                  <a:cubicBezTo>
                    <a:pt x="4951" y="25351"/>
                    <a:pt x="6367" y="20999"/>
                    <a:pt x="9908" y="20485"/>
                  </a:cubicBezTo>
                  <a:lnTo>
                    <a:pt x="23679" y="18485"/>
                  </a:lnTo>
                  <a:cubicBezTo>
                    <a:pt x="25085" y="18279"/>
                    <a:pt x="26301" y="17397"/>
                    <a:pt x="26930" y="16123"/>
                  </a:cubicBezTo>
                  <a:lnTo>
                    <a:pt x="33087" y="3643"/>
                  </a:lnTo>
                  <a:cubicBezTo>
                    <a:pt x="33594" y="2619"/>
                    <a:pt x="34408" y="1923"/>
                    <a:pt x="35330" y="1552"/>
                  </a:cubicBezTo>
                  <a:cubicBezTo>
                    <a:pt x="34482" y="517"/>
                    <a:pt x="33245" y="0"/>
                    <a:pt x="32009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0" name="Google Shape;1750;p34"/>
            <p:cNvSpPr/>
            <p:nvPr/>
          </p:nvSpPr>
          <p:spPr>
            <a:xfrm>
              <a:off x="2752900" y="245575"/>
              <a:ext cx="1347275" cy="1291875"/>
            </a:xfrm>
            <a:custGeom>
              <a:avLst/>
              <a:gdLst/>
              <a:ahLst/>
              <a:cxnLst/>
              <a:rect l="l" t="t" r="r" b="b"/>
              <a:pathLst>
                <a:path w="53891" h="51675" extrusionOk="0">
                  <a:moveTo>
                    <a:pt x="24869" y="0"/>
                  </a:moveTo>
                  <a:cubicBezTo>
                    <a:pt x="24527" y="0"/>
                    <a:pt x="24199" y="189"/>
                    <a:pt x="24038" y="516"/>
                  </a:cubicBezTo>
                  <a:lnTo>
                    <a:pt x="21182" y="6304"/>
                  </a:lnTo>
                  <a:cubicBezTo>
                    <a:pt x="20688" y="7304"/>
                    <a:pt x="19732" y="7997"/>
                    <a:pt x="18627" y="8156"/>
                  </a:cubicBezTo>
                  <a:lnTo>
                    <a:pt x="4860" y="10160"/>
                  </a:lnTo>
                  <a:cubicBezTo>
                    <a:pt x="2866" y="10447"/>
                    <a:pt x="1244" y="11816"/>
                    <a:pt x="622" y="13728"/>
                  </a:cubicBezTo>
                  <a:cubicBezTo>
                    <a:pt x="0" y="15641"/>
                    <a:pt x="510" y="17702"/>
                    <a:pt x="1950" y="19109"/>
                  </a:cubicBezTo>
                  <a:lnTo>
                    <a:pt x="11916" y="28821"/>
                  </a:lnTo>
                  <a:cubicBezTo>
                    <a:pt x="12713" y="29598"/>
                    <a:pt x="13078" y="30719"/>
                    <a:pt x="12889" y="31821"/>
                  </a:cubicBezTo>
                  <a:lnTo>
                    <a:pt x="10537" y="45534"/>
                  </a:lnTo>
                  <a:cubicBezTo>
                    <a:pt x="10199" y="47518"/>
                    <a:pt x="10996" y="49485"/>
                    <a:pt x="12626" y="50667"/>
                  </a:cubicBezTo>
                  <a:cubicBezTo>
                    <a:pt x="13544" y="51335"/>
                    <a:pt x="14620" y="51675"/>
                    <a:pt x="15703" y="51675"/>
                  </a:cubicBezTo>
                  <a:cubicBezTo>
                    <a:pt x="16537" y="51675"/>
                    <a:pt x="17376" y="51474"/>
                    <a:pt x="18150" y="51066"/>
                  </a:cubicBezTo>
                  <a:lnTo>
                    <a:pt x="30468" y="44591"/>
                  </a:lnTo>
                  <a:cubicBezTo>
                    <a:pt x="30961" y="44331"/>
                    <a:pt x="31503" y="44201"/>
                    <a:pt x="32045" y="44201"/>
                  </a:cubicBezTo>
                  <a:cubicBezTo>
                    <a:pt x="32586" y="44201"/>
                    <a:pt x="33128" y="44331"/>
                    <a:pt x="33621" y="44591"/>
                  </a:cubicBezTo>
                  <a:lnTo>
                    <a:pt x="45939" y="51066"/>
                  </a:lnTo>
                  <a:cubicBezTo>
                    <a:pt x="46692" y="51463"/>
                    <a:pt x="47532" y="51662"/>
                    <a:pt x="48373" y="51662"/>
                  </a:cubicBezTo>
                  <a:cubicBezTo>
                    <a:pt x="49460" y="51662"/>
                    <a:pt x="50551" y="51330"/>
                    <a:pt x="51463" y="50667"/>
                  </a:cubicBezTo>
                  <a:cubicBezTo>
                    <a:pt x="53093" y="49485"/>
                    <a:pt x="53890" y="47518"/>
                    <a:pt x="53552" y="45534"/>
                  </a:cubicBezTo>
                  <a:lnTo>
                    <a:pt x="52477" y="39279"/>
                  </a:lnTo>
                  <a:cubicBezTo>
                    <a:pt x="52399" y="38829"/>
                    <a:pt x="52009" y="38509"/>
                    <a:pt x="51565" y="38509"/>
                  </a:cubicBezTo>
                  <a:cubicBezTo>
                    <a:pt x="51513" y="38509"/>
                    <a:pt x="51459" y="38513"/>
                    <a:pt x="51406" y="38522"/>
                  </a:cubicBezTo>
                  <a:cubicBezTo>
                    <a:pt x="50899" y="38607"/>
                    <a:pt x="50562" y="39087"/>
                    <a:pt x="50649" y="39594"/>
                  </a:cubicBezTo>
                  <a:lnTo>
                    <a:pt x="51721" y="45848"/>
                  </a:lnTo>
                  <a:cubicBezTo>
                    <a:pt x="51944" y="47150"/>
                    <a:pt x="51440" y="48390"/>
                    <a:pt x="50372" y="49164"/>
                  </a:cubicBezTo>
                  <a:cubicBezTo>
                    <a:pt x="49770" y="49602"/>
                    <a:pt x="49083" y="49823"/>
                    <a:pt x="48389" y="49823"/>
                  </a:cubicBezTo>
                  <a:cubicBezTo>
                    <a:pt x="47853" y="49823"/>
                    <a:pt x="47312" y="49691"/>
                    <a:pt x="46803" y="49424"/>
                  </a:cubicBezTo>
                  <a:lnTo>
                    <a:pt x="34486" y="42949"/>
                  </a:lnTo>
                  <a:cubicBezTo>
                    <a:pt x="33723" y="42547"/>
                    <a:pt x="32884" y="42346"/>
                    <a:pt x="32045" y="42346"/>
                  </a:cubicBezTo>
                  <a:cubicBezTo>
                    <a:pt x="31206" y="42346"/>
                    <a:pt x="30367" y="42547"/>
                    <a:pt x="29603" y="42949"/>
                  </a:cubicBezTo>
                  <a:lnTo>
                    <a:pt x="17286" y="49424"/>
                  </a:lnTo>
                  <a:cubicBezTo>
                    <a:pt x="16777" y="49691"/>
                    <a:pt x="16236" y="49823"/>
                    <a:pt x="15700" y="49823"/>
                  </a:cubicBezTo>
                  <a:cubicBezTo>
                    <a:pt x="15006" y="49823"/>
                    <a:pt x="14319" y="49602"/>
                    <a:pt x="13717" y="49164"/>
                  </a:cubicBezTo>
                  <a:cubicBezTo>
                    <a:pt x="12649" y="48390"/>
                    <a:pt x="12145" y="47150"/>
                    <a:pt x="12369" y="45848"/>
                  </a:cubicBezTo>
                  <a:lnTo>
                    <a:pt x="14721" y="32135"/>
                  </a:lnTo>
                  <a:cubicBezTo>
                    <a:pt x="15011" y="30432"/>
                    <a:pt x="14447" y="28695"/>
                    <a:pt x="13210" y="27492"/>
                  </a:cubicBezTo>
                  <a:lnTo>
                    <a:pt x="3248" y="17777"/>
                  </a:lnTo>
                  <a:cubicBezTo>
                    <a:pt x="2302" y="16858"/>
                    <a:pt x="1981" y="15556"/>
                    <a:pt x="2390" y="14303"/>
                  </a:cubicBezTo>
                  <a:cubicBezTo>
                    <a:pt x="2795" y="13049"/>
                    <a:pt x="3819" y="12184"/>
                    <a:pt x="5124" y="11995"/>
                  </a:cubicBezTo>
                  <a:lnTo>
                    <a:pt x="18897" y="9994"/>
                  </a:lnTo>
                  <a:cubicBezTo>
                    <a:pt x="20604" y="9748"/>
                    <a:pt x="22081" y="8673"/>
                    <a:pt x="22848" y="7126"/>
                  </a:cubicBezTo>
                  <a:lnTo>
                    <a:pt x="25703" y="1340"/>
                  </a:lnTo>
                  <a:cubicBezTo>
                    <a:pt x="25930" y="881"/>
                    <a:pt x="25741" y="323"/>
                    <a:pt x="25281" y="96"/>
                  </a:cubicBezTo>
                  <a:cubicBezTo>
                    <a:pt x="25148" y="31"/>
                    <a:pt x="25007" y="0"/>
                    <a:pt x="248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1" name="Google Shape;1751;p34"/>
            <p:cNvSpPr/>
            <p:nvPr/>
          </p:nvSpPr>
          <p:spPr>
            <a:xfrm>
              <a:off x="3391500" y="18075"/>
              <a:ext cx="963625" cy="1123900"/>
            </a:xfrm>
            <a:custGeom>
              <a:avLst/>
              <a:gdLst/>
              <a:ahLst/>
              <a:cxnLst/>
              <a:rect l="l" t="t" r="r" b="b"/>
              <a:pathLst>
                <a:path w="38545" h="44956" extrusionOk="0">
                  <a:moveTo>
                    <a:pt x="6499" y="1"/>
                  </a:moveTo>
                  <a:cubicBezTo>
                    <a:pt x="4488" y="1"/>
                    <a:pt x="2687" y="1120"/>
                    <a:pt x="1795" y="2925"/>
                  </a:cubicBezTo>
                  <a:lnTo>
                    <a:pt x="227" y="6101"/>
                  </a:lnTo>
                  <a:cubicBezTo>
                    <a:pt x="1" y="6561"/>
                    <a:pt x="189" y="7118"/>
                    <a:pt x="649" y="7345"/>
                  </a:cubicBezTo>
                  <a:cubicBezTo>
                    <a:pt x="781" y="7410"/>
                    <a:pt x="921" y="7440"/>
                    <a:pt x="1058" y="7440"/>
                  </a:cubicBezTo>
                  <a:cubicBezTo>
                    <a:pt x="1401" y="7440"/>
                    <a:pt x="1731" y="7250"/>
                    <a:pt x="1893" y="6922"/>
                  </a:cubicBezTo>
                  <a:lnTo>
                    <a:pt x="3461" y="3745"/>
                  </a:lnTo>
                  <a:cubicBezTo>
                    <a:pt x="4045" y="2563"/>
                    <a:pt x="5181" y="1857"/>
                    <a:pt x="6499" y="1857"/>
                  </a:cubicBezTo>
                  <a:cubicBezTo>
                    <a:pt x="7820" y="1857"/>
                    <a:pt x="8956" y="2563"/>
                    <a:pt x="9540" y="3745"/>
                  </a:cubicBezTo>
                  <a:lnTo>
                    <a:pt x="15697" y="16226"/>
                  </a:lnTo>
                  <a:cubicBezTo>
                    <a:pt x="16464" y="17773"/>
                    <a:pt x="17941" y="18848"/>
                    <a:pt x="19648" y="19094"/>
                  </a:cubicBezTo>
                  <a:lnTo>
                    <a:pt x="33418" y="21095"/>
                  </a:lnTo>
                  <a:cubicBezTo>
                    <a:pt x="34726" y="21284"/>
                    <a:pt x="35750" y="22149"/>
                    <a:pt x="36155" y="23403"/>
                  </a:cubicBezTo>
                  <a:cubicBezTo>
                    <a:pt x="36564" y="24656"/>
                    <a:pt x="36243" y="25958"/>
                    <a:pt x="35297" y="26877"/>
                  </a:cubicBezTo>
                  <a:lnTo>
                    <a:pt x="25335" y="36592"/>
                  </a:lnTo>
                  <a:cubicBezTo>
                    <a:pt x="24098" y="37795"/>
                    <a:pt x="23534" y="39532"/>
                    <a:pt x="23825" y="41235"/>
                  </a:cubicBezTo>
                  <a:cubicBezTo>
                    <a:pt x="23825" y="41235"/>
                    <a:pt x="24331" y="44179"/>
                    <a:pt x="24331" y="44186"/>
                  </a:cubicBezTo>
                  <a:cubicBezTo>
                    <a:pt x="24407" y="44632"/>
                    <a:pt x="24810" y="44955"/>
                    <a:pt x="25252" y="44955"/>
                  </a:cubicBezTo>
                  <a:cubicBezTo>
                    <a:pt x="25302" y="44955"/>
                    <a:pt x="25352" y="44951"/>
                    <a:pt x="25403" y="44943"/>
                  </a:cubicBezTo>
                  <a:cubicBezTo>
                    <a:pt x="25910" y="44855"/>
                    <a:pt x="26247" y="44375"/>
                    <a:pt x="26160" y="43871"/>
                  </a:cubicBezTo>
                  <a:lnTo>
                    <a:pt x="25656" y="40921"/>
                  </a:lnTo>
                  <a:cubicBezTo>
                    <a:pt x="25467" y="39823"/>
                    <a:pt x="25832" y="38698"/>
                    <a:pt x="26629" y="37921"/>
                  </a:cubicBezTo>
                  <a:lnTo>
                    <a:pt x="36595" y="28209"/>
                  </a:lnTo>
                  <a:cubicBezTo>
                    <a:pt x="38035" y="26802"/>
                    <a:pt x="38545" y="24741"/>
                    <a:pt x="37923" y="22828"/>
                  </a:cubicBezTo>
                  <a:cubicBezTo>
                    <a:pt x="37301" y="20916"/>
                    <a:pt x="35675" y="19547"/>
                    <a:pt x="33685" y="19260"/>
                  </a:cubicBezTo>
                  <a:lnTo>
                    <a:pt x="19915" y="17256"/>
                  </a:lnTo>
                  <a:cubicBezTo>
                    <a:pt x="18813" y="17097"/>
                    <a:pt x="17857" y="16404"/>
                    <a:pt x="17363" y="15404"/>
                  </a:cubicBezTo>
                  <a:lnTo>
                    <a:pt x="11207" y="2925"/>
                  </a:lnTo>
                  <a:cubicBezTo>
                    <a:pt x="10314" y="1120"/>
                    <a:pt x="8513" y="1"/>
                    <a:pt x="64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" name="Google Shape;1417;p31">
            <a:extLst>
              <a:ext uri="{FF2B5EF4-FFF2-40B4-BE49-F238E27FC236}">
                <a16:creationId xmlns:a16="http://schemas.microsoft.com/office/drawing/2014/main" id="{47811317-7C11-8ABF-B4D8-67F0DF7C5A25}"/>
              </a:ext>
            </a:extLst>
          </p:cNvPr>
          <p:cNvSpPr/>
          <p:nvPr/>
        </p:nvSpPr>
        <p:spPr>
          <a:xfrm>
            <a:off x="2930502" y="351221"/>
            <a:ext cx="3641271" cy="607997"/>
          </a:xfrm>
          <a:custGeom>
            <a:avLst/>
            <a:gdLst/>
            <a:ahLst/>
            <a:cxnLst/>
            <a:rect l="l" t="t" r="r" b="b"/>
            <a:pathLst>
              <a:path w="40258" h="29674" extrusionOk="0">
                <a:moveTo>
                  <a:pt x="36470" y="989"/>
                </a:moveTo>
                <a:cubicBezTo>
                  <a:pt x="36245" y="944"/>
                  <a:pt x="36017" y="903"/>
                  <a:pt x="35785" y="882"/>
                </a:cubicBezTo>
                <a:cubicBezTo>
                  <a:pt x="34672" y="778"/>
                  <a:pt x="33549" y="713"/>
                  <a:pt x="32429" y="685"/>
                </a:cubicBezTo>
                <a:cubicBezTo>
                  <a:pt x="30887" y="640"/>
                  <a:pt x="29346" y="654"/>
                  <a:pt x="27808" y="640"/>
                </a:cubicBezTo>
                <a:cubicBezTo>
                  <a:pt x="27210" y="636"/>
                  <a:pt x="26612" y="640"/>
                  <a:pt x="26014" y="630"/>
                </a:cubicBezTo>
                <a:cubicBezTo>
                  <a:pt x="25308" y="619"/>
                  <a:pt x="24607" y="598"/>
                  <a:pt x="23906" y="560"/>
                </a:cubicBezTo>
                <a:cubicBezTo>
                  <a:pt x="22416" y="477"/>
                  <a:pt x="20926" y="432"/>
                  <a:pt x="19447" y="260"/>
                </a:cubicBezTo>
                <a:cubicBezTo>
                  <a:pt x="17984" y="94"/>
                  <a:pt x="16529" y="18"/>
                  <a:pt x="15064" y="8"/>
                </a:cubicBezTo>
                <a:cubicBezTo>
                  <a:pt x="13765" y="0"/>
                  <a:pt x="12468" y="91"/>
                  <a:pt x="11172" y="198"/>
                </a:cubicBezTo>
                <a:cubicBezTo>
                  <a:pt x="10630" y="246"/>
                  <a:pt x="10080" y="177"/>
                  <a:pt x="9534" y="201"/>
                </a:cubicBezTo>
                <a:cubicBezTo>
                  <a:pt x="8593" y="239"/>
                  <a:pt x="7657" y="180"/>
                  <a:pt x="6720" y="94"/>
                </a:cubicBezTo>
                <a:cubicBezTo>
                  <a:pt x="6565" y="73"/>
                  <a:pt x="6406" y="73"/>
                  <a:pt x="6254" y="91"/>
                </a:cubicBezTo>
                <a:cubicBezTo>
                  <a:pt x="5286" y="270"/>
                  <a:pt x="4318" y="453"/>
                  <a:pt x="3347" y="640"/>
                </a:cubicBezTo>
                <a:cubicBezTo>
                  <a:pt x="2666" y="767"/>
                  <a:pt x="2078" y="1069"/>
                  <a:pt x="1674" y="1694"/>
                </a:cubicBezTo>
                <a:cubicBezTo>
                  <a:pt x="1339" y="2209"/>
                  <a:pt x="958" y="2720"/>
                  <a:pt x="810" y="3342"/>
                </a:cubicBezTo>
                <a:cubicBezTo>
                  <a:pt x="647" y="4010"/>
                  <a:pt x="499" y="4680"/>
                  <a:pt x="513" y="5400"/>
                </a:cubicBezTo>
                <a:cubicBezTo>
                  <a:pt x="516" y="5786"/>
                  <a:pt x="447" y="6170"/>
                  <a:pt x="412" y="6561"/>
                </a:cubicBezTo>
                <a:cubicBezTo>
                  <a:pt x="350" y="7283"/>
                  <a:pt x="277" y="8002"/>
                  <a:pt x="232" y="8731"/>
                </a:cubicBezTo>
                <a:cubicBezTo>
                  <a:pt x="184" y="9426"/>
                  <a:pt x="170" y="10128"/>
                  <a:pt x="149" y="10822"/>
                </a:cubicBezTo>
                <a:cubicBezTo>
                  <a:pt x="119" y="11915"/>
                  <a:pt x="74" y="13006"/>
                  <a:pt x="63" y="14096"/>
                </a:cubicBezTo>
                <a:cubicBezTo>
                  <a:pt x="57" y="15530"/>
                  <a:pt x="122" y="16961"/>
                  <a:pt x="63" y="18382"/>
                </a:cubicBezTo>
                <a:cubicBezTo>
                  <a:pt x="1" y="19844"/>
                  <a:pt x="12" y="21292"/>
                  <a:pt x="132" y="22750"/>
                </a:cubicBezTo>
                <a:cubicBezTo>
                  <a:pt x="212" y="23732"/>
                  <a:pt x="364" y="24700"/>
                  <a:pt x="706" y="25633"/>
                </a:cubicBezTo>
                <a:cubicBezTo>
                  <a:pt x="1194" y="26957"/>
                  <a:pt x="2027" y="27880"/>
                  <a:pt x="3250" y="28419"/>
                </a:cubicBezTo>
                <a:cubicBezTo>
                  <a:pt x="3855" y="28689"/>
                  <a:pt x="4477" y="28875"/>
                  <a:pt x="5106" y="29003"/>
                </a:cubicBezTo>
                <a:cubicBezTo>
                  <a:pt x="5787" y="29145"/>
                  <a:pt x="6478" y="29217"/>
                  <a:pt x="7167" y="29255"/>
                </a:cubicBezTo>
                <a:cubicBezTo>
                  <a:pt x="8963" y="29348"/>
                  <a:pt x="10764" y="29390"/>
                  <a:pt x="12565" y="29477"/>
                </a:cubicBezTo>
                <a:cubicBezTo>
                  <a:pt x="14234" y="29570"/>
                  <a:pt x="15897" y="29597"/>
                  <a:pt x="17566" y="29556"/>
                </a:cubicBezTo>
                <a:cubicBezTo>
                  <a:pt x="18635" y="29528"/>
                  <a:pt x="19702" y="29556"/>
                  <a:pt x="20771" y="29584"/>
                </a:cubicBezTo>
                <a:cubicBezTo>
                  <a:pt x="22388" y="29618"/>
                  <a:pt x="24006" y="29674"/>
                  <a:pt x="25616" y="29542"/>
                </a:cubicBezTo>
                <a:cubicBezTo>
                  <a:pt x="25979" y="29514"/>
                  <a:pt x="26345" y="29501"/>
                  <a:pt x="26709" y="29525"/>
                </a:cubicBezTo>
                <a:cubicBezTo>
                  <a:pt x="26768" y="29528"/>
                  <a:pt x="26830" y="29535"/>
                  <a:pt x="26889" y="29549"/>
                </a:cubicBezTo>
                <a:cubicBezTo>
                  <a:pt x="27130" y="29597"/>
                  <a:pt x="31195" y="28983"/>
                  <a:pt x="31319" y="28979"/>
                </a:cubicBezTo>
                <a:cubicBezTo>
                  <a:pt x="32332" y="28910"/>
                  <a:pt x="33348" y="28837"/>
                  <a:pt x="34361" y="28778"/>
                </a:cubicBezTo>
                <a:cubicBezTo>
                  <a:pt x="35371" y="28710"/>
                  <a:pt x="36379" y="28592"/>
                  <a:pt x="37396" y="28613"/>
                </a:cubicBezTo>
                <a:cubicBezTo>
                  <a:pt x="37942" y="28627"/>
                  <a:pt x="38353" y="28474"/>
                  <a:pt x="38710" y="28094"/>
                </a:cubicBezTo>
                <a:cubicBezTo>
                  <a:pt x="38871" y="27922"/>
                  <a:pt x="39024" y="27727"/>
                  <a:pt x="39148" y="27523"/>
                </a:cubicBezTo>
                <a:cubicBezTo>
                  <a:pt x="39556" y="26836"/>
                  <a:pt x="39805" y="26092"/>
                  <a:pt x="39857" y="25263"/>
                </a:cubicBezTo>
                <a:cubicBezTo>
                  <a:pt x="39978" y="23362"/>
                  <a:pt x="40109" y="21475"/>
                  <a:pt x="40223" y="19571"/>
                </a:cubicBezTo>
                <a:cubicBezTo>
                  <a:pt x="40257" y="19014"/>
                  <a:pt x="40254" y="18457"/>
                  <a:pt x="40251" y="17894"/>
                </a:cubicBezTo>
                <a:cubicBezTo>
                  <a:pt x="40251" y="16463"/>
                  <a:pt x="40223" y="15039"/>
                  <a:pt x="40219" y="13612"/>
                </a:cubicBezTo>
                <a:cubicBezTo>
                  <a:pt x="40216" y="12267"/>
                  <a:pt x="40144" y="10923"/>
                  <a:pt x="40029" y="9585"/>
                </a:cubicBezTo>
                <a:cubicBezTo>
                  <a:pt x="39943" y="8600"/>
                  <a:pt x="39912" y="7622"/>
                  <a:pt x="39839" y="6640"/>
                </a:cubicBezTo>
                <a:cubicBezTo>
                  <a:pt x="39791" y="6028"/>
                  <a:pt x="39742" y="5410"/>
                  <a:pt x="39653" y="4798"/>
                </a:cubicBezTo>
                <a:cubicBezTo>
                  <a:pt x="39493" y="3754"/>
                  <a:pt x="39134" y="2787"/>
                  <a:pt x="38530" y="1922"/>
                </a:cubicBezTo>
                <a:cubicBezTo>
                  <a:pt x="38287" y="1576"/>
                  <a:pt x="38011" y="1314"/>
                  <a:pt x="37606" y="1235"/>
                </a:cubicBezTo>
                <a:cubicBezTo>
                  <a:pt x="37596" y="1231"/>
                  <a:pt x="37582" y="1227"/>
                  <a:pt x="37569" y="1224"/>
                </a:cubicBezTo>
                <a:cubicBezTo>
                  <a:pt x="37499" y="1214"/>
                  <a:pt x="37430" y="1200"/>
                  <a:pt x="37362" y="1186"/>
                </a:cubicBezTo>
                <a:cubicBezTo>
                  <a:pt x="37064" y="1128"/>
                  <a:pt x="36767" y="1051"/>
                  <a:pt x="36470" y="989"/>
                </a:cubicBez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TextBox 3">
            <a:extLst>
              <a:ext uri="{FF2B5EF4-FFF2-40B4-BE49-F238E27FC236}">
                <a16:creationId xmlns:a16="http://schemas.microsoft.com/office/drawing/2014/main" id="{223BAD78-CF19-8FF3-A3FF-A6EBBED5E5D8}"/>
              </a:ext>
            </a:extLst>
          </p:cNvPr>
          <p:cNvSpPr txBox="1"/>
          <p:nvPr/>
        </p:nvSpPr>
        <p:spPr>
          <a:xfrm>
            <a:off x="3305022" y="351221"/>
            <a:ext cx="27408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OM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كتاب النشاط ص63</a:t>
            </a:r>
            <a:endParaRPr lang="en-US" sz="28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6" name="Google Shape;2171;p39">
            <a:extLst>
              <a:ext uri="{FF2B5EF4-FFF2-40B4-BE49-F238E27FC236}">
                <a16:creationId xmlns:a16="http://schemas.microsoft.com/office/drawing/2014/main" id="{C3A93C6C-BAA1-3A21-F6F5-37D6DB076D9A}"/>
              </a:ext>
            </a:extLst>
          </p:cNvPr>
          <p:cNvGrpSpPr/>
          <p:nvPr/>
        </p:nvGrpSpPr>
        <p:grpSpPr>
          <a:xfrm flipH="1">
            <a:off x="6045885" y="384035"/>
            <a:ext cx="476551" cy="457909"/>
            <a:chOff x="2416614" y="-315052"/>
            <a:chExt cx="2274706" cy="2185722"/>
          </a:xfrm>
        </p:grpSpPr>
        <p:sp>
          <p:nvSpPr>
            <p:cNvPr id="7" name="Google Shape;2172;p39">
              <a:extLst>
                <a:ext uri="{FF2B5EF4-FFF2-40B4-BE49-F238E27FC236}">
                  <a16:creationId xmlns:a16="http://schemas.microsoft.com/office/drawing/2014/main" id="{E96C56B7-306F-69FC-09C9-34591FE0A532}"/>
                </a:ext>
              </a:extLst>
            </p:cNvPr>
            <p:cNvSpPr/>
            <p:nvPr/>
          </p:nvSpPr>
          <p:spPr>
            <a:xfrm>
              <a:off x="2416614" y="-315052"/>
              <a:ext cx="2274706" cy="2185722"/>
            </a:xfrm>
            <a:custGeom>
              <a:avLst/>
              <a:gdLst/>
              <a:ahLst/>
              <a:cxnLst/>
              <a:rect l="l" t="t" r="r" b="b"/>
              <a:pathLst>
                <a:path w="75079" h="72142" extrusionOk="0">
                  <a:moveTo>
                    <a:pt x="37538" y="0"/>
                  </a:moveTo>
                  <a:cubicBezTo>
                    <a:pt x="35486" y="0"/>
                    <a:pt x="33490" y="565"/>
                    <a:pt x="31763" y="1639"/>
                  </a:cubicBezTo>
                  <a:cubicBezTo>
                    <a:pt x="30040" y="2711"/>
                    <a:pt x="28647" y="4252"/>
                    <a:pt x="27738" y="6094"/>
                  </a:cubicBezTo>
                  <a:lnTo>
                    <a:pt x="26170" y="9270"/>
                  </a:lnTo>
                  <a:cubicBezTo>
                    <a:pt x="25872" y="9871"/>
                    <a:pt x="25670" y="10506"/>
                    <a:pt x="25568" y="11158"/>
                  </a:cubicBezTo>
                  <a:cubicBezTo>
                    <a:pt x="25113" y="11639"/>
                    <a:pt x="24734" y="12183"/>
                    <a:pt x="24436" y="12785"/>
                  </a:cubicBezTo>
                  <a:lnTo>
                    <a:pt x="22115" y="17488"/>
                  </a:lnTo>
                  <a:lnTo>
                    <a:pt x="9537" y="19317"/>
                  </a:lnTo>
                  <a:cubicBezTo>
                    <a:pt x="7503" y="19613"/>
                    <a:pt x="5607" y="20458"/>
                    <a:pt x="4056" y="21770"/>
                  </a:cubicBezTo>
                  <a:cubicBezTo>
                    <a:pt x="2505" y="23077"/>
                    <a:pt x="1349" y="24801"/>
                    <a:pt x="713" y="26755"/>
                  </a:cubicBezTo>
                  <a:cubicBezTo>
                    <a:pt x="78" y="28711"/>
                    <a:pt x="1" y="30782"/>
                    <a:pt x="487" y="32756"/>
                  </a:cubicBezTo>
                  <a:cubicBezTo>
                    <a:pt x="974" y="34726"/>
                    <a:pt x="2008" y="36523"/>
                    <a:pt x="3478" y="37960"/>
                  </a:cubicBezTo>
                  <a:lnTo>
                    <a:pt x="12578" y="46831"/>
                  </a:lnTo>
                  <a:lnTo>
                    <a:pt x="10433" y="59358"/>
                  </a:lnTo>
                  <a:cubicBezTo>
                    <a:pt x="10084" y="61381"/>
                    <a:pt x="10304" y="63446"/>
                    <a:pt x="11071" y="65329"/>
                  </a:cubicBezTo>
                  <a:cubicBezTo>
                    <a:pt x="11835" y="67208"/>
                    <a:pt x="13116" y="68840"/>
                    <a:pt x="14778" y="70047"/>
                  </a:cubicBezTo>
                  <a:cubicBezTo>
                    <a:pt x="16664" y="71418"/>
                    <a:pt x="18884" y="72141"/>
                    <a:pt x="21195" y="72141"/>
                  </a:cubicBezTo>
                  <a:cubicBezTo>
                    <a:pt x="22956" y="72141"/>
                    <a:pt x="24717" y="71706"/>
                    <a:pt x="26289" y="70881"/>
                  </a:cubicBezTo>
                  <a:lnTo>
                    <a:pt x="37538" y="64967"/>
                  </a:lnTo>
                  <a:lnTo>
                    <a:pt x="48271" y="70607"/>
                  </a:lnTo>
                  <a:lnTo>
                    <a:pt x="48274" y="70611"/>
                  </a:lnTo>
                  <a:cubicBezTo>
                    <a:pt x="48430" y="70692"/>
                    <a:pt x="48561" y="70759"/>
                    <a:pt x="48689" y="70827"/>
                  </a:cubicBezTo>
                  <a:cubicBezTo>
                    <a:pt x="48720" y="70844"/>
                    <a:pt x="48750" y="70861"/>
                    <a:pt x="48784" y="70878"/>
                  </a:cubicBezTo>
                  <a:lnTo>
                    <a:pt x="48787" y="70881"/>
                  </a:lnTo>
                  <a:cubicBezTo>
                    <a:pt x="50349" y="71699"/>
                    <a:pt x="52086" y="72124"/>
                    <a:pt x="53859" y="72124"/>
                  </a:cubicBezTo>
                  <a:cubicBezTo>
                    <a:pt x="54127" y="72124"/>
                    <a:pt x="54394" y="72115"/>
                    <a:pt x="54661" y="72094"/>
                  </a:cubicBezTo>
                  <a:cubicBezTo>
                    <a:pt x="56709" y="71949"/>
                    <a:pt x="58658" y="71240"/>
                    <a:pt x="60301" y="70047"/>
                  </a:cubicBezTo>
                  <a:cubicBezTo>
                    <a:pt x="61960" y="68840"/>
                    <a:pt x="63244" y="67208"/>
                    <a:pt x="64008" y="65326"/>
                  </a:cubicBezTo>
                  <a:cubicBezTo>
                    <a:pt x="64775" y="63446"/>
                    <a:pt x="64995" y="61381"/>
                    <a:pt x="64646" y="59358"/>
                  </a:cubicBezTo>
                  <a:lnTo>
                    <a:pt x="63576" y="53099"/>
                  </a:lnTo>
                  <a:cubicBezTo>
                    <a:pt x="63443" y="52335"/>
                    <a:pt x="63173" y="51592"/>
                    <a:pt x="62785" y="50916"/>
                  </a:cubicBezTo>
                  <a:cubicBezTo>
                    <a:pt x="62927" y="50153"/>
                    <a:pt x="62933" y="49358"/>
                    <a:pt x="62801" y="48595"/>
                  </a:cubicBezTo>
                  <a:lnTo>
                    <a:pt x="62497" y="46831"/>
                  </a:lnTo>
                  <a:lnTo>
                    <a:pt x="71601" y="37960"/>
                  </a:lnTo>
                  <a:cubicBezTo>
                    <a:pt x="73071" y="36527"/>
                    <a:pt x="74105" y="34726"/>
                    <a:pt x="74592" y="32756"/>
                  </a:cubicBezTo>
                  <a:cubicBezTo>
                    <a:pt x="75078" y="30785"/>
                    <a:pt x="75001" y="28711"/>
                    <a:pt x="74366" y="26758"/>
                  </a:cubicBezTo>
                  <a:cubicBezTo>
                    <a:pt x="73730" y="24801"/>
                    <a:pt x="72574" y="23077"/>
                    <a:pt x="71023" y="21770"/>
                  </a:cubicBezTo>
                  <a:cubicBezTo>
                    <a:pt x="69472" y="20462"/>
                    <a:pt x="67576" y="19613"/>
                    <a:pt x="65542" y="19317"/>
                  </a:cubicBezTo>
                  <a:lnTo>
                    <a:pt x="52964" y="17488"/>
                  </a:lnTo>
                  <a:lnTo>
                    <a:pt x="47341" y="6094"/>
                  </a:lnTo>
                  <a:cubicBezTo>
                    <a:pt x="46432" y="4248"/>
                    <a:pt x="45040" y="2711"/>
                    <a:pt x="43313" y="1639"/>
                  </a:cubicBezTo>
                  <a:cubicBezTo>
                    <a:pt x="41589" y="565"/>
                    <a:pt x="39593" y="0"/>
                    <a:pt x="375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1440000" algn="bl" rotWithShape="0">
                <a:schemeClr val="dk1">
                  <a:alpha val="5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2173;p39">
              <a:extLst>
                <a:ext uri="{FF2B5EF4-FFF2-40B4-BE49-F238E27FC236}">
                  <a16:creationId xmlns:a16="http://schemas.microsoft.com/office/drawing/2014/main" id="{4746BBDA-54DC-F4C9-D6AD-DA10ED9634A2}"/>
                </a:ext>
              </a:extLst>
            </p:cNvPr>
            <p:cNvSpPr/>
            <p:nvPr/>
          </p:nvSpPr>
          <p:spPr>
            <a:xfrm>
              <a:off x="2753750" y="41200"/>
              <a:ext cx="1600525" cy="1473075"/>
            </a:xfrm>
            <a:custGeom>
              <a:avLst/>
              <a:gdLst/>
              <a:ahLst/>
              <a:cxnLst/>
              <a:rect l="l" t="t" r="r" b="b"/>
              <a:pathLst>
                <a:path w="64021" h="58923" extrusionOk="0">
                  <a:moveTo>
                    <a:pt x="32011" y="0"/>
                  </a:moveTo>
                  <a:cubicBezTo>
                    <a:pt x="30471" y="0"/>
                    <a:pt x="28931" y="803"/>
                    <a:pt x="28140" y="2408"/>
                  </a:cubicBezTo>
                  <a:lnTo>
                    <a:pt x="21979" y="14888"/>
                  </a:lnTo>
                  <a:cubicBezTo>
                    <a:pt x="21351" y="16162"/>
                    <a:pt x="20134" y="17044"/>
                    <a:pt x="18728" y="17250"/>
                  </a:cubicBezTo>
                  <a:lnTo>
                    <a:pt x="4957" y="19250"/>
                  </a:lnTo>
                  <a:cubicBezTo>
                    <a:pt x="1416" y="19765"/>
                    <a:pt x="0" y="24117"/>
                    <a:pt x="2565" y="26614"/>
                  </a:cubicBezTo>
                  <a:lnTo>
                    <a:pt x="12531" y="36330"/>
                  </a:lnTo>
                  <a:cubicBezTo>
                    <a:pt x="13548" y="37320"/>
                    <a:pt x="14011" y="38749"/>
                    <a:pt x="13771" y="40151"/>
                  </a:cubicBezTo>
                  <a:lnTo>
                    <a:pt x="11419" y="53865"/>
                  </a:lnTo>
                  <a:cubicBezTo>
                    <a:pt x="10940" y="56656"/>
                    <a:pt x="13159" y="58922"/>
                    <a:pt x="15674" y="58922"/>
                  </a:cubicBezTo>
                  <a:cubicBezTo>
                    <a:pt x="16338" y="58922"/>
                    <a:pt x="17023" y="58765"/>
                    <a:pt x="17684" y="58417"/>
                  </a:cubicBezTo>
                  <a:lnTo>
                    <a:pt x="30001" y="51942"/>
                  </a:lnTo>
                  <a:cubicBezTo>
                    <a:pt x="30630" y="51611"/>
                    <a:pt x="31320" y="51445"/>
                    <a:pt x="32011" y="51445"/>
                  </a:cubicBezTo>
                  <a:cubicBezTo>
                    <a:pt x="32701" y="51445"/>
                    <a:pt x="33391" y="51611"/>
                    <a:pt x="34020" y="51942"/>
                  </a:cubicBezTo>
                  <a:lnTo>
                    <a:pt x="46337" y="58417"/>
                  </a:lnTo>
                  <a:cubicBezTo>
                    <a:pt x="46998" y="58765"/>
                    <a:pt x="47683" y="58922"/>
                    <a:pt x="48347" y="58922"/>
                  </a:cubicBezTo>
                  <a:cubicBezTo>
                    <a:pt x="50862" y="58922"/>
                    <a:pt x="53081" y="56656"/>
                    <a:pt x="52602" y="53865"/>
                  </a:cubicBezTo>
                  <a:lnTo>
                    <a:pt x="50250" y="40151"/>
                  </a:lnTo>
                  <a:cubicBezTo>
                    <a:pt x="50010" y="38749"/>
                    <a:pt x="50473" y="37320"/>
                    <a:pt x="51490" y="36330"/>
                  </a:cubicBezTo>
                  <a:lnTo>
                    <a:pt x="61456" y="26614"/>
                  </a:lnTo>
                  <a:cubicBezTo>
                    <a:pt x="64021" y="24117"/>
                    <a:pt x="62605" y="19765"/>
                    <a:pt x="59064" y="19250"/>
                  </a:cubicBezTo>
                  <a:lnTo>
                    <a:pt x="45293" y="17250"/>
                  </a:lnTo>
                  <a:cubicBezTo>
                    <a:pt x="43887" y="17044"/>
                    <a:pt x="42670" y="16162"/>
                    <a:pt x="42042" y="14888"/>
                  </a:cubicBezTo>
                  <a:lnTo>
                    <a:pt x="35881" y="2408"/>
                  </a:lnTo>
                  <a:cubicBezTo>
                    <a:pt x="35090" y="803"/>
                    <a:pt x="33550" y="0"/>
                    <a:pt x="3201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2174;p39">
              <a:extLst>
                <a:ext uri="{FF2B5EF4-FFF2-40B4-BE49-F238E27FC236}">
                  <a16:creationId xmlns:a16="http://schemas.microsoft.com/office/drawing/2014/main" id="{04949CD7-2B1D-655C-218A-641783A77A70}"/>
                </a:ext>
              </a:extLst>
            </p:cNvPr>
            <p:cNvSpPr/>
            <p:nvPr/>
          </p:nvSpPr>
          <p:spPr>
            <a:xfrm>
              <a:off x="2753750" y="41250"/>
              <a:ext cx="883275" cy="1473000"/>
            </a:xfrm>
            <a:custGeom>
              <a:avLst/>
              <a:gdLst/>
              <a:ahLst/>
              <a:cxnLst/>
              <a:rect l="l" t="t" r="r" b="b"/>
              <a:pathLst>
                <a:path w="35331" h="58920" extrusionOk="0">
                  <a:moveTo>
                    <a:pt x="32009" y="0"/>
                  </a:moveTo>
                  <a:cubicBezTo>
                    <a:pt x="30470" y="0"/>
                    <a:pt x="28931" y="802"/>
                    <a:pt x="28140" y="2406"/>
                  </a:cubicBezTo>
                  <a:lnTo>
                    <a:pt x="21979" y="14886"/>
                  </a:lnTo>
                  <a:cubicBezTo>
                    <a:pt x="21351" y="16160"/>
                    <a:pt x="20134" y="17042"/>
                    <a:pt x="18728" y="17248"/>
                  </a:cubicBezTo>
                  <a:lnTo>
                    <a:pt x="4957" y="19248"/>
                  </a:lnTo>
                  <a:cubicBezTo>
                    <a:pt x="1416" y="19763"/>
                    <a:pt x="0" y="24115"/>
                    <a:pt x="2565" y="26612"/>
                  </a:cubicBezTo>
                  <a:lnTo>
                    <a:pt x="12531" y="36328"/>
                  </a:lnTo>
                  <a:cubicBezTo>
                    <a:pt x="13548" y="37318"/>
                    <a:pt x="14011" y="38747"/>
                    <a:pt x="13771" y="40149"/>
                  </a:cubicBezTo>
                  <a:lnTo>
                    <a:pt x="11419" y="53863"/>
                  </a:lnTo>
                  <a:cubicBezTo>
                    <a:pt x="10940" y="56655"/>
                    <a:pt x="13155" y="58919"/>
                    <a:pt x="15669" y="58919"/>
                  </a:cubicBezTo>
                  <a:cubicBezTo>
                    <a:pt x="16208" y="58919"/>
                    <a:pt x="16760" y="58815"/>
                    <a:pt x="17302" y="58591"/>
                  </a:cubicBezTo>
                  <a:cubicBezTo>
                    <a:pt x="16538" y="57685"/>
                    <a:pt x="16137" y="56454"/>
                    <a:pt x="16369" y="55100"/>
                  </a:cubicBezTo>
                  <a:lnTo>
                    <a:pt x="18721" y="41386"/>
                  </a:lnTo>
                  <a:cubicBezTo>
                    <a:pt x="18961" y="39984"/>
                    <a:pt x="18498" y="38558"/>
                    <a:pt x="17478" y="37565"/>
                  </a:cubicBezTo>
                  <a:lnTo>
                    <a:pt x="7515" y="27853"/>
                  </a:lnTo>
                  <a:cubicBezTo>
                    <a:pt x="4951" y="25351"/>
                    <a:pt x="6367" y="20999"/>
                    <a:pt x="9908" y="20485"/>
                  </a:cubicBezTo>
                  <a:lnTo>
                    <a:pt x="23679" y="18485"/>
                  </a:lnTo>
                  <a:cubicBezTo>
                    <a:pt x="25085" y="18279"/>
                    <a:pt x="26301" y="17397"/>
                    <a:pt x="26930" y="16123"/>
                  </a:cubicBezTo>
                  <a:lnTo>
                    <a:pt x="33087" y="3643"/>
                  </a:lnTo>
                  <a:cubicBezTo>
                    <a:pt x="33594" y="2619"/>
                    <a:pt x="34408" y="1923"/>
                    <a:pt x="35330" y="1552"/>
                  </a:cubicBezTo>
                  <a:cubicBezTo>
                    <a:pt x="34482" y="517"/>
                    <a:pt x="33245" y="0"/>
                    <a:pt x="32009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2175;p39">
              <a:extLst>
                <a:ext uri="{FF2B5EF4-FFF2-40B4-BE49-F238E27FC236}">
                  <a16:creationId xmlns:a16="http://schemas.microsoft.com/office/drawing/2014/main" id="{6640C0DB-64E4-8672-2EA1-38F5ABD267B4}"/>
                </a:ext>
              </a:extLst>
            </p:cNvPr>
            <p:cNvSpPr/>
            <p:nvPr/>
          </p:nvSpPr>
          <p:spPr>
            <a:xfrm>
              <a:off x="2752900" y="245575"/>
              <a:ext cx="1347275" cy="1291875"/>
            </a:xfrm>
            <a:custGeom>
              <a:avLst/>
              <a:gdLst/>
              <a:ahLst/>
              <a:cxnLst/>
              <a:rect l="l" t="t" r="r" b="b"/>
              <a:pathLst>
                <a:path w="53891" h="51675" extrusionOk="0">
                  <a:moveTo>
                    <a:pt x="24869" y="0"/>
                  </a:moveTo>
                  <a:cubicBezTo>
                    <a:pt x="24527" y="0"/>
                    <a:pt x="24199" y="189"/>
                    <a:pt x="24038" y="516"/>
                  </a:cubicBezTo>
                  <a:lnTo>
                    <a:pt x="21182" y="6304"/>
                  </a:lnTo>
                  <a:cubicBezTo>
                    <a:pt x="20688" y="7304"/>
                    <a:pt x="19732" y="7997"/>
                    <a:pt x="18627" y="8156"/>
                  </a:cubicBezTo>
                  <a:lnTo>
                    <a:pt x="4860" y="10160"/>
                  </a:lnTo>
                  <a:cubicBezTo>
                    <a:pt x="2866" y="10447"/>
                    <a:pt x="1244" y="11816"/>
                    <a:pt x="622" y="13728"/>
                  </a:cubicBezTo>
                  <a:cubicBezTo>
                    <a:pt x="0" y="15641"/>
                    <a:pt x="510" y="17702"/>
                    <a:pt x="1950" y="19109"/>
                  </a:cubicBezTo>
                  <a:lnTo>
                    <a:pt x="11916" y="28821"/>
                  </a:lnTo>
                  <a:cubicBezTo>
                    <a:pt x="12713" y="29598"/>
                    <a:pt x="13078" y="30719"/>
                    <a:pt x="12889" y="31821"/>
                  </a:cubicBezTo>
                  <a:lnTo>
                    <a:pt x="10537" y="45534"/>
                  </a:lnTo>
                  <a:cubicBezTo>
                    <a:pt x="10199" y="47518"/>
                    <a:pt x="10996" y="49485"/>
                    <a:pt x="12626" y="50667"/>
                  </a:cubicBezTo>
                  <a:cubicBezTo>
                    <a:pt x="13544" y="51335"/>
                    <a:pt x="14620" y="51675"/>
                    <a:pt x="15703" y="51675"/>
                  </a:cubicBezTo>
                  <a:cubicBezTo>
                    <a:pt x="16537" y="51675"/>
                    <a:pt x="17376" y="51474"/>
                    <a:pt x="18150" y="51066"/>
                  </a:cubicBezTo>
                  <a:lnTo>
                    <a:pt x="30468" y="44591"/>
                  </a:lnTo>
                  <a:cubicBezTo>
                    <a:pt x="30961" y="44331"/>
                    <a:pt x="31503" y="44201"/>
                    <a:pt x="32045" y="44201"/>
                  </a:cubicBezTo>
                  <a:cubicBezTo>
                    <a:pt x="32586" y="44201"/>
                    <a:pt x="33128" y="44331"/>
                    <a:pt x="33621" y="44591"/>
                  </a:cubicBezTo>
                  <a:lnTo>
                    <a:pt x="45939" y="51066"/>
                  </a:lnTo>
                  <a:cubicBezTo>
                    <a:pt x="46692" y="51463"/>
                    <a:pt x="47532" y="51662"/>
                    <a:pt x="48373" y="51662"/>
                  </a:cubicBezTo>
                  <a:cubicBezTo>
                    <a:pt x="49460" y="51662"/>
                    <a:pt x="50551" y="51330"/>
                    <a:pt x="51463" y="50667"/>
                  </a:cubicBezTo>
                  <a:cubicBezTo>
                    <a:pt x="53093" y="49485"/>
                    <a:pt x="53890" y="47518"/>
                    <a:pt x="53552" y="45534"/>
                  </a:cubicBezTo>
                  <a:lnTo>
                    <a:pt x="52477" y="39279"/>
                  </a:lnTo>
                  <a:cubicBezTo>
                    <a:pt x="52399" y="38829"/>
                    <a:pt x="52009" y="38509"/>
                    <a:pt x="51565" y="38509"/>
                  </a:cubicBezTo>
                  <a:cubicBezTo>
                    <a:pt x="51513" y="38509"/>
                    <a:pt x="51459" y="38513"/>
                    <a:pt x="51406" y="38522"/>
                  </a:cubicBezTo>
                  <a:cubicBezTo>
                    <a:pt x="50899" y="38607"/>
                    <a:pt x="50562" y="39087"/>
                    <a:pt x="50649" y="39594"/>
                  </a:cubicBezTo>
                  <a:lnTo>
                    <a:pt x="51721" y="45848"/>
                  </a:lnTo>
                  <a:cubicBezTo>
                    <a:pt x="51944" y="47150"/>
                    <a:pt x="51440" y="48390"/>
                    <a:pt x="50372" y="49164"/>
                  </a:cubicBezTo>
                  <a:cubicBezTo>
                    <a:pt x="49770" y="49602"/>
                    <a:pt x="49083" y="49823"/>
                    <a:pt x="48389" y="49823"/>
                  </a:cubicBezTo>
                  <a:cubicBezTo>
                    <a:pt x="47853" y="49823"/>
                    <a:pt x="47312" y="49691"/>
                    <a:pt x="46803" y="49424"/>
                  </a:cubicBezTo>
                  <a:lnTo>
                    <a:pt x="34486" y="42949"/>
                  </a:lnTo>
                  <a:cubicBezTo>
                    <a:pt x="33723" y="42547"/>
                    <a:pt x="32884" y="42346"/>
                    <a:pt x="32045" y="42346"/>
                  </a:cubicBezTo>
                  <a:cubicBezTo>
                    <a:pt x="31206" y="42346"/>
                    <a:pt x="30367" y="42547"/>
                    <a:pt x="29603" y="42949"/>
                  </a:cubicBezTo>
                  <a:lnTo>
                    <a:pt x="17286" y="49424"/>
                  </a:lnTo>
                  <a:cubicBezTo>
                    <a:pt x="16777" y="49691"/>
                    <a:pt x="16236" y="49823"/>
                    <a:pt x="15700" y="49823"/>
                  </a:cubicBezTo>
                  <a:cubicBezTo>
                    <a:pt x="15006" y="49823"/>
                    <a:pt x="14319" y="49602"/>
                    <a:pt x="13717" y="49164"/>
                  </a:cubicBezTo>
                  <a:cubicBezTo>
                    <a:pt x="12649" y="48390"/>
                    <a:pt x="12145" y="47150"/>
                    <a:pt x="12369" y="45848"/>
                  </a:cubicBezTo>
                  <a:lnTo>
                    <a:pt x="14721" y="32135"/>
                  </a:lnTo>
                  <a:cubicBezTo>
                    <a:pt x="15011" y="30432"/>
                    <a:pt x="14447" y="28695"/>
                    <a:pt x="13210" y="27492"/>
                  </a:cubicBezTo>
                  <a:lnTo>
                    <a:pt x="3248" y="17777"/>
                  </a:lnTo>
                  <a:cubicBezTo>
                    <a:pt x="2302" y="16858"/>
                    <a:pt x="1981" y="15556"/>
                    <a:pt x="2390" y="14303"/>
                  </a:cubicBezTo>
                  <a:cubicBezTo>
                    <a:pt x="2795" y="13049"/>
                    <a:pt x="3819" y="12184"/>
                    <a:pt x="5124" y="11995"/>
                  </a:cubicBezTo>
                  <a:lnTo>
                    <a:pt x="18897" y="9994"/>
                  </a:lnTo>
                  <a:cubicBezTo>
                    <a:pt x="20604" y="9748"/>
                    <a:pt x="22081" y="8673"/>
                    <a:pt x="22848" y="7126"/>
                  </a:cubicBezTo>
                  <a:lnTo>
                    <a:pt x="25703" y="1340"/>
                  </a:lnTo>
                  <a:cubicBezTo>
                    <a:pt x="25930" y="881"/>
                    <a:pt x="25741" y="323"/>
                    <a:pt x="25281" y="96"/>
                  </a:cubicBezTo>
                  <a:cubicBezTo>
                    <a:pt x="25148" y="31"/>
                    <a:pt x="25007" y="0"/>
                    <a:pt x="248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2176;p39">
              <a:extLst>
                <a:ext uri="{FF2B5EF4-FFF2-40B4-BE49-F238E27FC236}">
                  <a16:creationId xmlns:a16="http://schemas.microsoft.com/office/drawing/2014/main" id="{F787F32A-AEB0-2213-2D59-A80EC556A1CD}"/>
                </a:ext>
              </a:extLst>
            </p:cNvPr>
            <p:cNvSpPr/>
            <p:nvPr/>
          </p:nvSpPr>
          <p:spPr>
            <a:xfrm>
              <a:off x="3391500" y="18075"/>
              <a:ext cx="963625" cy="1123900"/>
            </a:xfrm>
            <a:custGeom>
              <a:avLst/>
              <a:gdLst/>
              <a:ahLst/>
              <a:cxnLst/>
              <a:rect l="l" t="t" r="r" b="b"/>
              <a:pathLst>
                <a:path w="38545" h="44956" extrusionOk="0">
                  <a:moveTo>
                    <a:pt x="6499" y="1"/>
                  </a:moveTo>
                  <a:cubicBezTo>
                    <a:pt x="4488" y="1"/>
                    <a:pt x="2687" y="1120"/>
                    <a:pt x="1795" y="2925"/>
                  </a:cubicBezTo>
                  <a:lnTo>
                    <a:pt x="227" y="6101"/>
                  </a:lnTo>
                  <a:cubicBezTo>
                    <a:pt x="1" y="6561"/>
                    <a:pt x="189" y="7118"/>
                    <a:pt x="649" y="7345"/>
                  </a:cubicBezTo>
                  <a:cubicBezTo>
                    <a:pt x="781" y="7410"/>
                    <a:pt x="921" y="7440"/>
                    <a:pt x="1058" y="7440"/>
                  </a:cubicBezTo>
                  <a:cubicBezTo>
                    <a:pt x="1401" y="7440"/>
                    <a:pt x="1731" y="7250"/>
                    <a:pt x="1893" y="6922"/>
                  </a:cubicBezTo>
                  <a:lnTo>
                    <a:pt x="3461" y="3745"/>
                  </a:lnTo>
                  <a:cubicBezTo>
                    <a:pt x="4045" y="2563"/>
                    <a:pt x="5181" y="1857"/>
                    <a:pt x="6499" y="1857"/>
                  </a:cubicBezTo>
                  <a:cubicBezTo>
                    <a:pt x="7820" y="1857"/>
                    <a:pt x="8956" y="2563"/>
                    <a:pt x="9540" y="3745"/>
                  </a:cubicBezTo>
                  <a:lnTo>
                    <a:pt x="15697" y="16226"/>
                  </a:lnTo>
                  <a:cubicBezTo>
                    <a:pt x="16464" y="17773"/>
                    <a:pt x="17941" y="18848"/>
                    <a:pt x="19648" y="19094"/>
                  </a:cubicBezTo>
                  <a:lnTo>
                    <a:pt x="33418" y="21095"/>
                  </a:lnTo>
                  <a:cubicBezTo>
                    <a:pt x="34726" y="21284"/>
                    <a:pt x="35750" y="22149"/>
                    <a:pt x="36155" y="23403"/>
                  </a:cubicBezTo>
                  <a:cubicBezTo>
                    <a:pt x="36564" y="24656"/>
                    <a:pt x="36243" y="25958"/>
                    <a:pt x="35297" y="26877"/>
                  </a:cubicBezTo>
                  <a:lnTo>
                    <a:pt x="25335" y="36592"/>
                  </a:lnTo>
                  <a:cubicBezTo>
                    <a:pt x="24098" y="37795"/>
                    <a:pt x="23534" y="39532"/>
                    <a:pt x="23825" y="41235"/>
                  </a:cubicBezTo>
                  <a:cubicBezTo>
                    <a:pt x="23825" y="41235"/>
                    <a:pt x="24331" y="44179"/>
                    <a:pt x="24331" y="44186"/>
                  </a:cubicBezTo>
                  <a:cubicBezTo>
                    <a:pt x="24407" y="44632"/>
                    <a:pt x="24810" y="44955"/>
                    <a:pt x="25252" y="44955"/>
                  </a:cubicBezTo>
                  <a:cubicBezTo>
                    <a:pt x="25302" y="44955"/>
                    <a:pt x="25352" y="44951"/>
                    <a:pt x="25403" y="44943"/>
                  </a:cubicBezTo>
                  <a:cubicBezTo>
                    <a:pt x="25910" y="44855"/>
                    <a:pt x="26247" y="44375"/>
                    <a:pt x="26160" y="43871"/>
                  </a:cubicBezTo>
                  <a:lnTo>
                    <a:pt x="25656" y="40921"/>
                  </a:lnTo>
                  <a:cubicBezTo>
                    <a:pt x="25467" y="39823"/>
                    <a:pt x="25832" y="38698"/>
                    <a:pt x="26629" y="37921"/>
                  </a:cubicBezTo>
                  <a:lnTo>
                    <a:pt x="36595" y="28209"/>
                  </a:lnTo>
                  <a:cubicBezTo>
                    <a:pt x="38035" y="26802"/>
                    <a:pt x="38545" y="24741"/>
                    <a:pt x="37923" y="22828"/>
                  </a:cubicBezTo>
                  <a:cubicBezTo>
                    <a:pt x="37301" y="20916"/>
                    <a:pt x="35675" y="19547"/>
                    <a:pt x="33685" y="19260"/>
                  </a:cubicBezTo>
                  <a:lnTo>
                    <a:pt x="19915" y="17256"/>
                  </a:lnTo>
                  <a:cubicBezTo>
                    <a:pt x="18813" y="17097"/>
                    <a:pt x="17857" y="16404"/>
                    <a:pt x="17363" y="15404"/>
                  </a:cubicBezTo>
                  <a:lnTo>
                    <a:pt x="11207" y="2925"/>
                  </a:lnTo>
                  <a:cubicBezTo>
                    <a:pt x="10314" y="1120"/>
                    <a:pt x="8513" y="1"/>
                    <a:pt x="64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12" name="صورة 11">
            <a:extLst>
              <a:ext uri="{FF2B5EF4-FFF2-40B4-BE49-F238E27FC236}">
                <a16:creationId xmlns:a16="http://schemas.microsoft.com/office/drawing/2014/main" id="{244BCCD5-7BD3-6EA4-7780-78DB19E5A0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802" y="1076669"/>
            <a:ext cx="8447869" cy="2621752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365">
          <a:extLst>
            <a:ext uri="{FF2B5EF4-FFF2-40B4-BE49-F238E27FC236}">
              <a16:creationId xmlns:a16="http://schemas.microsoft.com/office/drawing/2014/main" id="{250EDCFC-0847-9AD4-ECB8-EF8FED5F6D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01" name="Google Shape;1401;p30">
            <a:extLst>
              <a:ext uri="{FF2B5EF4-FFF2-40B4-BE49-F238E27FC236}">
                <a16:creationId xmlns:a16="http://schemas.microsoft.com/office/drawing/2014/main" id="{4FED4E31-7FA7-8120-A43F-50967D3D28D6}"/>
              </a:ext>
            </a:extLst>
          </p:cNvPr>
          <p:cNvGrpSpPr/>
          <p:nvPr/>
        </p:nvGrpSpPr>
        <p:grpSpPr>
          <a:xfrm rot="1372388">
            <a:off x="8471839" y="173407"/>
            <a:ext cx="352303" cy="338521"/>
            <a:chOff x="2416614" y="-315052"/>
            <a:chExt cx="2274706" cy="2185722"/>
          </a:xfrm>
        </p:grpSpPr>
        <p:sp>
          <p:nvSpPr>
            <p:cNvPr id="1402" name="Google Shape;1402;p30">
              <a:extLst>
                <a:ext uri="{FF2B5EF4-FFF2-40B4-BE49-F238E27FC236}">
                  <a16:creationId xmlns:a16="http://schemas.microsoft.com/office/drawing/2014/main" id="{383399FD-FECA-7611-8C9E-E3C9AD7135BA}"/>
                </a:ext>
              </a:extLst>
            </p:cNvPr>
            <p:cNvSpPr/>
            <p:nvPr/>
          </p:nvSpPr>
          <p:spPr>
            <a:xfrm>
              <a:off x="2416614" y="-315052"/>
              <a:ext cx="2274706" cy="2185722"/>
            </a:xfrm>
            <a:custGeom>
              <a:avLst/>
              <a:gdLst/>
              <a:ahLst/>
              <a:cxnLst/>
              <a:rect l="l" t="t" r="r" b="b"/>
              <a:pathLst>
                <a:path w="75079" h="72142" extrusionOk="0">
                  <a:moveTo>
                    <a:pt x="37538" y="0"/>
                  </a:moveTo>
                  <a:cubicBezTo>
                    <a:pt x="35486" y="0"/>
                    <a:pt x="33490" y="565"/>
                    <a:pt x="31763" y="1639"/>
                  </a:cubicBezTo>
                  <a:cubicBezTo>
                    <a:pt x="30040" y="2711"/>
                    <a:pt x="28647" y="4252"/>
                    <a:pt x="27738" y="6094"/>
                  </a:cubicBezTo>
                  <a:lnTo>
                    <a:pt x="26170" y="9270"/>
                  </a:lnTo>
                  <a:cubicBezTo>
                    <a:pt x="25872" y="9871"/>
                    <a:pt x="25670" y="10506"/>
                    <a:pt x="25568" y="11158"/>
                  </a:cubicBezTo>
                  <a:cubicBezTo>
                    <a:pt x="25113" y="11639"/>
                    <a:pt x="24734" y="12183"/>
                    <a:pt x="24436" y="12785"/>
                  </a:cubicBezTo>
                  <a:lnTo>
                    <a:pt x="22115" y="17488"/>
                  </a:lnTo>
                  <a:lnTo>
                    <a:pt x="9537" y="19317"/>
                  </a:lnTo>
                  <a:cubicBezTo>
                    <a:pt x="7503" y="19613"/>
                    <a:pt x="5607" y="20458"/>
                    <a:pt x="4056" y="21770"/>
                  </a:cubicBezTo>
                  <a:cubicBezTo>
                    <a:pt x="2505" y="23077"/>
                    <a:pt x="1349" y="24801"/>
                    <a:pt x="713" y="26755"/>
                  </a:cubicBezTo>
                  <a:cubicBezTo>
                    <a:pt x="78" y="28711"/>
                    <a:pt x="1" y="30782"/>
                    <a:pt x="487" y="32756"/>
                  </a:cubicBezTo>
                  <a:cubicBezTo>
                    <a:pt x="974" y="34726"/>
                    <a:pt x="2008" y="36523"/>
                    <a:pt x="3478" y="37960"/>
                  </a:cubicBezTo>
                  <a:lnTo>
                    <a:pt x="12578" y="46831"/>
                  </a:lnTo>
                  <a:lnTo>
                    <a:pt x="10433" y="59358"/>
                  </a:lnTo>
                  <a:cubicBezTo>
                    <a:pt x="10084" y="61381"/>
                    <a:pt x="10304" y="63446"/>
                    <a:pt x="11071" y="65329"/>
                  </a:cubicBezTo>
                  <a:cubicBezTo>
                    <a:pt x="11835" y="67208"/>
                    <a:pt x="13116" y="68840"/>
                    <a:pt x="14778" y="70047"/>
                  </a:cubicBezTo>
                  <a:cubicBezTo>
                    <a:pt x="16664" y="71418"/>
                    <a:pt x="18884" y="72141"/>
                    <a:pt x="21195" y="72141"/>
                  </a:cubicBezTo>
                  <a:cubicBezTo>
                    <a:pt x="22956" y="72141"/>
                    <a:pt x="24717" y="71706"/>
                    <a:pt x="26289" y="70881"/>
                  </a:cubicBezTo>
                  <a:lnTo>
                    <a:pt x="37538" y="64967"/>
                  </a:lnTo>
                  <a:lnTo>
                    <a:pt x="48271" y="70607"/>
                  </a:lnTo>
                  <a:lnTo>
                    <a:pt x="48274" y="70611"/>
                  </a:lnTo>
                  <a:cubicBezTo>
                    <a:pt x="48430" y="70692"/>
                    <a:pt x="48561" y="70759"/>
                    <a:pt x="48689" y="70827"/>
                  </a:cubicBezTo>
                  <a:cubicBezTo>
                    <a:pt x="48720" y="70844"/>
                    <a:pt x="48750" y="70861"/>
                    <a:pt x="48784" y="70878"/>
                  </a:cubicBezTo>
                  <a:lnTo>
                    <a:pt x="48787" y="70881"/>
                  </a:lnTo>
                  <a:cubicBezTo>
                    <a:pt x="50349" y="71699"/>
                    <a:pt x="52086" y="72124"/>
                    <a:pt x="53859" y="72124"/>
                  </a:cubicBezTo>
                  <a:cubicBezTo>
                    <a:pt x="54127" y="72124"/>
                    <a:pt x="54394" y="72115"/>
                    <a:pt x="54661" y="72094"/>
                  </a:cubicBezTo>
                  <a:cubicBezTo>
                    <a:pt x="56709" y="71949"/>
                    <a:pt x="58658" y="71240"/>
                    <a:pt x="60301" y="70047"/>
                  </a:cubicBezTo>
                  <a:cubicBezTo>
                    <a:pt x="61960" y="68840"/>
                    <a:pt x="63244" y="67208"/>
                    <a:pt x="64008" y="65326"/>
                  </a:cubicBezTo>
                  <a:cubicBezTo>
                    <a:pt x="64775" y="63446"/>
                    <a:pt x="64995" y="61381"/>
                    <a:pt x="64646" y="59358"/>
                  </a:cubicBezTo>
                  <a:lnTo>
                    <a:pt x="63576" y="53099"/>
                  </a:lnTo>
                  <a:cubicBezTo>
                    <a:pt x="63443" y="52335"/>
                    <a:pt x="63173" y="51592"/>
                    <a:pt x="62785" y="50916"/>
                  </a:cubicBezTo>
                  <a:cubicBezTo>
                    <a:pt x="62927" y="50153"/>
                    <a:pt x="62933" y="49358"/>
                    <a:pt x="62801" y="48595"/>
                  </a:cubicBezTo>
                  <a:lnTo>
                    <a:pt x="62497" y="46831"/>
                  </a:lnTo>
                  <a:lnTo>
                    <a:pt x="71601" y="37960"/>
                  </a:lnTo>
                  <a:cubicBezTo>
                    <a:pt x="73071" y="36527"/>
                    <a:pt x="74105" y="34726"/>
                    <a:pt x="74592" y="32756"/>
                  </a:cubicBezTo>
                  <a:cubicBezTo>
                    <a:pt x="75078" y="30785"/>
                    <a:pt x="75001" y="28711"/>
                    <a:pt x="74366" y="26758"/>
                  </a:cubicBezTo>
                  <a:cubicBezTo>
                    <a:pt x="73730" y="24801"/>
                    <a:pt x="72574" y="23077"/>
                    <a:pt x="71023" y="21770"/>
                  </a:cubicBezTo>
                  <a:cubicBezTo>
                    <a:pt x="69472" y="20462"/>
                    <a:pt x="67576" y="19613"/>
                    <a:pt x="65542" y="19317"/>
                  </a:cubicBezTo>
                  <a:lnTo>
                    <a:pt x="52964" y="17488"/>
                  </a:lnTo>
                  <a:lnTo>
                    <a:pt x="47341" y="6094"/>
                  </a:lnTo>
                  <a:cubicBezTo>
                    <a:pt x="46432" y="4248"/>
                    <a:pt x="45040" y="2711"/>
                    <a:pt x="43313" y="1639"/>
                  </a:cubicBezTo>
                  <a:cubicBezTo>
                    <a:pt x="41589" y="565"/>
                    <a:pt x="39593" y="0"/>
                    <a:pt x="375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1440000" algn="bl" rotWithShape="0">
                <a:schemeClr val="dk1">
                  <a:alpha val="5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3" name="Google Shape;1403;p30">
              <a:extLst>
                <a:ext uri="{FF2B5EF4-FFF2-40B4-BE49-F238E27FC236}">
                  <a16:creationId xmlns:a16="http://schemas.microsoft.com/office/drawing/2014/main" id="{C39F6E06-251D-AFA9-62B0-FFAB1D4FC8BB}"/>
                </a:ext>
              </a:extLst>
            </p:cNvPr>
            <p:cNvSpPr/>
            <p:nvPr/>
          </p:nvSpPr>
          <p:spPr>
            <a:xfrm>
              <a:off x="2753750" y="41200"/>
              <a:ext cx="1600525" cy="1473075"/>
            </a:xfrm>
            <a:custGeom>
              <a:avLst/>
              <a:gdLst/>
              <a:ahLst/>
              <a:cxnLst/>
              <a:rect l="l" t="t" r="r" b="b"/>
              <a:pathLst>
                <a:path w="64021" h="58923" extrusionOk="0">
                  <a:moveTo>
                    <a:pt x="32011" y="0"/>
                  </a:moveTo>
                  <a:cubicBezTo>
                    <a:pt x="30471" y="0"/>
                    <a:pt x="28931" y="803"/>
                    <a:pt x="28140" y="2408"/>
                  </a:cubicBezTo>
                  <a:lnTo>
                    <a:pt x="21979" y="14888"/>
                  </a:lnTo>
                  <a:cubicBezTo>
                    <a:pt x="21351" y="16162"/>
                    <a:pt x="20134" y="17044"/>
                    <a:pt x="18728" y="17250"/>
                  </a:cubicBezTo>
                  <a:lnTo>
                    <a:pt x="4957" y="19250"/>
                  </a:lnTo>
                  <a:cubicBezTo>
                    <a:pt x="1416" y="19765"/>
                    <a:pt x="0" y="24117"/>
                    <a:pt x="2565" y="26614"/>
                  </a:cubicBezTo>
                  <a:lnTo>
                    <a:pt x="12531" y="36330"/>
                  </a:lnTo>
                  <a:cubicBezTo>
                    <a:pt x="13548" y="37320"/>
                    <a:pt x="14011" y="38749"/>
                    <a:pt x="13771" y="40151"/>
                  </a:cubicBezTo>
                  <a:lnTo>
                    <a:pt x="11419" y="53865"/>
                  </a:lnTo>
                  <a:cubicBezTo>
                    <a:pt x="10940" y="56656"/>
                    <a:pt x="13159" y="58922"/>
                    <a:pt x="15674" y="58922"/>
                  </a:cubicBezTo>
                  <a:cubicBezTo>
                    <a:pt x="16338" y="58922"/>
                    <a:pt x="17023" y="58765"/>
                    <a:pt x="17684" y="58417"/>
                  </a:cubicBezTo>
                  <a:lnTo>
                    <a:pt x="30001" y="51942"/>
                  </a:lnTo>
                  <a:cubicBezTo>
                    <a:pt x="30630" y="51611"/>
                    <a:pt x="31320" y="51445"/>
                    <a:pt x="32011" y="51445"/>
                  </a:cubicBezTo>
                  <a:cubicBezTo>
                    <a:pt x="32701" y="51445"/>
                    <a:pt x="33391" y="51611"/>
                    <a:pt x="34020" y="51942"/>
                  </a:cubicBezTo>
                  <a:lnTo>
                    <a:pt x="46337" y="58417"/>
                  </a:lnTo>
                  <a:cubicBezTo>
                    <a:pt x="46998" y="58765"/>
                    <a:pt x="47683" y="58922"/>
                    <a:pt x="48347" y="58922"/>
                  </a:cubicBezTo>
                  <a:cubicBezTo>
                    <a:pt x="50862" y="58922"/>
                    <a:pt x="53081" y="56656"/>
                    <a:pt x="52602" y="53865"/>
                  </a:cubicBezTo>
                  <a:lnTo>
                    <a:pt x="50250" y="40151"/>
                  </a:lnTo>
                  <a:cubicBezTo>
                    <a:pt x="50010" y="38749"/>
                    <a:pt x="50473" y="37320"/>
                    <a:pt x="51490" y="36330"/>
                  </a:cubicBezTo>
                  <a:lnTo>
                    <a:pt x="61456" y="26614"/>
                  </a:lnTo>
                  <a:cubicBezTo>
                    <a:pt x="64021" y="24117"/>
                    <a:pt x="62605" y="19765"/>
                    <a:pt x="59064" y="19250"/>
                  </a:cubicBezTo>
                  <a:lnTo>
                    <a:pt x="45293" y="17250"/>
                  </a:lnTo>
                  <a:cubicBezTo>
                    <a:pt x="43887" y="17044"/>
                    <a:pt x="42670" y="16162"/>
                    <a:pt x="42042" y="14888"/>
                  </a:cubicBezTo>
                  <a:lnTo>
                    <a:pt x="35881" y="2408"/>
                  </a:lnTo>
                  <a:cubicBezTo>
                    <a:pt x="35090" y="803"/>
                    <a:pt x="33550" y="0"/>
                    <a:pt x="3201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4" name="Google Shape;1404;p30">
              <a:extLst>
                <a:ext uri="{FF2B5EF4-FFF2-40B4-BE49-F238E27FC236}">
                  <a16:creationId xmlns:a16="http://schemas.microsoft.com/office/drawing/2014/main" id="{80E6299C-2B14-C753-AFAB-FA0AEF585036}"/>
                </a:ext>
              </a:extLst>
            </p:cNvPr>
            <p:cNvSpPr/>
            <p:nvPr/>
          </p:nvSpPr>
          <p:spPr>
            <a:xfrm>
              <a:off x="2753750" y="41250"/>
              <a:ext cx="883275" cy="1473000"/>
            </a:xfrm>
            <a:custGeom>
              <a:avLst/>
              <a:gdLst/>
              <a:ahLst/>
              <a:cxnLst/>
              <a:rect l="l" t="t" r="r" b="b"/>
              <a:pathLst>
                <a:path w="35331" h="58920" extrusionOk="0">
                  <a:moveTo>
                    <a:pt x="32009" y="0"/>
                  </a:moveTo>
                  <a:cubicBezTo>
                    <a:pt x="30470" y="0"/>
                    <a:pt x="28931" y="802"/>
                    <a:pt x="28140" y="2406"/>
                  </a:cubicBezTo>
                  <a:lnTo>
                    <a:pt x="21979" y="14886"/>
                  </a:lnTo>
                  <a:cubicBezTo>
                    <a:pt x="21351" y="16160"/>
                    <a:pt x="20134" y="17042"/>
                    <a:pt x="18728" y="17248"/>
                  </a:cubicBezTo>
                  <a:lnTo>
                    <a:pt x="4957" y="19248"/>
                  </a:lnTo>
                  <a:cubicBezTo>
                    <a:pt x="1416" y="19763"/>
                    <a:pt x="0" y="24115"/>
                    <a:pt x="2565" y="26612"/>
                  </a:cubicBezTo>
                  <a:lnTo>
                    <a:pt x="12531" y="36328"/>
                  </a:lnTo>
                  <a:cubicBezTo>
                    <a:pt x="13548" y="37318"/>
                    <a:pt x="14011" y="38747"/>
                    <a:pt x="13771" y="40149"/>
                  </a:cubicBezTo>
                  <a:lnTo>
                    <a:pt x="11419" y="53863"/>
                  </a:lnTo>
                  <a:cubicBezTo>
                    <a:pt x="10940" y="56655"/>
                    <a:pt x="13155" y="58919"/>
                    <a:pt x="15669" y="58919"/>
                  </a:cubicBezTo>
                  <a:cubicBezTo>
                    <a:pt x="16208" y="58919"/>
                    <a:pt x="16760" y="58815"/>
                    <a:pt x="17302" y="58591"/>
                  </a:cubicBezTo>
                  <a:cubicBezTo>
                    <a:pt x="16538" y="57685"/>
                    <a:pt x="16137" y="56454"/>
                    <a:pt x="16369" y="55100"/>
                  </a:cubicBezTo>
                  <a:lnTo>
                    <a:pt x="18721" y="41386"/>
                  </a:lnTo>
                  <a:cubicBezTo>
                    <a:pt x="18961" y="39984"/>
                    <a:pt x="18498" y="38558"/>
                    <a:pt x="17478" y="37565"/>
                  </a:cubicBezTo>
                  <a:lnTo>
                    <a:pt x="7515" y="27853"/>
                  </a:lnTo>
                  <a:cubicBezTo>
                    <a:pt x="4951" y="25351"/>
                    <a:pt x="6367" y="20999"/>
                    <a:pt x="9908" y="20485"/>
                  </a:cubicBezTo>
                  <a:lnTo>
                    <a:pt x="23679" y="18485"/>
                  </a:lnTo>
                  <a:cubicBezTo>
                    <a:pt x="25085" y="18279"/>
                    <a:pt x="26301" y="17397"/>
                    <a:pt x="26930" y="16123"/>
                  </a:cubicBezTo>
                  <a:lnTo>
                    <a:pt x="33087" y="3643"/>
                  </a:lnTo>
                  <a:cubicBezTo>
                    <a:pt x="33594" y="2619"/>
                    <a:pt x="34408" y="1923"/>
                    <a:pt x="35330" y="1552"/>
                  </a:cubicBezTo>
                  <a:cubicBezTo>
                    <a:pt x="34482" y="517"/>
                    <a:pt x="33245" y="0"/>
                    <a:pt x="32009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5" name="Google Shape;1405;p30">
              <a:extLst>
                <a:ext uri="{FF2B5EF4-FFF2-40B4-BE49-F238E27FC236}">
                  <a16:creationId xmlns:a16="http://schemas.microsoft.com/office/drawing/2014/main" id="{BDE63098-9CB4-7940-87A8-BD04653894C0}"/>
                </a:ext>
              </a:extLst>
            </p:cNvPr>
            <p:cNvSpPr/>
            <p:nvPr/>
          </p:nvSpPr>
          <p:spPr>
            <a:xfrm>
              <a:off x="2752900" y="245575"/>
              <a:ext cx="1347275" cy="1291875"/>
            </a:xfrm>
            <a:custGeom>
              <a:avLst/>
              <a:gdLst/>
              <a:ahLst/>
              <a:cxnLst/>
              <a:rect l="l" t="t" r="r" b="b"/>
              <a:pathLst>
                <a:path w="53891" h="51675" extrusionOk="0">
                  <a:moveTo>
                    <a:pt x="24869" y="0"/>
                  </a:moveTo>
                  <a:cubicBezTo>
                    <a:pt x="24527" y="0"/>
                    <a:pt x="24199" y="189"/>
                    <a:pt x="24038" y="516"/>
                  </a:cubicBezTo>
                  <a:lnTo>
                    <a:pt x="21182" y="6304"/>
                  </a:lnTo>
                  <a:cubicBezTo>
                    <a:pt x="20688" y="7304"/>
                    <a:pt x="19732" y="7997"/>
                    <a:pt x="18627" y="8156"/>
                  </a:cubicBezTo>
                  <a:lnTo>
                    <a:pt x="4860" y="10160"/>
                  </a:lnTo>
                  <a:cubicBezTo>
                    <a:pt x="2866" y="10447"/>
                    <a:pt x="1244" y="11816"/>
                    <a:pt x="622" y="13728"/>
                  </a:cubicBezTo>
                  <a:cubicBezTo>
                    <a:pt x="0" y="15641"/>
                    <a:pt x="510" y="17702"/>
                    <a:pt x="1950" y="19109"/>
                  </a:cubicBezTo>
                  <a:lnTo>
                    <a:pt x="11916" y="28821"/>
                  </a:lnTo>
                  <a:cubicBezTo>
                    <a:pt x="12713" y="29598"/>
                    <a:pt x="13078" y="30719"/>
                    <a:pt x="12889" y="31821"/>
                  </a:cubicBezTo>
                  <a:lnTo>
                    <a:pt x="10537" y="45534"/>
                  </a:lnTo>
                  <a:cubicBezTo>
                    <a:pt x="10199" y="47518"/>
                    <a:pt x="10996" y="49485"/>
                    <a:pt x="12626" y="50667"/>
                  </a:cubicBezTo>
                  <a:cubicBezTo>
                    <a:pt x="13544" y="51335"/>
                    <a:pt x="14620" y="51675"/>
                    <a:pt x="15703" y="51675"/>
                  </a:cubicBezTo>
                  <a:cubicBezTo>
                    <a:pt x="16537" y="51675"/>
                    <a:pt x="17376" y="51474"/>
                    <a:pt x="18150" y="51066"/>
                  </a:cubicBezTo>
                  <a:lnTo>
                    <a:pt x="30468" y="44591"/>
                  </a:lnTo>
                  <a:cubicBezTo>
                    <a:pt x="30961" y="44331"/>
                    <a:pt x="31503" y="44201"/>
                    <a:pt x="32045" y="44201"/>
                  </a:cubicBezTo>
                  <a:cubicBezTo>
                    <a:pt x="32586" y="44201"/>
                    <a:pt x="33128" y="44331"/>
                    <a:pt x="33621" y="44591"/>
                  </a:cubicBezTo>
                  <a:lnTo>
                    <a:pt x="45939" y="51066"/>
                  </a:lnTo>
                  <a:cubicBezTo>
                    <a:pt x="46692" y="51463"/>
                    <a:pt x="47532" y="51662"/>
                    <a:pt x="48373" y="51662"/>
                  </a:cubicBezTo>
                  <a:cubicBezTo>
                    <a:pt x="49460" y="51662"/>
                    <a:pt x="50551" y="51330"/>
                    <a:pt x="51463" y="50667"/>
                  </a:cubicBezTo>
                  <a:cubicBezTo>
                    <a:pt x="53093" y="49485"/>
                    <a:pt x="53890" y="47518"/>
                    <a:pt x="53552" y="45534"/>
                  </a:cubicBezTo>
                  <a:lnTo>
                    <a:pt x="52477" y="39279"/>
                  </a:lnTo>
                  <a:cubicBezTo>
                    <a:pt x="52399" y="38829"/>
                    <a:pt x="52009" y="38509"/>
                    <a:pt x="51565" y="38509"/>
                  </a:cubicBezTo>
                  <a:cubicBezTo>
                    <a:pt x="51513" y="38509"/>
                    <a:pt x="51459" y="38513"/>
                    <a:pt x="51406" y="38522"/>
                  </a:cubicBezTo>
                  <a:cubicBezTo>
                    <a:pt x="50899" y="38607"/>
                    <a:pt x="50562" y="39087"/>
                    <a:pt x="50649" y="39594"/>
                  </a:cubicBezTo>
                  <a:lnTo>
                    <a:pt x="51721" y="45848"/>
                  </a:lnTo>
                  <a:cubicBezTo>
                    <a:pt x="51944" y="47150"/>
                    <a:pt x="51440" y="48390"/>
                    <a:pt x="50372" y="49164"/>
                  </a:cubicBezTo>
                  <a:cubicBezTo>
                    <a:pt x="49770" y="49602"/>
                    <a:pt x="49083" y="49823"/>
                    <a:pt x="48389" y="49823"/>
                  </a:cubicBezTo>
                  <a:cubicBezTo>
                    <a:pt x="47853" y="49823"/>
                    <a:pt x="47312" y="49691"/>
                    <a:pt x="46803" y="49424"/>
                  </a:cubicBezTo>
                  <a:lnTo>
                    <a:pt x="34486" y="42949"/>
                  </a:lnTo>
                  <a:cubicBezTo>
                    <a:pt x="33723" y="42547"/>
                    <a:pt x="32884" y="42346"/>
                    <a:pt x="32045" y="42346"/>
                  </a:cubicBezTo>
                  <a:cubicBezTo>
                    <a:pt x="31206" y="42346"/>
                    <a:pt x="30367" y="42547"/>
                    <a:pt x="29603" y="42949"/>
                  </a:cubicBezTo>
                  <a:lnTo>
                    <a:pt x="17286" y="49424"/>
                  </a:lnTo>
                  <a:cubicBezTo>
                    <a:pt x="16777" y="49691"/>
                    <a:pt x="16236" y="49823"/>
                    <a:pt x="15700" y="49823"/>
                  </a:cubicBezTo>
                  <a:cubicBezTo>
                    <a:pt x="15006" y="49823"/>
                    <a:pt x="14319" y="49602"/>
                    <a:pt x="13717" y="49164"/>
                  </a:cubicBezTo>
                  <a:cubicBezTo>
                    <a:pt x="12649" y="48390"/>
                    <a:pt x="12145" y="47150"/>
                    <a:pt x="12369" y="45848"/>
                  </a:cubicBezTo>
                  <a:lnTo>
                    <a:pt x="14721" y="32135"/>
                  </a:lnTo>
                  <a:cubicBezTo>
                    <a:pt x="15011" y="30432"/>
                    <a:pt x="14447" y="28695"/>
                    <a:pt x="13210" y="27492"/>
                  </a:cubicBezTo>
                  <a:lnTo>
                    <a:pt x="3248" y="17777"/>
                  </a:lnTo>
                  <a:cubicBezTo>
                    <a:pt x="2302" y="16858"/>
                    <a:pt x="1981" y="15556"/>
                    <a:pt x="2390" y="14303"/>
                  </a:cubicBezTo>
                  <a:cubicBezTo>
                    <a:pt x="2795" y="13049"/>
                    <a:pt x="3819" y="12184"/>
                    <a:pt x="5124" y="11995"/>
                  </a:cubicBezTo>
                  <a:lnTo>
                    <a:pt x="18897" y="9994"/>
                  </a:lnTo>
                  <a:cubicBezTo>
                    <a:pt x="20604" y="9748"/>
                    <a:pt x="22081" y="8673"/>
                    <a:pt x="22848" y="7126"/>
                  </a:cubicBezTo>
                  <a:lnTo>
                    <a:pt x="25703" y="1340"/>
                  </a:lnTo>
                  <a:cubicBezTo>
                    <a:pt x="25930" y="881"/>
                    <a:pt x="25741" y="323"/>
                    <a:pt x="25281" y="96"/>
                  </a:cubicBezTo>
                  <a:cubicBezTo>
                    <a:pt x="25148" y="31"/>
                    <a:pt x="25007" y="0"/>
                    <a:pt x="248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6" name="Google Shape;1406;p30">
              <a:extLst>
                <a:ext uri="{FF2B5EF4-FFF2-40B4-BE49-F238E27FC236}">
                  <a16:creationId xmlns:a16="http://schemas.microsoft.com/office/drawing/2014/main" id="{9C3B0284-C35F-3927-1F89-9F66BBEFA7EF}"/>
                </a:ext>
              </a:extLst>
            </p:cNvPr>
            <p:cNvSpPr/>
            <p:nvPr/>
          </p:nvSpPr>
          <p:spPr>
            <a:xfrm>
              <a:off x="3391500" y="18075"/>
              <a:ext cx="963625" cy="1123900"/>
            </a:xfrm>
            <a:custGeom>
              <a:avLst/>
              <a:gdLst/>
              <a:ahLst/>
              <a:cxnLst/>
              <a:rect l="l" t="t" r="r" b="b"/>
              <a:pathLst>
                <a:path w="38545" h="44956" extrusionOk="0">
                  <a:moveTo>
                    <a:pt x="6499" y="1"/>
                  </a:moveTo>
                  <a:cubicBezTo>
                    <a:pt x="4488" y="1"/>
                    <a:pt x="2687" y="1120"/>
                    <a:pt x="1795" y="2925"/>
                  </a:cubicBezTo>
                  <a:lnTo>
                    <a:pt x="227" y="6101"/>
                  </a:lnTo>
                  <a:cubicBezTo>
                    <a:pt x="1" y="6561"/>
                    <a:pt x="189" y="7118"/>
                    <a:pt x="649" y="7345"/>
                  </a:cubicBezTo>
                  <a:cubicBezTo>
                    <a:pt x="781" y="7410"/>
                    <a:pt x="921" y="7440"/>
                    <a:pt x="1058" y="7440"/>
                  </a:cubicBezTo>
                  <a:cubicBezTo>
                    <a:pt x="1401" y="7440"/>
                    <a:pt x="1731" y="7250"/>
                    <a:pt x="1893" y="6922"/>
                  </a:cubicBezTo>
                  <a:lnTo>
                    <a:pt x="3461" y="3745"/>
                  </a:lnTo>
                  <a:cubicBezTo>
                    <a:pt x="4045" y="2563"/>
                    <a:pt x="5181" y="1857"/>
                    <a:pt x="6499" y="1857"/>
                  </a:cubicBezTo>
                  <a:cubicBezTo>
                    <a:pt x="7820" y="1857"/>
                    <a:pt x="8956" y="2563"/>
                    <a:pt x="9540" y="3745"/>
                  </a:cubicBezTo>
                  <a:lnTo>
                    <a:pt x="15697" y="16226"/>
                  </a:lnTo>
                  <a:cubicBezTo>
                    <a:pt x="16464" y="17773"/>
                    <a:pt x="17941" y="18848"/>
                    <a:pt x="19648" y="19094"/>
                  </a:cubicBezTo>
                  <a:lnTo>
                    <a:pt x="33418" y="21095"/>
                  </a:lnTo>
                  <a:cubicBezTo>
                    <a:pt x="34726" y="21284"/>
                    <a:pt x="35750" y="22149"/>
                    <a:pt x="36155" y="23403"/>
                  </a:cubicBezTo>
                  <a:cubicBezTo>
                    <a:pt x="36564" y="24656"/>
                    <a:pt x="36243" y="25958"/>
                    <a:pt x="35297" y="26877"/>
                  </a:cubicBezTo>
                  <a:lnTo>
                    <a:pt x="25335" y="36592"/>
                  </a:lnTo>
                  <a:cubicBezTo>
                    <a:pt x="24098" y="37795"/>
                    <a:pt x="23534" y="39532"/>
                    <a:pt x="23825" y="41235"/>
                  </a:cubicBezTo>
                  <a:cubicBezTo>
                    <a:pt x="23825" y="41235"/>
                    <a:pt x="24331" y="44179"/>
                    <a:pt x="24331" y="44186"/>
                  </a:cubicBezTo>
                  <a:cubicBezTo>
                    <a:pt x="24407" y="44632"/>
                    <a:pt x="24810" y="44955"/>
                    <a:pt x="25252" y="44955"/>
                  </a:cubicBezTo>
                  <a:cubicBezTo>
                    <a:pt x="25302" y="44955"/>
                    <a:pt x="25352" y="44951"/>
                    <a:pt x="25403" y="44943"/>
                  </a:cubicBezTo>
                  <a:cubicBezTo>
                    <a:pt x="25910" y="44855"/>
                    <a:pt x="26247" y="44375"/>
                    <a:pt x="26160" y="43871"/>
                  </a:cubicBezTo>
                  <a:lnTo>
                    <a:pt x="25656" y="40921"/>
                  </a:lnTo>
                  <a:cubicBezTo>
                    <a:pt x="25467" y="39823"/>
                    <a:pt x="25832" y="38698"/>
                    <a:pt x="26629" y="37921"/>
                  </a:cubicBezTo>
                  <a:lnTo>
                    <a:pt x="36595" y="28209"/>
                  </a:lnTo>
                  <a:cubicBezTo>
                    <a:pt x="38035" y="26802"/>
                    <a:pt x="38545" y="24741"/>
                    <a:pt x="37923" y="22828"/>
                  </a:cubicBezTo>
                  <a:cubicBezTo>
                    <a:pt x="37301" y="20916"/>
                    <a:pt x="35675" y="19547"/>
                    <a:pt x="33685" y="19260"/>
                  </a:cubicBezTo>
                  <a:lnTo>
                    <a:pt x="19915" y="17256"/>
                  </a:lnTo>
                  <a:cubicBezTo>
                    <a:pt x="18813" y="17097"/>
                    <a:pt x="17857" y="16404"/>
                    <a:pt x="17363" y="15404"/>
                  </a:cubicBezTo>
                  <a:lnTo>
                    <a:pt x="11207" y="2925"/>
                  </a:lnTo>
                  <a:cubicBezTo>
                    <a:pt x="10314" y="1120"/>
                    <a:pt x="8513" y="1"/>
                    <a:pt x="64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5" name="Google Shape;1417;p31">
            <a:extLst>
              <a:ext uri="{FF2B5EF4-FFF2-40B4-BE49-F238E27FC236}">
                <a16:creationId xmlns:a16="http://schemas.microsoft.com/office/drawing/2014/main" id="{12BBB62E-E0A7-8B4E-4A10-91127AEF2C78}"/>
              </a:ext>
            </a:extLst>
          </p:cNvPr>
          <p:cNvSpPr/>
          <p:nvPr/>
        </p:nvSpPr>
        <p:spPr>
          <a:xfrm>
            <a:off x="3060982" y="47222"/>
            <a:ext cx="3780065" cy="607997"/>
          </a:xfrm>
          <a:custGeom>
            <a:avLst/>
            <a:gdLst/>
            <a:ahLst/>
            <a:cxnLst/>
            <a:rect l="l" t="t" r="r" b="b"/>
            <a:pathLst>
              <a:path w="40258" h="29674" extrusionOk="0">
                <a:moveTo>
                  <a:pt x="36470" y="989"/>
                </a:moveTo>
                <a:cubicBezTo>
                  <a:pt x="36245" y="944"/>
                  <a:pt x="36017" y="903"/>
                  <a:pt x="35785" y="882"/>
                </a:cubicBezTo>
                <a:cubicBezTo>
                  <a:pt x="34672" y="778"/>
                  <a:pt x="33549" y="713"/>
                  <a:pt x="32429" y="685"/>
                </a:cubicBezTo>
                <a:cubicBezTo>
                  <a:pt x="30887" y="640"/>
                  <a:pt x="29346" y="654"/>
                  <a:pt x="27808" y="640"/>
                </a:cubicBezTo>
                <a:cubicBezTo>
                  <a:pt x="27210" y="636"/>
                  <a:pt x="26612" y="640"/>
                  <a:pt x="26014" y="630"/>
                </a:cubicBezTo>
                <a:cubicBezTo>
                  <a:pt x="25308" y="619"/>
                  <a:pt x="24607" y="598"/>
                  <a:pt x="23906" y="560"/>
                </a:cubicBezTo>
                <a:cubicBezTo>
                  <a:pt x="22416" y="477"/>
                  <a:pt x="20926" y="432"/>
                  <a:pt x="19447" y="260"/>
                </a:cubicBezTo>
                <a:cubicBezTo>
                  <a:pt x="17984" y="94"/>
                  <a:pt x="16529" y="18"/>
                  <a:pt x="15064" y="8"/>
                </a:cubicBezTo>
                <a:cubicBezTo>
                  <a:pt x="13765" y="0"/>
                  <a:pt x="12468" y="91"/>
                  <a:pt x="11172" y="198"/>
                </a:cubicBezTo>
                <a:cubicBezTo>
                  <a:pt x="10630" y="246"/>
                  <a:pt x="10080" y="177"/>
                  <a:pt x="9534" y="201"/>
                </a:cubicBezTo>
                <a:cubicBezTo>
                  <a:pt x="8593" y="239"/>
                  <a:pt x="7657" y="180"/>
                  <a:pt x="6720" y="94"/>
                </a:cubicBezTo>
                <a:cubicBezTo>
                  <a:pt x="6565" y="73"/>
                  <a:pt x="6406" y="73"/>
                  <a:pt x="6254" y="91"/>
                </a:cubicBezTo>
                <a:cubicBezTo>
                  <a:pt x="5286" y="270"/>
                  <a:pt x="4318" y="453"/>
                  <a:pt x="3347" y="640"/>
                </a:cubicBezTo>
                <a:cubicBezTo>
                  <a:pt x="2666" y="767"/>
                  <a:pt x="2078" y="1069"/>
                  <a:pt x="1674" y="1694"/>
                </a:cubicBezTo>
                <a:cubicBezTo>
                  <a:pt x="1339" y="2209"/>
                  <a:pt x="958" y="2720"/>
                  <a:pt x="810" y="3342"/>
                </a:cubicBezTo>
                <a:cubicBezTo>
                  <a:pt x="647" y="4010"/>
                  <a:pt x="499" y="4680"/>
                  <a:pt x="513" y="5400"/>
                </a:cubicBezTo>
                <a:cubicBezTo>
                  <a:pt x="516" y="5786"/>
                  <a:pt x="447" y="6170"/>
                  <a:pt x="412" y="6561"/>
                </a:cubicBezTo>
                <a:cubicBezTo>
                  <a:pt x="350" y="7283"/>
                  <a:pt x="277" y="8002"/>
                  <a:pt x="232" y="8731"/>
                </a:cubicBezTo>
                <a:cubicBezTo>
                  <a:pt x="184" y="9426"/>
                  <a:pt x="170" y="10128"/>
                  <a:pt x="149" y="10822"/>
                </a:cubicBezTo>
                <a:cubicBezTo>
                  <a:pt x="119" y="11915"/>
                  <a:pt x="74" y="13006"/>
                  <a:pt x="63" y="14096"/>
                </a:cubicBezTo>
                <a:cubicBezTo>
                  <a:pt x="57" y="15530"/>
                  <a:pt x="122" y="16961"/>
                  <a:pt x="63" y="18382"/>
                </a:cubicBezTo>
                <a:cubicBezTo>
                  <a:pt x="1" y="19844"/>
                  <a:pt x="12" y="21292"/>
                  <a:pt x="132" y="22750"/>
                </a:cubicBezTo>
                <a:cubicBezTo>
                  <a:pt x="212" y="23732"/>
                  <a:pt x="364" y="24700"/>
                  <a:pt x="706" y="25633"/>
                </a:cubicBezTo>
                <a:cubicBezTo>
                  <a:pt x="1194" y="26957"/>
                  <a:pt x="2027" y="27880"/>
                  <a:pt x="3250" y="28419"/>
                </a:cubicBezTo>
                <a:cubicBezTo>
                  <a:pt x="3855" y="28689"/>
                  <a:pt x="4477" y="28875"/>
                  <a:pt x="5106" y="29003"/>
                </a:cubicBezTo>
                <a:cubicBezTo>
                  <a:pt x="5787" y="29145"/>
                  <a:pt x="6478" y="29217"/>
                  <a:pt x="7167" y="29255"/>
                </a:cubicBezTo>
                <a:cubicBezTo>
                  <a:pt x="8963" y="29348"/>
                  <a:pt x="10764" y="29390"/>
                  <a:pt x="12565" y="29477"/>
                </a:cubicBezTo>
                <a:cubicBezTo>
                  <a:pt x="14234" y="29570"/>
                  <a:pt x="15897" y="29597"/>
                  <a:pt x="17566" y="29556"/>
                </a:cubicBezTo>
                <a:cubicBezTo>
                  <a:pt x="18635" y="29528"/>
                  <a:pt x="19702" y="29556"/>
                  <a:pt x="20771" y="29584"/>
                </a:cubicBezTo>
                <a:cubicBezTo>
                  <a:pt x="22388" y="29618"/>
                  <a:pt x="24006" y="29674"/>
                  <a:pt x="25616" y="29542"/>
                </a:cubicBezTo>
                <a:cubicBezTo>
                  <a:pt x="25979" y="29514"/>
                  <a:pt x="26345" y="29501"/>
                  <a:pt x="26709" y="29525"/>
                </a:cubicBezTo>
                <a:cubicBezTo>
                  <a:pt x="26768" y="29528"/>
                  <a:pt x="26830" y="29535"/>
                  <a:pt x="26889" y="29549"/>
                </a:cubicBezTo>
                <a:cubicBezTo>
                  <a:pt x="27130" y="29597"/>
                  <a:pt x="31195" y="28983"/>
                  <a:pt x="31319" y="28979"/>
                </a:cubicBezTo>
                <a:cubicBezTo>
                  <a:pt x="32332" y="28910"/>
                  <a:pt x="33348" y="28837"/>
                  <a:pt x="34361" y="28778"/>
                </a:cubicBezTo>
                <a:cubicBezTo>
                  <a:pt x="35371" y="28710"/>
                  <a:pt x="36379" y="28592"/>
                  <a:pt x="37396" y="28613"/>
                </a:cubicBezTo>
                <a:cubicBezTo>
                  <a:pt x="37942" y="28627"/>
                  <a:pt x="38353" y="28474"/>
                  <a:pt x="38710" y="28094"/>
                </a:cubicBezTo>
                <a:cubicBezTo>
                  <a:pt x="38871" y="27922"/>
                  <a:pt x="39024" y="27727"/>
                  <a:pt x="39148" y="27523"/>
                </a:cubicBezTo>
                <a:cubicBezTo>
                  <a:pt x="39556" y="26836"/>
                  <a:pt x="39805" y="26092"/>
                  <a:pt x="39857" y="25263"/>
                </a:cubicBezTo>
                <a:cubicBezTo>
                  <a:pt x="39978" y="23362"/>
                  <a:pt x="40109" y="21475"/>
                  <a:pt x="40223" y="19571"/>
                </a:cubicBezTo>
                <a:cubicBezTo>
                  <a:pt x="40257" y="19014"/>
                  <a:pt x="40254" y="18457"/>
                  <a:pt x="40251" y="17894"/>
                </a:cubicBezTo>
                <a:cubicBezTo>
                  <a:pt x="40251" y="16463"/>
                  <a:pt x="40223" y="15039"/>
                  <a:pt x="40219" y="13612"/>
                </a:cubicBezTo>
                <a:cubicBezTo>
                  <a:pt x="40216" y="12267"/>
                  <a:pt x="40144" y="10923"/>
                  <a:pt x="40029" y="9585"/>
                </a:cubicBezTo>
                <a:cubicBezTo>
                  <a:pt x="39943" y="8600"/>
                  <a:pt x="39912" y="7622"/>
                  <a:pt x="39839" y="6640"/>
                </a:cubicBezTo>
                <a:cubicBezTo>
                  <a:pt x="39791" y="6028"/>
                  <a:pt x="39742" y="5410"/>
                  <a:pt x="39653" y="4798"/>
                </a:cubicBezTo>
                <a:cubicBezTo>
                  <a:pt x="39493" y="3754"/>
                  <a:pt x="39134" y="2787"/>
                  <a:pt x="38530" y="1922"/>
                </a:cubicBezTo>
                <a:cubicBezTo>
                  <a:pt x="38287" y="1576"/>
                  <a:pt x="38011" y="1314"/>
                  <a:pt x="37606" y="1235"/>
                </a:cubicBezTo>
                <a:cubicBezTo>
                  <a:pt x="37596" y="1231"/>
                  <a:pt x="37582" y="1227"/>
                  <a:pt x="37569" y="1224"/>
                </a:cubicBezTo>
                <a:cubicBezTo>
                  <a:pt x="37499" y="1214"/>
                  <a:pt x="37430" y="1200"/>
                  <a:pt x="37362" y="1186"/>
                </a:cubicBezTo>
                <a:cubicBezTo>
                  <a:pt x="37064" y="1128"/>
                  <a:pt x="36767" y="1051"/>
                  <a:pt x="36470" y="989"/>
                </a:cubicBez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10114D0-935E-0246-04E4-A827C5B47C7B}"/>
              </a:ext>
            </a:extLst>
          </p:cNvPr>
          <p:cNvSpPr txBox="1"/>
          <p:nvPr/>
        </p:nvSpPr>
        <p:spPr>
          <a:xfrm>
            <a:off x="3271741" y="132875"/>
            <a:ext cx="27408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OM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كتاب النشاط ص63</a:t>
            </a:r>
            <a:endParaRPr lang="en-US" sz="28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5" name="Google Shape;2171;p39">
            <a:extLst>
              <a:ext uri="{FF2B5EF4-FFF2-40B4-BE49-F238E27FC236}">
                <a16:creationId xmlns:a16="http://schemas.microsoft.com/office/drawing/2014/main" id="{427222E4-B498-BECD-B0AA-3342D4E6B315}"/>
              </a:ext>
            </a:extLst>
          </p:cNvPr>
          <p:cNvGrpSpPr/>
          <p:nvPr/>
        </p:nvGrpSpPr>
        <p:grpSpPr>
          <a:xfrm flipH="1">
            <a:off x="6012604" y="102727"/>
            <a:ext cx="476551" cy="457909"/>
            <a:chOff x="2416614" y="-315052"/>
            <a:chExt cx="2274706" cy="2185722"/>
          </a:xfrm>
        </p:grpSpPr>
        <p:sp>
          <p:nvSpPr>
            <p:cNvPr id="6" name="Google Shape;2172;p39">
              <a:extLst>
                <a:ext uri="{FF2B5EF4-FFF2-40B4-BE49-F238E27FC236}">
                  <a16:creationId xmlns:a16="http://schemas.microsoft.com/office/drawing/2014/main" id="{C29CFAD9-B999-01AC-E8AE-4DF2CFB0DB01}"/>
                </a:ext>
              </a:extLst>
            </p:cNvPr>
            <p:cNvSpPr/>
            <p:nvPr/>
          </p:nvSpPr>
          <p:spPr>
            <a:xfrm>
              <a:off x="2416614" y="-315052"/>
              <a:ext cx="2274706" cy="2185722"/>
            </a:xfrm>
            <a:custGeom>
              <a:avLst/>
              <a:gdLst/>
              <a:ahLst/>
              <a:cxnLst/>
              <a:rect l="l" t="t" r="r" b="b"/>
              <a:pathLst>
                <a:path w="75079" h="72142" extrusionOk="0">
                  <a:moveTo>
                    <a:pt x="37538" y="0"/>
                  </a:moveTo>
                  <a:cubicBezTo>
                    <a:pt x="35486" y="0"/>
                    <a:pt x="33490" y="565"/>
                    <a:pt x="31763" y="1639"/>
                  </a:cubicBezTo>
                  <a:cubicBezTo>
                    <a:pt x="30040" y="2711"/>
                    <a:pt x="28647" y="4252"/>
                    <a:pt x="27738" y="6094"/>
                  </a:cubicBezTo>
                  <a:lnTo>
                    <a:pt x="26170" y="9270"/>
                  </a:lnTo>
                  <a:cubicBezTo>
                    <a:pt x="25872" y="9871"/>
                    <a:pt x="25670" y="10506"/>
                    <a:pt x="25568" y="11158"/>
                  </a:cubicBezTo>
                  <a:cubicBezTo>
                    <a:pt x="25113" y="11639"/>
                    <a:pt x="24734" y="12183"/>
                    <a:pt x="24436" y="12785"/>
                  </a:cubicBezTo>
                  <a:lnTo>
                    <a:pt x="22115" y="17488"/>
                  </a:lnTo>
                  <a:lnTo>
                    <a:pt x="9537" y="19317"/>
                  </a:lnTo>
                  <a:cubicBezTo>
                    <a:pt x="7503" y="19613"/>
                    <a:pt x="5607" y="20458"/>
                    <a:pt x="4056" y="21770"/>
                  </a:cubicBezTo>
                  <a:cubicBezTo>
                    <a:pt x="2505" y="23077"/>
                    <a:pt x="1349" y="24801"/>
                    <a:pt x="713" y="26755"/>
                  </a:cubicBezTo>
                  <a:cubicBezTo>
                    <a:pt x="78" y="28711"/>
                    <a:pt x="1" y="30782"/>
                    <a:pt x="487" y="32756"/>
                  </a:cubicBezTo>
                  <a:cubicBezTo>
                    <a:pt x="974" y="34726"/>
                    <a:pt x="2008" y="36523"/>
                    <a:pt x="3478" y="37960"/>
                  </a:cubicBezTo>
                  <a:lnTo>
                    <a:pt x="12578" y="46831"/>
                  </a:lnTo>
                  <a:lnTo>
                    <a:pt x="10433" y="59358"/>
                  </a:lnTo>
                  <a:cubicBezTo>
                    <a:pt x="10084" y="61381"/>
                    <a:pt x="10304" y="63446"/>
                    <a:pt x="11071" y="65329"/>
                  </a:cubicBezTo>
                  <a:cubicBezTo>
                    <a:pt x="11835" y="67208"/>
                    <a:pt x="13116" y="68840"/>
                    <a:pt x="14778" y="70047"/>
                  </a:cubicBezTo>
                  <a:cubicBezTo>
                    <a:pt x="16664" y="71418"/>
                    <a:pt x="18884" y="72141"/>
                    <a:pt x="21195" y="72141"/>
                  </a:cubicBezTo>
                  <a:cubicBezTo>
                    <a:pt x="22956" y="72141"/>
                    <a:pt x="24717" y="71706"/>
                    <a:pt x="26289" y="70881"/>
                  </a:cubicBezTo>
                  <a:lnTo>
                    <a:pt x="37538" y="64967"/>
                  </a:lnTo>
                  <a:lnTo>
                    <a:pt x="48271" y="70607"/>
                  </a:lnTo>
                  <a:lnTo>
                    <a:pt x="48274" y="70611"/>
                  </a:lnTo>
                  <a:cubicBezTo>
                    <a:pt x="48430" y="70692"/>
                    <a:pt x="48561" y="70759"/>
                    <a:pt x="48689" y="70827"/>
                  </a:cubicBezTo>
                  <a:cubicBezTo>
                    <a:pt x="48720" y="70844"/>
                    <a:pt x="48750" y="70861"/>
                    <a:pt x="48784" y="70878"/>
                  </a:cubicBezTo>
                  <a:lnTo>
                    <a:pt x="48787" y="70881"/>
                  </a:lnTo>
                  <a:cubicBezTo>
                    <a:pt x="50349" y="71699"/>
                    <a:pt x="52086" y="72124"/>
                    <a:pt x="53859" y="72124"/>
                  </a:cubicBezTo>
                  <a:cubicBezTo>
                    <a:pt x="54127" y="72124"/>
                    <a:pt x="54394" y="72115"/>
                    <a:pt x="54661" y="72094"/>
                  </a:cubicBezTo>
                  <a:cubicBezTo>
                    <a:pt x="56709" y="71949"/>
                    <a:pt x="58658" y="71240"/>
                    <a:pt x="60301" y="70047"/>
                  </a:cubicBezTo>
                  <a:cubicBezTo>
                    <a:pt x="61960" y="68840"/>
                    <a:pt x="63244" y="67208"/>
                    <a:pt x="64008" y="65326"/>
                  </a:cubicBezTo>
                  <a:cubicBezTo>
                    <a:pt x="64775" y="63446"/>
                    <a:pt x="64995" y="61381"/>
                    <a:pt x="64646" y="59358"/>
                  </a:cubicBezTo>
                  <a:lnTo>
                    <a:pt x="63576" y="53099"/>
                  </a:lnTo>
                  <a:cubicBezTo>
                    <a:pt x="63443" y="52335"/>
                    <a:pt x="63173" y="51592"/>
                    <a:pt x="62785" y="50916"/>
                  </a:cubicBezTo>
                  <a:cubicBezTo>
                    <a:pt x="62927" y="50153"/>
                    <a:pt x="62933" y="49358"/>
                    <a:pt x="62801" y="48595"/>
                  </a:cubicBezTo>
                  <a:lnTo>
                    <a:pt x="62497" y="46831"/>
                  </a:lnTo>
                  <a:lnTo>
                    <a:pt x="71601" y="37960"/>
                  </a:lnTo>
                  <a:cubicBezTo>
                    <a:pt x="73071" y="36527"/>
                    <a:pt x="74105" y="34726"/>
                    <a:pt x="74592" y="32756"/>
                  </a:cubicBezTo>
                  <a:cubicBezTo>
                    <a:pt x="75078" y="30785"/>
                    <a:pt x="75001" y="28711"/>
                    <a:pt x="74366" y="26758"/>
                  </a:cubicBezTo>
                  <a:cubicBezTo>
                    <a:pt x="73730" y="24801"/>
                    <a:pt x="72574" y="23077"/>
                    <a:pt x="71023" y="21770"/>
                  </a:cubicBezTo>
                  <a:cubicBezTo>
                    <a:pt x="69472" y="20462"/>
                    <a:pt x="67576" y="19613"/>
                    <a:pt x="65542" y="19317"/>
                  </a:cubicBezTo>
                  <a:lnTo>
                    <a:pt x="52964" y="17488"/>
                  </a:lnTo>
                  <a:lnTo>
                    <a:pt x="47341" y="6094"/>
                  </a:lnTo>
                  <a:cubicBezTo>
                    <a:pt x="46432" y="4248"/>
                    <a:pt x="45040" y="2711"/>
                    <a:pt x="43313" y="1639"/>
                  </a:cubicBezTo>
                  <a:cubicBezTo>
                    <a:pt x="41589" y="565"/>
                    <a:pt x="39593" y="0"/>
                    <a:pt x="375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1440000" algn="bl" rotWithShape="0">
                <a:schemeClr val="dk1">
                  <a:alpha val="5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2173;p39">
              <a:extLst>
                <a:ext uri="{FF2B5EF4-FFF2-40B4-BE49-F238E27FC236}">
                  <a16:creationId xmlns:a16="http://schemas.microsoft.com/office/drawing/2014/main" id="{CACB1443-979A-7D05-6D75-3961E2E86AAB}"/>
                </a:ext>
              </a:extLst>
            </p:cNvPr>
            <p:cNvSpPr/>
            <p:nvPr/>
          </p:nvSpPr>
          <p:spPr>
            <a:xfrm>
              <a:off x="2753750" y="41200"/>
              <a:ext cx="1600525" cy="1473075"/>
            </a:xfrm>
            <a:custGeom>
              <a:avLst/>
              <a:gdLst/>
              <a:ahLst/>
              <a:cxnLst/>
              <a:rect l="l" t="t" r="r" b="b"/>
              <a:pathLst>
                <a:path w="64021" h="58923" extrusionOk="0">
                  <a:moveTo>
                    <a:pt x="32011" y="0"/>
                  </a:moveTo>
                  <a:cubicBezTo>
                    <a:pt x="30471" y="0"/>
                    <a:pt x="28931" y="803"/>
                    <a:pt x="28140" y="2408"/>
                  </a:cubicBezTo>
                  <a:lnTo>
                    <a:pt x="21979" y="14888"/>
                  </a:lnTo>
                  <a:cubicBezTo>
                    <a:pt x="21351" y="16162"/>
                    <a:pt x="20134" y="17044"/>
                    <a:pt x="18728" y="17250"/>
                  </a:cubicBezTo>
                  <a:lnTo>
                    <a:pt x="4957" y="19250"/>
                  </a:lnTo>
                  <a:cubicBezTo>
                    <a:pt x="1416" y="19765"/>
                    <a:pt x="0" y="24117"/>
                    <a:pt x="2565" y="26614"/>
                  </a:cubicBezTo>
                  <a:lnTo>
                    <a:pt x="12531" y="36330"/>
                  </a:lnTo>
                  <a:cubicBezTo>
                    <a:pt x="13548" y="37320"/>
                    <a:pt x="14011" y="38749"/>
                    <a:pt x="13771" y="40151"/>
                  </a:cubicBezTo>
                  <a:lnTo>
                    <a:pt x="11419" y="53865"/>
                  </a:lnTo>
                  <a:cubicBezTo>
                    <a:pt x="10940" y="56656"/>
                    <a:pt x="13159" y="58922"/>
                    <a:pt x="15674" y="58922"/>
                  </a:cubicBezTo>
                  <a:cubicBezTo>
                    <a:pt x="16338" y="58922"/>
                    <a:pt x="17023" y="58765"/>
                    <a:pt x="17684" y="58417"/>
                  </a:cubicBezTo>
                  <a:lnTo>
                    <a:pt x="30001" y="51942"/>
                  </a:lnTo>
                  <a:cubicBezTo>
                    <a:pt x="30630" y="51611"/>
                    <a:pt x="31320" y="51445"/>
                    <a:pt x="32011" y="51445"/>
                  </a:cubicBezTo>
                  <a:cubicBezTo>
                    <a:pt x="32701" y="51445"/>
                    <a:pt x="33391" y="51611"/>
                    <a:pt x="34020" y="51942"/>
                  </a:cubicBezTo>
                  <a:lnTo>
                    <a:pt x="46337" y="58417"/>
                  </a:lnTo>
                  <a:cubicBezTo>
                    <a:pt x="46998" y="58765"/>
                    <a:pt x="47683" y="58922"/>
                    <a:pt x="48347" y="58922"/>
                  </a:cubicBezTo>
                  <a:cubicBezTo>
                    <a:pt x="50862" y="58922"/>
                    <a:pt x="53081" y="56656"/>
                    <a:pt x="52602" y="53865"/>
                  </a:cubicBezTo>
                  <a:lnTo>
                    <a:pt x="50250" y="40151"/>
                  </a:lnTo>
                  <a:cubicBezTo>
                    <a:pt x="50010" y="38749"/>
                    <a:pt x="50473" y="37320"/>
                    <a:pt x="51490" y="36330"/>
                  </a:cubicBezTo>
                  <a:lnTo>
                    <a:pt x="61456" y="26614"/>
                  </a:lnTo>
                  <a:cubicBezTo>
                    <a:pt x="64021" y="24117"/>
                    <a:pt x="62605" y="19765"/>
                    <a:pt x="59064" y="19250"/>
                  </a:cubicBezTo>
                  <a:lnTo>
                    <a:pt x="45293" y="17250"/>
                  </a:lnTo>
                  <a:cubicBezTo>
                    <a:pt x="43887" y="17044"/>
                    <a:pt x="42670" y="16162"/>
                    <a:pt x="42042" y="14888"/>
                  </a:cubicBezTo>
                  <a:lnTo>
                    <a:pt x="35881" y="2408"/>
                  </a:lnTo>
                  <a:cubicBezTo>
                    <a:pt x="35090" y="803"/>
                    <a:pt x="33550" y="0"/>
                    <a:pt x="3201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2174;p39">
              <a:extLst>
                <a:ext uri="{FF2B5EF4-FFF2-40B4-BE49-F238E27FC236}">
                  <a16:creationId xmlns:a16="http://schemas.microsoft.com/office/drawing/2014/main" id="{2B2C4600-C95B-4AE9-AA5D-69D858E5E06F}"/>
                </a:ext>
              </a:extLst>
            </p:cNvPr>
            <p:cNvSpPr/>
            <p:nvPr/>
          </p:nvSpPr>
          <p:spPr>
            <a:xfrm>
              <a:off x="2753750" y="41250"/>
              <a:ext cx="883275" cy="1473000"/>
            </a:xfrm>
            <a:custGeom>
              <a:avLst/>
              <a:gdLst/>
              <a:ahLst/>
              <a:cxnLst/>
              <a:rect l="l" t="t" r="r" b="b"/>
              <a:pathLst>
                <a:path w="35331" h="58920" extrusionOk="0">
                  <a:moveTo>
                    <a:pt x="32009" y="0"/>
                  </a:moveTo>
                  <a:cubicBezTo>
                    <a:pt x="30470" y="0"/>
                    <a:pt x="28931" y="802"/>
                    <a:pt x="28140" y="2406"/>
                  </a:cubicBezTo>
                  <a:lnTo>
                    <a:pt x="21979" y="14886"/>
                  </a:lnTo>
                  <a:cubicBezTo>
                    <a:pt x="21351" y="16160"/>
                    <a:pt x="20134" y="17042"/>
                    <a:pt x="18728" y="17248"/>
                  </a:cubicBezTo>
                  <a:lnTo>
                    <a:pt x="4957" y="19248"/>
                  </a:lnTo>
                  <a:cubicBezTo>
                    <a:pt x="1416" y="19763"/>
                    <a:pt x="0" y="24115"/>
                    <a:pt x="2565" y="26612"/>
                  </a:cubicBezTo>
                  <a:lnTo>
                    <a:pt x="12531" y="36328"/>
                  </a:lnTo>
                  <a:cubicBezTo>
                    <a:pt x="13548" y="37318"/>
                    <a:pt x="14011" y="38747"/>
                    <a:pt x="13771" y="40149"/>
                  </a:cubicBezTo>
                  <a:lnTo>
                    <a:pt x="11419" y="53863"/>
                  </a:lnTo>
                  <a:cubicBezTo>
                    <a:pt x="10940" y="56655"/>
                    <a:pt x="13155" y="58919"/>
                    <a:pt x="15669" y="58919"/>
                  </a:cubicBezTo>
                  <a:cubicBezTo>
                    <a:pt x="16208" y="58919"/>
                    <a:pt x="16760" y="58815"/>
                    <a:pt x="17302" y="58591"/>
                  </a:cubicBezTo>
                  <a:cubicBezTo>
                    <a:pt x="16538" y="57685"/>
                    <a:pt x="16137" y="56454"/>
                    <a:pt x="16369" y="55100"/>
                  </a:cubicBezTo>
                  <a:lnTo>
                    <a:pt x="18721" y="41386"/>
                  </a:lnTo>
                  <a:cubicBezTo>
                    <a:pt x="18961" y="39984"/>
                    <a:pt x="18498" y="38558"/>
                    <a:pt x="17478" y="37565"/>
                  </a:cubicBezTo>
                  <a:lnTo>
                    <a:pt x="7515" y="27853"/>
                  </a:lnTo>
                  <a:cubicBezTo>
                    <a:pt x="4951" y="25351"/>
                    <a:pt x="6367" y="20999"/>
                    <a:pt x="9908" y="20485"/>
                  </a:cubicBezTo>
                  <a:lnTo>
                    <a:pt x="23679" y="18485"/>
                  </a:lnTo>
                  <a:cubicBezTo>
                    <a:pt x="25085" y="18279"/>
                    <a:pt x="26301" y="17397"/>
                    <a:pt x="26930" y="16123"/>
                  </a:cubicBezTo>
                  <a:lnTo>
                    <a:pt x="33087" y="3643"/>
                  </a:lnTo>
                  <a:cubicBezTo>
                    <a:pt x="33594" y="2619"/>
                    <a:pt x="34408" y="1923"/>
                    <a:pt x="35330" y="1552"/>
                  </a:cubicBezTo>
                  <a:cubicBezTo>
                    <a:pt x="34482" y="517"/>
                    <a:pt x="33245" y="0"/>
                    <a:pt x="32009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2175;p39">
              <a:extLst>
                <a:ext uri="{FF2B5EF4-FFF2-40B4-BE49-F238E27FC236}">
                  <a16:creationId xmlns:a16="http://schemas.microsoft.com/office/drawing/2014/main" id="{4A71412D-4AAF-D8FB-8553-B4F62DB92637}"/>
                </a:ext>
              </a:extLst>
            </p:cNvPr>
            <p:cNvSpPr/>
            <p:nvPr/>
          </p:nvSpPr>
          <p:spPr>
            <a:xfrm>
              <a:off x="2752900" y="245575"/>
              <a:ext cx="1347275" cy="1291875"/>
            </a:xfrm>
            <a:custGeom>
              <a:avLst/>
              <a:gdLst/>
              <a:ahLst/>
              <a:cxnLst/>
              <a:rect l="l" t="t" r="r" b="b"/>
              <a:pathLst>
                <a:path w="53891" h="51675" extrusionOk="0">
                  <a:moveTo>
                    <a:pt x="24869" y="0"/>
                  </a:moveTo>
                  <a:cubicBezTo>
                    <a:pt x="24527" y="0"/>
                    <a:pt x="24199" y="189"/>
                    <a:pt x="24038" y="516"/>
                  </a:cubicBezTo>
                  <a:lnTo>
                    <a:pt x="21182" y="6304"/>
                  </a:lnTo>
                  <a:cubicBezTo>
                    <a:pt x="20688" y="7304"/>
                    <a:pt x="19732" y="7997"/>
                    <a:pt x="18627" y="8156"/>
                  </a:cubicBezTo>
                  <a:lnTo>
                    <a:pt x="4860" y="10160"/>
                  </a:lnTo>
                  <a:cubicBezTo>
                    <a:pt x="2866" y="10447"/>
                    <a:pt x="1244" y="11816"/>
                    <a:pt x="622" y="13728"/>
                  </a:cubicBezTo>
                  <a:cubicBezTo>
                    <a:pt x="0" y="15641"/>
                    <a:pt x="510" y="17702"/>
                    <a:pt x="1950" y="19109"/>
                  </a:cubicBezTo>
                  <a:lnTo>
                    <a:pt x="11916" y="28821"/>
                  </a:lnTo>
                  <a:cubicBezTo>
                    <a:pt x="12713" y="29598"/>
                    <a:pt x="13078" y="30719"/>
                    <a:pt x="12889" y="31821"/>
                  </a:cubicBezTo>
                  <a:lnTo>
                    <a:pt x="10537" y="45534"/>
                  </a:lnTo>
                  <a:cubicBezTo>
                    <a:pt x="10199" y="47518"/>
                    <a:pt x="10996" y="49485"/>
                    <a:pt x="12626" y="50667"/>
                  </a:cubicBezTo>
                  <a:cubicBezTo>
                    <a:pt x="13544" y="51335"/>
                    <a:pt x="14620" y="51675"/>
                    <a:pt x="15703" y="51675"/>
                  </a:cubicBezTo>
                  <a:cubicBezTo>
                    <a:pt x="16537" y="51675"/>
                    <a:pt x="17376" y="51474"/>
                    <a:pt x="18150" y="51066"/>
                  </a:cubicBezTo>
                  <a:lnTo>
                    <a:pt x="30468" y="44591"/>
                  </a:lnTo>
                  <a:cubicBezTo>
                    <a:pt x="30961" y="44331"/>
                    <a:pt x="31503" y="44201"/>
                    <a:pt x="32045" y="44201"/>
                  </a:cubicBezTo>
                  <a:cubicBezTo>
                    <a:pt x="32586" y="44201"/>
                    <a:pt x="33128" y="44331"/>
                    <a:pt x="33621" y="44591"/>
                  </a:cubicBezTo>
                  <a:lnTo>
                    <a:pt x="45939" y="51066"/>
                  </a:lnTo>
                  <a:cubicBezTo>
                    <a:pt x="46692" y="51463"/>
                    <a:pt x="47532" y="51662"/>
                    <a:pt x="48373" y="51662"/>
                  </a:cubicBezTo>
                  <a:cubicBezTo>
                    <a:pt x="49460" y="51662"/>
                    <a:pt x="50551" y="51330"/>
                    <a:pt x="51463" y="50667"/>
                  </a:cubicBezTo>
                  <a:cubicBezTo>
                    <a:pt x="53093" y="49485"/>
                    <a:pt x="53890" y="47518"/>
                    <a:pt x="53552" y="45534"/>
                  </a:cubicBezTo>
                  <a:lnTo>
                    <a:pt x="52477" y="39279"/>
                  </a:lnTo>
                  <a:cubicBezTo>
                    <a:pt x="52399" y="38829"/>
                    <a:pt x="52009" y="38509"/>
                    <a:pt x="51565" y="38509"/>
                  </a:cubicBezTo>
                  <a:cubicBezTo>
                    <a:pt x="51513" y="38509"/>
                    <a:pt x="51459" y="38513"/>
                    <a:pt x="51406" y="38522"/>
                  </a:cubicBezTo>
                  <a:cubicBezTo>
                    <a:pt x="50899" y="38607"/>
                    <a:pt x="50562" y="39087"/>
                    <a:pt x="50649" y="39594"/>
                  </a:cubicBezTo>
                  <a:lnTo>
                    <a:pt x="51721" y="45848"/>
                  </a:lnTo>
                  <a:cubicBezTo>
                    <a:pt x="51944" y="47150"/>
                    <a:pt x="51440" y="48390"/>
                    <a:pt x="50372" y="49164"/>
                  </a:cubicBezTo>
                  <a:cubicBezTo>
                    <a:pt x="49770" y="49602"/>
                    <a:pt x="49083" y="49823"/>
                    <a:pt x="48389" y="49823"/>
                  </a:cubicBezTo>
                  <a:cubicBezTo>
                    <a:pt x="47853" y="49823"/>
                    <a:pt x="47312" y="49691"/>
                    <a:pt x="46803" y="49424"/>
                  </a:cubicBezTo>
                  <a:lnTo>
                    <a:pt x="34486" y="42949"/>
                  </a:lnTo>
                  <a:cubicBezTo>
                    <a:pt x="33723" y="42547"/>
                    <a:pt x="32884" y="42346"/>
                    <a:pt x="32045" y="42346"/>
                  </a:cubicBezTo>
                  <a:cubicBezTo>
                    <a:pt x="31206" y="42346"/>
                    <a:pt x="30367" y="42547"/>
                    <a:pt x="29603" y="42949"/>
                  </a:cubicBezTo>
                  <a:lnTo>
                    <a:pt x="17286" y="49424"/>
                  </a:lnTo>
                  <a:cubicBezTo>
                    <a:pt x="16777" y="49691"/>
                    <a:pt x="16236" y="49823"/>
                    <a:pt x="15700" y="49823"/>
                  </a:cubicBezTo>
                  <a:cubicBezTo>
                    <a:pt x="15006" y="49823"/>
                    <a:pt x="14319" y="49602"/>
                    <a:pt x="13717" y="49164"/>
                  </a:cubicBezTo>
                  <a:cubicBezTo>
                    <a:pt x="12649" y="48390"/>
                    <a:pt x="12145" y="47150"/>
                    <a:pt x="12369" y="45848"/>
                  </a:cubicBezTo>
                  <a:lnTo>
                    <a:pt x="14721" y="32135"/>
                  </a:lnTo>
                  <a:cubicBezTo>
                    <a:pt x="15011" y="30432"/>
                    <a:pt x="14447" y="28695"/>
                    <a:pt x="13210" y="27492"/>
                  </a:cubicBezTo>
                  <a:lnTo>
                    <a:pt x="3248" y="17777"/>
                  </a:lnTo>
                  <a:cubicBezTo>
                    <a:pt x="2302" y="16858"/>
                    <a:pt x="1981" y="15556"/>
                    <a:pt x="2390" y="14303"/>
                  </a:cubicBezTo>
                  <a:cubicBezTo>
                    <a:pt x="2795" y="13049"/>
                    <a:pt x="3819" y="12184"/>
                    <a:pt x="5124" y="11995"/>
                  </a:cubicBezTo>
                  <a:lnTo>
                    <a:pt x="18897" y="9994"/>
                  </a:lnTo>
                  <a:cubicBezTo>
                    <a:pt x="20604" y="9748"/>
                    <a:pt x="22081" y="8673"/>
                    <a:pt x="22848" y="7126"/>
                  </a:cubicBezTo>
                  <a:lnTo>
                    <a:pt x="25703" y="1340"/>
                  </a:lnTo>
                  <a:cubicBezTo>
                    <a:pt x="25930" y="881"/>
                    <a:pt x="25741" y="323"/>
                    <a:pt x="25281" y="96"/>
                  </a:cubicBezTo>
                  <a:cubicBezTo>
                    <a:pt x="25148" y="31"/>
                    <a:pt x="25007" y="0"/>
                    <a:pt x="248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2176;p39">
              <a:extLst>
                <a:ext uri="{FF2B5EF4-FFF2-40B4-BE49-F238E27FC236}">
                  <a16:creationId xmlns:a16="http://schemas.microsoft.com/office/drawing/2014/main" id="{B6ED60DF-F86D-C1DC-E5A8-142F07164E37}"/>
                </a:ext>
              </a:extLst>
            </p:cNvPr>
            <p:cNvSpPr/>
            <p:nvPr/>
          </p:nvSpPr>
          <p:spPr>
            <a:xfrm>
              <a:off x="3391500" y="18075"/>
              <a:ext cx="963625" cy="1123900"/>
            </a:xfrm>
            <a:custGeom>
              <a:avLst/>
              <a:gdLst/>
              <a:ahLst/>
              <a:cxnLst/>
              <a:rect l="l" t="t" r="r" b="b"/>
              <a:pathLst>
                <a:path w="38545" h="44956" extrusionOk="0">
                  <a:moveTo>
                    <a:pt x="6499" y="1"/>
                  </a:moveTo>
                  <a:cubicBezTo>
                    <a:pt x="4488" y="1"/>
                    <a:pt x="2687" y="1120"/>
                    <a:pt x="1795" y="2925"/>
                  </a:cubicBezTo>
                  <a:lnTo>
                    <a:pt x="227" y="6101"/>
                  </a:lnTo>
                  <a:cubicBezTo>
                    <a:pt x="1" y="6561"/>
                    <a:pt x="189" y="7118"/>
                    <a:pt x="649" y="7345"/>
                  </a:cubicBezTo>
                  <a:cubicBezTo>
                    <a:pt x="781" y="7410"/>
                    <a:pt x="921" y="7440"/>
                    <a:pt x="1058" y="7440"/>
                  </a:cubicBezTo>
                  <a:cubicBezTo>
                    <a:pt x="1401" y="7440"/>
                    <a:pt x="1731" y="7250"/>
                    <a:pt x="1893" y="6922"/>
                  </a:cubicBezTo>
                  <a:lnTo>
                    <a:pt x="3461" y="3745"/>
                  </a:lnTo>
                  <a:cubicBezTo>
                    <a:pt x="4045" y="2563"/>
                    <a:pt x="5181" y="1857"/>
                    <a:pt x="6499" y="1857"/>
                  </a:cubicBezTo>
                  <a:cubicBezTo>
                    <a:pt x="7820" y="1857"/>
                    <a:pt x="8956" y="2563"/>
                    <a:pt x="9540" y="3745"/>
                  </a:cubicBezTo>
                  <a:lnTo>
                    <a:pt x="15697" y="16226"/>
                  </a:lnTo>
                  <a:cubicBezTo>
                    <a:pt x="16464" y="17773"/>
                    <a:pt x="17941" y="18848"/>
                    <a:pt x="19648" y="19094"/>
                  </a:cubicBezTo>
                  <a:lnTo>
                    <a:pt x="33418" y="21095"/>
                  </a:lnTo>
                  <a:cubicBezTo>
                    <a:pt x="34726" y="21284"/>
                    <a:pt x="35750" y="22149"/>
                    <a:pt x="36155" y="23403"/>
                  </a:cubicBezTo>
                  <a:cubicBezTo>
                    <a:pt x="36564" y="24656"/>
                    <a:pt x="36243" y="25958"/>
                    <a:pt x="35297" y="26877"/>
                  </a:cubicBezTo>
                  <a:lnTo>
                    <a:pt x="25335" y="36592"/>
                  </a:lnTo>
                  <a:cubicBezTo>
                    <a:pt x="24098" y="37795"/>
                    <a:pt x="23534" y="39532"/>
                    <a:pt x="23825" y="41235"/>
                  </a:cubicBezTo>
                  <a:cubicBezTo>
                    <a:pt x="23825" y="41235"/>
                    <a:pt x="24331" y="44179"/>
                    <a:pt x="24331" y="44186"/>
                  </a:cubicBezTo>
                  <a:cubicBezTo>
                    <a:pt x="24407" y="44632"/>
                    <a:pt x="24810" y="44955"/>
                    <a:pt x="25252" y="44955"/>
                  </a:cubicBezTo>
                  <a:cubicBezTo>
                    <a:pt x="25302" y="44955"/>
                    <a:pt x="25352" y="44951"/>
                    <a:pt x="25403" y="44943"/>
                  </a:cubicBezTo>
                  <a:cubicBezTo>
                    <a:pt x="25910" y="44855"/>
                    <a:pt x="26247" y="44375"/>
                    <a:pt x="26160" y="43871"/>
                  </a:cubicBezTo>
                  <a:lnTo>
                    <a:pt x="25656" y="40921"/>
                  </a:lnTo>
                  <a:cubicBezTo>
                    <a:pt x="25467" y="39823"/>
                    <a:pt x="25832" y="38698"/>
                    <a:pt x="26629" y="37921"/>
                  </a:cubicBezTo>
                  <a:lnTo>
                    <a:pt x="36595" y="28209"/>
                  </a:lnTo>
                  <a:cubicBezTo>
                    <a:pt x="38035" y="26802"/>
                    <a:pt x="38545" y="24741"/>
                    <a:pt x="37923" y="22828"/>
                  </a:cubicBezTo>
                  <a:cubicBezTo>
                    <a:pt x="37301" y="20916"/>
                    <a:pt x="35675" y="19547"/>
                    <a:pt x="33685" y="19260"/>
                  </a:cubicBezTo>
                  <a:lnTo>
                    <a:pt x="19915" y="17256"/>
                  </a:lnTo>
                  <a:cubicBezTo>
                    <a:pt x="18813" y="17097"/>
                    <a:pt x="17857" y="16404"/>
                    <a:pt x="17363" y="15404"/>
                  </a:cubicBezTo>
                  <a:lnTo>
                    <a:pt x="11207" y="2925"/>
                  </a:lnTo>
                  <a:cubicBezTo>
                    <a:pt x="10314" y="1120"/>
                    <a:pt x="8513" y="1"/>
                    <a:pt x="64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11" name="صورة 10">
            <a:extLst>
              <a:ext uri="{FF2B5EF4-FFF2-40B4-BE49-F238E27FC236}">
                <a16:creationId xmlns:a16="http://schemas.microsoft.com/office/drawing/2014/main" id="{361EB574-5A8A-C39A-F337-4C0503C206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6619" y="640633"/>
            <a:ext cx="6350326" cy="4457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47641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417;p31">
            <a:extLst>
              <a:ext uri="{FF2B5EF4-FFF2-40B4-BE49-F238E27FC236}">
                <a16:creationId xmlns:a16="http://schemas.microsoft.com/office/drawing/2014/main" id="{AB4366D7-9D80-9AEA-D104-049FE540E2E5}"/>
              </a:ext>
            </a:extLst>
          </p:cNvPr>
          <p:cNvSpPr/>
          <p:nvPr/>
        </p:nvSpPr>
        <p:spPr>
          <a:xfrm>
            <a:off x="2930502" y="351221"/>
            <a:ext cx="3641271" cy="607997"/>
          </a:xfrm>
          <a:custGeom>
            <a:avLst/>
            <a:gdLst/>
            <a:ahLst/>
            <a:cxnLst/>
            <a:rect l="l" t="t" r="r" b="b"/>
            <a:pathLst>
              <a:path w="40258" h="29674" extrusionOk="0">
                <a:moveTo>
                  <a:pt x="36470" y="989"/>
                </a:moveTo>
                <a:cubicBezTo>
                  <a:pt x="36245" y="944"/>
                  <a:pt x="36017" y="903"/>
                  <a:pt x="35785" y="882"/>
                </a:cubicBezTo>
                <a:cubicBezTo>
                  <a:pt x="34672" y="778"/>
                  <a:pt x="33549" y="713"/>
                  <a:pt x="32429" y="685"/>
                </a:cubicBezTo>
                <a:cubicBezTo>
                  <a:pt x="30887" y="640"/>
                  <a:pt x="29346" y="654"/>
                  <a:pt x="27808" y="640"/>
                </a:cubicBezTo>
                <a:cubicBezTo>
                  <a:pt x="27210" y="636"/>
                  <a:pt x="26612" y="640"/>
                  <a:pt x="26014" y="630"/>
                </a:cubicBezTo>
                <a:cubicBezTo>
                  <a:pt x="25308" y="619"/>
                  <a:pt x="24607" y="598"/>
                  <a:pt x="23906" y="560"/>
                </a:cubicBezTo>
                <a:cubicBezTo>
                  <a:pt x="22416" y="477"/>
                  <a:pt x="20926" y="432"/>
                  <a:pt x="19447" y="260"/>
                </a:cubicBezTo>
                <a:cubicBezTo>
                  <a:pt x="17984" y="94"/>
                  <a:pt x="16529" y="18"/>
                  <a:pt x="15064" y="8"/>
                </a:cubicBezTo>
                <a:cubicBezTo>
                  <a:pt x="13765" y="0"/>
                  <a:pt x="12468" y="91"/>
                  <a:pt x="11172" y="198"/>
                </a:cubicBezTo>
                <a:cubicBezTo>
                  <a:pt x="10630" y="246"/>
                  <a:pt x="10080" y="177"/>
                  <a:pt x="9534" y="201"/>
                </a:cubicBezTo>
                <a:cubicBezTo>
                  <a:pt x="8593" y="239"/>
                  <a:pt x="7657" y="180"/>
                  <a:pt x="6720" y="94"/>
                </a:cubicBezTo>
                <a:cubicBezTo>
                  <a:pt x="6565" y="73"/>
                  <a:pt x="6406" y="73"/>
                  <a:pt x="6254" y="91"/>
                </a:cubicBezTo>
                <a:cubicBezTo>
                  <a:pt x="5286" y="270"/>
                  <a:pt x="4318" y="453"/>
                  <a:pt x="3347" y="640"/>
                </a:cubicBezTo>
                <a:cubicBezTo>
                  <a:pt x="2666" y="767"/>
                  <a:pt x="2078" y="1069"/>
                  <a:pt x="1674" y="1694"/>
                </a:cubicBezTo>
                <a:cubicBezTo>
                  <a:pt x="1339" y="2209"/>
                  <a:pt x="958" y="2720"/>
                  <a:pt x="810" y="3342"/>
                </a:cubicBezTo>
                <a:cubicBezTo>
                  <a:pt x="647" y="4010"/>
                  <a:pt x="499" y="4680"/>
                  <a:pt x="513" y="5400"/>
                </a:cubicBezTo>
                <a:cubicBezTo>
                  <a:pt x="516" y="5786"/>
                  <a:pt x="447" y="6170"/>
                  <a:pt x="412" y="6561"/>
                </a:cubicBezTo>
                <a:cubicBezTo>
                  <a:pt x="350" y="7283"/>
                  <a:pt x="277" y="8002"/>
                  <a:pt x="232" y="8731"/>
                </a:cubicBezTo>
                <a:cubicBezTo>
                  <a:pt x="184" y="9426"/>
                  <a:pt x="170" y="10128"/>
                  <a:pt x="149" y="10822"/>
                </a:cubicBezTo>
                <a:cubicBezTo>
                  <a:pt x="119" y="11915"/>
                  <a:pt x="74" y="13006"/>
                  <a:pt x="63" y="14096"/>
                </a:cubicBezTo>
                <a:cubicBezTo>
                  <a:pt x="57" y="15530"/>
                  <a:pt x="122" y="16961"/>
                  <a:pt x="63" y="18382"/>
                </a:cubicBezTo>
                <a:cubicBezTo>
                  <a:pt x="1" y="19844"/>
                  <a:pt x="12" y="21292"/>
                  <a:pt x="132" y="22750"/>
                </a:cubicBezTo>
                <a:cubicBezTo>
                  <a:pt x="212" y="23732"/>
                  <a:pt x="364" y="24700"/>
                  <a:pt x="706" y="25633"/>
                </a:cubicBezTo>
                <a:cubicBezTo>
                  <a:pt x="1194" y="26957"/>
                  <a:pt x="2027" y="27880"/>
                  <a:pt x="3250" y="28419"/>
                </a:cubicBezTo>
                <a:cubicBezTo>
                  <a:pt x="3855" y="28689"/>
                  <a:pt x="4477" y="28875"/>
                  <a:pt x="5106" y="29003"/>
                </a:cubicBezTo>
                <a:cubicBezTo>
                  <a:pt x="5787" y="29145"/>
                  <a:pt x="6478" y="29217"/>
                  <a:pt x="7167" y="29255"/>
                </a:cubicBezTo>
                <a:cubicBezTo>
                  <a:pt x="8963" y="29348"/>
                  <a:pt x="10764" y="29390"/>
                  <a:pt x="12565" y="29477"/>
                </a:cubicBezTo>
                <a:cubicBezTo>
                  <a:pt x="14234" y="29570"/>
                  <a:pt x="15897" y="29597"/>
                  <a:pt x="17566" y="29556"/>
                </a:cubicBezTo>
                <a:cubicBezTo>
                  <a:pt x="18635" y="29528"/>
                  <a:pt x="19702" y="29556"/>
                  <a:pt x="20771" y="29584"/>
                </a:cubicBezTo>
                <a:cubicBezTo>
                  <a:pt x="22388" y="29618"/>
                  <a:pt x="24006" y="29674"/>
                  <a:pt x="25616" y="29542"/>
                </a:cubicBezTo>
                <a:cubicBezTo>
                  <a:pt x="25979" y="29514"/>
                  <a:pt x="26345" y="29501"/>
                  <a:pt x="26709" y="29525"/>
                </a:cubicBezTo>
                <a:cubicBezTo>
                  <a:pt x="26768" y="29528"/>
                  <a:pt x="26830" y="29535"/>
                  <a:pt x="26889" y="29549"/>
                </a:cubicBezTo>
                <a:cubicBezTo>
                  <a:pt x="27130" y="29597"/>
                  <a:pt x="31195" y="28983"/>
                  <a:pt x="31319" y="28979"/>
                </a:cubicBezTo>
                <a:cubicBezTo>
                  <a:pt x="32332" y="28910"/>
                  <a:pt x="33348" y="28837"/>
                  <a:pt x="34361" y="28778"/>
                </a:cubicBezTo>
                <a:cubicBezTo>
                  <a:pt x="35371" y="28710"/>
                  <a:pt x="36379" y="28592"/>
                  <a:pt x="37396" y="28613"/>
                </a:cubicBezTo>
                <a:cubicBezTo>
                  <a:pt x="37942" y="28627"/>
                  <a:pt x="38353" y="28474"/>
                  <a:pt x="38710" y="28094"/>
                </a:cubicBezTo>
                <a:cubicBezTo>
                  <a:pt x="38871" y="27922"/>
                  <a:pt x="39024" y="27727"/>
                  <a:pt x="39148" y="27523"/>
                </a:cubicBezTo>
                <a:cubicBezTo>
                  <a:pt x="39556" y="26836"/>
                  <a:pt x="39805" y="26092"/>
                  <a:pt x="39857" y="25263"/>
                </a:cubicBezTo>
                <a:cubicBezTo>
                  <a:pt x="39978" y="23362"/>
                  <a:pt x="40109" y="21475"/>
                  <a:pt x="40223" y="19571"/>
                </a:cubicBezTo>
                <a:cubicBezTo>
                  <a:pt x="40257" y="19014"/>
                  <a:pt x="40254" y="18457"/>
                  <a:pt x="40251" y="17894"/>
                </a:cubicBezTo>
                <a:cubicBezTo>
                  <a:pt x="40251" y="16463"/>
                  <a:pt x="40223" y="15039"/>
                  <a:pt x="40219" y="13612"/>
                </a:cubicBezTo>
                <a:cubicBezTo>
                  <a:pt x="40216" y="12267"/>
                  <a:pt x="40144" y="10923"/>
                  <a:pt x="40029" y="9585"/>
                </a:cubicBezTo>
                <a:cubicBezTo>
                  <a:pt x="39943" y="8600"/>
                  <a:pt x="39912" y="7622"/>
                  <a:pt x="39839" y="6640"/>
                </a:cubicBezTo>
                <a:cubicBezTo>
                  <a:pt x="39791" y="6028"/>
                  <a:pt x="39742" y="5410"/>
                  <a:pt x="39653" y="4798"/>
                </a:cubicBezTo>
                <a:cubicBezTo>
                  <a:pt x="39493" y="3754"/>
                  <a:pt x="39134" y="2787"/>
                  <a:pt x="38530" y="1922"/>
                </a:cubicBezTo>
                <a:cubicBezTo>
                  <a:pt x="38287" y="1576"/>
                  <a:pt x="38011" y="1314"/>
                  <a:pt x="37606" y="1235"/>
                </a:cubicBezTo>
                <a:cubicBezTo>
                  <a:pt x="37596" y="1231"/>
                  <a:pt x="37582" y="1227"/>
                  <a:pt x="37569" y="1224"/>
                </a:cubicBezTo>
                <a:cubicBezTo>
                  <a:pt x="37499" y="1214"/>
                  <a:pt x="37430" y="1200"/>
                  <a:pt x="37362" y="1186"/>
                </a:cubicBezTo>
                <a:cubicBezTo>
                  <a:pt x="37064" y="1128"/>
                  <a:pt x="36767" y="1051"/>
                  <a:pt x="36470" y="989"/>
                </a:cubicBez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TextBox 3">
            <a:extLst>
              <a:ext uri="{FF2B5EF4-FFF2-40B4-BE49-F238E27FC236}">
                <a16:creationId xmlns:a16="http://schemas.microsoft.com/office/drawing/2014/main" id="{70F3A84B-69F9-7457-BC8F-C8F2C8DAEBB2}"/>
              </a:ext>
            </a:extLst>
          </p:cNvPr>
          <p:cNvSpPr txBox="1"/>
          <p:nvPr/>
        </p:nvSpPr>
        <p:spPr>
          <a:xfrm>
            <a:off x="3305022" y="351221"/>
            <a:ext cx="27408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OM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كتاب النشاط ص64</a:t>
            </a:r>
            <a:endParaRPr lang="en-US" sz="28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6" name="Google Shape;2171;p39">
            <a:extLst>
              <a:ext uri="{FF2B5EF4-FFF2-40B4-BE49-F238E27FC236}">
                <a16:creationId xmlns:a16="http://schemas.microsoft.com/office/drawing/2014/main" id="{B3058BB1-6E10-39F2-02BC-F50D82FF3860}"/>
              </a:ext>
            </a:extLst>
          </p:cNvPr>
          <p:cNvGrpSpPr/>
          <p:nvPr/>
        </p:nvGrpSpPr>
        <p:grpSpPr>
          <a:xfrm flipH="1">
            <a:off x="5943854" y="375867"/>
            <a:ext cx="476551" cy="457909"/>
            <a:chOff x="2416614" y="-315052"/>
            <a:chExt cx="2274706" cy="2185722"/>
          </a:xfrm>
        </p:grpSpPr>
        <p:sp>
          <p:nvSpPr>
            <p:cNvPr id="7" name="Google Shape;2172;p39">
              <a:extLst>
                <a:ext uri="{FF2B5EF4-FFF2-40B4-BE49-F238E27FC236}">
                  <a16:creationId xmlns:a16="http://schemas.microsoft.com/office/drawing/2014/main" id="{0DFB0D62-8D6D-DFB1-D3C3-C12ECAFFC3F1}"/>
                </a:ext>
              </a:extLst>
            </p:cNvPr>
            <p:cNvSpPr/>
            <p:nvPr/>
          </p:nvSpPr>
          <p:spPr>
            <a:xfrm>
              <a:off x="2416614" y="-315052"/>
              <a:ext cx="2274706" cy="2185722"/>
            </a:xfrm>
            <a:custGeom>
              <a:avLst/>
              <a:gdLst/>
              <a:ahLst/>
              <a:cxnLst/>
              <a:rect l="l" t="t" r="r" b="b"/>
              <a:pathLst>
                <a:path w="75079" h="72142" extrusionOk="0">
                  <a:moveTo>
                    <a:pt x="37538" y="0"/>
                  </a:moveTo>
                  <a:cubicBezTo>
                    <a:pt x="35486" y="0"/>
                    <a:pt x="33490" y="565"/>
                    <a:pt x="31763" y="1639"/>
                  </a:cubicBezTo>
                  <a:cubicBezTo>
                    <a:pt x="30040" y="2711"/>
                    <a:pt x="28647" y="4252"/>
                    <a:pt x="27738" y="6094"/>
                  </a:cubicBezTo>
                  <a:lnTo>
                    <a:pt x="26170" y="9270"/>
                  </a:lnTo>
                  <a:cubicBezTo>
                    <a:pt x="25872" y="9871"/>
                    <a:pt x="25670" y="10506"/>
                    <a:pt x="25568" y="11158"/>
                  </a:cubicBezTo>
                  <a:cubicBezTo>
                    <a:pt x="25113" y="11639"/>
                    <a:pt x="24734" y="12183"/>
                    <a:pt x="24436" y="12785"/>
                  </a:cubicBezTo>
                  <a:lnTo>
                    <a:pt x="22115" y="17488"/>
                  </a:lnTo>
                  <a:lnTo>
                    <a:pt x="9537" y="19317"/>
                  </a:lnTo>
                  <a:cubicBezTo>
                    <a:pt x="7503" y="19613"/>
                    <a:pt x="5607" y="20458"/>
                    <a:pt x="4056" y="21770"/>
                  </a:cubicBezTo>
                  <a:cubicBezTo>
                    <a:pt x="2505" y="23077"/>
                    <a:pt x="1349" y="24801"/>
                    <a:pt x="713" y="26755"/>
                  </a:cubicBezTo>
                  <a:cubicBezTo>
                    <a:pt x="78" y="28711"/>
                    <a:pt x="1" y="30782"/>
                    <a:pt x="487" y="32756"/>
                  </a:cubicBezTo>
                  <a:cubicBezTo>
                    <a:pt x="974" y="34726"/>
                    <a:pt x="2008" y="36523"/>
                    <a:pt x="3478" y="37960"/>
                  </a:cubicBezTo>
                  <a:lnTo>
                    <a:pt x="12578" y="46831"/>
                  </a:lnTo>
                  <a:lnTo>
                    <a:pt x="10433" y="59358"/>
                  </a:lnTo>
                  <a:cubicBezTo>
                    <a:pt x="10084" y="61381"/>
                    <a:pt x="10304" y="63446"/>
                    <a:pt x="11071" y="65329"/>
                  </a:cubicBezTo>
                  <a:cubicBezTo>
                    <a:pt x="11835" y="67208"/>
                    <a:pt x="13116" y="68840"/>
                    <a:pt x="14778" y="70047"/>
                  </a:cubicBezTo>
                  <a:cubicBezTo>
                    <a:pt x="16664" y="71418"/>
                    <a:pt x="18884" y="72141"/>
                    <a:pt x="21195" y="72141"/>
                  </a:cubicBezTo>
                  <a:cubicBezTo>
                    <a:pt x="22956" y="72141"/>
                    <a:pt x="24717" y="71706"/>
                    <a:pt x="26289" y="70881"/>
                  </a:cubicBezTo>
                  <a:lnTo>
                    <a:pt x="37538" y="64967"/>
                  </a:lnTo>
                  <a:lnTo>
                    <a:pt x="48271" y="70607"/>
                  </a:lnTo>
                  <a:lnTo>
                    <a:pt x="48274" y="70611"/>
                  </a:lnTo>
                  <a:cubicBezTo>
                    <a:pt x="48430" y="70692"/>
                    <a:pt x="48561" y="70759"/>
                    <a:pt x="48689" y="70827"/>
                  </a:cubicBezTo>
                  <a:cubicBezTo>
                    <a:pt x="48720" y="70844"/>
                    <a:pt x="48750" y="70861"/>
                    <a:pt x="48784" y="70878"/>
                  </a:cubicBezTo>
                  <a:lnTo>
                    <a:pt x="48787" y="70881"/>
                  </a:lnTo>
                  <a:cubicBezTo>
                    <a:pt x="50349" y="71699"/>
                    <a:pt x="52086" y="72124"/>
                    <a:pt x="53859" y="72124"/>
                  </a:cubicBezTo>
                  <a:cubicBezTo>
                    <a:pt x="54127" y="72124"/>
                    <a:pt x="54394" y="72115"/>
                    <a:pt x="54661" y="72094"/>
                  </a:cubicBezTo>
                  <a:cubicBezTo>
                    <a:pt x="56709" y="71949"/>
                    <a:pt x="58658" y="71240"/>
                    <a:pt x="60301" y="70047"/>
                  </a:cubicBezTo>
                  <a:cubicBezTo>
                    <a:pt x="61960" y="68840"/>
                    <a:pt x="63244" y="67208"/>
                    <a:pt x="64008" y="65326"/>
                  </a:cubicBezTo>
                  <a:cubicBezTo>
                    <a:pt x="64775" y="63446"/>
                    <a:pt x="64995" y="61381"/>
                    <a:pt x="64646" y="59358"/>
                  </a:cubicBezTo>
                  <a:lnTo>
                    <a:pt x="63576" y="53099"/>
                  </a:lnTo>
                  <a:cubicBezTo>
                    <a:pt x="63443" y="52335"/>
                    <a:pt x="63173" y="51592"/>
                    <a:pt x="62785" y="50916"/>
                  </a:cubicBezTo>
                  <a:cubicBezTo>
                    <a:pt x="62927" y="50153"/>
                    <a:pt x="62933" y="49358"/>
                    <a:pt x="62801" y="48595"/>
                  </a:cubicBezTo>
                  <a:lnTo>
                    <a:pt x="62497" y="46831"/>
                  </a:lnTo>
                  <a:lnTo>
                    <a:pt x="71601" y="37960"/>
                  </a:lnTo>
                  <a:cubicBezTo>
                    <a:pt x="73071" y="36527"/>
                    <a:pt x="74105" y="34726"/>
                    <a:pt x="74592" y="32756"/>
                  </a:cubicBezTo>
                  <a:cubicBezTo>
                    <a:pt x="75078" y="30785"/>
                    <a:pt x="75001" y="28711"/>
                    <a:pt x="74366" y="26758"/>
                  </a:cubicBezTo>
                  <a:cubicBezTo>
                    <a:pt x="73730" y="24801"/>
                    <a:pt x="72574" y="23077"/>
                    <a:pt x="71023" y="21770"/>
                  </a:cubicBezTo>
                  <a:cubicBezTo>
                    <a:pt x="69472" y="20462"/>
                    <a:pt x="67576" y="19613"/>
                    <a:pt x="65542" y="19317"/>
                  </a:cubicBezTo>
                  <a:lnTo>
                    <a:pt x="52964" y="17488"/>
                  </a:lnTo>
                  <a:lnTo>
                    <a:pt x="47341" y="6094"/>
                  </a:lnTo>
                  <a:cubicBezTo>
                    <a:pt x="46432" y="4248"/>
                    <a:pt x="45040" y="2711"/>
                    <a:pt x="43313" y="1639"/>
                  </a:cubicBezTo>
                  <a:cubicBezTo>
                    <a:pt x="41589" y="565"/>
                    <a:pt x="39593" y="0"/>
                    <a:pt x="375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1440000" algn="bl" rotWithShape="0">
                <a:schemeClr val="dk1">
                  <a:alpha val="5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2173;p39">
              <a:extLst>
                <a:ext uri="{FF2B5EF4-FFF2-40B4-BE49-F238E27FC236}">
                  <a16:creationId xmlns:a16="http://schemas.microsoft.com/office/drawing/2014/main" id="{CD3E906F-193E-CB04-E289-CEE62D57F595}"/>
                </a:ext>
              </a:extLst>
            </p:cNvPr>
            <p:cNvSpPr/>
            <p:nvPr/>
          </p:nvSpPr>
          <p:spPr>
            <a:xfrm>
              <a:off x="2753750" y="41200"/>
              <a:ext cx="1600525" cy="1473075"/>
            </a:xfrm>
            <a:custGeom>
              <a:avLst/>
              <a:gdLst/>
              <a:ahLst/>
              <a:cxnLst/>
              <a:rect l="l" t="t" r="r" b="b"/>
              <a:pathLst>
                <a:path w="64021" h="58923" extrusionOk="0">
                  <a:moveTo>
                    <a:pt x="32011" y="0"/>
                  </a:moveTo>
                  <a:cubicBezTo>
                    <a:pt x="30471" y="0"/>
                    <a:pt x="28931" y="803"/>
                    <a:pt x="28140" y="2408"/>
                  </a:cubicBezTo>
                  <a:lnTo>
                    <a:pt x="21979" y="14888"/>
                  </a:lnTo>
                  <a:cubicBezTo>
                    <a:pt x="21351" y="16162"/>
                    <a:pt x="20134" y="17044"/>
                    <a:pt x="18728" y="17250"/>
                  </a:cubicBezTo>
                  <a:lnTo>
                    <a:pt x="4957" y="19250"/>
                  </a:lnTo>
                  <a:cubicBezTo>
                    <a:pt x="1416" y="19765"/>
                    <a:pt x="0" y="24117"/>
                    <a:pt x="2565" y="26614"/>
                  </a:cubicBezTo>
                  <a:lnTo>
                    <a:pt x="12531" y="36330"/>
                  </a:lnTo>
                  <a:cubicBezTo>
                    <a:pt x="13548" y="37320"/>
                    <a:pt x="14011" y="38749"/>
                    <a:pt x="13771" y="40151"/>
                  </a:cubicBezTo>
                  <a:lnTo>
                    <a:pt x="11419" y="53865"/>
                  </a:lnTo>
                  <a:cubicBezTo>
                    <a:pt x="10940" y="56656"/>
                    <a:pt x="13159" y="58922"/>
                    <a:pt x="15674" y="58922"/>
                  </a:cubicBezTo>
                  <a:cubicBezTo>
                    <a:pt x="16338" y="58922"/>
                    <a:pt x="17023" y="58765"/>
                    <a:pt x="17684" y="58417"/>
                  </a:cubicBezTo>
                  <a:lnTo>
                    <a:pt x="30001" y="51942"/>
                  </a:lnTo>
                  <a:cubicBezTo>
                    <a:pt x="30630" y="51611"/>
                    <a:pt x="31320" y="51445"/>
                    <a:pt x="32011" y="51445"/>
                  </a:cubicBezTo>
                  <a:cubicBezTo>
                    <a:pt x="32701" y="51445"/>
                    <a:pt x="33391" y="51611"/>
                    <a:pt x="34020" y="51942"/>
                  </a:cubicBezTo>
                  <a:lnTo>
                    <a:pt x="46337" y="58417"/>
                  </a:lnTo>
                  <a:cubicBezTo>
                    <a:pt x="46998" y="58765"/>
                    <a:pt x="47683" y="58922"/>
                    <a:pt x="48347" y="58922"/>
                  </a:cubicBezTo>
                  <a:cubicBezTo>
                    <a:pt x="50862" y="58922"/>
                    <a:pt x="53081" y="56656"/>
                    <a:pt x="52602" y="53865"/>
                  </a:cubicBezTo>
                  <a:lnTo>
                    <a:pt x="50250" y="40151"/>
                  </a:lnTo>
                  <a:cubicBezTo>
                    <a:pt x="50010" y="38749"/>
                    <a:pt x="50473" y="37320"/>
                    <a:pt x="51490" y="36330"/>
                  </a:cubicBezTo>
                  <a:lnTo>
                    <a:pt x="61456" y="26614"/>
                  </a:lnTo>
                  <a:cubicBezTo>
                    <a:pt x="64021" y="24117"/>
                    <a:pt x="62605" y="19765"/>
                    <a:pt x="59064" y="19250"/>
                  </a:cubicBezTo>
                  <a:lnTo>
                    <a:pt x="45293" y="17250"/>
                  </a:lnTo>
                  <a:cubicBezTo>
                    <a:pt x="43887" y="17044"/>
                    <a:pt x="42670" y="16162"/>
                    <a:pt x="42042" y="14888"/>
                  </a:cubicBezTo>
                  <a:lnTo>
                    <a:pt x="35881" y="2408"/>
                  </a:lnTo>
                  <a:cubicBezTo>
                    <a:pt x="35090" y="803"/>
                    <a:pt x="33550" y="0"/>
                    <a:pt x="3201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2174;p39">
              <a:extLst>
                <a:ext uri="{FF2B5EF4-FFF2-40B4-BE49-F238E27FC236}">
                  <a16:creationId xmlns:a16="http://schemas.microsoft.com/office/drawing/2014/main" id="{6CA14C7E-6953-504D-2DB0-24B7147D8379}"/>
                </a:ext>
              </a:extLst>
            </p:cNvPr>
            <p:cNvSpPr/>
            <p:nvPr/>
          </p:nvSpPr>
          <p:spPr>
            <a:xfrm>
              <a:off x="2753750" y="41250"/>
              <a:ext cx="883275" cy="1473000"/>
            </a:xfrm>
            <a:custGeom>
              <a:avLst/>
              <a:gdLst/>
              <a:ahLst/>
              <a:cxnLst/>
              <a:rect l="l" t="t" r="r" b="b"/>
              <a:pathLst>
                <a:path w="35331" h="58920" extrusionOk="0">
                  <a:moveTo>
                    <a:pt x="32009" y="0"/>
                  </a:moveTo>
                  <a:cubicBezTo>
                    <a:pt x="30470" y="0"/>
                    <a:pt x="28931" y="802"/>
                    <a:pt x="28140" y="2406"/>
                  </a:cubicBezTo>
                  <a:lnTo>
                    <a:pt x="21979" y="14886"/>
                  </a:lnTo>
                  <a:cubicBezTo>
                    <a:pt x="21351" y="16160"/>
                    <a:pt x="20134" y="17042"/>
                    <a:pt x="18728" y="17248"/>
                  </a:cubicBezTo>
                  <a:lnTo>
                    <a:pt x="4957" y="19248"/>
                  </a:lnTo>
                  <a:cubicBezTo>
                    <a:pt x="1416" y="19763"/>
                    <a:pt x="0" y="24115"/>
                    <a:pt x="2565" y="26612"/>
                  </a:cubicBezTo>
                  <a:lnTo>
                    <a:pt x="12531" y="36328"/>
                  </a:lnTo>
                  <a:cubicBezTo>
                    <a:pt x="13548" y="37318"/>
                    <a:pt x="14011" y="38747"/>
                    <a:pt x="13771" y="40149"/>
                  </a:cubicBezTo>
                  <a:lnTo>
                    <a:pt x="11419" y="53863"/>
                  </a:lnTo>
                  <a:cubicBezTo>
                    <a:pt x="10940" y="56655"/>
                    <a:pt x="13155" y="58919"/>
                    <a:pt x="15669" y="58919"/>
                  </a:cubicBezTo>
                  <a:cubicBezTo>
                    <a:pt x="16208" y="58919"/>
                    <a:pt x="16760" y="58815"/>
                    <a:pt x="17302" y="58591"/>
                  </a:cubicBezTo>
                  <a:cubicBezTo>
                    <a:pt x="16538" y="57685"/>
                    <a:pt x="16137" y="56454"/>
                    <a:pt x="16369" y="55100"/>
                  </a:cubicBezTo>
                  <a:lnTo>
                    <a:pt x="18721" y="41386"/>
                  </a:lnTo>
                  <a:cubicBezTo>
                    <a:pt x="18961" y="39984"/>
                    <a:pt x="18498" y="38558"/>
                    <a:pt x="17478" y="37565"/>
                  </a:cubicBezTo>
                  <a:lnTo>
                    <a:pt x="7515" y="27853"/>
                  </a:lnTo>
                  <a:cubicBezTo>
                    <a:pt x="4951" y="25351"/>
                    <a:pt x="6367" y="20999"/>
                    <a:pt x="9908" y="20485"/>
                  </a:cubicBezTo>
                  <a:lnTo>
                    <a:pt x="23679" y="18485"/>
                  </a:lnTo>
                  <a:cubicBezTo>
                    <a:pt x="25085" y="18279"/>
                    <a:pt x="26301" y="17397"/>
                    <a:pt x="26930" y="16123"/>
                  </a:cubicBezTo>
                  <a:lnTo>
                    <a:pt x="33087" y="3643"/>
                  </a:lnTo>
                  <a:cubicBezTo>
                    <a:pt x="33594" y="2619"/>
                    <a:pt x="34408" y="1923"/>
                    <a:pt x="35330" y="1552"/>
                  </a:cubicBezTo>
                  <a:cubicBezTo>
                    <a:pt x="34482" y="517"/>
                    <a:pt x="33245" y="0"/>
                    <a:pt x="32009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2175;p39">
              <a:extLst>
                <a:ext uri="{FF2B5EF4-FFF2-40B4-BE49-F238E27FC236}">
                  <a16:creationId xmlns:a16="http://schemas.microsoft.com/office/drawing/2014/main" id="{0750DDEE-0662-D868-9BEB-DBADEB329230}"/>
                </a:ext>
              </a:extLst>
            </p:cNvPr>
            <p:cNvSpPr/>
            <p:nvPr/>
          </p:nvSpPr>
          <p:spPr>
            <a:xfrm>
              <a:off x="2752900" y="245575"/>
              <a:ext cx="1347275" cy="1291875"/>
            </a:xfrm>
            <a:custGeom>
              <a:avLst/>
              <a:gdLst/>
              <a:ahLst/>
              <a:cxnLst/>
              <a:rect l="l" t="t" r="r" b="b"/>
              <a:pathLst>
                <a:path w="53891" h="51675" extrusionOk="0">
                  <a:moveTo>
                    <a:pt x="24869" y="0"/>
                  </a:moveTo>
                  <a:cubicBezTo>
                    <a:pt x="24527" y="0"/>
                    <a:pt x="24199" y="189"/>
                    <a:pt x="24038" y="516"/>
                  </a:cubicBezTo>
                  <a:lnTo>
                    <a:pt x="21182" y="6304"/>
                  </a:lnTo>
                  <a:cubicBezTo>
                    <a:pt x="20688" y="7304"/>
                    <a:pt x="19732" y="7997"/>
                    <a:pt x="18627" y="8156"/>
                  </a:cubicBezTo>
                  <a:lnTo>
                    <a:pt x="4860" y="10160"/>
                  </a:lnTo>
                  <a:cubicBezTo>
                    <a:pt x="2866" y="10447"/>
                    <a:pt x="1244" y="11816"/>
                    <a:pt x="622" y="13728"/>
                  </a:cubicBezTo>
                  <a:cubicBezTo>
                    <a:pt x="0" y="15641"/>
                    <a:pt x="510" y="17702"/>
                    <a:pt x="1950" y="19109"/>
                  </a:cubicBezTo>
                  <a:lnTo>
                    <a:pt x="11916" y="28821"/>
                  </a:lnTo>
                  <a:cubicBezTo>
                    <a:pt x="12713" y="29598"/>
                    <a:pt x="13078" y="30719"/>
                    <a:pt x="12889" y="31821"/>
                  </a:cubicBezTo>
                  <a:lnTo>
                    <a:pt x="10537" y="45534"/>
                  </a:lnTo>
                  <a:cubicBezTo>
                    <a:pt x="10199" y="47518"/>
                    <a:pt x="10996" y="49485"/>
                    <a:pt x="12626" y="50667"/>
                  </a:cubicBezTo>
                  <a:cubicBezTo>
                    <a:pt x="13544" y="51335"/>
                    <a:pt x="14620" y="51675"/>
                    <a:pt x="15703" y="51675"/>
                  </a:cubicBezTo>
                  <a:cubicBezTo>
                    <a:pt x="16537" y="51675"/>
                    <a:pt x="17376" y="51474"/>
                    <a:pt x="18150" y="51066"/>
                  </a:cubicBezTo>
                  <a:lnTo>
                    <a:pt x="30468" y="44591"/>
                  </a:lnTo>
                  <a:cubicBezTo>
                    <a:pt x="30961" y="44331"/>
                    <a:pt x="31503" y="44201"/>
                    <a:pt x="32045" y="44201"/>
                  </a:cubicBezTo>
                  <a:cubicBezTo>
                    <a:pt x="32586" y="44201"/>
                    <a:pt x="33128" y="44331"/>
                    <a:pt x="33621" y="44591"/>
                  </a:cubicBezTo>
                  <a:lnTo>
                    <a:pt x="45939" y="51066"/>
                  </a:lnTo>
                  <a:cubicBezTo>
                    <a:pt x="46692" y="51463"/>
                    <a:pt x="47532" y="51662"/>
                    <a:pt x="48373" y="51662"/>
                  </a:cubicBezTo>
                  <a:cubicBezTo>
                    <a:pt x="49460" y="51662"/>
                    <a:pt x="50551" y="51330"/>
                    <a:pt x="51463" y="50667"/>
                  </a:cubicBezTo>
                  <a:cubicBezTo>
                    <a:pt x="53093" y="49485"/>
                    <a:pt x="53890" y="47518"/>
                    <a:pt x="53552" y="45534"/>
                  </a:cubicBezTo>
                  <a:lnTo>
                    <a:pt x="52477" y="39279"/>
                  </a:lnTo>
                  <a:cubicBezTo>
                    <a:pt x="52399" y="38829"/>
                    <a:pt x="52009" y="38509"/>
                    <a:pt x="51565" y="38509"/>
                  </a:cubicBezTo>
                  <a:cubicBezTo>
                    <a:pt x="51513" y="38509"/>
                    <a:pt x="51459" y="38513"/>
                    <a:pt x="51406" y="38522"/>
                  </a:cubicBezTo>
                  <a:cubicBezTo>
                    <a:pt x="50899" y="38607"/>
                    <a:pt x="50562" y="39087"/>
                    <a:pt x="50649" y="39594"/>
                  </a:cubicBezTo>
                  <a:lnTo>
                    <a:pt x="51721" y="45848"/>
                  </a:lnTo>
                  <a:cubicBezTo>
                    <a:pt x="51944" y="47150"/>
                    <a:pt x="51440" y="48390"/>
                    <a:pt x="50372" y="49164"/>
                  </a:cubicBezTo>
                  <a:cubicBezTo>
                    <a:pt x="49770" y="49602"/>
                    <a:pt x="49083" y="49823"/>
                    <a:pt x="48389" y="49823"/>
                  </a:cubicBezTo>
                  <a:cubicBezTo>
                    <a:pt x="47853" y="49823"/>
                    <a:pt x="47312" y="49691"/>
                    <a:pt x="46803" y="49424"/>
                  </a:cubicBezTo>
                  <a:lnTo>
                    <a:pt x="34486" y="42949"/>
                  </a:lnTo>
                  <a:cubicBezTo>
                    <a:pt x="33723" y="42547"/>
                    <a:pt x="32884" y="42346"/>
                    <a:pt x="32045" y="42346"/>
                  </a:cubicBezTo>
                  <a:cubicBezTo>
                    <a:pt x="31206" y="42346"/>
                    <a:pt x="30367" y="42547"/>
                    <a:pt x="29603" y="42949"/>
                  </a:cubicBezTo>
                  <a:lnTo>
                    <a:pt x="17286" y="49424"/>
                  </a:lnTo>
                  <a:cubicBezTo>
                    <a:pt x="16777" y="49691"/>
                    <a:pt x="16236" y="49823"/>
                    <a:pt x="15700" y="49823"/>
                  </a:cubicBezTo>
                  <a:cubicBezTo>
                    <a:pt x="15006" y="49823"/>
                    <a:pt x="14319" y="49602"/>
                    <a:pt x="13717" y="49164"/>
                  </a:cubicBezTo>
                  <a:cubicBezTo>
                    <a:pt x="12649" y="48390"/>
                    <a:pt x="12145" y="47150"/>
                    <a:pt x="12369" y="45848"/>
                  </a:cubicBezTo>
                  <a:lnTo>
                    <a:pt x="14721" y="32135"/>
                  </a:lnTo>
                  <a:cubicBezTo>
                    <a:pt x="15011" y="30432"/>
                    <a:pt x="14447" y="28695"/>
                    <a:pt x="13210" y="27492"/>
                  </a:cubicBezTo>
                  <a:lnTo>
                    <a:pt x="3248" y="17777"/>
                  </a:lnTo>
                  <a:cubicBezTo>
                    <a:pt x="2302" y="16858"/>
                    <a:pt x="1981" y="15556"/>
                    <a:pt x="2390" y="14303"/>
                  </a:cubicBezTo>
                  <a:cubicBezTo>
                    <a:pt x="2795" y="13049"/>
                    <a:pt x="3819" y="12184"/>
                    <a:pt x="5124" y="11995"/>
                  </a:cubicBezTo>
                  <a:lnTo>
                    <a:pt x="18897" y="9994"/>
                  </a:lnTo>
                  <a:cubicBezTo>
                    <a:pt x="20604" y="9748"/>
                    <a:pt x="22081" y="8673"/>
                    <a:pt x="22848" y="7126"/>
                  </a:cubicBezTo>
                  <a:lnTo>
                    <a:pt x="25703" y="1340"/>
                  </a:lnTo>
                  <a:cubicBezTo>
                    <a:pt x="25930" y="881"/>
                    <a:pt x="25741" y="323"/>
                    <a:pt x="25281" y="96"/>
                  </a:cubicBezTo>
                  <a:cubicBezTo>
                    <a:pt x="25148" y="31"/>
                    <a:pt x="25007" y="0"/>
                    <a:pt x="248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2176;p39">
              <a:extLst>
                <a:ext uri="{FF2B5EF4-FFF2-40B4-BE49-F238E27FC236}">
                  <a16:creationId xmlns:a16="http://schemas.microsoft.com/office/drawing/2014/main" id="{0157EE7E-EF6C-421F-95ED-1AD31EEEA54D}"/>
                </a:ext>
              </a:extLst>
            </p:cNvPr>
            <p:cNvSpPr/>
            <p:nvPr/>
          </p:nvSpPr>
          <p:spPr>
            <a:xfrm>
              <a:off x="3391500" y="18075"/>
              <a:ext cx="963625" cy="1123900"/>
            </a:xfrm>
            <a:custGeom>
              <a:avLst/>
              <a:gdLst/>
              <a:ahLst/>
              <a:cxnLst/>
              <a:rect l="l" t="t" r="r" b="b"/>
              <a:pathLst>
                <a:path w="38545" h="44956" extrusionOk="0">
                  <a:moveTo>
                    <a:pt x="6499" y="1"/>
                  </a:moveTo>
                  <a:cubicBezTo>
                    <a:pt x="4488" y="1"/>
                    <a:pt x="2687" y="1120"/>
                    <a:pt x="1795" y="2925"/>
                  </a:cubicBezTo>
                  <a:lnTo>
                    <a:pt x="227" y="6101"/>
                  </a:lnTo>
                  <a:cubicBezTo>
                    <a:pt x="1" y="6561"/>
                    <a:pt x="189" y="7118"/>
                    <a:pt x="649" y="7345"/>
                  </a:cubicBezTo>
                  <a:cubicBezTo>
                    <a:pt x="781" y="7410"/>
                    <a:pt x="921" y="7440"/>
                    <a:pt x="1058" y="7440"/>
                  </a:cubicBezTo>
                  <a:cubicBezTo>
                    <a:pt x="1401" y="7440"/>
                    <a:pt x="1731" y="7250"/>
                    <a:pt x="1893" y="6922"/>
                  </a:cubicBezTo>
                  <a:lnTo>
                    <a:pt x="3461" y="3745"/>
                  </a:lnTo>
                  <a:cubicBezTo>
                    <a:pt x="4045" y="2563"/>
                    <a:pt x="5181" y="1857"/>
                    <a:pt x="6499" y="1857"/>
                  </a:cubicBezTo>
                  <a:cubicBezTo>
                    <a:pt x="7820" y="1857"/>
                    <a:pt x="8956" y="2563"/>
                    <a:pt x="9540" y="3745"/>
                  </a:cubicBezTo>
                  <a:lnTo>
                    <a:pt x="15697" y="16226"/>
                  </a:lnTo>
                  <a:cubicBezTo>
                    <a:pt x="16464" y="17773"/>
                    <a:pt x="17941" y="18848"/>
                    <a:pt x="19648" y="19094"/>
                  </a:cubicBezTo>
                  <a:lnTo>
                    <a:pt x="33418" y="21095"/>
                  </a:lnTo>
                  <a:cubicBezTo>
                    <a:pt x="34726" y="21284"/>
                    <a:pt x="35750" y="22149"/>
                    <a:pt x="36155" y="23403"/>
                  </a:cubicBezTo>
                  <a:cubicBezTo>
                    <a:pt x="36564" y="24656"/>
                    <a:pt x="36243" y="25958"/>
                    <a:pt x="35297" y="26877"/>
                  </a:cubicBezTo>
                  <a:lnTo>
                    <a:pt x="25335" y="36592"/>
                  </a:lnTo>
                  <a:cubicBezTo>
                    <a:pt x="24098" y="37795"/>
                    <a:pt x="23534" y="39532"/>
                    <a:pt x="23825" y="41235"/>
                  </a:cubicBezTo>
                  <a:cubicBezTo>
                    <a:pt x="23825" y="41235"/>
                    <a:pt x="24331" y="44179"/>
                    <a:pt x="24331" y="44186"/>
                  </a:cubicBezTo>
                  <a:cubicBezTo>
                    <a:pt x="24407" y="44632"/>
                    <a:pt x="24810" y="44955"/>
                    <a:pt x="25252" y="44955"/>
                  </a:cubicBezTo>
                  <a:cubicBezTo>
                    <a:pt x="25302" y="44955"/>
                    <a:pt x="25352" y="44951"/>
                    <a:pt x="25403" y="44943"/>
                  </a:cubicBezTo>
                  <a:cubicBezTo>
                    <a:pt x="25910" y="44855"/>
                    <a:pt x="26247" y="44375"/>
                    <a:pt x="26160" y="43871"/>
                  </a:cubicBezTo>
                  <a:lnTo>
                    <a:pt x="25656" y="40921"/>
                  </a:lnTo>
                  <a:cubicBezTo>
                    <a:pt x="25467" y="39823"/>
                    <a:pt x="25832" y="38698"/>
                    <a:pt x="26629" y="37921"/>
                  </a:cubicBezTo>
                  <a:lnTo>
                    <a:pt x="36595" y="28209"/>
                  </a:lnTo>
                  <a:cubicBezTo>
                    <a:pt x="38035" y="26802"/>
                    <a:pt x="38545" y="24741"/>
                    <a:pt x="37923" y="22828"/>
                  </a:cubicBezTo>
                  <a:cubicBezTo>
                    <a:pt x="37301" y="20916"/>
                    <a:pt x="35675" y="19547"/>
                    <a:pt x="33685" y="19260"/>
                  </a:cubicBezTo>
                  <a:lnTo>
                    <a:pt x="19915" y="17256"/>
                  </a:lnTo>
                  <a:cubicBezTo>
                    <a:pt x="18813" y="17097"/>
                    <a:pt x="17857" y="16404"/>
                    <a:pt x="17363" y="15404"/>
                  </a:cubicBezTo>
                  <a:lnTo>
                    <a:pt x="11207" y="2925"/>
                  </a:lnTo>
                  <a:cubicBezTo>
                    <a:pt x="10314" y="1120"/>
                    <a:pt x="8513" y="1"/>
                    <a:pt x="64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12" name="صورة 11">
            <a:extLst>
              <a:ext uri="{FF2B5EF4-FFF2-40B4-BE49-F238E27FC236}">
                <a16:creationId xmlns:a16="http://schemas.microsoft.com/office/drawing/2014/main" id="{7D1958D0-89E1-C728-AC58-8720B34B69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588" y="1125655"/>
            <a:ext cx="8307632" cy="3356538"/>
          </a:xfrm>
          <a:prstGeom prst="rect">
            <a:avLst/>
          </a:prstGeom>
        </p:spPr>
      </p:pic>
      <p:sp>
        <p:nvSpPr>
          <p:cNvPr id="13" name="مستطيل 12">
            <a:extLst>
              <a:ext uri="{FF2B5EF4-FFF2-40B4-BE49-F238E27FC236}">
                <a16:creationId xmlns:a16="http://schemas.microsoft.com/office/drawing/2014/main" id="{B7D4477F-2402-FB3E-B53D-492F1D1EC13E}"/>
              </a:ext>
            </a:extLst>
          </p:cNvPr>
          <p:cNvSpPr/>
          <p:nvPr/>
        </p:nvSpPr>
        <p:spPr>
          <a:xfrm>
            <a:off x="5821136" y="3910693"/>
            <a:ext cx="3088084" cy="47352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OM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417;p31">
            <a:extLst>
              <a:ext uri="{FF2B5EF4-FFF2-40B4-BE49-F238E27FC236}">
                <a16:creationId xmlns:a16="http://schemas.microsoft.com/office/drawing/2014/main" id="{2FAAE56A-B858-D9EA-70A0-0147A41A1C5C}"/>
              </a:ext>
            </a:extLst>
          </p:cNvPr>
          <p:cNvSpPr/>
          <p:nvPr/>
        </p:nvSpPr>
        <p:spPr>
          <a:xfrm>
            <a:off x="2930502" y="351221"/>
            <a:ext cx="3641271" cy="607997"/>
          </a:xfrm>
          <a:custGeom>
            <a:avLst/>
            <a:gdLst/>
            <a:ahLst/>
            <a:cxnLst/>
            <a:rect l="l" t="t" r="r" b="b"/>
            <a:pathLst>
              <a:path w="40258" h="29674" extrusionOk="0">
                <a:moveTo>
                  <a:pt x="36470" y="989"/>
                </a:moveTo>
                <a:cubicBezTo>
                  <a:pt x="36245" y="944"/>
                  <a:pt x="36017" y="903"/>
                  <a:pt x="35785" y="882"/>
                </a:cubicBezTo>
                <a:cubicBezTo>
                  <a:pt x="34672" y="778"/>
                  <a:pt x="33549" y="713"/>
                  <a:pt x="32429" y="685"/>
                </a:cubicBezTo>
                <a:cubicBezTo>
                  <a:pt x="30887" y="640"/>
                  <a:pt x="29346" y="654"/>
                  <a:pt x="27808" y="640"/>
                </a:cubicBezTo>
                <a:cubicBezTo>
                  <a:pt x="27210" y="636"/>
                  <a:pt x="26612" y="640"/>
                  <a:pt x="26014" y="630"/>
                </a:cubicBezTo>
                <a:cubicBezTo>
                  <a:pt x="25308" y="619"/>
                  <a:pt x="24607" y="598"/>
                  <a:pt x="23906" y="560"/>
                </a:cubicBezTo>
                <a:cubicBezTo>
                  <a:pt x="22416" y="477"/>
                  <a:pt x="20926" y="432"/>
                  <a:pt x="19447" y="260"/>
                </a:cubicBezTo>
                <a:cubicBezTo>
                  <a:pt x="17984" y="94"/>
                  <a:pt x="16529" y="18"/>
                  <a:pt x="15064" y="8"/>
                </a:cubicBezTo>
                <a:cubicBezTo>
                  <a:pt x="13765" y="0"/>
                  <a:pt x="12468" y="91"/>
                  <a:pt x="11172" y="198"/>
                </a:cubicBezTo>
                <a:cubicBezTo>
                  <a:pt x="10630" y="246"/>
                  <a:pt x="10080" y="177"/>
                  <a:pt x="9534" y="201"/>
                </a:cubicBezTo>
                <a:cubicBezTo>
                  <a:pt x="8593" y="239"/>
                  <a:pt x="7657" y="180"/>
                  <a:pt x="6720" y="94"/>
                </a:cubicBezTo>
                <a:cubicBezTo>
                  <a:pt x="6565" y="73"/>
                  <a:pt x="6406" y="73"/>
                  <a:pt x="6254" y="91"/>
                </a:cubicBezTo>
                <a:cubicBezTo>
                  <a:pt x="5286" y="270"/>
                  <a:pt x="4318" y="453"/>
                  <a:pt x="3347" y="640"/>
                </a:cubicBezTo>
                <a:cubicBezTo>
                  <a:pt x="2666" y="767"/>
                  <a:pt x="2078" y="1069"/>
                  <a:pt x="1674" y="1694"/>
                </a:cubicBezTo>
                <a:cubicBezTo>
                  <a:pt x="1339" y="2209"/>
                  <a:pt x="958" y="2720"/>
                  <a:pt x="810" y="3342"/>
                </a:cubicBezTo>
                <a:cubicBezTo>
                  <a:pt x="647" y="4010"/>
                  <a:pt x="499" y="4680"/>
                  <a:pt x="513" y="5400"/>
                </a:cubicBezTo>
                <a:cubicBezTo>
                  <a:pt x="516" y="5786"/>
                  <a:pt x="447" y="6170"/>
                  <a:pt x="412" y="6561"/>
                </a:cubicBezTo>
                <a:cubicBezTo>
                  <a:pt x="350" y="7283"/>
                  <a:pt x="277" y="8002"/>
                  <a:pt x="232" y="8731"/>
                </a:cubicBezTo>
                <a:cubicBezTo>
                  <a:pt x="184" y="9426"/>
                  <a:pt x="170" y="10128"/>
                  <a:pt x="149" y="10822"/>
                </a:cubicBezTo>
                <a:cubicBezTo>
                  <a:pt x="119" y="11915"/>
                  <a:pt x="74" y="13006"/>
                  <a:pt x="63" y="14096"/>
                </a:cubicBezTo>
                <a:cubicBezTo>
                  <a:pt x="57" y="15530"/>
                  <a:pt x="122" y="16961"/>
                  <a:pt x="63" y="18382"/>
                </a:cubicBezTo>
                <a:cubicBezTo>
                  <a:pt x="1" y="19844"/>
                  <a:pt x="12" y="21292"/>
                  <a:pt x="132" y="22750"/>
                </a:cubicBezTo>
                <a:cubicBezTo>
                  <a:pt x="212" y="23732"/>
                  <a:pt x="364" y="24700"/>
                  <a:pt x="706" y="25633"/>
                </a:cubicBezTo>
                <a:cubicBezTo>
                  <a:pt x="1194" y="26957"/>
                  <a:pt x="2027" y="27880"/>
                  <a:pt x="3250" y="28419"/>
                </a:cubicBezTo>
                <a:cubicBezTo>
                  <a:pt x="3855" y="28689"/>
                  <a:pt x="4477" y="28875"/>
                  <a:pt x="5106" y="29003"/>
                </a:cubicBezTo>
                <a:cubicBezTo>
                  <a:pt x="5787" y="29145"/>
                  <a:pt x="6478" y="29217"/>
                  <a:pt x="7167" y="29255"/>
                </a:cubicBezTo>
                <a:cubicBezTo>
                  <a:pt x="8963" y="29348"/>
                  <a:pt x="10764" y="29390"/>
                  <a:pt x="12565" y="29477"/>
                </a:cubicBezTo>
                <a:cubicBezTo>
                  <a:pt x="14234" y="29570"/>
                  <a:pt x="15897" y="29597"/>
                  <a:pt x="17566" y="29556"/>
                </a:cubicBezTo>
                <a:cubicBezTo>
                  <a:pt x="18635" y="29528"/>
                  <a:pt x="19702" y="29556"/>
                  <a:pt x="20771" y="29584"/>
                </a:cubicBezTo>
                <a:cubicBezTo>
                  <a:pt x="22388" y="29618"/>
                  <a:pt x="24006" y="29674"/>
                  <a:pt x="25616" y="29542"/>
                </a:cubicBezTo>
                <a:cubicBezTo>
                  <a:pt x="25979" y="29514"/>
                  <a:pt x="26345" y="29501"/>
                  <a:pt x="26709" y="29525"/>
                </a:cubicBezTo>
                <a:cubicBezTo>
                  <a:pt x="26768" y="29528"/>
                  <a:pt x="26830" y="29535"/>
                  <a:pt x="26889" y="29549"/>
                </a:cubicBezTo>
                <a:cubicBezTo>
                  <a:pt x="27130" y="29597"/>
                  <a:pt x="31195" y="28983"/>
                  <a:pt x="31319" y="28979"/>
                </a:cubicBezTo>
                <a:cubicBezTo>
                  <a:pt x="32332" y="28910"/>
                  <a:pt x="33348" y="28837"/>
                  <a:pt x="34361" y="28778"/>
                </a:cubicBezTo>
                <a:cubicBezTo>
                  <a:pt x="35371" y="28710"/>
                  <a:pt x="36379" y="28592"/>
                  <a:pt x="37396" y="28613"/>
                </a:cubicBezTo>
                <a:cubicBezTo>
                  <a:pt x="37942" y="28627"/>
                  <a:pt x="38353" y="28474"/>
                  <a:pt x="38710" y="28094"/>
                </a:cubicBezTo>
                <a:cubicBezTo>
                  <a:pt x="38871" y="27922"/>
                  <a:pt x="39024" y="27727"/>
                  <a:pt x="39148" y="27523"/>
                </a:cubicBezTo>
                <a:cubicBezTo>
                  <a:pt x="39556" y="26836"/>
                  <a:pt x="39805" y="26092"/>
                  <a:pt x="39857" y="25263"/>
                </a:cubicBezTo>
                <a:cubicBezTo>
                  <a:pt x="39978" y="23362"/>
                  <a:pt x="40109" y="21475"/>
                  <a:pt x="40223" y="19571"/>
                </a:cubicBezTo>
                <a:cubicBezTo>
                  <a:pt x="40257" y="19014"/>
                  <a:pt x="40254" y="18457"/>
                  <a:pt x="40251" y="17894"/>
                </a:cubicBezTo>
                <a:cubicBezTo>
                  <a:pt x="40251" y="16463"/>
                  <a:pt x="40223" y="15039"/>
                  <a:pt x="40219" y="13612"/>
                </a:cubicBezTo>
                <a:cubicBezTo>
                  <a:pt x="40216" y="12267"/>
                  <a:pt x="40144" y="10923"/>
                  <a:pt x="40029" y="9585"/>
                </a:cubicBezTo>
                <a:cubicBezTo>
                  <a:pt x="39943" y="8600"/>
                  <a:pt x="39912" y="7622"/>
                  <a:pt x="39839" y="6640"/>
                </a:cubicBezTo>
                <a:cubicBezTo>
                  <a:pt x="39791" y="6028"/>
                  <a:pt x="39742" y="5410"/>
                  <a:pt x="39653" y="4798"/>
                </a:cubicBezTo>
                <a:cubicBezTo>
                  <a:pt x="39493" y="3754"/>
                  <a:pt x="39134" y="2787"/>
                  <a:pt x="38530" y="1922"/>
                </a:cubicBezTo>
                <a:cubicBezTo>
                  <a:pt x="38287" y="1576"/>
                  <a:pt x="38011" y="1314"/>
                  <a:pt x="37606" y="1235"/>
                </a:cubicBezTo>
                <a:cubicBezTo>
                  <a:pt x="37596" y="1231"/>
                  <a:pt x="37582" y="1227"/>
                  <a:pt x="37569" y="1224"/>
                </a:cubicBezTo>
                <a:cubicBezTo>
                  <a:pt x="37499" y="1214"/>
                  <a:pt x="37430" y="1200"/>
                  <a:pt x="37362" y="1186"/>
                </a:cubicBezTo>
                <a:cubicBezTo>
                  <a:pt x="37064" y="1128"/>
                  <a:pt x="36767" y="1051"/>
                  <a:pt x="36470" y="989"/>
                </a:cubicBez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TextBox 3">
            <a:extLst>
              <a:ext uri="{FF2B5EF4-FFF2-40B4-BE49-F238E27FC236}">
                <a16:creationId xmlns:a16="http://schemas.microsoft.com/office/drawing/2014/main" id="{754BC308-8C62-C589-7D14-0BED089D9B79}"/>
              </a:ext>
            </a:extLst>
          </p:cNvPr>
          <p:cNvSpPr txBox="1"/>
          <p:nvPr/>
        </p:nvSpPr>
        <p:spPr>
          <a:xfrm>
            <a:off x="3305022" y="351221"/>
            <a:ext cx="27408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OM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كتاب النشاط ص64</a:t>
            </a:r>
            <a:endParaRPr lang="en-US" sz="28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6" name="Google Shape;2171;p39">
            <a:extLst>
              <a:ext uri="{FF2B5EF4-FFF2-40B4-BE49-F238E27FC236}">
                <a16:creationId xmlns:a16="http://schemas.microsoft.com/office/drawing/2014/main" id="{CD525844-CE68-0ECE-74FA-50A48A562AA8}"/>
              </a:ext>
            </a:extLst>
          </p:cNvPr>
          <p:cNvGrpSpPr/>
          <p:nvPr/>
        </p:nvGrpSpPr>
        <p:grpSpPr>
          <a:xfrm flipH="1">
            <a:off x="5943854" y="383876"/>
            <a:ext cx="476551" cy="457909"/>
            <a:chOff x="2416614" y="-315052"/>
            <a:chExt cx="2274706" cy="2185722"/>
          </a:xfrm>
        </p:grpSpPr>
        <p:sp>
          <p:nvSpPr>
            <p:cNvPr id="7" name="Google Shape;2172;p39">
              <a:extLst>
                <a:ext uri="{FF2B5EF4-FFF2-40B4-BE49-F238E27FC236}">
                  <a16:creationId xmlns:a16="http://schemas.microsoft.com/office/drawing/2014/main" id="{ACEE4823-1352-08DD-56CD-6BFC1A39711A}"/>
                </a:ext>
              </a:extLst>
            </p:cNvPr>
            <p:cNvSpPr/>
            <p:nvPr/>
          </p:nvSpPr>
          <p:spPr>
            <a:xfrm>
              <a:off x="2416614" y="-315052"/>
              <a:ext cx="2274706" cy="2185722"/>
            </a:xfrm>
            <a:custGeom>
              <a:avLst/>
              <a:gdLst/>
              <a:ahLst/>
              <a:cxnLst/>
              <a:rect l="l" t="t" r="r" b="b"/>
              <a:pathLst>
                <a:path w="75079" h="72142" extrusionOk="0">
                  <a:moveTo>
                    <a:pt x="37538" y="0"/>
                  </a:moveTo>
                  <a:cubicBezTo>
                    <a:pt x="35486" y="0"/>
                    <a:pt x="33490" y="565"/>
                    <a:pt x="31763" y="1639"/>
                  </a:cubicBezTo>
                  <a:cubicBezTo>
                    <a:pt x="30040" y="2711"/>
                    <a:pt x="28647" y="4252"/>
                    <a:pt x="27738" y="6094"/>
                  </a:cubicBezTo>
                  <a:lnTo>
                    <a:pt x="26170" y="9270"/>
                  </a:lnTo>
                  <a:cubicBezTo>
                    <a:pt x="25872" y="9871"/>
                    <a:pt x="25670" y="10506"/>
                    <a:pt x="25568" y="11158"/>
                  </a:cubicBezTo>
                  <a:cubicBezTo>
                    <a:pt x="25113" y="11639"/>
                    <a:pt x="24734" y="12183"/>
                    <a:pt x="24436" y="12785"/>
                  </a:cubicBezTo>
                  <a:lnTo>
                    <a:pt x="22115" y="17488"/>
                  </a:lnTo>
                  <a:lnTo>
                    <a:pt x="9537" y="19317"/>
                  </a:lnTo>
                  <a:cubicBezTo>
                    <a:pt x="7503" y="19613"/>
                    <a:pt x="5607" y="20458"/>
                    <a:pt x="4056" y="21770"/>
                  </a:cubicBezTo>
                  <a:cubicBezTo>
                    <a:pt x="2505" y="23077"/>
                    <a:pt x="1349" y="24801"/>
                    <a:pt x="713" y="26755"/>
                  </a:cubicBezTo>
                  <a:cubicBezTo>
                    <a:pt x="78" y="28711"/>
                    <a:pt x="1" y="30782"/>
                    <a:pt x="487" y="32756"/>
                  </a:cubicBezTo>
                  <a:cubicBezTo>
                    <a:pt x="974" y="34726"/>
                    <a:pt x="2008" y="36523"/>
                    <a:pt x="3478" y="37960"/>
                  </a:cubicBezTo>
                  <a:lnTo>
                    <a:pt x="12578" y="46831"/>
                  </a:lnTo>
                  <a:lnTo>
                    <a:pt x="10433" y="59358"/>
                  </a:lnTo>
                  <a:cubicBezTo>
                    <a:pt x="10084" y="61381"/>
                    <a:pt x="10304" y="63446"/>
                    <a:pt x="11071" y="65329"/>
                  </a:cubicBezTo>
                  <a:cubicBezTo>
                    <a:pt x="11835" y="67208"/>
                    <a:pt x="13116" y="68840"/>
                    <a:pt x="14778" y="70047"/>
                  </a:cubicBezTo>
                  <a:cubicBezTo>
                    <a:pt x="16664" y="71418"/>
                    <a:pt x="18884" y="72141"/>
                    <a:pt x="21195" y="72141"/>
                  </a:cubicBezTo>
                  <a:cubicBezTo>
                    <a:pt x="22956" y="72141"/>
                    <a:pt x="24717" y="71706"/>
                    <a:pt x="26289" y="70881"/>
                  </a:cubicBezTo>
                  <a:lnTo>
                    <a:pt x="37538" y="64967"/>
                  </a:lnTo>
                  <a:lnTo>
                    <a:pt x="48271" y="70607"/>
                  </a:lnTo>
                  <a:lnTo>
                    <a:pt x="48274" y="70611"/>
                  </a:lnTo>
                  <a:cubicBezTo>
                    <a:pt x="48430" y="70692"/>
                    <a:pt x="48561" y="70759"/>
                    <a:pt x="48689" y="70827"/>
                  </a:cubicBezTo>
                  <a:cubicBezTo>
                    <a:pt x="48720" y="70844"/>
                    <a:pt x="48750" y="70861"/>
                    <a:pt x="48784" y="70878"/>
                  </a:cubicBezTo>
                  <a:lnTo>
                    <a:pt x="48787" y="70881"/>
                  </a:lnTo>
                  <a:cubicBezTo>
                    <a:pt x="50349" y="71699"/>
                    <a:pt x="52086" y="72124"/>
                    <a:pt x="53859" y="72124"/>
                  </a:cubicBezTo>
                  <a:cubicBezTo>
                    <a:pt x="54127" y="72124"/>
                    <a:pt x="54394" y="72115"/>
                    <a:pt x="54661" y="72094"/>
                  </a:cubicBezTo>
                  <a:cubicBezTo>
                    <a:pt x="56709" y="71949"/>
                    <a:pt x="58658" y="71240"/>
                    <a:pt x="60301" y="70047"/>
                  </a:cubicBezTo>
                  <a:cubicBezTo>
                    <a:pt x="61960" y="68840"/>
                    <a:pt x="63244" y="67208"/>
                    <a:pt x="64008" y="65326"/>
                  </a:cubicBezTo>
                  <a:cubicBezTo>
                    <a:pt x="64775" y="63446"/>
                    <a:pt x="64995" y="61381"/>
                    <a:pt x="64646" y="59358"/>
                  </a:cubicBezTo>
                  <a:lnTo>
                    <a:pt x="63576" y="53099"/>
                  </a:lnTo>
                  <a:cubicBezTo>
                    <a:pt x="63443" y="52335"/>
                    <a:pt x="63173" y="51592"/>
                    <a:pt x="62785" y="50916"/>
                  </a:cubicBezTo>
                  <a:cubicBezTo>
                    <a:pt x="62927" y="50153"/>
                    <a:pt x="62933" y="49358"/>
                    <a:pt x="62801" y="48595"/>
                  </a:cubicBezTo>
                  <a:lnTo>
                    <a:pt x="62497" y="46831"/>
                  </a:lnTo>
                  <a:lnTo>
                    <a:pt x="71601" y="37960"/>
                  </a:lnTo>
                  <a:cubicBezTo>
                    <a:pt x="73071" y="36527"/>
                    <a:pt x="74105" y="34726"/>
                    <a:pt x="74592" y="32756"/>
                  </a:cubicBezTo>
                  <a:cubicBezTo>
                    <a:pt x="75078" y="30785"/>
                    <a:pt x="75001" y="28711"/>
                    <a:pt x="74366" y="26758"/>
                  </a:cubicBezTo>
                  <a:cubicBezTo>
                    <a:pt x="73730" y="24801"/>
                    <a:pt x="72574" y="23077"/>
                    <a:pt x="71023" y="21770"/>
                  </a:cubicBezTo>
                  <a:cubicBezTo>
                    <a:pt x="69472" y="20462"/>
                    <a:pt x="67576" y="19613"/>
                    <a:pt x="65542" y="19317"/>
                  </a:cubicBezTo>
                  <a:lnTo>
                    <a:pt x="52964" y="17488"/>
                  </a:lnTo>
                  <a:lnTo>
                    <a:pt x="47341" y="6094"/>
                  </a:lnTo>
                  <a:cubicBezTo>
                    <a:pt x="46432" y="4248"/>
                    <a:pt x="45040" y="2711"/>
                    <a:pt x="43313" y="1639"/>
                  </a:cubicBezTo>
                  <a:cubicBezTo>
                    <a:pt x="41589" y="565"/>
                    <a:pt x="39593" y="0"/>
                    <a:pt x="375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1440000" algn="bl" rotWithShape="0">
                <a:schemeClr val="dk1">
                  <a:alpha val="5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2173;p39">
              <a:extLst>
                <a:ext uri="{FF2B5EF4-FFF2-40B4-BE49-F238E27FC236}">
                  <a16:creationId xmlns:a16="http://schemas.microsoft.com/office/drawing/2014/main" id="{48F41637-C625-7033-EE7E-F8289A58DEFF}"/>
                </a:ext>
              </a:extLst>
            </p:cNvPr>
            <p:cNvSpPr/>
            <p:nvPr/>
          </p:nvSpPr>
          <p:spPr>
            <a:xfrm>
              <a:off x="2753750" y="41200"/>
              <a:ext cx="1600525" cy="1473075"/>
            </a:xfrm>
            <a:custGeom>
              <a:avLst/>
              <a:gdLst/>
              <a:ahLst/>
              <a:cxnLst/>
              <a:rect l="l" t="t" r="r" b="b"/>
              <a:pathLst>
                <a:path w="64021" h="58923" extrusionOk="0">
                  <a:moveTo>
                    <a:pt x="32011" y="0"/>
                  </a:moveTo>
                  <a:cubicBezTo>
                    <a:pt x="30471" y="0"/>
                    <a:pt x="28931" y="803"/>
                    <a:pt x="28140" y="2408"/>
                  </a:cubicBezTo>
                  <a:lnTo>
                    <a:pt x="21979" y="14888"/>
                  </a:lnTo>
                  <a:cubicBezTo>
                    <a:pt x="21351" y="16162"/>
                    <a:pt x="20134" y="17044"/>
                    <a:pt x="18728" y="17250"/>
                  </a:cubicBezTo>
                  <a:lnTo>
                    <a:pt x="4957" y="19250"/>
                  </a:lnTo>
                  <a:cubicBezTo>
                    <a:pt x="1416" y="19765"/>
                    <a:pt x="0" y="24117"/>
                    <a:pt x="2565" y="26614"/>
                  </a:cubicBezTo>
                  <a:lnTo>
                    <a:pt x="12531" y="36330"/>
                  </a:lnTo>
                  <a:cubicBezTo>
                    <a:pt x="13548" y="37320"/>
                    <a:pt x="14011" y="38749"/>
                    <a:pt x="13771" y="40151"/>
                  </a:cubicBezTo>
                  <a:lnTo>
                    <a:pt x="11419" y="53865"/>
                  </a:lnTo>
                  <a:cubicBezTo>
                    <a:pt x="10940" y="56656"/>
                    <a:pt x="13159" y="58922"/>
                    <a:pt x="15674" y="58922"/>
                  </a:cubicBezTo>
                  <a:cubicBezTo>
                    <a:pt x="16338" y="58922"/>
                    <a:pt x="17023" y="58765"/>
                    <a:pt x="17684" y="58417"/>
                  </a:cubicBezTo>
                  <a:lnTo>
                    <a:pt x="30001" y="51942"/>
                  </a:lnTo>
                  <a:cubicBezTo>
                    <a:pt x="30630" y="51611"/>
                    <a:pt x="31320" y="51445"/>
                    <a:pt x="32011" y="51445"/>
                  </a:cubicBezTo>
                  <a:cubicBezTo>
                    <a:pt x="32701" y="51445"/>
                    <a:pt x="33391" y="51611"/>
                    <a:pt x="34020" y="51942"/>
                  </a:cubicBezTo>
                  <a:lnTo>
                    <a:pt x="46337" y="58417"/>
                  </a:lnTo>
                  <a:cubicBezTo>
                    <a:pt x="46998" y="58765"/>
                    <a:pt x="47683" y="58922"/>
                    <a:pt x="48347" y="58922"/>
                  </a:cubicBezTo>
                  <a:cubicBezTo>
                    <a:pt x="50862" y="58922"/>
                    <a:pt x="53081" y="56656"/>
                    <a:pt x="52602" y="53865"/>
                  </a:cubicBezTo>
                  <a:lnTo>
                    <a:pt x="50250" y="40151"/>
                  </a:lnTo>
                  <a:cubicBezTo>
                    <a:pt x="50010" y="38749"/>
                    <a:pt x="50473" y="37320"/>
                    <a:pt x="51490" y="36330"/>
                  </a:cubicBezTo>
                  <a:lnTo>
                    <a:pt x="61456" y="26614"/>
                  </a:lnTo>
                  <a:cubicBezTo>
                    <a:pt x="64021" y="24117"/>
                    <a:pt x="62605" y="19765"/>
                    <a:pt x="59064" y="19250"/>
                  </a:cubicBezTo>
                  <a:lnTo>
                    <a:pt x="45293" y="17250"/>
                  </a:lnTo>
                  <a:cubicBezTo>
                    <a:pt x="43887" y="17044"/>
                    <a:pt x="42670" y="16162"/>
                    <a:pt x="42042" y="14888"/>
                  </a:cubicBezTo>
                  <a:lnTo>
                    <a:pt x="35881" y="2408"/>
                  </a:lnTo>
                  <a:cubicBezTo>
                    <a:pt x="35090" y="803"/>
                    <a:pt x="33550" y="0"/>
                    <a:pt x="3201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2174;p39">
              <a:extLst>
                <a:ext uri="{FF2B5EF4-FFF2-40B4-BE49-F238E27FC236}">
                  <a16:creationId xmlns:a16="http://schemas.microsoft.com/office/drawing/2014/main" id="{23096D45-F61F-A20F-1F6D-418036FDF7D2}"/>
                </a:ext>
              </a:extLst>
            </p:cNvPr>
            <p:cNvSpPr/>
            <p:nvPr/>
          </p:nvSpPr>
          <p:spPr>
            <a:xfrm>
              <a:off x="2753750" y="41250"/>
              <a:ext cx="883275" cy="1473000"/>
            </a:xfrm>
            <a:custGeom>
              <a:avLst/>
              <a:gdLst/>
              <a:ahLst/>
              <a:cxnLst/>
              <a:rect l="l" t="t" r="r" b="b"/>
              <a:pathLst>
                <a:path w="35331" h="58920" extrusionOk="0">
                  <a:moveTo>
                    <a:pt x="32009" y="0"/>
                  </a:moveTo>
                  <a:cubicBezTo>
                    <a:pt x="30470" y="0"/>
                    <a:pt x="28931" y="802"/>
                    <a:pt x="28140" y="2406"/>
                  </a:cubicBezTo>
                  <a:lnTo>
                    <a:pt x="21979" y="14886"/>
                  </a:lnTo>
                  <a:cubicBezTo>
                    <a:pt x="21351" y="16160"/>
                    <a:pt x="20134" y="17042"/>
                    <a:pt x="18728" y="17248"/>
                  </a:cubicBezTo>
                  <a:lnTo>
                    <a:pt x="4957" y="19248"/>
                  </a:lnTo>
                  <a:cubicBezTo>
                    <a:pt x="1416" y="19763"/>
                    <a:pt x="0" y="24115"/>
                    <a:pt x="2565" y="26612"/>
                  </a:cubicBezTo>
                  <a:lnTo>
                    <a:pt x="12531" y="36328"/>
                  </a:lnTo>
                  <a:cubicBezTo>
                    <a:pt x="13548" y="37318"/>
                    <a:pt x="14011" y="38747"/>
                    <a:pt x="13771" y="40149"/>
                  </a:cubicBezTo>
                  <a:lnTo>
                    <a:pt x="11419" y="53863"/>
                  </a:lnTo>
                  <a:cubicBezTo>
                    <a:pt x="10940" y="56655"/>
                    <a:pt x="13155" y="58919"/>
                    <a:pt x="15669" y="58919"/>
                  </a:cubicBezTo>
                  <a:cubicBezTo>
                    <a:pt x="16208" y="58919"/>
                    <a:pt x="16760" y="58815"/>
                    <a:pt x="17302" y="58591"/>
                  </a:cubicBezTo>
                  <a:cubicBezTo>
                    <a:pt x="16538" y="57685"/>
                    <a:pt x="16137" y="56454"/>
                    <a:pt x="16369" y="55100"/>
                  </a:cubicBezTo>
                  <a:lnTo>
                    <a:pt x="18721" y="41386"/>
                  </a:lnTo>
                  <a:cubicBezTo>
                    <a:pt x="18961" y="39984"/>
                    <a:pt x="18498" y="38558"/>
                    <a:pt x="17478" y="37565"/>
                  </a:cubicBezTo>
                  <a:lnTo>
                    <a:pt x="7515" y="27853"/>
                  </a:lnTo>
                  <a:cubicBezTo>
                    <a:pt x="4951" y="25351"/>
                    <a:pt x="6367" y="20999"/>
                    <a:pt x="9908" y="20485"/>
                  </a:cubicBezTo>
                  <a:lnTo>
                    <a:pt x="23679" y="18485"/>
                  </a:lnTo>
                  <a:cubicBezTo>
                    <a:pt x="25085" y="18279"/>
                    <a:pt x="26301" y="17397"/>
                    <a:pt x="26930" y="16123"/>
                  </a:cubicBezTo>
                  <a:lnTo>
                    <a:pt x="33087" y="3643"/>
                  </a:lnTo>
                  <a:cubicBezTo>
                    <a:pt x="33594" y="2619"/>
                    <a:pt x="34408" y="1923"/>
                    <a:pt x="35330" y="1552"/>
                  </a:cubicBezTo>
                  <a:cubicBezTo>
                    <a:pt x="34482" y="517"/>
                    <a:pt x="33245" y="0"/>
                    <a:pt x="32009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2175;p39">
              <a:extLst>
                <a:ext uri="{FF2B5EF4-FFF2-40B4-BE49-F238E27FC236}">
                  <a16:creationId xmlns:a16="http://schemas.microsoft.com/office/drawing/2014/main" id="{7CD4F942-7647-8DC4-7C6E-14EABB0BB9A5}"/>
                </a:ext>
              </a:extLst>
            </p:cNvPr>
            <p:cNvSpPr/>
            <p:nvPr/>
          </p:nvSpPr>
          <p:spPr>
            <a:xfrm>
              <a:off x="2752900" y="245575"/>
              <a:ext cx="1347275" cy="1291875"/>
            </a:xfrm>
            <a:custGeom>
              <a:avLst/>
              <a:gdLst/>
              <a:ahLst/>
              <a:cxnLst/>
              <a:rect l="l" t="t" r="r" b="b"/>
              <a:pathLst>
                <a:path w="53891" h="51675" extrusionOk="0">
                  <a:moveTo>
                    <a:pt x="24869" y="0"/>
                  </a:moveTo>
                  <a:cubicBezTo>
                    <a:pt x="24527" y="0"/>
                    <a:pt x="24199" y="189"/>
                    <a:pt x="24038" y="516"/>
                  </a:cubicBezTo>
                  <a:lnTo>
                    <a:pt x="21182" y="6304"/>
                  </a:lnTo>
                  <a:cubicBezTo>
                    <a:pt x="20688" y="7304"/>
                    <a:pt x="19732" y="7997"/>
                    <a:pt x="18627" y="8156"/>
                  </a:cubicBezTo>
                  <a:lnTo>
                    <a:pt x="4860" y="10160"/>
                  </a:lnTo>
                  <a:cubicBezTo>
                    <a:pt x="2866" y="10447"/>
                    <a:pt x="1244" y="11816"/>
                    <a:pt x="622" y="13728"/>
                  </a:cubicBezTo>
                  <a:cubicBezTo>
                    <a:pt x="0" y="15641"/>
                    <a:pt x="510" y="17702"/>
                    <a:pt x="1950" y="19109"/>
                  </a:cubicBezTo>
                  <a:lnTo>
                    <a:pt x="11916" y="28821"/>
                  </a:lnTo>
                  <a:cubicBezTo>
                    <a:pt x="12713" y="29598"/>
                    <a:pt x="13078" y="30719"/>
                    <a:pt x="12889" y="31821"/>
                  </a:cubicBezTo>
                  <a:lnTo>
                    <a:pt x="10537" y="45534"/>
                  </a:lnTo>
                  <a:cubicBezTo>
                    <a:pt x="10199" y="47518"/>
                    <a:pt x="10996" y="49485"/>
                    <a:pt x="12626" y="50667"/>
                  </a:cubicBezTo>
                  <a:cubicBezTo>
                    <a:pt x="13544" y="51335"/>
                    <a:pt x="14620" y="51675"/>
                    <a:pt x="15703" y="51675"/>
                  </a:cubicBezTo>
                  <a:cubicBezTo>
                    <a:pt x="16537" y="51675"/>
                    <a:pt x="17376" y="51474"/>
                    <a:pt x="18150" y="51066"/>
                  </a:cubicBezTo>
                  <a:lnTo>
                    <a:pt x="30468" y="44591"/>
                  </a:lnTo>
                  <a:cubicBezTo>
                    <a:pt x="30961" y="44331"/>
                    <a:pt x="31503" y="44201"/>
                    <a:pt x="32045" y="44201"/>
                  </a:cubicBezTo>
                  <a:cubicBezTo>
                    <a:pt x="32586" y="44201"/>
                    <a:pt x="33128" y="44331"/>
                    <a:pt x="33621" y="44591"/>
                  </a:cubicBezTo>
                  <a:lnTo>
                    <a:pt x="45939" y="51066"/>
                  </a:lnTo>
                  <a:cubicBezTo>
                    <a:pt x="46692" y="51463"/>
                    <a:pt x="47532" y="51662"/>
                    <a:pt x="48373" y="51662"/>
                  </a:cubicBezTo>
                  <a:cubicBezTo>
                    <a:pt x="49460" y="51662"/>
                    <a:pt x="50551" y="51330"/>
                    <a:pt x="51463" y="50667"/>
                  </a:cubicBezTo>
                  <a:cubicBezTo>
                    <a:pt x="53093" y="49485"/>
                    <a:pt x="53890" y="47518"/>
                    <a:pt x="53552" y="45534"/>
                  </a:cubicBezTo>
                  <a:lnTo>
                    <a:pt x="52477" y="39279"/>
                  </a:lnTo>
                  <a:cubicBezTo>
                    <a:pt x="52399" y="38829"/>
                    <a:pt x="52009" y="38509"/>
                    <a:pt x="51565" y="38509"/>
                  </a:cubicBezTo>
                  <a:cubicBezTo>
                    <a:pt x="51513" y="38509"/>
                    <a:pt x="51459" y="38513"/>
                    <a:pt x="51406" y="38522"/>
                  </a:cubicBezTo>
                  <a:cubicBezTo>
                    <a:pt x="50899" y="38607"/>
                    <a:pt x="50562" y="39087"/>
                    <a:pt x="50649" y="39594"/>
                  </a:cubicBezTo>
                  <a:lnTo>
                    <a:pt x="51721" y="45848"/>
                  </a:lnTo>
                  <a:cubicBezTo>
                    <a:pt x="51944" y="47150"/>
                    <a:pt x="51440" y="48390"/>
                    <a:pt x="50372" y="49164"/>
                  </a:cubicBezTo>
                  <a:cubicBezTo>
                    <a:pt x="49770" y="49602"/>
                    <a:pt x="49083" y="49823"/>
                    <a:pt x="48389" y="49823"/>
                  </a:cubicBezTo>
                  <a:cubicBezTo>
                    <a:pt x="47853" y="49823"/>
                    <a:pt x="47312" y="49691"/>
                    <a:pt x="46803" y="49424"/>
                  </a:cubicBezTo>
                  <a:lnTo>
                    <a:pt x="34486" y="42949"/>
                  </a:lnTo>
                  <a:cubicBezTo>
                    <a:pt x="33723" y="42547"/>
                    <a:pt x="32884" y="42346"/>
                    <a:pt x="32045" y="42346"/>
                  </a:cubicBezTo>
                  <a:cubicBezTo>
                    <a:pt x="31206" y="42346"/>
                    <a:pt x="30367" y="42547"/>
                    <a:pt x="29603" y="42949"/>
                  </a:cubicBezTo>
                  <a:lnTo>
                    <a:pt x="17286" y="49424"/>
                  </a:lnTo>
                  <a:cubicBezTo>
                    <a:pt x="16777" y="49691"/>
                    <a:pt x="16236" y="49823"/>
                    <a:pt x="15700" y="49823"/>
                  </a:cubicBezTo>
                  <a:cubicBezTo>
                    <a:pt x="15006" y="49823"/>
                    <a:pt x="14319" y="49602"/>
                    <a:pt x="13717" y="49164"/>
                  </a:cubicBezTo>
                  <a:cubicBezTo>
                    <a:pt x="12649" y="48390"/>
                    <a:pt x="12145" y="47150"/>
                    <a:pt x="12369" y="45848"/>
                  </a:cubicBezTo>
                  <a:lnTo>
                    <a:pt x="14721" y="32135"/>
                  </a:lnTo>
                  <a:cubicBezTo>
                    <a:pt x="15011" y="30432"/>
                    <a:pt x="14447" y="28695"/>
                    <a:pt x="13210" y="27492"/>
                  </a:cubicBezTo>
                  <a:lnTo>
                    <a:pt x="3248" y="17777"/>
                  </a:lnTo>
                  <a:cubicBezTo>
                    <a:pt x="2302" y="16858"/>
                    <a:pt x="1981" y="15556"/>
                    <a:pt x="2390" y="14303"/>
                  </a:cubicBezTo>
                  <a:cubicBezTo>
                    <a:pt x="2795" y="13049"/>
                    <a:pt x="3819" y="12184"/>
                    <a:pt x="5124" y="11995"/>
                  </a:cubicBezTo>
                  <a:lnTo>
                    <a:pt x="18897" y="9994"/>
                  </a:lnTo>
                  <a:cubicBezTo>
                    <a:pt x="20604" y="9748"/>
                    <a:pt x="22081" y="8673"/>
                    <a:pt x="22848" y="7126"/>
                  </a:cubicBezTo>
                  <a:lnTo>
                    <a:pt x="25703" y="1340"/>
                  </a:lnTo>
                  <a:cubicBezTo>
                    <a:pt x="25930" y="881"/>
                    <a:pt x="25741" y="323"/>
                    <a:pt x="25281" y="96"/>
                  </a:cubicBezTo>
                  <a:cubicBezTo>
                    <a:pt x="25148" y="31"/>
                    <a:pt x="25007" y="0"/>
                    <a:pt x="248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2176;p39">
              <a:extLst>
                <a:ext uri="{FF2B5EF4-FFF2-40B4-BE49-F238E27FC236}">
                  <a16:creationId xmlns:a16="http://schemas.microsoft.com/office/drawing/2014/main" id="{4351D55A-B422-BC37-7402-8F14C9513D13}"/>
                </a:ext>
              </a:extLst>
            </p:cNvPr>
            <p:cNvSpPr/>
            <p:nvPr/>
          </p:nvSpPr>
          <p:spPr>
            <a:xfrm>
              <a:off x="3391500" y="18075"/>
              <a:ext cx="963625" cy="1123900"/>
            </a:xfrm>
            <a:custGeom>
              <a:avLst/>
              <a:gdLst/>
              <a:ahLst/>
              <a:cxnLst/>
              <a:rect l="l" t="t" r="r" b="b"/>
              <a:pathLst>
                <a:path w="38545" h="44956" extrusionOk="0">
                  <a:moveTo>
                    <a:pt x="6499" y="1"/>
                  </a:moveTo>
                  <a:cubicBezTo>
                    <a:pt x="4488" y="1"/>
                    <a:pt x="2687" y="1120"/>
                    <a:pt x="1795" y="2925"/>
                  </a:cubicBezTo>
                  <a:lnTo>
                    <a:pt x="227" y="6101"/>
                  </a:lnTo>
                  <a:cubicBezTo>
                    <a:pt x="1" y="6561"/>
                    <a:pt x="189" y="7118"/>
                    <a:pt x="649" y="7345"/>
                  </a:cubicBezTo>
                  <a:cubicBezTo>
                    <a:pt x="781" y="7410"/>
                    <a:pt x="921" y="7440"/>
                    <a:pt x="1058" y="7440"/>
                  </a:cubicBezTo>
                  <a:cubicBezTo>
                    <a:pt x="1401" y="7440"/>
                    <a:pt x="1731" y="7250"/>
                    <a:pt x="1893" y="6922"/>
                  </a:cubicBezTo>
                  <a:lnTo>
                    <a:pt x="3461" y="3745"/>
                  </a:lnTo>
                  <a:cubicBezTo>
                    <a:pt x="4045" y="2563"/>
                    <a:pt x="5181" y="1857"/>
                    <a:pt x="6499" y="1857"/>
                  </a:cubicBezTo>
                  <a:cubicBezTo>
                    <a:pt x="7820" y="1857"/>
                    <a:pt x="8956" y="2563"/>
                    <a:pt x="9540" y="3745"/>
                  </a:cubicBezTo>
                  <a:lnTo>
                    <a:pt x="15697" y="16226"/>
                  </a:lnTo>
                  <a:cubicBezTo>
                    <a:pt x="16464" y="17773"/>
                    <a:pt x="17941" y="18848"/>
                    <a:pt x="19648" y="19094"/>
                  </a:cubicBezTo>
                  <a:lnTo>
                    <a:pt x="33418" y="21095"/>
                  </a:lnTo>
                  <a:cubicBezTo>
                    <a:pt x="34726" y="21284"/>
                    <a:pt x="35750" y="22149"/>
                    <a:pt x="36155" y="23403"/>
                  </a:cubicBezTo>
                  <a:cubicBezTo>
                    <a:pt x="36564" y="24656"/>
                    <a:pt x="36243" y="25958"/>
                    <a:pt x="35297" y="26877"/>
                  </a:cubicBezTo>
                  <a:lnTo>
                    <a:pt x="25335" y="36592"/>
                  </a:lnTo>
                  <a:cubicBezTo>
                    <a:pt x="24098" y="37795"/>
                    <a:pt x="23534" y="39532"/>
                    <a:pt x="23825" y="41235"/>
                  </a:cubicBezTo>
                  <a:cubicBezTo>
                    <a:pt x="23825" y="41235"/>
                    <a:pt x="24331" y="44179"/>
                    <a:pt x="24331" y="44186"/>
                  </a:cubicBezTo>
                  <a:cubicBezTo>
                    <a:pt x="24407" y="44632"/>
                    <a:pt x="24810" y="44955"/>
                    <a:pt x="25252" y="44955"/>
                  </a:cubicBezTo>
                  <a:cubicBezTo>
                    <a:pt x="25302" y="44955"/>
                    <a:pt x="25352" y="44951"/>
                    <a:pt x="25403" y="44943"/>
                  </a:cubicBezTo>
                  <a:cubicBezTo>
                    <a:pt x="25910" y="44855"/>
                    <a:pt x="26247" y="44375"/>
                    <a:pt x="26160" y="43871"/>
                  </a:cubicBezTo>
                  <a:lnTo>
                    <a:pt x="25656" y="40921"/>
                  </a:lnTo>
                  <a:cubicBezTo>
                    <a:pt x="25467" y="39823"/>
                    <a:pt x="25832" y="38698"/>
                    <a:pt x="26629" y="37921"/>
                  </a:cubicBezTo>
                  <a:lnTo>
                    <a:pt x="36595" y="28209"/>
                  </a:lnTo>
                  <a:cubicBezTo>
                    <a:pt x="38035" y="26802"/>
                    <a:pt x="38545" y="24741"/>
                    <a:pt x="37923" y="22828"/>
                  </a:cubicBezTo>
                  <a:cubicBezTo>
                    <a:pt x="37301" y="20916"/>
                    <a:pt x="35675" y="19547"/>
                    <a:pt x="33685" y="19260"/>
                  </a:cubicBezTo>
                  <a:lnTo>
                    <a:pt x="19915" y="17256"/>
                  </a:lnTo>
                  <a:cubicBezTo>
                    <a:pt x="18813" y="17097"/>
                    <a:pt x="17857" y="16404"/>
                    <a:pt x="17363" y="15404"/>
                  </a:cubicBezTo>
                  <a:lnTo>
                    <a:pt x="11207" y="2925"/>
                  </a:lnTo>
                  <a:cubicBezTo>
                    <a:pt x="10314" y="1120"/>
                    <a:pt x="8513" y="1"/>
                    <a:pt x="64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12" name="صورة 11">
            <a:extLst>
              <a:ext uri="{FF2B5EF4-FFF2-40B4-BE49-F238E27FC236}">
                <a16:creationId xmlns:a16="http://schemas.microsoft.com/office/drawing/2014/main" id="{BB284EA1-4631-0475-06AC-317157BE84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65" y="1076669"/>
            <a:ext cx="8327019" cy="3070788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25" name="Google Shape;2225;p41"/>
          <p:cNvGrpSpPr/>
          <p:nvPr/>
        </p:nvGrpSpPr>
        <p:grpSpPr>
          <a:xfrm>
            <a:off x="6857862" y="1246357"/>
            <a:ext cx="476551" cy="457909"/>
            <a:chOff x="2416614" y="-315052"/>
            <a:chExt cx="2274706" cy="2185722"/>
          </a:xfrm>
        </p:grpSpPr>
        <p:sp>
          <p:nvSpPr>
            <p:cNvPr id="2226" name="Google Shape;2226;p41"/>
            <p:cNvSpPr/>
            <p:nvPr/>
          </p:nvSpPr>
          <p:spPr>
            <a:xfrm>
              <a:off x="2416614" y="-315052"/>
              <a:ext cx="2274706" cy="2185722"/>
            </a:xfrm>
            <a:custGeom>
              <a:avLst/>
              <a:gdLst/>
              <a:ahLst/>
              <a:cxnLst/>
              <a:rect l="l" t="t" r="r" b="b"/>
              <a:pathLst>
                <a:path w="75079" h="72142" extrusionOk="0">
                  <a:moveTo>
                    <a:pt x="37538" y="0"/>
                  </a:moveTo>
                  <a:cubicBezTo>
                    <a:pt x="35486" y="0"/>
                    <a:pt x="33490" y="565"/>
                    <a:pt x="31763" y="1639"/>
                  </a:cubicBezTo>
                  <a:cubicBezTo>
                    <a:pt x="30040" y="2711"/>
                    <a:pt x="28647" y="4252"/>
                    <a:pt x="27738" y="6094"/>
                  </a:cubicBezTo>
                  <a:lnTo>
                    <a:pt x="26170" y="9270"/>
                  </a:lnTo>
                  <a:cubicBezTo>
                    <a:pt x="25872" y="9871"/>
                    <a:pt x="25670" y="10506"/>
                    <a:pt x="25568" y="11158"/>
                  </a:cubicBezTo>
                  <a:cubicBezTo>
                    <a:pt x="25113" y="11639"/>
                    <a:pt x="24734" y="12183"/>
                    <a:pt x="24436" y="12785"/>
                  </a:cubicBezTo>
                  <a:lnTo>
                    <a:pt x="22115" y="17488"/>
                  </a:lnTo>
                  <a:lnTo>
                    <a:pt x="9537" y="19317"/>
                  </a:lnTo>
                  <a:cubicBezTo>
                    <a:pt x="7503" y="19613"/>
                    <a:pt x="5607" y="20458"/>
                    <a:pt x="4056" y="21770"/>
                  </a:cubicBezTo>
                  <a:cubicBezTo>
                    <a:pt x="2505" y="23077"/>
                    <a:pt x="1349" y="24801"/>
                    <a:pt x="713" y="26755"/>
                  </a:cubicBezTo>
                  <a:cubicBezTo>
                    <a:pt x="78" y="28711"/>
                    <a:pt x="1" y="30782"/>
                    <a:pt x="487" y="32756"/>
                  </a:cubicBezTo>
                  <a:cubicBezTo>
                    <a:pt x="974" y="34726"/>
                    <a:pt x="2008" y="36523"/>
                    <a:pt x="3478" y="37960"/>
                  </a:cubicBezTo>
                  <a:lnTo>
                    <a:pt x="12578" y="46831"/>
                  </a:lnTo>
                  <a:lnTo>
                    <a:pt x="10433" y="59358"/>
                  </a:lnTo>
                  <a:cubicBezTo>
                    <a:pt x="10084" y="61381"/>
                    <a:pt x="10304" y="63446"/>
                    <a:pt x="11071" y="65329"/>
                  </a:cubicBezTo>
                  <a:cubicBezTo>
                    <a:pt x="11835" y="67208"/>
                    <a:pt x="13116" y="68840"/>
                    <a:pt x="14778" y="70047"/>
                  </a:cubicBezTo>
                  <a:cubicBezTo>
                    <a:pt x="16664" y="71418"/>
                    <a:pt x="18884" y="72141"/>
                    <a:pt x="21195" y="72141"/>
                  </a:cubicBezTo>
                  <a:cubicBezTo>
                    <a:pt x="22956" y="72141"/>
                    <a:pt x="24717" y="71706"/>
                    <a:pt x="26289" y="70881"/>
                  </a:cubicBezTo>
                  <a:lnTo>
                    <a:pt x="37538" y="64967"/>
                  </a:lnTo>
                  <a:lnTo>
                    <a:pt x="48271" y="70607"/>
                  </a:lnTo>
                  <a:lnTo>
                    <a:pt x="48274" y="70611"/>
                  </a:lnTo>
                  <a:cubicBezTo>
                    <a:pt x="48430" y="70692"/>
                    <a:pt x="48561" y="70759"/>
                    <a:pt x="48689" y="70827"/>
                  </a:cubicBezTo>
                  <a:cubicBezTo>
                    <a:pt x="48720" y="70844"/>
                    <a:pt x="48750" y="70861"/>
                    <a:pt x="48784" y="70878"/>
                  </a:cubicBezTo>
                  <a:lnTo>
                    <a:pt x="48787" y="70881"/>
                  </a:lnTo>
                  <a:cubicBezTo>
                    <a:pt x="50349" y="71699"/>
                    <a:pt x="52086" y="72124"/>
                    <a:pt x="53859" y="72124"/>
                  </a:cubicBezTo>
                  <a:cubicBezTo>
                    <a:pt x="54127" y="72124"/>
                    <a:pt x="54394" y="72115"/>
                    <a:pt x="54661" y="72094"/>
                  </a:cubicBezTo>
                  <a:cubicBezTo>
                    <a:pt x="56709" y="71949"/>
                    <a:pt x="58658" y="71240"/>
                    <a:pt x="60301" y="70047"/>
                  </a:cubicBezTo>
                  <a:cubicBezTo>
                    <a:pt x="61960" y="68840"/>
                    <a:pt x="63244" y="67208"/>
                    <a:pt x="64008" y="65326"/>
                  </a:cubicBezTo>
                  <a:cubicBezTo>
                    <a:pt x="64775" y="63446"/>
                    <a:pt x="64995" y="61381"/>
                    <a:pt x="64646" y="59358"/>
                  </a:cubicBezTo>
                  <a:lnTo>
                    <a:pt x="63576" y="53099"/>
                  </a:lnTo>
                  <a:cubicBezTo>
                    <a:pt x="63443" y="52335"/>
                    <a:pt x="63173" y="51592"/>
                    <a:pt x="62785" y="50916"/>
                  </a:cubicBezTo>
                  <a:cubicBezTo>
                    <a:pt x="62927" y="50153"/>
                    <a:pt x="62933" y="49358"/>
                    <a:pt x="62801" y="48595"/>
                  </a:cubicBezTo>
                  <a:lnTo>
                    <a:pt x="62497" y="46831"/>
                  </a:lnTo>
                  <a:lnTo>
                    <a:pt x="71601" y="37960"/>
                  </a:lnTo>
                  <a:cubicBezTo>
                    <a:pt x="73071" y="36527"/>
                    <a:pt x="74105" y="34726"/>
                    <a:pt x="74592" y="32756"/>
                  </a:cubicBezTo>
                  <a:cubicBezTo>
                    <a:pt x="75078" y="30785"/>
                    <a:pt x="75001" y="28711"/>
                    <a:pt x="74366" y="26758"/>
                  </a:cubicBezTo>
                  <a:cubicBezTo>
                    <a:pt x="73730" y="24801"/>
                    <a:pt x="72574" y="23077"/>
                    <a:pt x="71023" y="21770"/>
                  </a:cubicBezTo>
                  <a:cubicBezTo>
                    <a:pt x="69472" y="20462"/>
                    <a:pt x="67576" y="19613"/>
                    <a:pt x="65542" y="19317"/>
                  </a:cubicBezTo>
                  <a:lnTo>
                    <a:pt x="52964" y="17488"/>
                  </a:lnTo>
                  <a:lnTo>
                    <a:pt x="47341" y="6094"/>
                  </a:lnTo>
                  <a:cubicBezTo>
                    <a:pt x="46432" y="4248"/>
                    <a:pt x="45040" y="2711"/>
                    <a:pt x="43313" y="1639"/>
                  </a:cubicBezTo>
                  <a:cubicBezTo>
                    <a:pt x="41589" y="565"/>
                    <a:pt x="39593" y="0"/>
                    <a:pt x="375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1440000" algn="bl" rotWithShape="0">
                <a:schemeClr val="dk1">
                  <a:alpha val="5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7" name="Google Shape;2227;p41"/>
            <p:cNvSpPr/>
            <p:nvPr/>
          </p:nvSpPr>
          <p:spPr>
            <a:xfrm>
              <a:off x="2753750" y="41200"/>
              <a:ext cx="1600525" cy="1473075"/>
            </a:xfrm>
            <a:custGeom>
              <a:avLst/>
              <a:gdLst/>
              <a:ahLst/>
              <a:cxnLst/>
              <a:rect l="l" t="t" r="r" b="b"/>
              <a:pathLst>
                <a:path w="64021" h="58923" extrusionOk="0">
                  <a:moveTo>
                    <a:pt x="32011" y="0"/>
                  </a:moveTo>
                  <a:cubicBezTo>
                    <a:pt x="30471" y="0"/>
                    <a:pt x="28931" y="803"/>
                    <a:pt x="28140" y="2408"/>
                  </a:cubicBezTo>
                  <a:lnTo>
                    <a:pt x="21979" y="14888"/>
                  </a:lnTo>
                  <a:cubicBezTo>
                    <a:pt x="21351" y="16162"/>
                    <a:pt x="20134" y="17044"/>
                    <a:pt x="18728" y="17250"/>
                  </a:cubicBezTo>
                  <a:lnTo>
                    <a:pt x="4957" y="19250"/>
                  </a:lnTo>
                  <a:cubicBezTo>
                    <a:pt x="1416" y="19765"/>
                    <a:pt x="0" y="24117"/>
                    <a:pt x="2565" y="26614"/>
                  </a:cubicBezTo>
                  <a:lnTo>
                    <a:pt x="12531" y="36330"/>
                  </a:lnTo>
                  <a:cubicBezTo>
                    <a:pt x="13548" y="37320"/>
                    <a:pt x="14011" y="38749"/>
                    <a:pt x="13771" y="40151"/>
                  </a:cubicBezTo>
                  <a:lnTo>
                    <a:pt x="11419" y="53865"/>
                  </a:lnTo>
                  <a:cubicBezTo>
                    <a:pt x="10940" y="56656"/>
                    <a:pt x="13159" y="58922"/>
                    <a:pt x="15674" y="58922"/>
                  </a:cubicBezTo>
                  <a:cubicBezTo>
                    <a:pt x="16338" y="58922"/>
                    <a:pt x="17023" y="58765"/>
                    <a:pt x="17684" y="58417"/>
                  </a:cubicBezTo>
                  <a:lnTo>
                    <a:pt x="30001" y="51942"/>
                  </a:lnTo>
                  <a:cubicBezTo>
                    <a:pt x="30630" y="51611"/>
                    <a:pt x="31320" y="51445"/>
                    <a:pt x="32011" y="51445"/>
                  </a:cubicBezTo>
                  <a:cubicBezTo>
                    <a:pt x="32701" y="51445"/>
                    <a:pt x="33391" y="51611"/>
                    <a:pt x="34020" y="51942"/>
                  </a:cubicBezTo>
                  <a:lnTo>
                    <a:pt x="46337" y="58417"/>
                  </a:lnTo>
                  <a:cubicBezTo>
                    <a:pt x="46998" y="58765"/>
                    <a:pt x="47683" y="58922"/>
                    <a:pt x="48347" y="58922"/>
                  </a:cubicBezTo>
                  <a:cubicBezTo>
                    <a:pt x="50862" y="58922"/>
                    <a:pt x="53081" y="56656"/>
                    <a:pt x="52602" y="53865"/>
                  </a:cubicBezTo>
                  <a:lnTo>
                    <a:pt x="50250" y="40151"/>
                  </a:lnTo>
                  <a:cubicBezTo>
                    <a:pt x="50010" y="38749"/>
                    <a:pt x="50473" y="37320"/>
                    <a:pt x="51490" y="36330"/>
                  </a:cubicBezTo>
                  <a:lnTo>
                    <a:pt x="61456" y="26614"/>
                  </a:lnTo>
                  <a:cubicBezTo>
                    <a:pt x="64021" y="24117"/>
                    <a:pt x="62605" y="19765"/>
                    <a:pt x="59064" y="19250"/>
                  </a:cubicBezTo>
                  <a:lnTo>
                    <a:pt x="45293" y="17250"/>
                  </a:lnTo>
                  <a:cubicBezTo>
                    <a:pt x="43887" y="17044"/>
                    <a:pt x="42670" y="16162"/>
                    <a:pt x="42042" y="14888"/>
                  </a:cubicBezTo>
                  <a:lnTo>
                    <a:pt x="35881" y="2408"/>
                  </a:lnTo>
                  <a:cubicBezTo>
                    <a:pt x="35090" y="803"/>
                    <a:pt x="33550" y="0"/>
                    <a:pt x="3201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8" name="Google Shape;2228;p41"/>
            <p:cNvSpPr/>
            <p:nvPr/>
          </p:nvSpPr>
          <p:spPr>
            <a:xfrm>
              <a:off x="2753750" y="41250"/>
              <a:ext cx="883275" cy="1473000"/>
            </a:xfrm>
            <a:custGeom>
              <a:avLst/>
              <a:gdLst/>
              <a:ahLst/>
              <a:cxnLst/>
              <a:rect l="l" t="t" r="r" b="b"/>
              <a:pathLst>
                <a:path w="35331" h="58920" extrusionOk="0">
                  <a:moveTo>
                    <a:pt x="32009" y="0"/>
                  </a:moveTo>
                  <a:cubicBezTo>
                    <a:pt x="30470" y="0"/>
                    <a:pt x="28931" y="802"/>
                    <a:pt x="28140" y="2406"/>
                  </a:cubicBezTo>
                  <a:lnTo>
                    <a:pt x="21979" y="14886"/>
                  </a:lnTo>
                  <a:cubicBezTo>
                    <a:pt x="21351" y="16160"/>
                    <a:pt x="20134" y="17042"/>
                    <a:pt x="18728" y="17248"/>
                  </a:cubicBezTo>
                  <a:lnTo>
                    <a:pt x="4957" y="19248"/>
                  </a:lnTo>
                  <a:cubicBezTo>
                    <a:pt x="1416" y="19763"/>
                    <a:pt x="0" y="24115"/>
                    <a:pt x="2565" y="26612"/>
                  </a:cubicBezTo>
                  <a:lnTo>
                    <a:pt x="12531" y="36328"/>
                  </a:lnTo>
                  <a:cubicBezTo>
                    <a:pt x="13548" y="37318"/>
                    <a:pt x="14011" y="38747"/>
                    <a:pt x="13771" y="40149"/>
                  </a:cubicBezTo>
                  <a:lnTo>
                    <a:pt x="11419" y="53863"/>
                  </a:lnTo>
                  <a:cubicBezTo>
                    <a:pt x="10940" y="56655"/>
                    <a:pt x="13155" y="58919"/>
                    <a:pt x="15669" y="58919"/>
                  </a:cubicBezTo>
                  <a:cubicBezTo>
                    <a:pt x="16208" y="58919"/>
                    <a:pt x="16760" y="58815"/>
                    <a:pt x="17302" y="58591"/>
                  </a:cubicBezTo>
                  <a:cubicBezTo>
                    <a:pt x="16538" y="57685"/>
                    <a:pt x="16137" y="56454"/>
                    <a:pt x="16369" y="55100"/>
                  </a:cubicBezTo>
                  <a:lnTo>
                    <a:pt x="18721" y="41386"/>
                  </a:lnTo>
                  <a:cubicBezTo>
                    <a:pt x="18961" y="39984"/>
                    <a:pt x="18498" y="38558"/>
                    <a:pt x="17478" y="37565"/>
                  </a:cubicBezTo>
                  <a:lnTo>
                    <a:pt x="7515" y="27853"/>
                  </a:lnTo>
                  <a:cubicBezTo>
                    <a:pt x="4951" y="25351"/>
                    <a:pt x="6367" y="20999"/>
                    <a:pt x="9908" y="20485"/>
                  </a:cubicBezTo>
                  <a:lnTo>
                    <a:pt x="23679" y="18485"/>
                  </a:lnTo>
                  <a:cubicBezTo>
                    <a:pt x="25085" y="18279"/>
                    <a:pt x="26301" y="17397"/>
                    <a:pt x="26930" y="16123"/>
                  </a:cubicBezTo>
                  <a:lnTo>
                    <a:pt x="33087" y="3643"/>
                  </a:lnTo>
                  <a:cubicBezTo>
                    <a:pt x="33594" y="2619"/>
                    <a:pt x="34408" y="1923"/>
                    <a:pt x="35330" y="1552"/>
                  </a:cubicBezTo>
                  <a:cubicBezTo>
                    <a:pt x="34482" y="517"/>
                    <a:pt x="33245" y="0"/>
                    <a:pt x="32009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9" name="Google Shape;2229;p41"/>
            <p:cNvSpPr/>
            <p:nvPr/>
          </p:nvSpPr>
          <p:spPr>
            <a:xfrm>
              <a:off x="2752900" y="245575"/>
              <a:ext cx="1347275" cy="1291875"/>
            </a:xfrm>
            <a:custGeom>
              <a:avLst/>
              <a:gdLst/>
              <a:ahLst/>
              <a:cxnLst/>
              <a:rect l="l" t="t" r="r" b="b"/>
              <a:pathLst>
                <a:path w="53891" h="51675" extrusionOk="0">
                  <a:moveTo>
                    <a:pt x="24869" y="0"/>
                  </a:moveTo>
                  <a:cubicBezTo>
                    <a:pt x="24527" y="0"/>
                    <a:pt x="24199" y="189"/>
                    <a:pt x="24038" y="516"/>
                  </a:cubicBezTo>
                  <a:lnTo>
                    <a:pt x="21182" y="6304"/>
                  </a:lnTo>
                  <a:cubicBezTo>
                    <a:pt x="20688" y="7304"/>
                    <a:pt x="19732" y="7997"/>
                    <a:pt x="18627" y="8156"/>
                  </a:cubicBezTo>
                  <a:lnTo>
                    <a:pt x="4860" y="10160"/>
                  </a:lnTo>
                  <a:cubicBezTo>
                    <a:pt x="2866" y="10447"/>
                    <a:pt x="1244" y="11816"/>
                    <a:pt x="622" y="13728"/>
                  </a:cubicBezTo>
                  <a:cubicBezTo>
                    <a:pt x="0" y="15641"/>
                    <a:pt x="510" y="17702"/>
                    <a:pt x="1950" y="19109"/>
                  </a:cubicBezTo>
                  <a:lnTo>
                    <a:pt x="11916" y="28821"/>
                  </a:lnTo>
                  <a:cubicBezTo>
                    <a:pt x="12713" y="29598"/>
                    <a:pt x="13078" y="30719"/>
                    <a:pt x="12889" y="31821"/>
                  </a:cubicBezTo>
                  <a:lnTo>
                    <a:pt x="10537" y="45534"/>
                  </a:lnTo>
                  <a:cubicBezTo>
                    <a:pt x="10199" y="47518"/>
                    <a:pt x="10996" y="49485"/>
                    <a:pt x="12626" y="50667"/>
                  </a:cubicBezTo>
                  <a:cubicBezTo>
                    <a:pt x="13544" y="51335"/>
                    <a:pt x="14620" y="51675"/>
                    <a:pt x="15703" y="51675"/>
                  </a:cubicBezTo>
                  <a:cubicBezTo>
                    <a:pt x="16537" y="51675"/>
                    <a:pt x="17376" y="51474"/>
                    <a:pt x="18150" y="51066"/>
                  </a:cubicBezTo>
                  <a:lnTo>
                    <a:pt x="30468" y="44591"/>
                  </a:lnTo>
                  <a:cubicBezTo>
                    <a:pt x="30961" y="44331"/>
                    <a:pt x="31503" y="44201"/>
                    <a:pt x="32045" y="44201"/>
                  </a:cubicBezTo>
                  <a:cubicBezTo>
                    <a:pt x="32586" y="44201"/>
                    <a:pt x="33128" y="44331"/>
                    <a:pt x="33621" y="44591"/>
                  </a:cubicBezTo>
                  <a:lnTo>
                    <a:pt x="45939" y="51066"/>
                  </a:lnTo>
                  <a:cubicBezTo>
                    <a:pt x="46692" y="51463"/>
                    <a:pt x="47532" y="51662"/>
                    <a:pt x="48373" y="51662"/>
                  </a:cubicBezTo>
                  <a:cubicBezTo>
                    <a:pt x="49460" y="51662"/>
                    <a:pt x="50551" y="51330"/>
                    <a:pt x="51463" y="50667"/>
                  </a:cubicBezTo>
                  <a:cubicBezTo>
                    <a:pt x="53093" y="49485"/>
                    <a:pt x="53890" y="47518"/>
                    <a:pt x="53552" y="45534"/>
                  </a:cubicBezTo>
                  <a:lnTo>
                    <a:pt x="52477" y="39279"/>
                  </a:lnTo>
                  <a:cubicBezTo>
                    <a:pt x="52399" y="38829"/>
                    <a:pt x="52009" y="38509"/>
                    <a:pt x="51565" y="38509"/>
                  </a:cubicBezTo>
                  <a:cubicBezTo>
                    <a:pt x="51513" y="38509"/>
                    <a:pt x="51459" y="38513"/>
                    <a:pt x="51406" y="38522"/>
                  </a:cubicBezTo>
                  <a:cubicBezTo>
                    <a:pt x="50899" y="38607"/>
                    <a:pt x="50562" y="39087"/>
                    <a:pt x="50649" y="39594"/>
                  </a:cubicBezTo>
                  <a:lnTo>
                    <a:pt x="51721" y="45848"/>
                  </a:lnTo>
                  <a:cubicBezTo>
                    <a:pt x="51944" y="47150"/>
                    <a:pt x="51440" y="48390"/>
                    <a:pt x="50372" y="49164"/>
                  </a:cubicBezTo>
                  <a:cubicBezTo>
                    <a:pt x="49770" y="49602"/>
                    <a:pt x="49083" y="49823"/>
                    <a:pt x="48389" y="49823"/>
                  </a:cubicBezTo>
                  <a:cubicBezTo>
                    <a:pt x="47853" y="49823"/>
                    <a:pt x="47312" y="49691"/>
                    <a:pt x="46803" y="49424"/>
                  </a:cubicBezTo>
                  <a:lnTo>
                    <a:pt x="34486" y="42949"/>
                  </a:lnTo>
                  <a:cubicBezTo>
                    <a:pt x="33723" y="42547"/>
                    <a:pt x="32884" y="42346"/>
                    <a:pt x="32045" y="42346"/>
                  </a:cubicBezTo>
                  <a:cubicBezTo>
                    <a:pt x="31206" y="42346"/>
                    <a:pt x="30367" y="42547"/>
                    <a:pt x="29603" y="42949"/>
                  </a:cubicBezTo>
                  <a:lnTo>
                    <a:pt x="17286" y="49424"/>
                  </a:lnTo>
                  <a:cubicBezTo>
                    <a:pt x="16777" y="49691"/>
                    <a:pt x="16236" y="49823"/>
                    <a:pt x="15700" y="49823"/>
                  </a:cubicBezTo>
                  <a:cubicBezTo>
                    <a:pt x="15006" y="49823"/>
                    <a:pt x="14319" y="49602"/>
                    <a:pt x="13717" y="49164"/>
                  </a:cubicBezTo>
                  <a:cubicBezTo>
                    <a:pt x="12649" y="48390"/>
                    <a:pt x="12145" y="47150"/>
                    <a:pt x="12369" y="45848"/>
                  </a:cubicBezTo>
                  <a:lnTo>
                    <a:pt x="14721" y="32135"/>
                  </a:lnTo>
                  <a:cubicBezTo>
                    <a:pt x="15011" y="30432"/>
                    <a:pt x="14447" y="28695"/>
                    <a:pt x="13210" y="27492"/>
                  </a:cubicBezTo>
                  <a:lnTo>
                    <a:pt x="3248" y="17777"/>
                  </a:lnTo>
                  <a:cubicBezTo>
                    <a:pt x="2302" y="16858"/>
                    <a:pt x="1981" y="15556"/>
                    <a:pt x="2390" y="14303"/>
                  </a:cubicBezTo>
                  <a:cubicBezTo>
                    <a:pt x="2795" y="13049"/>
                    <a:pt x="3819" y="12184"/>
                    <a:pt x="5124" y="11995"/>
                  </a:cubicBezTo>
                  <a:lnTo>
                    <a:pt x="18897" y="9994"/>
                  </a:lnTo>
                  <a:cubicBezTo>
                    <a:pt x="20604" y="9748"/>
                    <a:pt x="22081" y="8673"/>
                    <a:pt x="22848" y="7126"/>
                  </a:cubicBezTo>
                  <a:lnTo>
                    <a:pt x="25703" y="1340"/>
                  </a:lnTo>
                  <a:cubicBezTo>
                    <a:pt x="25930" y="881"/>
                    <a:pt x="25741" y="323"/>
                    <a:pt x="25281" y="96"/>
                  </a:cubicBezTo>
                  <a:cubicBezTo>
                    <a:pt x="25148" y="31"/>
                    <a:pt x="25007" y="0"/>
                    <a:pt x="248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0" name="Google Shape;2230;p41"/>
            <p:cNvSpPr/>
            <p:nvPr/>
          </p:nvSpPr>
          <p:spPr>
            <a:xfrm>
              <a:off x="3391500" y="18075"/>
              <a:ext cx="963625" cy="1123900"/>
            </a:xfrm>
            <a:custGeom>
              <a:avLst/>
              <a:gdLst/>
              <a:ahLst/>
              <a:cxnLst/>
              <a:rect l="l" t="t" r="r" b="b"/>
              <a:pathLst>
                <a:path w="38545" h="44956" extrusionOk="0">
                  <a:moveTo>
                    <a:pt x="6499" y="1"/>
                  </a:moveTo>
                  <a:cubicBezTo>
                    <a:pt x="4488" y="1"/>
                    <a:pt x="2687" y="1120"/>
                    <a:pt x="1795" y="2925"/>
                  </a:cubicBezTo>
                  <a:lnTo>
                    <a:pt x="227" y="6101"/>
                  </a:lnTo>
                  <a:cubicBezTo>
                    <a:pt x="1" y="6561"/>
                    <a:pt x="189" y="7118"/>
                    <a:pt x="649" y="7345"/>
                  </a:cubicBezTo>
                  <a:cubicBezTo>
                    <a:pt x="781" y="7410"/>
                    <a:pt x="921" y="7440"/>
                    <a:pt x="1058" y="7440"/>
                  </a:cubicBezTo>
                  <a:cubicBezTo>
                    <a:pt x="1401" y="7440"/>
                    <a:pt x="1731" y="7250"/>
                    <a:pt x="1893" y="6922"/>
                  </a:cubicBezTo>
                  <a:lnTo>
                    <a:pt x="3461" y="3745"/>
                  </a:lnTo>
                  <a:cubicBezTo>
                    <a:pt x="4045" y="2563"/>
                    <a:pt x="5181" y="1857"/>
                    <a:pt x="6499" y="1857"/>
                  </a:cubicBezTo>
                  <a:cubicBezTo>
                    <a:pt x="7820" y="1857"/>
                    <a:pt x="8956" y="2563"/>
                    <a:pt x="9540" y="3745"/>
                  </a:cubicBezTo>
                  <a:lnTo>
                    <a:pt x="15697" y="16226"/>
                  </a:lnTo>
                  <a:cubicBezTo>
                    <a:pt x="16464" y="17773"/>
                    <a:pt x="17941" y="18848"/>
                    <a:pt x="19648" y="19094"/>
                  </a:cubicBezTo>
                  <a:lnTo>
                    <a:pt x="33418" y="21095"/>
                  </a:lnTo>
                  <a:cubicBezTo>
                    <a:pt x="34726" y="21284"/>
                    <a:pt x="35750" y="22149"/>
                    <a:pt x="36155" y="23403"/>
                  </a:cubicBezTo>
                  <a:cubicBezTo>
                    <a:pt x="36564" y="24656"/>
                    <a:pt x="36243" y="25958"/>
                    <a:pt x="35297" y="26877"/>
                  </a:cubicBezTo>
                  <a:lnTo>
                    <a:pt x="25335" y="36592"/>
                  </a:lnTo>
                  <a:cubicBezTo>
                    <a:pt x="24098" y="37795"/>
                    <a:pt x="23534" y="39532"/>
                    <a:pt x="23825" y="41235"/>
                  </a:cubicBezTo>
                  <a:cubicBezTo>
                    <a:pt x="23825" y="41235"/>
                    <a:pt x="24331" y="44179"/>
                    <a:pt x="24331" y="44186"/>
                  </a:cubicBezTo>
                  <a:cubicBezTo>
                    <a:pt x="24407" y="44632"/>
                    <a:pt x="24810" y="44955"/>
                    <a:pt x="25252" y="44955"/>
                  </a:cubicBezTo>
                  <a:cubicBezTo>
                    <a:pt x="25302" y="44955"/>
                    <a:pt x="25352" y="44951"/>
                    <a:pt x="25403" y="44943"/>
                  </a:cubicBezTo>
                  <a:cubicBezTo>
                    <a:pt x="25910" y="44855"/>
                    <a:pt x="26247" y="44375"/>
                    <a:pt x="26160" y="43871"/>
                  </a:cubicBezTo>
                  <a:lnTo>
                    <a:pt x="25656" y="40921"/>
                  </a:lnTo>
                  <a:cubicBezTo>
                    <a:pt x="25467" y="39823"/>
                    <a:pt x="25832" y="38698"/>
                    <a:pt x="26629" y="37921"/>
                  </a:cubicBezTo>
                  <a:lnTo>
                    <a:pt x="36595" y="28209"/>
                  </a:lnTo>
                  <a:cubicBezTo>
                    <a:pt x="38035" y="26802"/>
                    <a:pt x="38545" y="24741"/>
                    <a:pt x="37923" y="22828"/>
                  </a:cubicBezTo>
                  <a:cubicBezTo>
                    <a:pt x="37301" y="20916"/>
                    <a:pt x="35675" y="19547"/>
                    <a:pt x="33685" y="19260"/>
                  </a:cubicBezTo>
                  <a:lnTo>
                    <a:pt x="19915" y="17256"/>
                  </a:lnTo>
                  <a:cubicBezTo>
                    <a:pt x="18813" y="17097"/>
                    <a:pt x="17857" y="16404"/>
                    <a:pt x="17363" y="15404"/>
                  </a:cubicBezTo>
                  <a:lnTo>
                    <a:pt x="11207" y="2925"/>
                  </a:lnTo>
                  <a:cubicBezTo>
                    <a:pt x="10314" y="1120"/>
                    <a:pt x="8513" y="1"/>
                    <a:pt x="64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37" name="Google Shape;2237;p41"/>
          <p:cNvGrpSpPr/>
          <p:nvPr/>
        </p:nvGrpSpPr>
        <p:grpSpPr>
          <a:xfrm>
            <a:off x="7194860" y="1047959"/>
            <a:ext cx="279106" cy="268188"/>
            <a:chOff x="2416614" y="-315052"/>
            <a:chExt cx="2274706" cy="2185722"/>
          </a:xfrm>
        </p:grpSpPr>
        <p:sp>
          <p:nvSpPr>
            <p:cNvPr id="2238" name="Google Shape;2238;p41"/>
            <p:cNvSpPr/>
            <p:nvPr/>
          </p:nvSpPr>
          <p:spPr>
            <a:xfrm>
              <a:off x="2416614" y="-315052"/>
              <a:ext cx="2274706" cy="2185722"/>
            </a:xfrm>
            <a:custGeom>
              <a:avLst/>
              <a:gdLst/>
              <a:ahLst/>
              <a:cxnLst/>
              <a:rect l="l" t="t" r="r" b="b"/>
              <a:pathLst>
                <a:path w="75079" h="72142" extrusionOk="0">
                  <a:moveTo>
                    <a:pt x="37538" y="0"/>
                  </a:moveTo>
                  <a:cubicBezTo>
                    <a:pt x="35486" y="0"/>
                    <a:pt x="33490" y="565"/>
                    <a:pt x="31763" y="1639"/>
                  </a:cubicBezTo>
                  <a:cubicBezTo>
                    <a:pt x="30040" y="2711"/>
                    <a:pt x="28647" y="4252"/>
                    <a:pt x="27738" y="6094"/>
                  </a:cubicBezTo>
                  <a:lnTo>
                    <a:pt x="26170" y="9270"/>
                  </a:lnTo>
                  <a:cubicBezTo>
                    <a:pt x="25872" y="9871"/>
                    <a:pt x="25670" y="10506"/>
                    <a:pt x="25568" y="11158"/>
                  </a:cubicBezTo>
                  <a:cubicBezTo>
                    <a:pt x="25113" y="11639"/>
                    <a:pt x="24734" y="12183"/>
                    <a:pt x="24436" y="12785"/>
                  </a:cubicBezTo>
                  <a:lnTo>
                    <a:pt x="22115" y="17488"/>
                  </a:lnTo>
                  <a:lnTo>
                    <a:pt x="9537" y="19317"/>
                  </a:lnTo>
                  <a:cubicBezTo>
                    <a:pt x="7503" y="19613"/>
                    <a:pt x="5607" y="20458"/>
                    <a:pt x="4056" y="21770"/>
                  </a:cubicBezTo>
                  <a:cubicBezTo>
                    <a:pt x="2505" y="23077"/>
                    <a:pt x="1349" y="24801"/>
                    <a:pt x="713" y="26755"/>
                  </a:cubicBezTo>
                  <a:cubicBezTo>
                    <a:pt x="78" y="28711"/>
                    <a:pt x="1" y="30782"/>
                    <a:pt x="487" y="32756"/>
                  </a:cubicBezTo>
                  <a:cubicBezTo>
                    <a:pt x="974" y="34726"/>
                    <a:pt x="2008" y="36523"/>
                    <a:pt x="3478" y="37960"/>
                  </a:cubicBezTo>
                  <a:lnTo>
                    <a:pt x="12578" y="46831"/>
                  </a:lnTo>
                  <a:lnTo>
                    <a:pt x="10433" y="59358"/>
                  </a:lnTo>
                  <a:cubicBezTo>
                    <a:pt x="10084" y="61381"/>
                    <a:pt x="10304" y="63446"/>
                    <a:pt x="11071" y="65329"/>
                  </a:cubicBezTo>
                  <a:cubicBezTo>
                    <a:pt x="11835" y="67208"/>
                    <a:pt x="13116" y="68840"/>
                    <a:pt x="14778" y="70047"/>
                  </a:cubicBezTo>
                  <a:cubicBezTo>
                    <a:pt x="16664" y="71418"/>
                    <a:pt x="18884" y="72141"/>
                    <a:pt x="21195" y="72141"/>
                  </a:cubicBezTo>
                  <a:cubicBezTo>
                    <a:pt x="22956" y="72141"/>
                    <a:pt x="24717" y="71706"/>
                    <a:pt x="26289" y="70881"/>
                  </a:cubicBezTo>
                  <a:lnTo>
                    <a:pt x="37538" y="64967"/>
                  </a:lnTo>
                  <a:lnTo>
                    <a:pt x="48271" y="70607"/>
                  </a:lnTo>
                  <a:lnTo>
                    <a:pt x="48274" y="70611"/>
                  </a:lnTo>
                  <a:cubicBezTo>
                    <a:pt x="48430" y="70692"/>
                    <a:pt x="48561" y="70759"/>
                    <a:pt x="48689" y="70827"/>
                  </a:cubicBezTo>
                  <a:cubicBezTo>
                    <a:pt x="48720" y="70844"/>
                    <a:pt x="48750" y="70861"/>
                    <a:pt x="48784" y="70878"/>
                  </a:cubicBezTo>
                  <a:lnTo>
                    <a:pt x="48787" y="70881"/>
                  </a:lnTo>
                  <a:cubicBezTo>
                    <a:pt x="50349" y="71699"/>
                    <a:pt x="52086" y="72124"/>
                    <a:pt x="53859" y="72124"/>
                  </a:cubicBezTo>
                  <a:cubicBezTo>
                    <a:pt x="54127" y="72124"/>
                    <a:pt x="54394" y="72115"/>
                    <a:pt x="54661" y="72094"/>
                  </a:cubicBezTo>
                  <a:cubicBezTo>
                    <a:pt x="56709" y="71949"/>
                    <a:pt x="58658" y="71240"/>
                    <a:pt x="60301" y="70047"/>
                  </a:cubicBezTo>
                  <a:cubicBezTo>
                    <a:pt x="61960" y="68840"/>
                    <a:pt x="63244" y="67208"/>
                    <a:pt x="64008" y="65326"/>
                  </a:cubicBezTo>
                  <a:cubicBezTo>
                    <a:pt x="64775" y="63446"/>
                    <a:pt x="64995" y="61381"/>
                    <a:pt x="64646" y="59358"/>
                  </a:cubicBezTo>
                  <a:lnTo>
                    <a:pt x="63576" y="53099"/>
                  </a:lnTo>
                  <a:cubicBezTo>
                    <a:pt x="63443" y="52335"/>
                    <a:pt x="63173" y="51592"/>
                    <a:pt x="62785" y="50916"/>
                  </a:cubicBezTo>
                  <a:cubicBezTo>
                    <a:pt x="62927" y="50153"/>
                    <a:pt x="62933" y="49358"/>
                    <a:pt x="62801" y="48595"/>
                  </a:cubicBezTo>
                  <a:lnTo>
                    <a:pt x="62497" y="46831"/>
                  </a:lnTo>
                  <a:lnTo>
                    <a:pt x="71601" y="37960"/>
                  </a:lnTo>
                  <a:cubicBezTo>
                    <a:pt x="73071" y="36527"/>
                    <a:pt x="74105" y="34726"/>
                    <a:pt x="74592" y="32756"/>
                  </a:cubicBezTo>
                  <a:cubicBezTo>
                    <a:pt x="75078" y="30785"/>
                    <a:pt x="75001" y="28711"/>
                    <a:pt x="74366" y="26758"/>
                  </a:cubicBezTo>
                  <a:cubicBezTo>
                    <a:pt x="73730" y="24801"/>
                    <a:pt x="72574" y="23077"/>
                    <a:pt x="71023" y="21770"/>
                  </a:cubicBezTo>
                  <a:cubicBezTo>
                    <a:pt x="69472" y="20462"/>
                    <a:pt x="67576" y="19613"/>
                    <a:pt x="65542" y="19317"/>
                  </a:cubicBezTo>
                  <a:lnTo>
                    <a:pt x="52964" y="17488"/>
                  </a:lnTo>
                  <a:lnTo>
                    <a:pt x="47341" y="6094"/>
                  </a:lnTo>
                  <a:cubicBezTo>
                    <a:pt x="46432" y="4248"/>
                    <a:pt x="45040" y="2711"/>
                    <a:pt x="43313" y="1639"/>
                  </a:cubicBezTo>
                  <a:cubicBezTo>
                    <a:pt x="41589" y="565"/>
                    <a:pt x="39593" y="0"/>
                    <a:pt x="375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1440000" algn="bl" rotWithShape="0">
                <a:schemeClr val="dk1">
                  <a:alpha val="5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9" name="Google Shape;2239;p41"/>
            <p:cNvSpPr/>
            <p:nvPr/>
          </p:nvSpPr>
          <p:spPr>
            <a:xfrm>
              <a:off x="2753750" y="41200"/>
              <a:ext cx="1600525" cy="1473075"/>
            </a:xfrm>
            <a:custGeom>
              <a:avLst/>
              <a:gdLst/>
              <a:ahLst/>
              <a:cxnLst/>
              <a:rect l="l" t="t" r="r" b="b"/>
              <a:pathLst>
                <a:path w="64021" h="58923" extrusionOk="0">
                  <a:moveTo>
                    <a:pt x="32011" y="0"/>
                  </a:moveTo>
                  <a:cubicBezTo>
                    <a:pt x="30471" y="0"/>
                    <a:pt x="28931" y="803"/>
                    <a:pt x="28140" y="2408"/>
                  </a:cubicBezTo>
                  <a:lnTo>
                    <a:pt x="21979" y="14888"/>
                  </a:lnTo>
                  <a:cubicBezTo>
                    <a:pt x="21351" y="16162"/>
                    <a:pt x="20134" y="17044"/>
                    <a:pt x="18728" y="17250"/>
                  </a:cubicBezTo>
                  <a:lnTo>
                    <a:pt x="4957" y="19250"/>
                  </a:lnTo>
                  <a:cubicBezTo>
                    <a:pt x="1416" y="19765"/>
                    <a:pt x="0" y="24117"/>
                    <a:pt x="2565" y="26614"/>
                  </a:cubicBezTo>
                  <a:lnTo>
                    <a:pt x="12531" y="36330"/>
                  </a:lnTo>
                  <a:cubicBezTo>
                    <a:pt x="13548" y="37320"/>
                    <a:pt x="14011" y="38749"/>
                    <a:pt x="13771" y="40151"/>
                  </a:cubicBezTo>
                  <a:lnTo>
                    <a:pt x="11419" y="53865"/>
                  </a:lnTo>
                  <a:cubicBezTo>
                    <a:pt x="10940" y="56656"/>
                    <a:pt x="13159" y="58922"/>
                    <a:pt x="15674" y="58922"/>
                  </a:cubicBezTo>
                  <a:cubicBezTo>
                    <a:pt x="16338" y="58922"/>
                    <a:pt x="17023" y="58765"/>
                    <a:pt x="17684" y="58417"/>
                  </a:cubicBezTo>
                  <a:lnTo>
                    <a:pt x="30001" y="51942"/>
                  </a:lnTo>
                  <a:cubicBezTo>
                    <a:pt x="30630" y="51611"/>
                    <a:pt x="31320" y="51445"/>
                    <a:pt x="32011" y="51445"/>
                  </a:cubicBezTo>
                  <a:cubicBezTo>
                    <a:pt x="32701" y="51445"/>
                    <a:pt x="33391" y="51611"/>
                    <a:pt x="34020" y="51942"/>
                  </a:cubicBezTo>
                  <a:lnTo>
                    <a:pt x="46337" y="58417"/>
                  </a:lnTo>
                  <a:cubicBezTo>
                    <a:pt x="46998" y="58765"/>
                    <a:pt x="47683" y="58922"/>
                    <a:pt x="48347" y="58922"/>
                  </a:cubicBezTo>
                  <a:cubicBezTo>
                    <a:pt x="50862" y="58922"/>
                    <a:pt x="53081" y="56656"/>
                    <a:pt x="52602" y="53865"/>
                  </a:cubicBezTo>
                  <a:lnTo>
                    <a:pt x="50250" y="40151"/>
                  </a:lnTo>
                  <a:cubicBezTo>
                    <a:pt x="50010" y="38749"/>
                    <a:pt x="50473" y="37320"/>
                    <a:pt x="51490" y="36330"/>
                  </a:cubicBezTo>
                  <a:lnTo>
                    <a:pt x="61456" y="26614"/>
                  </a:lnTo>
                  <a:cubicBezTo>
                    <a:pt x="64021" y="24117"/>
                    <a:pt x="62605" y="19765"/>
                    <a:pt x="59064" y="19250"/>
                  </a:cubicBezTo>
                  <a:lnTo>
                    <a:pt x="45293" y="17250"/>
                  </a:lnTo>
                  <a:cubicBezTo>
                    <a:pt x="43887" y="17044"/>
                    <a:pt x="42670" y="16162"/>
                    <a:pt x="42042" y="14888"/>
                  </a:cubicBezTo>
                  <a:lnTo>
                    <a:pt x="35881" y="2408"/>
                  </a:lnTo>
                  <a:cubicBezTo>
                    <a:pt x="35090" y="803"/>
                    <a:pt x="33550" y="0"/>
                    <a:pt x="3201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0" name="Google Shape;2240;p41"/>
            <p:cNvSpPr/>
            <p:nvPr/>
          </p:nvSpPr>
          <p:spPr>
            <a:xfrm>
              <a:off x="2753750" y="41250"/>
              <a:ext cx="883275" cy="1473000"/>
            </a:xfrm>
            <a:custGeom>
              <a:avLst/>
              <a:gdLst/>
              <a:ahLst/>
              <a:cxnLst/>
              <a:rect l="l" t="t" r="r" b="b"/>
              <a:pathLst>
                <a:path w="35331" h="58920" extrusionOk="0">
                  <a:moveTo>
                    <a:pt x="32009" y="0"/>
                  </a:moveTo>
                  <a:cubicBezTo>
                    <a:pt x="30470" y="0"/>
                    <a:pt x="28931" y="802"/>
                    <a:pt x="28140" y="2406"/>
                  </a:cubicBezTo>
                  <a:lnTo>
                    <a:pt x="21979" y="14886"/>
                  </a:lnTo>
                  <a:cubicBezTo>
                    <a:pt x="21351" y="16160"/>
                    <a:pt x="20134" y="17042"/>
                    <a:pt x="18728" y="17248"/>
                  </a:cubicBezTo>
                  <a:lnTo>
                    <a:pt x="4957" y="19248"/>
                  </a:lnTo>
                  <a:cubicBezTo>
                    <a:pt x="1416" y="19763"/>
                    <a:pt x="0" y="24115"/>
                    <a:pt x="2565" y="26612"/>
                  </a:cubicBezTo>
                  <a:lnTo>
                    <a:pt x="12531" y="36328"/>
                  </a:lnTo>
                  <a:cubicBezTo>
                    <a:pt x="13548" y="37318"/>
                    <a:pt x="14011" y="38747"/>
                    <a:pt x="13771" y="40149"/>
                  </a:cubicBezTo>
                  <a:lnTo>
                    <a:pt x="11419" y="53863"/>
                  </a:lnTo>
                  <a:cubicBezTo>
                    <a:pt x="10940" y="56655"/>
                    <a:pt x="13155" y="58919"/>
                    <a:pt x="15669" y="58919"/>
                  </a:cubicBezTo>
                  <a:cubicBezTo>
                    <a:pt x="16208" y="58919"/>
                    <a:pt x="16760" y="58815"/>
                    <a:pt x="17302" y="58591"/>
                  </a:cubicBezTo>
                  <a:cubicBezTo>
                    <a:pt x="16538" y="57685"/>
                    <a:pt x="16137" y="56454"/>
                    <a:pt x="16369" y="55100"/>
                  </a:cubicBezTo>
                  <a:lnTo>
                    <a:pt x="18721" y="41386"/>
                  </a:lnTo>
                  <a:cubicBezTo>
                    <a:pt x="18961" y="39984"/>
                    <a:pt x="18498" y="38558"/>
                    <a:pt x="17478" y="37565"/>
                  </a:cubicBezTo>
                  <a:lnTo>
                    <a:pt x="7515" y="27853"/>
                  </a:lnTo>
                  <a:cubicBezTo>
                    <a:pt x="4951" y="25351"/>
                    <a:pt x="6367" y="20999"/>
                    <a:pt x="9908" y="20485"/>
                  </a:cubicBezTo>
                  <a:lnTo>
                    <a:pt x="23679" y="18485"/>
                  </a:lnTo>
                  <a:cubicBezTo>
                    <a:pt x="25085" y="18279"/>
                    <a:pt x="26301" y="17397"/>
                    <a:pt x="26930" y="16123"/>
                  </a:cubicBezTo>
                  <a:lnTo>
                    <a:pt x="33087" y="3643"/>
                  </a:lnTo>
                  <a:cubicBezTo>
                    <a:pt x="33594" y="2619"/>
                    <a:pt x="34408" y="1923"/>
                    <a:pt x="35330" y="1552"/>
                  </a:cubicBezTo>
                  <a:cubicBezTo>
                    <a:pt x="34482" y="517"/>
                    <a:pt x="33245" y="0"/>
                    <a:pt x="32009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1" name="Google Shape;2241;p41"/>
            <p:cNvSpPr/>
            <p:nvPr/>
          </p:nvSpPr>
          <p:spPr>
            <a:xfrm>
              <a:off x="2752900" y="245575"/>
              <a:ext cx="1347275" cy="1291875"/>
            </a:xfrm>
            <a:custGeom>
              <a:avLst/>
              <a:gdLst/>
              <a:ahLst/>
              <a:cxnLst/>
              <a:rect l="l" t="t" r="r" b="b"/>
              <a:pathLst>
                <a:path w="53891" h="51675" extrusionOk="0">
                  <a:moveTo>
                    <a:pt x="24869" y="0"/>
                  </a:moveTo>
                  <a:cubicBezTo>
                    <a:pt x="24527" y="0"/>
                    <a:pt x="24199" y="189"/>
                    <a:pt x="24038" y="516"/>
                  </a:cubicBezTo>
                  <a:lnTo>
                    <a:pt x="21182" y="6304"/>
                  </a:lnTo>
                  <a:cubicBezTo>
                    <a:pt x="20688" y="7304"/>
                    <a:pt x="19732" y="7997"/>
                    <a:pt x="18627" y="8156"/>
                  </a:cubicBezTo>
                  <a:lnTo>
                    <a:pt x="4860" y="10160"/>
                  </a:lnTo>
                  <a:cubicBezTo>
                    <a:pt x="2866" y="10447"/>
                    <a:pt x="1244" y="11816"/>
                    <a:pt x="622" y="13728"/>
                  </a:cubicBezTo>
                  <a:cubicBezTo>
                    <a:pt x="0" y="15641"/>
                    <a:pt x="510" y="17702"/>
                    <a:pt x="1950" y="19109"/>
                  </a:cubicBezTo>
                  <a:lnTo>
                    <a:pt x="11916" y="28821"/>
                  </a:lnTo>
                  <a:cubicBezTo>
                    <a:pt x="12713" y="29598"/>
                    <a:pt x="13078" y="30719"/>
                    <a:pt x="12889" y="31821"/>
                  </a:cubicBezTo>
                  <a:lnTo>
                    <a:pt x="10537" y="45534"/>
                  </a:lnTo>
                  <a:cubicBezTo>
                    <a:pt x="10199" y="47518"/>
                    <a:pt x="10996" y="49485"/>
                    <a:pt x="12626" y="50667"/>
                  </a:cubicBezTo>
                  <a:cubicBezTo>
                    <a:pt x="13544" y="51335"/>
                    <a:pt x="14620" y="51675"/>
                    <a:pt x="15703" y="51675"/>
                  </a:cubicBezTo>
                  <a:cubicBezTo>
                    <a:pt x="16537" y="51675"/>
                    <a:pt x="17376" y="51474"/>
                    <a:pt x="18150" y="51066"/>
                  </a:cubicBezTo>
                  <a:lnTo>
                    <a:pt x="30468" y="44591"/>
                  </a:lnTo>
                  <a:cubicBezTo>
                    <a:pt x="30961" y="44331"/>
                    <a:pt x="31503" y="44201"/>
                    <a:pt x="32045" y="44201"/>
                  </a:cubicBezTo>
                  <a:cubicBezTo>
                    <a:pt x="32586" y="44201"/>
                    <a:pt x="33128" y="44331"/>
                    <a:pt x="33621" y="44591"/>
                  </a:cubicBezTo>
                  <a:lnTo>
                    <a:pt x="45939" y="51066"/>
                  </a:lnTo>
                  <a:cubicBezTo>
                    <a:pt x="46692" y="51463"/>
                    <a:pt x="47532" y="51662"/>
                    <a:pt x="48373" y="51662"/>
                  </a:cubicBezTo>
                  <a:cubicBezTo>
                    <a:pt x="49460" y="51662"/>
                    <a:pt x="50551" y="51330"/>
                    <a:pt x="51463" y="50667"/>
                  </a:cubicBezTo>
                  <a:cubicBezTo>
                    <a:pt x="53093" y="49485"/>
                    <a:pt x="53890" y="47518"/>
                    <a:pt x="53552" y="45534"/>
                  </a:cubicBezTo>
                  <a:lnTo>
                    <a:pt x="52477" y="39279"/>
                  </a:lnTo>
                  <a:cubicBezTo>
                    <a:pt x="52399" y="38829"/>
                    <a:pt x="52009" y="38509"/>
                    <a:pt x="51565" y="38509"/>
                  </a:cubicBezTo>
                  <a:cubicBezTo>
                    <a:pt x="51513" y="38509"/>
                    <a:pt x="51459" y="38513"/>
                    <a:pt x="51406" y="38522"/>
                  </a:cubicBezTo>
                  <a:cubicBezTo>
                    <a:pt x="50899" y="38607"/>
                    <a:pt x="50562" y="39087"/>
                    <a:pt x="50649" y="39594"/>
                  </a:cubicBezTo>
                  <a:lnTo>
                    <a:pt x="51721" y="45848"/>
                  </a:lnTo>
                  <a:cubicBezTo>
                    <a:pt x="51944" y="47150"/>
                    <a:pt x="51440" y="48390"/>
                    <a:pt x="50372" y="49164"/>
                  </a:cubicBezTo>
                  <a:cubicBezTo>
                    <a:pt x="49770" y="49602"/>
                    <a:pt x="49083" y="49823"/>
                    <a:pt x="48389" y="49823"/>
                  </a:cubicBezTo>
                  <a:cubicBezTo>
                    <a:pt x="47853" y="49823"/>
                    <a:pt x="47312" y="49691"/>
                    <a:pt x="46803" y="49424"/>
                  </a:cubicBezTo>
                  <a:lnTo>
                    <a:pt x="34486" y="42949"/>
                  </a:lnTo>
                  <a:cubicBezTo>
                    <a:pt x="33723" y="42547"/>
                    <a:pt x="32884" y="42346"/>
                    <a:pt x="32045" y="42346"/>
                  </a:cubicBezTo>
                  <a:cubicBezTo>
                    <a:pt x="31206" y="42346"/>
                    <a:pt x="30367" y="42547"/>
                    <a:pt x="29603" y="42949"/>
                  </a:cubicBezTo>
                  <a:lnTo>
                    <a:pt x="17286" y="49424"/>
                  </a:lnTo>
                  <a:cubicBezTo>
                    <a:pt x="16777" y="49691"/>
                    <a:pt x="16236" y="49823"/>
                    <a:pt x="15700" y="49823"/>
                  </a:cubicBezTo>
                  <a:cubicBezTo>
                    <a:pt x="15006" y="49823"/>
                    <a:pt x="14319" y="49602"/>
                    <a:pt x="13717" y="49164"/>
                  </a:cubicBezTo>
                  <a:cubicBezTo>
                    <a:pt x="12649" y="48390"/>
                    <a:pt x="12145" y="47150"/>
                    <a:pt x="12369" y="45848"/>
                  </a:cubicBezTo>
                  <a:lnTo>
                    <a:pt x="14721" y="32135"/>
                  </a:lnTo>
                  <a:cubicBezTo>
                    <a:pt x="15011" y="30432"/>
                    <a:pt x="14447" y="28695"/>
                    <a:pt x="13210" y="27492"/>
                  </a:cubicBezTo>
                  <a:lnTo>
                    <a:pt x="3248" y="17777"/>
                  </a:lnTo>
                  <a:cubicBezTo>
                    <a:pt x="2302" y="16858"/>
                    <a:pt x="1981" y="15556"/>
                    <a:pt x="2390" y="14303"/>
                  </a:cubicBezTo>
                  <a:cubicBezTo>
                    <a:pt x="2795" y="13049"/>
                    <a:pt x="3819" y="12184"/>
                    <a:pt x="5124" y="11995"/>
                  </a:cubicBezTo>
                  <a:lnTo>
                    <a:pt x="18897" y="9994"/>
                  </a:lnTo>
                  <a:cubicBezTo>
                    <a:pt x="20604" y="9748"/>
                    <a:pt x="22081" y="8673"/>
                    <a:pt x="22848" y="7126"/>
                  </a:cubicBezTo>
                  <a:lnTo>
                    <a:pt x="25703" y="1340"/>
                  </a:lnTo>
                  <a:cubicBezTo>
                    <a:pt x="25930" y="881"/>
                    <a:pt x="25741" y="323"/>
                    <a:pt x="25281" y="96"/>
                  </a:cubicBezTo>
                  <a:cubicBezTo>
                    <a:pt x="25148" y="31"/>
                    <a:pt x="25007" y="0"/>
                    <a:pt x="248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2" name="Google Shape;2242;p41"/>
            <p:cNvSpPr/>
            <p:nvPr/>
          </p:nvSpPr>
          <p:spPr>
            <a:xfrm>
              <a:off x="3391500" y="18075"/>
              <a:ext cx="963625" cy="1123900"/>
            </a:xfrm>
            <a:custGeom>
              <a:avLst/>
              <a:gdLst/>
              <a:ahLst/>
              <a:cxnLst/>
              <a:rect l="l" t="t" r="r" b="b"/>
              <a:pathLst>
                <a:path w="38545" h="44956" extrusionOk="0">
                  <a:moveTo>
                    <a:pt x="6499" y="1"/>
                  </a:moveTo>
                  <a:cubicBezTo>
                    <a:pt x="4488" y="1"/>
                    <a:pt x="2687" y="1120"/>
                    <a:pt x="1795" y="2925"/>
                  </a:cubicBezTo>
                  <a:lnTo>
                    <a:pt x="227" y="6101"/>
                  </a:lnTo>
                  <a:cubicBezTo>
                    <a:pt x="1" y="6561"/>
                    <a:pt x="189" y="7118"/>
                    <a:pt x="649" y="7345"/>
                  </a:cubicBezTo>
                  <a:cubicBezTo>
                    <a:pt x="781" y="7410"/>
                    <a:pt x="921" y="7440"/>
                    <a:pt x="1058" y="7440"/>
                  </a:cubicBezTo>
                  <a:cubicBezTo>
                    <a:pt x="1401" y="7440"/>
                    <a:pt x="1731" y="7250"/>
                    <a:pt x="1893" y="6922"/>
                  </a:cubicBezTo>
                  <a:lnTo>
                    <a:pt x="3461" y="3745"/>
                  </a:lnTo>
                  <a:cubicBezTo>
                    <a:pt x="4045" y="2563"/>
                    <a:pt x="5181" y="1857"/>
                    <a:pt x="6499" y="1857"/>
                  </a:cubicBezTo>
                  <a:cubicBezTo>
                    <a:pt x="7820" y="1857"/>
                    <a:pt x="8956" y="2563"/>
                    <a:pt x="9540" y="3745"/>
                  </a:cubicBezTo>
                  <a:lnTo>
                    <a:pt x="15697" y="16226"/>
                  </a:lnTo>
                  <a:cubicBezTo>
                    <a:pt x="16464" y="17773"/>
                    <a:pt x="17941" y="18848"/>
                    <a:pt x="19648" y="19094"/>
                  </a:cubicBezTo>
                  <a:lnTo>
                    <a:pt x="33418" y="21095"/>
                  </a:lnTo>
                  <a:cubicBezTo>
                    <a:pt x="34726" y="21284"/>
                    <a:pt x="35750" y="22149"/>
                    <a:pt x="36155" y="23403"/>
                  </a:cubicBezTo>
                  <a:cubicBezTo>
                    <a:pt x="36564" y="24656"/>
                    <a:pt x="36243" y="25958"/>
                    <a:pt x="35297" y="26877"/>
                  </a:cubicBezTo>
                  <a:lnTo>
                    <a:pt x="25335" y="36592"/>
                  </a:lnTo>
                  <a:cubicBezTo>
                    <a:pt x="24098" y="37795"/>
                    <a:pt x="23534" y="39532"/>
                    <a:pt x="23825" y="41235"/>
                  </a:cubicBezTo>
                  <a:cubicBezTo>
                    <a:pt x="23825" y="41235"/>
                    <a:pt x="24331" y="44179"/>
                    <a:pt x="24331" y="44186"/>
                  </a:cubicBezTo>
                  <a:cubicBezTo>
                    <a:pt x="24407" y="44632"/>
                    <a:pt x="24810" y="44955"/>
                    <a:pt x="25252" y="44955"/>
                  </a:cubicBezTo>
                  <a:cubicBezTo>
                    <a:pt x="25302" y="44955"/>
                    <a:pt x="25352" y="44951"/>
                    <a:pt x="25403" y="44943"/>
                  </a:cubicBezTo>
                  <a:cubicBezTo>
                    <a:pt x="25910" y="44855"/>
                    <a:pt x="26247" y="44375"/>
                    <a:pt x="26160" y="43871"/>
                  </a:cubicBezTo>
                  <a:lnTo>
                    <a:pt x="25656" y="40921"/>
                  </a:lnTo>
                  <a:cubicBezTo>
                    <a:pt x="25467" y="39823"/>
                    <a:pt x="25832" y="38698"/>
                    <a:pt x="26629" y="37921"/>
                  </a:cubicBezTo>
                  <a:lnTo>
                    <a:pt x="36595" y="28209"/>
                  </a:lnTo>
                  <a:cubicBezTo>
                    <a:pt x="38035" y="26802"/>
                    <a:pt x="38545" y="24741"/>
                    <a:pt x="37923" y="22828"/>
                  </a:cubicBezTo>
                  <a:cubicBezTo>
                    <a:pt x="37301" y="20916"/>
                    <a:pt x="35675" y="19547"/>
                    <a:pt x="33685" y="19260"/>
                  </a:cubicBezTo>
                  <a:lnTo>
                    <a:pt x="19915" y="17256"/>
                  </a:lnTo>
                  <a:cubicBezTo>
                    <a:pt x="18813" y="17097"/>
                    <a:pt x="17857" y="16404"/>
                    <a:pt x="17363" y="15404"/>
                  </a:cubicBezTo>
                  <a:lnTo>
                    <a:pt x="11207" y="2925"/>
                  </a:lnTo>
                  <a:cubicBezTo>
                    <a:pt x="10314" y="1120"/>
                    <a:pt x="8513" y="1"/>
                    <a:pt x="64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ECDA9BDB-5CFF-40CC-82AE-A1D31B992E31}"/>
              </a:ext>
            </a:extLst>
          </p:cNvPr>
          <p:cNvSpPr txBox="1"/>
          <p:nvPr/>
        </p:nvSpPr>
        <p:spPr>
          <a:xfrm>
            <a:off x="2269044" y="1369158"/>
            <a:ext cx="493372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OM" sz="4400" b="0" i="0" dirty="0">
                <a:solidFill>
                  <a:srgbClr val="00B05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"اللهمّ انفعنا بما علّمتنا، وعلّمنا ما ينفعنا، وزدنا علمًا وبارك لنا فيه"</a:t>
            </a:r>
            <a:endParaRPr lang="en-US" sz="4400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28" name="Google Shape;2225;p41">
            <a:extLst>
              <a:ext uri="{FF2B5EF4-FFF2-40B4-BE49-F238E27FC236}">
                <a16:creationId xmlns:a16="http://schemas.microsoft.com/office/drawing/2014/main" id="{E4BE2508-B5D5-4A01-B01D-D5520E52FF53}"/>
              </a:ext>
            </a:extLst>
          </p:cNvPr>
          <p:cNvGrpSpPr/>
          <p:nvPr/>
        </p:nvGrpSpPr>
        <p:grpSpPr>
          <a:xfrm rot="13812690">
            <a:off x="2430578" y="2958616"/>
            <a:ext cx="476551" cy="457909"/>
            <a:chOff x="2416614" y="-315052"/>
            <a:chExt cx="2274706" cy="2185722"/>
          </a:xfrm>
        </p:grpSpPr>
        <p:sp>
          <p:nvSpPr>
            <p:cNvPr id="29" name="Google Shape;2226;p41">
              <a:extLst>
                <a:ext uri="{FF2B5EF4-FFF2-40B4-BE49-F238E27FC236}">
                  <a16:creationId xmlns:a16="http://schemas.microsoft.com/office/drawing/2014/main" id="{2DADE390-C3F9-4EDF-919A-6FB6E6852634}"/>
                </a:ext>
              </a:extLst>
            </p:cNvPr>
            <p:cNvSpPr/>
            <p:nvPr/>
          </p:nvSpPr>
          <p:spPr>
            <a:xfrm>
              <a:off x="2416614" y="-315052"/>
              <a:ext cx="2274706" cy="2185722"/>
            </a:xfrm>
            <a:custGeom>
              <a:avLst/>
              <a:gdLst/>
              <a:ahLst/>
              <a:cxnLst/>
              <a:rect l="l" t="t" r="r" b="b"/>
              <a:pathLst>
                <a:path w="75079" h="72142" extrusionOk="0">
                  <a:moveTo>
                    <a:pt x="37538" y="0"/>
                  </a:moveTo>
                  <a:cubicBezTo>
                    <a:pt x="35486" y="0"/>
                    <a:pt x="33490" y="565"/>
                    <a:pt x="31763" y="1639"/>
                  </a:cubicBezTo>
                  <a:cubicBezTo>
                    <a:pt x="30040" y="2711"/>
                    <a:pt x="28647" y="4252"/>
                    <a:pt x="27738" y="6094"/>
                  </a:cubicBezTo>
                  <a:lnTo>
                    <a:pt x="26170" y="9270"/>
                  </a:lnTo>
                  <a:cubicBezTo>
                    <a:pt x="25872" y="9871"/>
                    <a:pt x="25670" y="10506"/>
                    <a:pt x="25568" y="11158"/>
                  </a:cubicBezTo>
                  <a:cubicBezTo>
                    <a:pt x="25113" y="11639"/>
                    <a:pt x="24734" y="12183"/>
                    <a:pt x="24436" y="12785"/>
                  </a:cubicBezTo>
                  <a:lnTo>
                    <a:pt x="22115" y="17488"/>
                  </a:lnTo>
                  <a:lnTo>
                    <a:pt x="9537" y="19317"/>
                  </a:lnTo>
                  <a:cubicBezTo>
                    <a:pt x="7503" y="19613"/>
                    <a:pt x="5607" y="20458"/>
                    <a:pt x="4056" y="21770"/>
                  </a:cubicBezTo>
                  <a:cubicBezTo>
                    <a:pt x="2505" y="23077"/>
                    <a:pt x="1349" y="24801"/>
                    <a:pt x="713" y="26755"/>
                  </a:cubicBezTo>
                  <a:cubicBezTo>
                    <a:pt x="78" y="28711"/>
                    <a:pt x="1" y="30782"/>
                    <a:pt x="487" y="32756"/>
                  </a:cubicBezTo>
                  <a:cubicBezTo>
                    <a:pt x="974" y="34726"/>
                    <a:pt x="2008" y="36523"/>
                    <a:pt x="3478" y="37960"/>
                  </a:cubicBezTo>
                  <a:lnTo>
                    <a:pt x="12578" y="46831"/>
                  </a:lnTo>
                  <a:lnTo>
                    <a:pt x="10433" y="59358"/>
                  </a:lnTo>
                  <a:cubicBezTo>
                    <a:pt x="10084" y="61381"/>
                    <a:pt x="10304" y="63446"/>
                    <a:pt x="11071" y="65329"/>
                  </a:cubicBezTo>
                  <a:cubicBezTo>
                    <a:pt x="11835" y="67208"/>
                    <a:pt x="13116" y="68840"/>
                    <a:pt x="14778" y="70047"/>
                  </a:cubicBezTo>
                  <a:cubicBezTo>
                    <a:pt x="16664" y="71418"/>
                    <a:pt x="18884" y="72141"/>
                    <a:pt x="21195" y="72141"/>
                  </a:cubicBezTo>
                  <a:cubicBezTo>
                    <a:pt x="22956" y="72141"/>
                    <a:pt x="24717" y="71706"/>
                    <a:pt x="26289" y="70881"/>
                  </a:cubicBezTo>
                  <a:lnTo>
                    <a:pt x="37538" y="64967"/>
                  </a:lnTo>
                  <a:lnTo>
                    <a:pt x="48271" y="70607"/>
                  </a:lnTo>
                  <a:lnTo>
                    <a:pt x="48274" y="70611"/>
                  </a:lnTo>
                  <a:cubicBezTo>
                    <a:pt x="48430" y="70692"/>
                    <a:pt x="48561" y="70759"/>
                    <a:pt x="48689" y="70827"/>
                  </a:cubicBezTo>
                  <a:cubicBezTo>
                    <a:pt x="48720" y="70844"/>
                    <a:pt x="48750" y="70861"/>
                    <a:pt x="48784" y="70878"/>
                  </a:cubicBezTo>
                  <a:lnTo>
                    <a:pt x="48787" y="70881"/>
                  </a:lnTo>
                  <a:cubicBezTo>
                    <a:pt x="50349" y="71699"/>
                    <a:pt x="52086" y="72124"/>
                    <a:pt x="53859" y="72124"/>
                  </a:cubicBezTo>
                  <a:cubicBezTo>
                    <a:pt x="54127" y="72124"/>
                    <a:pt x="54394" y="72115"/>
                    <a:pt x="54661" y="72094"/>
                  </a:cubicBezTo>
                  <a:cubicBezTo>
                    <a:pt x="56709" y="71949"/>
                    <a:pt x="58658" y="71240"/>
                    <a:pt x="60301" y="70047"/>
                  </a:cubicBezTo>
                  <a:cubicBezTo>
                    <a:pt x="61960" y="68840"/>
                    <a:pt x="63244" y="67208"/>
                    <a:pt x="64008" y="65326"/>
                  </a:cubicBezTo>
                  <a:cubicBezTo>
                    <a:pt x="64775" y="63446"/>
                    <a:pt x="64995" y="61381"/>
                    <a:pt x="64646" y="59358"/>
                  </a:cubicBezTo>
                  <a:lnTo>
                    <a:pt x="63576" y="53099"/>
                  </a:lnTo>
                  <a:cubicBezTo>
                    <a:pt x="63443" y="52335"/>
                    <a:pt x="63173" y="51592"/>
                    <a:pt x="62785" y="50916"/>
                  </a:cubicBezTo>
                  <a:cubicBezTo>
                    <a:pt x="62927" y="50153"/>
                    <a:pt x="62933" y="49358"/>
                    <a:pt x="62801" y="48595"/>
                  </a:cubicBezTo>
                  <a:lnTo>
                    <a:pt x="62497" y="46831"/>
                  </a:lnTo>
                  <a:lnTo>
                    <a:pt x="71601" y="37960"/>
                  </a:lnTo>
                  <a:cubicBezTo>
                    <a:pt x="73071" y="36527"/>
                    <a:pt x="74105" y="34726"/>
                    <a:pt x="74592" y="32756"/>
                  </a:cubicBezTo>
                  <a:cubicBezTo>
                    <a:pt x="75078" y="30785"/>
                    <a:pt x="75001" y="28711"/>
                    <a:pt x="74366" y="26758"/>
                  </a:cubicBezTo>
                  <a:cubicBezTo>
                    <a:pt x="73730" y="24801"/>
                    <a:pt x="72574" y="23077"/>
                    <a:pt x="71023" y="21770"/>
                  </a:cubicBezTo>
                  <a:cubicBezTo>
                    <a:pt x="69472" y="20462"/>
                    <a:pt x="67576" y="19613"/>
                    <a:pt x="65542" y="19317"/>
                  </a:cubicBezTo>
                  <a:lnTo>
                    <a:pt x="52964" y="17488"/>
                  </a:lnTo>
                  <a:lnTo>
                    <a:pt x="47341" y="6094"/>
                  </a:lnTo>
                  <a:cubicBezTo>
                    <a:pt x="46432" y="4248"/>
                    <a:pt x="45040" y="2711"/>
                    <a:pt x="43313" y="1639"/>
                  </a:cubicBezTo>
                  <a:cubicBezTo>
                    <a:pt x="41589" y="565"/>
                    <a:pt x="39593" y="0"/>
                    <a:pt x="375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1440000" algn="bl" rotWithShape="0">
                <a:schemeClr val="dk1">
                  <a:alpha val="5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2227;p41">
              <a:extLst>
                <a:ext uri="{FF2B5EF4-FFF2-40B4-BE49-F238E27FC236}">
                  <a16:creationId xmlns:a16="http://schemas.microsoft.com/office/drawing/2014/main" id="{ED631727-5EC7-4E61-9FE6-83E010C038C7}"/>
                </a:ext>
              </a:extLst>
            </p:cNvPr>
            <p:cNvSpPr/>
            <p:nvPr/>
          </p:nvSpPr>
          <p:spPr>
            <a:xfrm>
              <a:off x="2753750" y="41200"/>
              <a:ext cx="1600525" cy="1473075"/>
            </a:xfrm>
            <a:custGeom>
              <a:avLst/>
              <a:gdLst/>
              <a:ahLst/>
              <a:cxnLst/>
              <a:rect l="l" t="t" r="r" b="b"/>
              <a:pathLst>
                <a:path w="64021" h="58923" extrusionOk="0">
                  <a:moveTo>
                    <a:pt x="32011" y="0"/>
                  </a:moveTo>
                  <a:cubicBezTo>
                    <a:pt x="30471" y="0"/>
                    <a:pt x="28931" y="803"/>
                    <a:pt x="28140" y="2408"/>
                  </a:cubicBezTo>
                  <a:lnTo>
                    <a:pt x="21979" y="14888"/>
                  </a:lnTo>
                  <a:cubicBezTo>
                    <a:pt x="21351" y="16162"/>
                    <a:pt x="20134" y="17044"/>
                    <a:pt x="18728" y="17250"/>
                  </a:cubicBezTo>
                  <a:lnTo>
                    <a:pt x="4957" y="19250"/>
                  </a:lnTo>
                  <a:cubicBezTo>
                    <a:pt x="1416" y="19765"/>
                    <a:pt x="0" y="24117"/>
                    <a:pt x="2565" y="26614"/>
                  </a:cubicBezTo>
                  <a:lnTo>
                    <a:pt x="12531" y="36330"/>
                  </a:lnTo>
                  <a:cubicBezTo>
                    <a:pt x="13548" y="37320"/>
                    <a:pt x="14011" y="38749"/>
                    <a:pt x="13771" y="40151"/>
                  </a:cubicBezTo>
                  <a:lnTo>
                    <a:pt x="11419" y="53865"/>
                  </a:lnTo>
                  <a:cubicBezTo>
                    <a:pt x="10940" y="56656"/>
                    <a:pt x="13159" y="58922"/>
                    <a:pt x="15674" y="58922"/>
                  </a:cubicBezTo>
                  <a:cubicBezTo>
                    <a:pt x="16338" y="58922"/>
                    <a:pt x="17023" y="58765"/>
                    <a:pt x="17684" y="58417"/>
                  </a:cubicBezTo>
                  <a:lnTo>
                    <a:pt x="30001" y="51942"/>
                  </a:lnTo>
                  <a:cubicBezTo>
                    <a:pt x="30630" y="51611"/>
                    <a:pt x="31320" y="51445"/>
                    <a:pt x="32011" y="51445"/>
                  </a:cubicBezTo>
                  <a:cubicBezTo>
                    <a:pt x="32701" y="51445"/>
                    <a:pt x="33391" y="51611"/>
                    <a:pt x="34020" y="51942"/>
                  </a:cubicBezTo>
                  <a:lnTo>
                    <a:pt x="46337" y="58417"/>
                  </a:lnTo>
                  <a:cubicBezTo>
                    <a:pt x="46998" y="58765"/>
                    <a:pt x="47683" y="58922"/>
                    <a:pt x="48347" y="58922"/>
                  </a:cubicBezTo>
                  <a:cubicBezTo>
                    <a:pt x="50862" y="58922"/>
                    <a:pt x="53081" y="56656"/>
                    <a:pt x="52602" y="53865"/>
                  </a:cubicBezTo>
                  <a:lnTo>
                    <a:pt x="50250" y="40151"/>
                  </a:lnTo>
                  <a:cubicBezTo>
                    <a:pt x="50010" y="38749"/>
                    <a:pt x="50473" y="37320"/>
                    <a:pt x="51490" y="36330"/>
                  </a:cubicBezTo>
                  <a:lnTo>
                    <a:pt x="61456" y="26614"/>
                  </a:lnTo>
                  <a:cubicBezTo>
                    <a:pt x="64021" y="24117"/>
                    <a:pt x="62605" y="19765"/>
                    <a:pt x="59064" y="19250"/>
                  </a:cubicBezTo>
                  <a:lnTo>
                    <a:pt x="45293" y="17250"/>
                  </a:lnTo>
                  <a:cubicBezTo>
                    <a:pt x="43887" y="17044"/>
                    <a:pt x="42670" y="16162"/>
                    <a:pt x="42042" y="14888"/>
                  </a:cubicBezTo>
                  <a:lnTo>
                    <a:pt x="35881" y="2408"/>
                  </a:lnTo>
                  <a:cubicBezTo>
                    <a:pt x="35090" y="803"/>
                    <a:pt x="33550" y="0"/>
                    <a:pt x="3201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2228;p41">
              <a:extLst>
                <a:ext uri="{FF2B5EF4-FFF2-40B4-BE49-F238E27FC236}">
                  <a16:creationId xmlns:a16="http://schemas.microsoft.com/office/drawing/2014/main" id="{1E27FBAF-B3A0-4DEB-8430-881B00D1EFB0}"/>
                </a:ext>
              </a:extLst>
            </p:cNvPr>
            <p:cNvSpPr/>
            <p:nvPr/>
          </p:nvSpPr>
          <p:spPr>
            <a:xfrm>
              <a:off x="2753750" y="41250"/>
              <a:ext cx="883275" cy="1473000"/>
            </a:xfrm>
            <a:custGeom>
              <a:avLst/>
              <a:gdLst/>
              <a:ahLst/>
              <a:cxnLst/>
              <a:rect l="l" t="t" r="r" b="b"/>
              <a:pathLst>
                <a:path w="35331" h="58920" extrusionOk="0">
                  <a:moveTo>
                    <a:pt x="32009" y="0"/>
                  </a:moveTo>
                  <a:cubicBezTo>
                    <a:pt x="30470" y="0"/>
                    <a:pt x="28931" y="802"/>
                    <a:pt x="28140" y="2406"/>
                  </a:cubicBezTo>
                  <a:lnTo>
                    <a:pt x="21979" y="14886"/>
                  </a:lnTo>
                  <a:cubicBezTo>
                    <a:pt x="21351" y="16160"/>
                    <a:pt x="20134" y="17042"/>
                    <a:pt x="18728" y="17248"/>
                  </a:cubicBezTo>
                  <a:lnTo>
                    <a:pt x="4957" y="19248"/>
                  </a:lnTo>
                  <a:cubicBezTo>
                    <a:pt x="1416" y="19763"/>
                    <a:pt x="0" y="24115"/>
                    <a:pt x="2565" y="26612"/>
                  </a:cubicBezTo>
                  <a:lnTo>
                    <a:pt x="12531" y="36328"/>
                  </a:lnTo>
                  <a:cubicBezTo>
                    <a:pt x="13548" y="37318"/>
                    <a:pt x="14011" y="38747"/>
                    <a:pt x="13771" y="40149"/>
                  </a:cubicBezTo>
                  <a:lnTo>
                    <a:pt x="11419" y="53863"/>
                  </a:lnTo>
                  <a:cubicBezTo>
                    <a:pt x="10940" y="56655"/>
                    <a:pt x="13155" y="58919"/>
                    <a:pt x="15669" y="58919"/>
                  </a:cubicBezTo>
                  <a:cubicBezTo>
                    <a:pt x="16208" y="58919"/>
                    <a:pt x="16760" y="58815"/>
                    <a:pt x="17302" y="58591"/>
                  </a:cubicBezTo>
                  <a:cubicBezTo>
                    <a:pt x="16538" y="57685"/>
                    <a:pt x="16137" y="56454"/>
                    <a:pt x="16369" y="55100"/>
                  </a:cubicBezTo>
                  <a:lnTo>
                    <a:pt x="18721" y="41386"/>
                  </a:lnTo>
                  <a:cubicBezTo>
                    <a:pt x="18961" y="39984"/>
                    <a:pt x="18498" y="38558"/>
                    <a:pt x="17478" y="37565"/>
                  </a:cubicBezTo>
                  <a:lnTo>
                    <a:pt x="7515" y="27853"/>
                  </a:lnTo>
                  <a:cubicBezTo>
                    <a:pt x="4951" y="25351"/>
                    <a:pt x="6367" y="20999"/>
                    <a:pt x="9908" y="20485"/>
                  </a:cubicBezTo>
                  <a:lnTo>
                    <a:pt x="23679" y="18485"/>
                  </a:lnTo>
                  <a:cubicBezTo>
                    <a:pt x="25085" y="18279"/>
                    <a:pt x="26301" y="17397"/>
                    <a:pt x="26930" y="16123"/>
                  </a:cubicBezTo>
                  <a:lnTo>
                    <a:pt x="33087" y="3643"/>
                  </a:lnTo>
                  <a:cubicBezTo>
                    <a:pt x="33594" y="2619"/>
                    <a:pt x="34408" y="1923"/>
                    <a:pt x="35330" y="1552"/>
                  </a:cubicBezTo>
                  <a:cubicBezTo>
                    <a:pt x="34482" y="517"/>
                    <a:pt x="33245" y="0"/>
                    <a:pt x="32009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2229;p41">
              <a:extLst>
                <a:ext uri="{FF2B5EF4-FFF2-40B4-BE49-F238E27FC236}">
                  <a16:creationId xmlns:a16="http://schemas.microsoft.com/office/drawing/2014/main" id="{3367F6EC-C562-4EA1-970B-3775FB0C442C}"/>
                </a:ext>
              </a:extLst>
            </p:cNvPr>
            <p:cNvSpPr/>
            <p:nvPr/>
          </p:nvSpPr>
          <p:spPr>
            <a:xfrm>
              <a:off x="2752900" y="245575"/>
              <a:ext cx="1347275" cy="1291875"/>
            </a:xfrm>
            <a:custGeom>
              <a:avLst/>
              <a:gdLst/>
              <a:ahLst/>
              <a:cxnLst/>
              <a:rect l="l" t="t" r="r" b="b"/>
              <a:pathLst>
                <a:path w="53891" h="51675" extrusionOk="0">
                  <a:moveTo>
                    <a:pt x="24869" y="0"/>
                  </a:moveTo>
                  <a:cubicBezTo>
                    <a:pt x="24527" y="0"/>
                    <a:pt x="24199" y="189"/>
                    <a:pt x="24038" y="516"/>
                  </a:cubicBezTo>
                  <a:lnTo>
                    <a:pt x="21182" y="6304"/>
                  </a:lnTo>
                  <a:cubicBezTo>
                    <a:pt x="20688" y="7304"/>
                    <a:pt x="19732" y="7997"/>
                    <a:pt x="18627" y="8156"/>
                  </a:cubicBezTo>
                  <a:lnTo>
                    <a:pt x="4860" y="10160"/>
                  </a:lnTo>
                  <a:cubicBezTo>
                    <a:pt x="2866" y="10447"/>
                    <a:pt x="1244" y="11816"/>
                    <a:pt x="622" y="13728"/>
                  </a:cubicBezTo>
                  <a:cubicBezTo>
                    <a:pt x="0" y="15641"/>
                    <a:pt x="510" y="17702"/>
                    <a:pt x="1950" y="19109"/>
                  </a:cubicBezTo>
                  <a:lnTo>
                    <a:pt x="11916" y="28821"/>
                  </a:lnTo>
                  <a:cubicBezTo>
                    <a:pt x="12713" y="29598"/>
                    <a:pt x="13078" y="30719"/>
                    <a:pt x="12889" y="31821"/>
                  </a:cubicBezTo>
                  <a:lnTo>
                    <a:pt x="10537" y="45534"/>
                  </a:lnTo>
                  <a:cubicBezTo>
                    <a:pt x="10199" y="47518"/>
                    <a:pt x="10996" y="49485"/>
                    <a:pt x="12626" y="50667"/>
                  </a:cubicBezTo>
                  <a:cubicBezTo>
                    <a:pt x="13544" y="51335"/>
                    <a:pt x="14620" y="51675"/>
                    <a:pt x="15703" y="51675"/>
                  </a:cubicBezTo>
                  <a:cubicBezTo>
                    <a:pt x="16537" y="51675"/>
                    <a:pt x="17376" y="51474"/>
                    <a:pt x="18150" y="51066"/>
                  </a:cubicBezTo>
                  <a:lnTo>
                    <a:pt x="30468" y="44591"/>
                  </a:lnTo>
                  <a:cubicBezTo>
                    <a:pt x="30961" y="44331"/>
                    <a:pt x="31503" y="44201"/>
                    <a:pt x="32045" y="44201"/>
                  </a:cubicBezTo>
                  <a:cubicBezTo>
                    <a:pt x="32586" y="44201"/>
                    <a:pt x="33128" y="44331"/>
                    <a:pt x="33621" y="44591"/>
                  </a:cubicBezTo>
                  <a:lnTo>
                    <a:pt x="45939" y="51066"/>
                  </a:lnTo>
                  <a:cubicBezTo>
                    <a:pt x="46692" y="51463"/>
                    <a:pt x="47532" y="51662"/>
                    <a:pt x="48373" y="51662"/>
                  </a:cubicBezTo>
                  <a:cubicBezTo>
                    <a:pt x="49460" y="51662"/>
                    <a:pt x="50551" y="51330"/>
                    <a:pt x="51463" y="50667"/>
                  </a:cubicBezTo>
                  <a:cubicBezTo>
                    <a:pt x="53093" y="49485"/>
                    <a:pt x="53890" y="47518"/>
                    <a:pt x="53552" y="45534"/>
                  </a:cubicBezTo>
                  <a:lnTo>
                    <a:pt x="52477" y="39279"/>
                  </a:lnTo>
                  <a:cubicBezTo>
                    <a:pt x="52399" y="38829"/>
                    <a:pt x="52009" y="38509"/>
                    <a:pt x="51565" y="38509"/>
                  </a:cubicBezTo>
                  <a:cubicBezTo>
                    <a:pt x="51513" y="38509"/>
                    <a:pt x="51459" y="38513"/>
                    <a:pt x="51406" y="38522"/>
                  </a:cubicBezTo>
                  <a:cubicBezTo>
                    <a:pt x="50899" y="38607"/>
                    <a:pt x="50562" y="39087"/>
                    <a:pt x="50649" y="39594"/>
                  </a:cubicBezTo>
                  <a:lnTo>
                    <a:pt x="51721" y="45848"/>
                  </a:lnTo>
                  <a:cubicBezTo>
                    <a:pt x="51944" y="47150"/>
                    <a:pt x="51440" y="48390"/>
                    <a:pt x="50372" y="49164"/>
                  </a:cubicBezTo>
                  <a:cubicBezTo>
                    <a:pt x="49770" y="49602"/>
                    <a:pt x="49083" y="49823"/>
                    <a:pt x="48389" y="49823"/>
                  </a:cubicBezTo>
                  <a:cubicBezTo>
                    <a:pt x="47853" y="49823"/>
                    <a:pt x="47312" y="49691"/>
                    <a:pt x="46803" y="49424"/>
                  </a:cubicBezTo>
                  <a:lnTo>
                    <a:pt x="34486" y="42949"/>
                  </a:lnTo>
                  <a:cubicBezTo>
                    <a:pt x="33723" y="42547"/>
                    <a:pt x="32884" y="42346"/>
                    <a:pt x="32045" y="42346"/>
                  </a:cubicBezTo>
                  <a:cubicBezTo>
                    <a:pt x="31206" y="42346"/>
                    <a:pt x="30367" y="42547"/>
                    <a:pt x="29603" y="42949"/>
                  </a:cubicBezTo>
                  <a:lnTo>
                    <a:pt x="17286" y="49424"/>
                  </a:lnTo>
                  <a:cubicBezTo>
                    <a:pt x="16777" y="49691"/>
                    <a:pt x="16236" y="49823"/>
                    <a:pt x="15700" y="49823"/>
                  </a:cubicBezTo>
                  <a:cubicBezTo>
                    <a:pt x="15006" y="49823"/>
                    <a:pt x="14319" y="49602"/>
                    <a:pt x="13717" y="49164"/>
                  </a:cubicBezTo>
                  <a:cubicBezTo>
                    <a:pt x="12649" y="48390"/>
                    <a:pt x="12145" y="47150"/>
                    <a:pt x="12369" y="45848"/>
                  </a:cubicBezTo>
                  <a:lnTo>
                    <a:pt x="14721" y="32135"/>
                  </a:lnTo>
                  <a:cubicBezTo>
                    <a:pt x="15011" y="30432"/>
                    <a:pt x="14447" y="28695"/>
                    <a:pt x="13210" y="27492"/>
                  </a:cubicBezTo>
                  <a:lnTo>
                    <a:pt x="3248" y="17777"/>
                  </a:lnTo>
                  <a:cubicBezTo>
                    <a:pt x="2302" y="16858"/>
                    <a:pt x="1981" y="15556"/>
                    <a:pt x="2390" y="14303"/>
                  </a:cubicBezTo>
                  <a:cubicBezTo>
                    <a:pt x="2795" y="13049"/>
                    <a:pt x="3819" y="12184"/>
                    <a:pt x="5124" y="11995"/>
                  </a:cubicBezTo>
                  <a:lnTo>
                    <a:pt x="18897" y="9994"/>
                  </a:lnTo>
                  <a:cubicBezTo>
                    <a:pt x="20604" y="9748"/>
                    <a:pt x="22081" y="8673"/>
                    <a:pt x="22848" y="7126"/>
                  </a:cubicBezTo>
                  <a:lnTo>
                    <a:pt x="25703" y="1340"/>
                  </a:lnTo>
                  <a:cubicBezTo>
                    <a:pt x="25930" y="881"/>
                    <a:pt x="25741" y="323"/>
                    <a:pt x="25281" y="96"/>
                  </a:cubicBezTo>
                  <a:cubicBezTo>
                    <a:pt x="25148" y="31"/>
                    <a:pt x="25007" y="0"/>
                    <a:pt x="248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2230;p41">
              <a:extLst>
                <a:ext uri="{FF2B5EF4-FFF2-40B4-BE49-F238E27FC236}">
                  <a16:creationId xmlns:a16="http://schemas.microsoft.com/office/drawing/2014/main" id="{E7177798-0A7D-4E82-917C-326E9A29532F}"/>
                </a:ext>
              </a:extLst>
            </p:cNvPr>
            <p:cNvSpPr/>
            <p:nvPr/>
          </p:nvSpPr>
          <p:spPr>
            <a:xfrm>
              <a:off x="3391500" y="18075"/>
              <a:ext cx="963625" cy="1123900"/>
            </a:xfrm>
            <a:custGeom>
              <a:avLst/>
              <a:gdLst/>
              <a:ahLst/>
              <a:cxnLst/>
              <a:rect l="l" t="t" r="r" b="b"/>
              <a:pathLst>
                <a:path w="38545" h="44956" extrusionOk="0">
                  <a:moveTo>
                    <a:pt x="6499" y="1"/>
                  </a:moveTo>
                  <a:cubicBezTo>
                    <a:pt x="4488" y="1"/>
                    <a:pt x="2687" y="1120"/>
                    <a:pt x="1795" y="2925"/>
                  </a:cubicBezTo>
                  <a:lnTo>
                    <a:pt x="227" y="6101"/>
                  </a:lnTo>
                  <a:cubicBezTo>
                    <a:pt x="1" y="6561"/>
                    <a:pt x="189" y="7118"/>
                    <a:pt x="649" y="7345"/>
                  </a:cubicBezTo>
                  <a:cubicBezTo>
                    <a:pt x="781" y="7410"/>
                    <a:pt x="921" y="7440"/>
                    <a:pt x="1058" y="7440"/>
                  </a:cubicBezTo>
                  <a:cubicBezTo>
                    <a:pt x="1401" y="7440"/>
                    <a:pt x="1731" y="7250"/>
                    <a:pt x="1893" y="6922"/>
                  </a:cubicBezTo>
                  <a:lnTo>
                    <a:pt x="3461" y="3745"/>
                  </a:lnTo>
                  <a:cubicBezTo>
                    <a:pt x="4045" y="2563"/>
                    <a:pt x="5181" y="1857"/>
                    <a:pt x="6499" y="1857"/>
                  </a:cubicBezTo>
                  <a:cubicBezTo>
                    <a:pt x="7820" y="1857"/>
                    <a:pt x="8956" y="2563"/>
                    <a:pt x="9540" y="3745"/>
                  </a:cubicBezTo>
                  <a:lnTo>
                    <a:pt x="15697" y="16226"/>
                  </a:lnTo>
                  <a:cubicBezTo>
                    <a:pt x="16464" y="17773"/>
                    <a:pt x="17941" y="18848"/>
                    <a:pt x="19648" y="19094"/>
                  </a:cubicBezTo>
                  <a:lnTo>
                    <a:pt x="33418" y="21095"/>
                  </a:lnTo>
                  <a:cubicBezTo>
                    <a:pt x="34726" y="21284"/>
                    <a:pt x="35750" y="22149"/>
                    <a:pt x="36155" y="23403"/>
                  </a:cubicBezTo>
                  <a:cubicBezTo>
                    <a:pt x="36564" y="24656"/>
                    <a:pt x="36243" y="25958"/>
                    <a:pt x="35297" y="26877"/>
                  </a:cubicBezTo>
                  <a:lnTo>
                    <a:pt x="25335" y="36592"/>
                  </a:lnTo>
                  <a:cubicBezTo>
                    <a:pt x="24098" y="37795"/>
                    <a:pt x="23534" y="39532"/>
                    <a:pt x="23825" y="41235"/>
                  </a:cubicBezTo>
                  <a:cubicBezTo>
                    <a:pt x="23825" y="41235"/>
                    <a:pt x="24331" y="44179"/>
                    <a:pt x="24331" y="44186"/>
                  </a:cubicBezTo>
                  <a:cubicBezTo>
                    <a:pt x="24407" y="44632"/>
                    <a:pt x="24810" y="44955"/>
                    <a:pt x="25252" y="44955"/>
                  </a:cubicBezTo>
                  <a:cubicBezTo>
                    <a:pt x="25302" y="44955"/>
                    <a:pt x="25352" y="44951"/>
                    <a:pt x="25403" y="44943"/>
                  </a:cubicBezTo>
                  <a:cubicBezTo>
                    <a:pt x="25910" y="44855"/>
                    <a:pt x="26247" y="44375"/>
                    <a:pt x="26160" y="43871"/>
                  </a:cubicBezTo>
                  <a:lnTo>
                    <a:pt x="25656" y="40921"/>
                  </a:lnTo>
                  <a:cubicBezTo>
                    <a:pt x="25467" y="39823"/>
                    <a:pt x="25832" y="38698"/>
                    <a:pt x="26629" y="37921"/>
                  </a:cubicBezTo>
                  <a:lnTo>
                    <a:pt x="36595" y="28209"/>
                  </a:lnTo>
                  <a:cubicBezTo>
                    <a:pt x="38035" y="26802"/>
                    <a:pt x="38545" y="24741"/>
                    <a:pt x="37923" y="22828"/>
                  </a:cubicBezTo>
                  <a:cubicBezTo>
                    <a:pt x="37301" y="20916"/>
                    <a:pt x="35675" y="19547"/>
                    <a:pt x="33685" y="19260"/>
                  </a:cubicBezTo>
                  <a:lnTo>
                    <a:pt x="19915" y="17256"/>
                  </a:lnTo>
                  <a:cubicBezTo>
                    <a:pt x="18813" y="17097"/>
                    <a:pt x="17857" y="16404"/>
                    <a:pt x="17363" y="15404"/>
                  </a:cubicBezTo>
                  <a:lnTo>
                    <a:pt x="11207" y="2925"/>
                  </a:lnTo>
                  <a:cubicBezTo>
                    <a:pt x="10314" y="1120"/>
                    <a:pt x="8513" y="1"/>
                    <a:pt x="64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4" name="Google Shape;2237;p41">
            <a:extLst>
              <a:ext uri="{FF2B5EF4-FFF2-40B4-BE49-F238E27FC236}">
                <a16:creationId xmlns:a16="http://schemas.microsoft.com/office/drawing/2014/main" id="{28F8B7C1-D12E-4C29-A9D3-921D15574859}"/>
              </a:ext>
            </a:extLst>
          </p:cNvPr>
          <p:cNvGrpSpPr/>
          <p:nvPr/>
        </p:nvGrpSpPr>
        <p:grpSpPr>
          <a:xfrm rot="13812690">
            <a:off x="2260809" y="3321692"/>
            <a:ext cx="279106" cy="268188"/>
            <a:chOff x="2416614" y="-315052"/>
            <a:chExt cx="2274706" cy="2185722"/>
          </a:xfrm>
        </p:grpSpPr>
        <p:sp>
          <p:nvSpPr>
            <p:cNvPr id="35" name="Google Shape;2238;p41">
              <a:extLst>
                <a:ext uri="{FF2B5EF4-FFF2-40B4-BE49-F238E27FC236}">
                  <a16:creationId xmlns:a16="http://schemas.microsoft.com/office/drawing/2014/main" id="{E7ACE638-45DC-4CF7-BCC6-B8C96EA1F11B}"/>
                </a:ext>
              </a:extLst>
            </p:cNvPr>
            <p:cNvSpPr/>
            <p:nvPr/>
          </p:nvSpPr>
          <p:spPr>
            <a:xfrm>
              <a:off x="2416614" y="-315052"/>
              <a:ext cx="2274706" cy="2185722"/>
            </a:xfrm>
            <a:custGeom>
              <a:avLst/>
              <a:gdLst/>
              <a:ahLst/>
              <a:cxnLst/>
              <a:rect l="l" t="t" r="r" b="b"/>
              <a:pathLst>
                <a:path w="75079" h="72142" extrusionOk="0">
                  <a:moveTo>
                    <a:pt x="37538" y="0"/>
                  </a:moveTo>
                  <a:cubicBezTo>
                    <a:pt x="35486" y="0"/>
                    <a:pt x="33490" y="565"/>
                    <a:pt x="31763" y="1639"/>
                  </a:cubicBezTo>
                  <a:cubicBezTo>
                    <a:pt x="30040" y="2711"/>
                    <a:pt x="28647" y="4252"/>
                    <a:pt x="27738" y="6094"/>
                  </a:cubicBezTo>
                  <a:lnTo>
                    <a:pt x="26170" y="9270"/>
                  </a:lnTo>
                  <a:cubicBezTo>
                    <a:pt x="25872" y="9871"/>
                    <a:pt x="25670" y="10506"/>
                    <a:pt x="25568" y="11158"/>
                  </a:cubicBezTo>
                  <a:cubicBezTo>
                    <a:pt x="25113" y="11639"/>
                    <a:pt x="24734" y="12183"/>
                    <a:pt x="24436" y="12785"/>
                  </a:cubicBezTo>
                  <a:lnTo>
                    <a:pt x="22115" y="17488"/>
                  </a:lnTo>
                  <a:lnTo>
                    <a:pt x="9537" y="19317"/>
                  </a:lnTo>
                  <a:cubicBezTo>
                    <a:pt x="7503" y="19613"/>
                    <a:pt x="5607" y="20458"/>
                    <a:pt x="4056" y="21770"/>
                  </a:cubicBezTo>
                  <a:cubicBezTo>
                    <a:pt x="2505" y="23077"/>
                    <a:pt x="1349" y="24801"/>
                    <a:pt x="713" y="26755"/>
                  </a:cubicBezTo>
                  <a:cubicBezTo>
                    <a:pt x="78" y="28711"/>
                    <a:pt x="1" y="30782"/>
                    <a:pt x="487" y="32756"/>
                  </a:cubicBezTo>
                  <a:cubicBezTo>
                    <a:pt x="974" y="34726"/>
                    <a:pt x="2008" y="36523"/>
                    <a:pt x="3478" y="37960"/>
                  </a:cubicBezTo>
                  <a:lnTo>
                    <a:pt x="12578" y="46831"/>
                  </a:lnTo>
                  <a:lnTo>
                    <a:pt x="10433" y="59358"/>
                  </a:lnTo>
                  <a:cubicBezTo>
                    <a:pt x="10084" y="61381"/>
                    <a:pt x="10304" y="63446"/>
                    <a:pt x="11071" y="65329"/>
                  </a:cubicBezTo>
                  <a:cubicBezTo>
                    <a:pt x="11835" y="67208"/>
                    <a:pt x="13116" y="68840"/>
                    <a:pt x="14778" y="70047"/>
                  </a:cubicBezTo>
                  <a:cubicBezTo>
                    <a:pt x="16664" y="71418"/>
                    <a:pt x="18884" y="72141"/>
                    <a:pt x="21195" y="72141"/>
                  </a:cubicBezTo>
                  <a:cubicBezTo>
                    <a:pt x="22956" y="72141"/>
                    <a:pt x="24717" y="71706"/>
                    <a:pt x="26289" y="70881"/>
                  </a:cubicBezTo>
                  <a:lnTo>
                    <a:pt x="37538" y="64967"/>
                  </a:lnTo>
                  <a:lnTo>
                    <a:pt x="48271" y="70607"/>
                  </a:lnTo>
                  <a:lnTo>
                    <a:pt x="48274" y="70611"/>
                  </a:lnTo>
                  <a:cubicBezTo>
                    <a:pt x="48430" y="70692"/>
                    <a:pt x="48561" y="70759"/>
                    <a:pt x="48689" y="70827"/>
                  </a:cubicBezTo>
                  <a:cubicBezTo>
                    <a:pt x="48720" y="70844"/>
                    <a:pt x="48750" y="70861"/>
                    <a:pt x="48784" y="70878"/>
                  </a:cubicBezTo>
                  <a:lnTo>
                    <a:pt x="48787" y="70881"/>
                  </a:lnTo>
                  <a:cubicBezTo>
                    <a:pt x="50349" y="71699"/>
                    <a:pt x="52086" y="72124"/>
                    <a:pt x="53859" y="72124"/>
                  </a:cubicBezTo>
                  <a:cubicBezTo>
                    <a:pt x="54127" y="72124"/>
                    <a:pt x="54394" y="72115"/>
                    <a:pt x="54661" y="72094"/>
                  </a:cubicBezTo>
                  <a:cubicBezTo>
                    <a:pt x="56709" y="71949"/>
                    <a:pt x="58658" y="71240"/>
                    <a:pt x="60301" y="70047"/>
                  </a:cubicBezTo>
                  <a:cubicBezTo>
                    <a:pt x="61960" y="68840"/>
                    <a:pt x="63244" y="67208"/>
                    <a:pt x="64008" y="65326"/>
                  </a:cubicBezTo>
                  <a:cubicBezTo>
                    <a:pt x="64775" y="63446"/>
                    <a:pt x="64995" y="61381"/>
                    <a:pt x="64646" y="59358"/>
                  </a:cubicBezTo>
                  <a:lnTo>
                    <a:pt x="63576" y="53099"/>
                  </a:lnTo>
                  <a:cubicBezTo>
                    <a:pt x="63443" y="52335"/>
                    <a:pt x="63173" y="51592"/>
                    <a:pt x="62785" y="50916"/>
                  </a:cubicBezTo>
                  <a:cubicBezTo>
                    <a:pt x="62927" y="50153"/>
                    <a:pt x="62933" y="49358"/>
                    <a:pt x="62801" y="48595"/>
                  </a:cubicBezTo>
                  <a:lnTo>
                    <a:pt x="62497" y="46831"/>
                  </a:lnTo>
                  <a:lnTo>
                    <a:pt x="71601" y="37960"/>
                  </a:lnTo>
                  <a:cubicBezTo>
                    <a:pt x="73071" y="36527"/>
                    <a:pt x="74105" y="34726"/>
                    <a:pt x="74592" y="32756"/>
                  </a:cubicBezTo>
                  <a:cubicBezTo>
                    <a:pt x="75078" y="30785"/>
                    <a:pt x="75001" y="28711"/>
                    <a:pt x="74366" y="26758"/>
                  </a:cubicBezTo>
                  <a:cubicBezTo>
                    <a:pt x="73730" y="24801"/>
                    <a:pt x="72574" y="23077"/>
                    <a:pt x="71023" y="21770"/>
                  </a:cubicBezTo>
                  <a:cubicBezTo>
                    <a:pt x="69472" y="20462"/>
                    <a:pt x="67576" y="19613"/>
                    <a:pt x="65542" y="19317"/>
                  </a:cubicBezTo>
                  <a:lnTo>
                    <a:pt x="52964" y="17488"/>
                  </a:lnTo>
                  <a:lnTo>
                    <a:pt x="47341" y="6094"/>
                  </a:lnTo>
                  <a:cubicBezTo>
                    <a:pt x="46432" y="4248"/>
                    <a:pt x="45040" y="2711"/>
                    <a:pt x="43313" y="1639"/>
                  </a:cubicBezTo>
                  <a:cubicBezTo>
                    <a:pt x="41589" y="565"/>
                    <a:pt x="39593" y="0"/>
                    <a:pt x="375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1440000" algn="bl" rotWithShape="0">
                <a:schemeClr val="dk1">
                  <a:alpha val="5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2239;p41">
              <a:extLst>
                <a:ext uri="{FF2B5EF4-FFF2-40B4-BE49-F238E27FC236}">
                  <a16:creationId xmlns:a16="http://schemas.microsoft.com/office/drawing/2014/main" id="{97473B1D-54F6-4F52-AA74-D75A4AD9336E}"/>
                </a:ext>
              </a:extLst>
            </p:cNvPr>
            <p:cNvSpPr/>
            <p:nvPr/>
          </p:nvSpPr>
          <p:spPr>
            <a:xfrm>
              <a:off x="2753750" y="41200"/>
              <a:ext cx="1600525" cy="1473075"/>
            </a:xfrm>
            <a:custGeom>
              <a:avLst/>
              <a:gdLst/>
              <a:ahLst/>
              <a:cxnLst/>
              <a:rect l="l" t="t" r="r" b="b"/>
              <a:pathLst>
                <a:path w="64021" h="58923" extrusionOk="0">
                  <a:moveTo>
                    <a:pt x="32011" y="0"/>
                  </a:moveTo>
                  <a:cubicBezTo>
                    <a:pt x="30471" y="0"/>
                    <a:pt x="28931" y="803"/>
                    <a:pt x="28140" y="2408"/>
                  </a:cubicBezTo>
                  <a:lnTo>
                    <a:pt x="21979" y="14888"/>
                  </a:lnTo>
                  <a:cubicBezTo>
                    <a:pt x="21351" y="16162"/>
                    <a:pt x="20134" y="17044"/>
                    <a:pt x="18728" y="17250"/>
                  </a:cubicBezTo>
                  <a:lnTo>
                    <a:pt x="4957" y="19250"/>
                  </a:lnTo>
                  <a:cubicBezTo>
                    <a:pt x="1416" y="19765"/>
                    <a:pt x="0" y="24117"/>
                    <a:pt x="2565" y="26614"/>
                  </a:cubicBezTo>
                  <a:lnTo>
                    <a:pt x="12531" y="36330"/>
                  </a:lnTo>
                  <a:cubicBezTo>
                    <a:pt x="13548" y="37320"/>
                    <a:pt x="14011" y="38749"/>
                    <a:pt x="13771" y="40151"/>
                  </a:cubicBezTo>
                  <a:lnTo>
                    <a:pt x="11419" y="53865"/>
                  </a:lnTo>
                  <a:cubicBezTo>
                    <a:pt x="10940" y="56656"/>
                    <a:pt x="13159" y="58922"/>
                    <a:pt x="15674" y="58922"/>
                  </a:cubicBezTo>
                  <a:cubicBezTo>
                    <a:pt x="16338" y="58922"/>
                    <a:pt x="17023" y="58765"/>
                    <a:pt x="17684" y="58417"/>
                  </a:cubicBezTo>
                  <a:lnTo>
                    <a:pt x="30001" y="51942"/>
                  </a:lnTo>
                  <a:cubicBezTo>
                    <a:pt x="30630" y="51611"/>
                    <a:pt x="31320" y="51445"/>
                    <a:pt x="32011" y="51445"/>
                  </a:cubicBezTo>
                  <a:cubicBezTo>
                    <a:pt x="32701" y="51445"/>
                    <a:pt x="33391" y="51611"/>
                    <a:pt x="34020" y="51942"/>
                  </a:cubicBezTo>
                  <a:lnTo>
                    <a:pt x="46337" y="58417"/>
                  </a:lnTo>
                  <a:cubicBezTo>
                    <a:pt x="46998" y="58765"/>
                    <a:pt x="47683" y="58922"/>
                    <a:pt x="48347" y="58922"/>
                  </a:cubicBezTo>
                  <a:cubicBezTo>
                    <a:pt x="50862" y="58922"/>
                    <a:pt x="53081" y="56656"/>
                    <a:pt x="52602" y="53865"/>
                  </a:cubicBezTo>
                  <a:lnTo>
                    <a:pt x="50250" y="40151"/>
                  </a:lnTo>
                  <a:cubicBezTo>
                    <a:pt x="50010" y="38749"/>
                    <a:pt x="50473" y="37320"/>
                    <a:pt x="51490" y="36330"/>
                  </a:cubicBezTo>
                  <a:lnTo>
                    <a:pt x="61456" y="26614"/>
                  </a:lnTo>
                  <a:cubicBezTo>
                    <a:pt x="64021" y="24117"/>
                    <a:pt x="62605" y="19765"/>
                    <a:pt x="59064" y="19250"/>
                  </a:cubicBezTo>
                  <a:lnTo>
                    <a:pt x="45293" y="17250"/>
                  </a:lnTo>
                  <a:cubicBezTo>
                    <a:pt x="43887" y="17044"/>
                    <a:pt x="42670" y="16162"/>
                    <a:pt x="42042" y="14888"/>
                  </a:cubicBezTo>
                  <a:lnTo>
                    <a:pt x="35881" y="2408"/>
                  </a:lnTo>
                  <a:cubicBezTo>
                    <a:pt x="35090" y="803"/>
                    <a:pt x="33550" y="0"/>
                    <a:pt x="3201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2240;p41">
              <a:extLst>
                <a:ext uri="{FF2B5EF4-FFF2-40B4-BE49-F238E27FC236}">
                  <a16:creationId xmlns:a16="http://schemas.microsoft.com/office/drawing/2014/main" id="{216641BC-83E7-4BB8-B58E-49F3AD2285B3}"/>
                </a:ext>
              </a:extLst>
            </p:cNvPr>
            <p:cNvSpPr/>
            <p:nvPr/>
          </p:nvSpPr>
          <p:spPr>
            <a:xfrm>
              <a:off x="2753750" y="41250"/>
              <a:ext cx="883275" cy="1473000"/>
            </a:xfrm>
            <a:custGeom>
              <a:avLst/>
              <a:gdLst/>
              <a:ahLst/>
              <a:cxnLst/>
              <a:rect l="l" t="t" r="r" b="b"/>
              <a:pathLst>
                <a:path w="35331" h="58920" extrusionOk="0">
                  <a:moveTo>
                    <a:pt x="32009" y="0"/>
                  </a:moveTo>
                  <a:cubicBezTo>
                    <a:pt x="30470" y="0"/>
                    <a:pt x="28931" y="802"/>
                    <a:pt x="28140" y="2406"/>
                  </a:cubicBezTo>
                  <a:lnTo>
                    <a:pt x="21979" y="14886"/>
                  </a:lnTo>
                  <a:cubicBezTo>
                    <a:pt x="21351" y="16160"/>
                    <a:pt x="20134" y="17042"/>
                    <a:pt x="18728" y="17248"/>
                  </a:cubicBezTo>
                  <a:lnTo>
                    <a:pt x="4957" y="19248"/>
                  </a:lnTo>
                  <a:cubicBezTo>
                    <a:pt x="1416" y="19763"/>
                    <a:pt x="0" y="24115"/>
                    <a:pt x="2565" y="26612"/>
                  </a:cubicBezTo>
                  <a:lnTo>
                    <a:pt x="12531" y="36328"/>
                  </a:lnTo>
                  <a:cubicBezTo>
                    <a:pt x="13548" y="37318"/>
                    <a:pt x="14011" y="38747"/>
                    <a:pt x="13771" y="40149"/>
                  </a:cubicBezTo>
                  <a:lnTo>
                    <a:pt x="11419" y="53863"/>
                  </a:lnTo>
                  <a:cubicBezTo>
                    <a:pt x="10940" y="56655"/>
                    <a:pt x="13155" y="58919"/>
                    <a:pt x="15669" y="58919"/>
                  </a:cubicBezTo>
                  <a:cubicBezTo>
                    <a:pt x="16208" y="58919"/>
                    <a:pt x="16760" y="58815"/>
                    <a:pt x="17302" y="58591"/>
                  </a:cubicBezTo>
                  <a:cubicBezTo>
                    <a:pt x="16538" y="57685"/>
                    <a:pt x="16137" y="56454"/>
                    <a:pt x="16369" y="55100"/>
                  </a:cubicBezTo>
                  <a:lnTo>
                    <a:pt x="18721" y="41386"/>
                  </a:lnTo>
                  <a:cubicBezTo>
                    <a:pt x="18961" y="39984"/>
                    <a:pt x="18498" y="38558"/>
                    <a:pt x="17478" y="37565"/>
                  </a:cubicBezTo>
                  <a:lnTo>
                    <a:pt x="7515" y="27853"/>
                  </a:lnTo>
                  <a:cubicBezTo>
                    <a:pt x="4951" y="25351"/>
                    <a:pt x="6367" y="20999"/>
                    <a:pt x="9908" y="20485"/>
                  </a:cubicBezTo>
                  <a:lnTo>
                    <a:pt x="23679" y="18485"/>
                  </a:lnTo>
                  <a:cubicBezTo>
                    <a:pt x="25085" y="18279"/>
                    <a:pt x="26301" y="17397"/>
                    <a:pt x="26930" y="16123"/>
                  </a:cubicBezTo>
                  <a:lnTo>
                    <a:pt x="33087" y="3643"/>
                  </a:lnTo>
                  <a:cubicBezTo>
                    <a:pt x="33594" y="2619"/>
                    <a:pt x="34408" y="1923"/>
                    <a:pt x="35330" y="1552"/>
                  </a:cubicBezTo>
                  <a:cubicBezTo>
                    <a:pt x="34482" y="517"/>
                    <a:pt x="33245" y="0"/>
                    <a:pt x="32009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2241;p41">
              <a:extLst>
                <a:ext uri="{FF2B5EF4-FFF2-40B4-BE49-F238E27FC236}">
                  <a16:creationId xmlns:a16="http://schemas.microsoft.com/office/drawing/2014/main" id="{583F7967-AE6E-4F2A-9722-4C29127F4CFA}"/>
                </a:ext>
              </a:extLst>
            </p:cNvPr>
            <p:cNvSpPr/>
            <p:nvPr/>
          </p:nvSpPr>
          <p:spPr>
            <a:xfrm>
              <a:off x="2752900" y="245575"/>
              <a:ext cx="1347275" cy="1291875"/>
            </a:xfrm>
            <a:custGeom>
              <a:avLst/>
              <a:gdLst/>
              <a:ahLst/>
              <a:cxnLst/>
              <a:rect l="l" t="t" r="r" b="b"/>
              <a:pathLst>
                <a:path w="53891" h="51675" extrusionOk="0">
                  <a:moveTo>
                    <a:pt x="24869" y="0"/>
                  </a:moveTo>
                  <a:cubicBezTo>
                    <a:pt x="24527" y="0"/>
                    <a:pt x="24199" y="189"/>
                    <a:pt x="24038" y="516"/>
                  </a:cubicBezTo>
                  <a:lnTo>
                    <a:pt x="21182" y="6304"/>
                  </a:lnTo>
                  <a:cubicBezTo>
                    <a:pt x="20688" y="7304"/>
                    <a:pt x="19732" y="7997"/>
                    <a:pt x="18627" y="8156"/>
                  </a:cubicBezTo>
                  <a:lnTo>
                    <a:pt x="4860" y="10160"/>
                  </a:lnTo>
                  <a:cubicBezTo>
                    <a:pt x="2866" y="10447"/>
                    <a:pt x="1244" y="11816"/>
                    <a:pt x="622" y="13728"/>
                  </a:cubicBezTo>
                  <a:cubicBezTo>
                    <a:pt x="0" y="15641"/>
                    <a:pt x="510" y="17702"/>
                    <a:pt x="1950" y="19109"/>
                  </a:cubicBezTo>
                  <a:lnTo>
                    <a:pt x="11916" y="28821"/>
                  </a:lnTo>
                  <a:cubicBezTo>
                    <a:pt x="12713" y="29598"/>
                    <a:pt x="13078" y="30719"/>
                    <a:pt x="12889" y="31821"/>
                  </a:cubicBezTo>
                  <a:lnTo>
                    <a:pt x="10537" y="45534"/>
                  </a:lnTo>
                  <a:cubicBezTo>
                    <a:pt x="10199" y="47518"/>
                    <a:pt x="10996" y="49485"/>
                    <a:pt x="12626" y="50667"/>
                  </a:cubicBezTo>
                  <a:cubicBezTo>
                    <a:pt x="13544" y="51335"/>
                    <a:pt x="14620" y="51675"/>
                    <a:pt x="15703" y="51675"/>
                  </a:cubicBezTo>
                  <a:cubicBezTo>
                    <a:pt x="16537" y="51675"/>
                    <a:pt x="17376" y="51474"/>
                    <a:pt x="18150" y="51066"/>
                  </a:cubicBezTo>
                  <a:lnTo>
                    <a:pt x="30468" y="44591"/>
                  </a:lnTo>
                  <a:cubicBezTo>
                    <a:pt x="30961" y="44331"/>
                    <a:pt x="31503" y="44201"/>
                    <a:pt x="32045" y="44201"/>
                  </a:cubicBezTo>
                  <a:cubicBezTo>
                    <a:pt x="32586" y="44201"/>
                    <a:pt x="33128" y="44331"/>
                    <a:pt x="33621" y="44591"/>
                  </a:cubicBezTo>
                  <a:lnTo>
                    <a:pt x="45939" y="51066"/>
                  </a:lnTo>
                  <a:cubicBezTo>
                    <a:pt x="46692" y="51463"/>
                    <a:pt x="47532" y="51662"/>
                    <a:pt x="48373" y="51662"/>
                  </a:cubicBezTo>
                  <a:cubicBezTo>
                    <a:pt x="49460" y="51662"/>
                    <a:pt x="50551" y="51330"/>
                    <a:pt x="51463" y="50667"/>
                  </a:cubicBezTo>
                  <a:cubicBezTo>
                    <a:pt x="53093" y="49485"/>
                    <a:pt x="53890" y="47518"/>
                    <a:pt x="53552" y="45534"/>
                  </a:cubicBezTo>
                  <a:lnTo>
                    <a:pt x="52477" y="39279"/>
                  </a:lnTo>
                  <a:cubicBezTo>
                    <a:pt x="52399" y="38829"/>
                    <a:pt x="52009" y="38509"/>
                    <a:pt x="51565" y="38509"/>
                  </a:cubicBezTo>
                  <a:cubicBezTo>
                    <a:pt x="51513" y="38509"/>
                    <a:pt x="51459" y="38513"/>
                    <a:pt x="51406" y="38522"/>
                  </a:cubicBezTo>
                  <a:cubicBezTo>
                    <a:pt x="50899" y="38607"/>
                    <a:pt x="50562" y="39087"/>
                    <a:pt x="50649" y="39594"/>
                  </a:cubicBezTo>
                  <a:lnTo>
                    <a:pt x="51721" y="45848"/>
                  </a:lnTo>
                  <a:cubicBezTo>
                    <a:pt x="51944" y="47150"/>
                    <a:pt x="51440" y="48390"/>
                    <a:pt x="50372" y="49164"/>
                  </a:cubicBezTo>
                  <a:cubicBezTo>
                    <a:pt x="49770" y="49602"/>
                    <a:pt x="49083" y="49823"/>
                    <a:pt x="48389" y="49823"/>
                  </a:cubicBezTo>
                  <a:cubicBezTo>
                    <a:pt x="47853" y="49823"/>
                    <a:pt x="47312" y="49691"/>
                    <a:pt x="46803" y="49424"/>
                  </a:cubicBezTo>
                  <a:lnTo>
                    <a:pt x="34486" y="42949"/>
                  </a:lnTo>
                  <a:cubicBezTo>
                    <a:pt x="33723" y="42547"/>
                    <a:pt x="32884" y="42346"/>
                    <a:pt x="32045" y="42346"/>
                  </a:cubicBezTo>
                  <a:cubicBezTo>
                    <a:pt x="31206" y="42346"/>
                    <a:pt x="30367" y="42547"/>
                    <a:pt x="29603" y="42949"/>
                  </a:cubicBezTo>
                  <a:lnTo>
                    <a:pt x="17286" y="49424"/>
                  </a:lnTo>
                  <a:cubicBezTo>
                    <a:pt x="16777" y="49691"/>
                    <a:pt x="16236" y="49823"/>
                    <a:pt x="15700" y="49823"/>
                  </a:cubicBezTo>
                  <a:cubicBezTo>
                    <a:pt x="15006" y="49823"/>
                    <a:pt x="14319" y="49602"/>
                    <a:pt x="13717" y="49164"/>
                  </a:cubicBezTo>
                  <a:cubicBezTo>
                    <a:pt x="12649" y="48390"/>
                    <a:pt x="12145" y="47150"/>
                    <a:pt x="12369" y="45848"/>
                  </a:cubicBezTo>
                  <a:lnTo>
                    <a:pt x="14721" y="32135"/>
                  </a:lnTo>
                  <a:cubicBezTo>
                    <a:pt x="15011" y="30432"/>
                    <a:pt x="14447" y="28695"/>
                    <a:pt x="13210" y="27492"/>
                  </a:cubicBezTo>
                  <a:lnTo>
                    <a:pt x="3248" y="17777"/>
                  </a:lnTo>
                  <a:cubicBezTo>
                    <a:pt x="2302" y="16858"/>
                    <a:pt x="1981" y="15556"/>
                    <a:pt x="2390" y="14303"/>
                  </a:cubicBezTo>
                  <a:cubicBezTo>
                    <a:pt x="2795" y="13049"/>
                    <a:pt x="3819" y="12184"/>
                    <a:pt x="5124" y="11995"/>
                  </a:cubicBezTo>
                  <a:lnTo>
                    <a:pt x="18897" y="9994"/>
                  </a:lnTo>
                  <a:cubicBezTo>
                    <a:pt x="20604" y="9748"/>
                    <a:pt x="22081" y="8673"/>
                    <a:pt x="22848" y="7126"/>
                  </a:cubicBezTo>
                  <a:lnTo>
                    <a:pt x="25703" y="1340"/>
                  </a:lnTo>
                  <a:cubicBezTo>
                    <a:pt x="25930" y="881"/>
                    <a:pt x="25741" y="323"/>
                    <a:pt x="25281" y="96"/>
                  </a:cubicBezTo>
                  <a:cubicBezTo>
                    <a:pt x="25148" y="31"/>
                    <a:pt x="25007" y="0"/>
                    <a:pt x="248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2242;p41">
              <a:extLst>
                <a:ext uri="{FF2B5EF4-FFF2-40B4-BE49-F238E27FC236}">
                  <a16:creationId xmlns:a16="http://schemas.microsoft.com/office/drawing/2014/main" id="{CCAB9D16-9C05-4A89-B949-2AA3CC93E314}"/>
                </a:ext>
              </a:extLst>
            </p:cNvPr>
            <p:cNvSpPr/>
            <p:nvPr/>
          </p:nvSpPr>
          <p:spPr>
            <a:xfrm>
              <a:off x="3391500" y="18075"/>
              <a:ext cx="963625" cy="1123900"/>
            </a:xfrm>
            <a:custGeom>
              <a:avLst/>
              <a:gdLst/>
              <a:ahLst/>
              <a:cxnLst/>
              <a:rect l="l" t="t" r="r" b="b"/>
              <a:pathLst>
                <a:path w="38545" h="44956" extrusionOk="0">
                  <a:moveTo>
                    <a:pt x="6499" y="1"/>
                  </a:moveTo>
                  <a:cubicBezTo>
                    <a:pt x="4488" y="1"/>
                    <a:pt x="2687" y="1120"/>
                    <a:pt x="1795" y="2925"/>
                  </a:cubicBezTo>
                  <a:lnTo>
                    <a:pt x="227" y="6101"/>
                  </a:lnTo>
                  <a:cubicBezTo>
                    <a:pt x="1" y="6561"/>
                    <a:pt x="189" y="7118"/>
                    <a:pt x="649" y="7345"/>
                  </a:cubicBezTo>
                  <a:cubicBezTo>
                    <a:pt x="781" y="7410"/>
                    <a:pt x="921" y="7440"/>
                    <a:pt x="1058" y="7440"/>
                  </a:cubicBezTo>
                  <a:cubicBezTo>
                    <a:pt x="1401" y="7440"/>
                    <a:pt x="1731" y="7250"/>
                    <a:pt x="1893" y="6922"/>
                  </a:cubicBezTo>
                  <a:lnTo>
                    <a:pt x="3461" y="3745"/>
                  </a:lnTo>
                  <a:cubicBezTo>
                    <a:pt x="4045" y="2563"/>
                    <a:pt x="5181" y="1857"/>
                    <a:pt x="6499" y="1857"/>
                  </a:cubicBezTo>
                  <a:cubicBezTo>
                    <a:pt x="7820" y="1857"/>
                    <a:pt x="8956" y="2563"/>
                    <a:pt x="9540" y="3745"/>
                  </a:cubicBezTo>
                  <a:lnTo>
                    <a:pt x="15697" y="16226"/>
                  </a:lnTo>
                  <a:cubicBezTo>
                    <a:pt x="16464" y="17773"/>
                    <a:pt x="17941" y="18848"/>
                    <a:pt x="19648" y="19094"/>
                  </a:cubicBezTo>
                  <a:lnTo>
                    <a:pt x="33418" y="21095"/>
                  </a:lnTo>
                  <a:cubicBezTo>
                    <a:pt x="34726" y="21284"/>
                    <a:pt x="35750" y="22149"/>
                    <a:pt x="36155" y="23403"/>
                  </a:cubicBezTo>
                  <a:cubicBezTo>
                    <a:pt x="36564" y="24656"/>
                    <a:pt x="36243" y="25958"/>
                    <a:pt x="35297" y="26877"/>
                  </a:cubicBezTo>
                  <a:lnTo>
                    <a:pt x="25335" y="36592"/>
                  </a:lnTo>
                  <a:cubicBezTo>
                    <a:pt x="24098" y="37795"/>
                    <a:pt x="23534" y="39532"/>
                    <a:pt x="23825" y="41235"/>
                  </a:cubicBezTo>
                  <a:cubicBezTo>
                    <a:pt x="23825" y="41235"/>
                    <a:pt x="24331" y="44179"/>
                    <a:pt x="24331" y="44186"/>
                  </a:cubicBezTo>
                  <a:cubicBezTo>
                    <a:pt x="24407" y="44632"/>
                    <a:pt x="24810" y="44955"/>
                    <a:pt x="25252" y="44955"/>
                  </a:cubicBezTo>
                  <a:cubicBezTo>
                    <a:pt x="25302" y="44955"/>
                    <a:pt x="25352" y="44951"/>
                    <a:pt x="25403" y="44943"/>
                  </a:cubicBezTo>
                  <a:cubicBezTo>
                    <a:pt x="25910" y="44855"/>
                    <a:pt x="26247" y="44375"/>
                    <a:pt x="26160" y="43871"/>
                  </a:cubicBezTo>
                  <a:lnTo>
                    <a:pt x="25656" y="40921"/>
                  </a:lnTo>
                  <a:cubicBezTo>
                    <a:pt x="25467" y="39823"/>
                    <a:pt x="25832" y="38698"/>
                    <a:pt x="26629" y="37921"/>
                  </a:cubicBezTo>
                  <a:lnTo>
                    <a:pt x="36595" y="28209"/>
                  </a:lnTo>
                  <a:cubicBezTo>
                    <a:pt x="38035" y="26802"/>
                    <a:pt x="38545" y="24741"/>
                    <a:pt x="37923" y="22828"/>
                  </a:cubicBezTo>
                  <a:cubicBezTo>
                    <a:pt x="37301" y="20916"/>
                    <a:pt x="35675" y="19547"/>
                    <a:pt x="33685" y="19260"/>
                  </a:cubicBezTo>
                  <a:lnTo>
                    <a:pt x="19915" y="17256"/>
                  </a:lnTo>
                  <a:cubicBezTo>
                    <a:pt x="18813" y="17097"/>
                    <a:pt x="17857" y="16404"/>
                    <a:pt x="17363" y="15404"/>
                  </a:cubicBezTo>
                  <a:lnTo>
                    <a:pt x="11207" y="2925"/>
                  </a:lnTo>
                  <a:cubicBezTo>
                    <a:pt x="10314" y="1120"/>
                    <a:pt x="8513" y="1"/>
                    <a:pt x="64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4" name="Google Shape;1354;p29"/>
          <p:cNvGrpSpPr/>
          <p:nvPr/>
        </p:nvGrpSpPr>
        <p:grpSpPr>
          <a:xfrm flipH="1">
            <a:off x="179926" y="4167043"/>
            <a:ext cx="279106" cy="268188"/>
            <a:chOff x="2416614" y="-315052"/>
            <a:chExt cx="2274706" cy="2185722"/>
          </a:xfrm>
        </p:grpSpPr>
        <p:sp>
          <p:nvSpPr>
            <p:cNvPr id="1355" name="Google Shape;1355;p29"/>
            <p:cNvSpPr/>
            <p:nvPr/>
          </p:nvSpPr>
          <p:spPr>
            <a:xfrm>
              <a:off x="2416614" y="-315052"/>
              <a:ext cx="2274706" cy="2185722"/>
            </a:xfrm>
            <a:custGeom>
              <a:avLst/>
              <a:gdLst/>
              <a:ahLst/>
              <a:cxnLst/>
              <a:rect l="l" t="t" r="r" b="b"/>
              <a:pathLst>
                <a:path w="75079" h="72142" extrusionOk="0">
                  <a:moveTo>
                    <a:pt x="37538" y="0"/>
                  </a:moveTo>
                  <a:cubicBezTo>
                    <a:pt x="35486" y="0"/>
                    <a:pt x="33490" y="565"/>
                    <a:pt x="31763" y="1639"/>
                  </a:cubicBezTo>
                  <a:cubicBezTo>
                    <a:pt x="30040" y="2711"/>
                    <a:pt x="28647" y="4252"/>
                    <a:pt x="27738" y="6094"/>
                  </a:cubicBezTo>
                  <a:lnTo>
                    <a:pt x="26170" y="9270"/>
                  </a:lnTo>
                  <a:cubicBezTo>
                    <a:pt x="25872" y="9871"/>
                    <a:pt x="25670" y="10506"/>
                    <a:pt x="25568" y="11158"/>
                  </a:cubicBezTo>
                  <a:cubicBezTo>
                    <a:pt x="25113" y="11639"/>
                    <a:pt x="24734" y="12183"/>
                    <a:pt x="24436" y="12785"/>
                  </a:cubicBezTo>
                  <a:lnTo>
                    <a:pt x="22115" y="17488"/>
                  </a:lnTo>
                  <a:lnTo>
                    <a:pt x="9537" y="19317"/>
                  </a:lnTo>
                  <a:cubicBezTo>
                    <a:pt x="7503" y="19613"/>
                    <a:pt x="5607" y="20458"/>
                    <a:pt x="4056" y="21770"/>
                  </a:cubicBezTo>
                  <a:cubicBezTo>
                    <a:pt x="2505" y="23077"/>
                    <a:pt x="1349" y="24801"/>
                    <a:pt x="713" y="26755"/>
                  </a:cubicBezTo>
                  <a:cubicBezTo>
                    <a:pt x="78" y="28711"/>
                    <a:pt x="1" y="30782"/>
                    <a:pt x="487" y="32756"/>
                  </a:cubicBezTo>
                  <a:cubicBezTo>
                    <a:pt x="974" y="34726"/>
                    <a:pt x="2008" y="36523"/>
                    <a:pt x="3478" y="37960"/>
                  </a:cubicBezTo>
                  <a:lnTo>
                    <a:pt x="12578" y="46831"/>
                  </a:lnTo>
                  <a:lnTo>
                    <a:pt x="10433" y="59358"/>
                  </a:lnTo>
                  <a:cubicBezTo>
                    <a:pt x="10084" y="61381"/>
                    <a:pt x="10304" y="63446"/>
                    <a:pt x="11071" y="65329"/>
                  </a:cubicBezTo>
                  <a:cubicBezTo>
                    <a:pt x="11835" y="67208"/>
                    <a:pt x="13116" y="68840"/>
                    <a:pt x="14778" y="70047"/>
                  </a:cubicBezTo>
                  <a:cubicBezTo>
                    <a:pt x="16664" y="71418"/>
                    <a:pt x="18884" y="72141"/>
                    <a:pt x="21195" y="72141"/>
                  </a:cubicBezTo>
                  <a:cubicBezTo>
                    <a:pt x="22956" y="72141"/>
                    <a:pt x="24717" y="71706"/>
                    <a:pt x="26289" y="70881"/>
                  </a:cubicBezTo>
                  <a:lnTo>
                    <a:pt x="37538" y="64967"/>
                  </a:lnTo>
                  <a:lnTo>
                    <a:pt x="48271" y="70607"/>
                  </a:lnTo>
                  <a:lnTo>
                    <a:pt x="48274" y="70611"/>
                  </a:lnTo>
                  <a:cubicBezTo>
                    <a:pt x="48430" y="70692"/>
                    <a:pt x="48561" y="70759"/>
                    <a:pt x="48689" y="70827"/>
                  </a:cubicBezTo>
                  <a:cubicBezTo>
                    <a:pt x="48720" y="70844"/>
                    <a:pt x="48750" y="70861"/>
                    <a:pt x="48784" y="70878"/>
                  </a:cubicBezTo>
                  <a:lnTo>
                    <a:pt x="48787" y="70881"/>
                  </a:lnTo>
                  <a:cubicBezTo>
                    <a:pt x="50349" y="71699"/>
                    <a:pt x="52086" y="72124"/>
                    <a:pt x="53859" y="72124"/>
                  </a:cubicBezTo>
                  <a:cubicBezTo>
                    <a:pt x="54127" y="72124"/>
                    <a:pt x="54394" y="72115"/>
                    <a:pt x="54661" y="72094"/>
                  </a:cubicBezTo>
                  <a:cubicBezTo>
                    <a:pt x="56709" y="71949"/>
                    <a:pt x="58658" y="71240"/>
                    <a:pt x="60301" y="70047"/>
                  </a:cubicBezTo>
                  <a:cubicBezTo>
                    <a:pt x="61960" y="68840"/>
                    <a:pt x="63244" y="67208"/>
                    <a:pt x="64008" y="65326"/>
                  </a:cubicBezTo>
                  <a:cubicBezTo>
                    <a:pt x="64775" y="63446"/>
                    <a:pt x="64995" y="61381"/>
                    <a:pt x="64646" y="59358"/>
                  </a:cubicBezTo>
                  <a:lnTo>
                    <a:pt x="63576" y="53099"/>
                  </a:lnTo>
                  <a:cubicBezTo>
                    <a:pt x="63443" y="52335"/>
                    <a:pt x="63173" y="51592"/>
                    <a:pt x="62785" y="50916"/>
                  </a:cubicBezTo>
                  <a:cubicBezTo>
                    <a:pt x="62927" y="50153"/>
                    <a:pt x="62933" y="49358"/>
                    <a:pt x="62801" y="48595"/>
                  </a:cubicBezTo>
                  <a:lnTo>
                    <a:pt x="62497" y="46831"/>
                  </a:lnTo>
                  <a:lnTo>
                    <a:pt x="71601" y="37960"/>
                  </a:lnTo>
                  <a:cubicBezTo>
                    <a:pt x="73071" y="36527"/>
                    <a:pt x="74105" y="34726"/>
                    <a:pt x="74592" y="32756"/>
                  </a:cubicBezTo>
                  <a:cubicBezTo>
                    <a:pt x="75078" y="30785"/>
                    <a:pt x="75001" y="28711"/>
                    <a:pt x="74366" y="26758"/>
                  </a:cubicBezTo>
                  <a:cubicBezTo>
                    <a:pt x="73730" y="24801"/>
                    <a:pt x="72574" y="23077"/>
                    <a:pt x="71023" y="21770"/>
                  </a:cubicBezTo>
                  <a:cubicBezTo>
                    <a:pt x="69472" y="20462"/>
                    <a:pt x="67576" y="19613"/>
                    <a:pt x="65542" y="19317"/>
                  </a:cubicBezTo>
                  <a:lnTo>
                    <a:pt x="52964" y="17488"/>
                  </a:lnTo>
                  <a:lnTo>
                    <a:pt x="47341" y="6094"/>
                  </a:lnTo>
                  <a:cubicBezTo>
                    <a:pt x="46432" y="4248"/>
                    <a:pt x="45040" y="2711"/>
                    <a:pt x="43313" y="1639"/>
                  </a:cubicBezTo>
                  <a:cubicBezTo>
                    <a:pt x="41589" y="565"/>
                    <a:pt x="39593" y="0"/>
                    <a:pt x="375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1440000" algn="bl" rotWithShape="0">
                <a:schemeClr val="dk1">
                  <a:alpha val="5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6" name="Google Shape;1356;p29"/>
            <p:cNvSpPr/>
            <p:nvPr/>
          </p:nvSpPr>
          <p:spPr>
            <a:xfrm>
              <a:off x="2753750" y="41200"/>
              <a:ext cx="1600525" cy="1473075"/>
            </a:xfrm>
            <a:custGeom>
              <a:avLst/>
              <a:gdLst/>
              <a:ahLst/>
              <a:cxnLst/>
              <a:rect l="l" t="t" r="r" b="b"/>
              <a:pathLst>
                <a:path w="64021" h="58923" extrusionOk="0">
                  <a:moveTo>
                    <a:pt x="32011" y="0"/>
                  </a:moveTo>
                  <a:cubicBezTo>
                    <a:pt x="30471" y="0"/>
                    <a:pt x="28931" y="803"/>
                    <a:pt x="28140" y="2408"/>
                  </a:cubicBezTo>
                  <a:lnTo>
                    <a:pt x="21979" y="14888"/>
                  </a:lnTo>
                  <a:cubicBezTo>
                    <a:pt x="21351" y="16162"/>
                    <a:pt x="20134" y="17044"/>
                    <a:pt x="18728" y="17250"/>
                  </a:cubicBezTo>
                  <a:lnTo>
                    <a:pt x="4957" y="19250"/>
                  </a:lnTo>
                  <a:cubicBezTo>
                    <a:pt x="1416" y="19765"/>
                    <a:pt x="0" y="24117"/>
                    <a:pt x="2565" y="26614"/>
                  </a:cubicBezTo>
                  <a:lnTo>
                    <a:pt x="12531" y="36330"/>
                  </a:lnTo>
                  <a:cubicBezTo>
                    <a:pt x="13548" y="37320"/>
                    <a:pt x="14011" y="38749"/>
                    <a:pt x="13771" y="40151"/>
                  </a:cubicBezTo>
                  <a:lnTo>
                    <a:pt x="11419" y="53865"/>
                  </a:lnTo>
                  <a:cubicBezTo>
                    <a:pt x="10940" y="56656"/>
                    <a:pt x="13159" y="58922"/>
                    <a:pt x="15674" y="58922"/>
                  </a:cubicBezTo>
                  <a:cubicBezTo>
                    <a:pt x="16338" y="58922"/>
                    <a:pt x="17023" y="58765"/>
                    <a:pt x="17684" y="58417"/>
                  </a:cubicBezTo>
                  <a:lnTo>
                    <a:pt x="30001" y="51942"/>
                  </a:lnTo>
                  <a:cubicBezTo>
                    <a:pt x="30630" y="51611"/>
                    <a:pt x="31320" y="51445"/>
                    <a:pt x="32011" y="51445"/>
                  </a:cubicBezTo>
                  <a:cubicBezTo>
                    <a:pt x="32701" y="51445"/>
                    <a:pt x="33391" y="51611"/>
                    <a:pt x="34020" y="51942"/>
                  </a:cubicBezTo>
                  <a:lnTo>
                    <a:pt x="46337" y="58417"/>
                  </a:lnTo>
                  <a:cubicBezTo>
                    <a:pt x="46998" y="58765"/>
                    <a:pt x="47683" y="58922"/>
                    <a:pt x="48347" y="58922"/>
                  </a:cubicBezTo>
                  <a:cubicBezTo>
                    <a:pt x="50862" y="58922"/>
                    <a:pt x="53081" y="56656"/>
                    <a:pt x="52602" y="53865"/>
                  </a:cubicBezTo>
                  <a:lnTo>
                    <a:pt x="50250" y="40151"/>
                  </a:lnTo>
                  <a:cubicBezTo>
                    <a:pt x="50010" y="38749"/>
                    <a:pt x="50473" y="37320"/>
                    <a:pt x="51490" y="36330"/>
                  </a:cubicBezTo>
                  <a:lnTo>
                    <a:pt x="61456" y="26614"/>
                  </a:lnTo>
                  <a:cubicBezTo>
                    <a:pt x="64021" y="24117"/>
                    <a:pt x="62605" y="19765"/>
                    <a:pt x="59064" y="19250"/>
                  </a:cubicBezTo>
                  <a:lnTo>
                    <a:pt x="45293" y="17250"/>
                  </a:lnTo>
                  <a:cubicBezTo>
                    <a:pt x="43887" y="17044"/>
                    <a:pt x="42670" y="16162"/>
                    <a:pt x="42042" y="14888"/>
                  </a:cubicBezTo>
                  <a:lnTo>
                    <a:pt x="35881" y="2408"/>
                  </a:lnTo>
                  <a:cubicBezTo>
                    <a:pt x="35090" y="803"/>
                    <a:pt x="33550" y="0"/>
                    <a:pt x="3201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7" name="Google Shape;1357;p29"/>
            <p:cNvSpPr/>
            <p:nvPr/>
          </p:nvSpPr>
          <p:spPr>
            <a:xfrm>
              <a:off x="2753750" y="41250"/>
              <a:ext cx="883275" cy="1473000"/>
            </a:xfrm>
            <a:custGeom>
              <a:avLst/>
              <a:gdLst/>
              <a:ahLst/>
              <a:cxnLst/>
              <a:rect l="l" t="t" r="r" b="b"/>
              <a:pathLst>
                <a:path w="35331" h="58920" extrusionOk="0">
                  <a:moveTo>
                    <a:pt x="32009" y="0"/>
                  </a:moveTo>
                  <a:cubicBezTo>
                    <a:pt x="30470" y="0"/>
                    <a:pt x="28931" y="802"/>
                    <a:pt x="28140" y="2406"/>
                  </a:cubicBezTo>
                  <a:lnTo>
                    <a:pt x="21979" y="14886"/>
                  </a:lnTo>
                  <a:cubicBezTo>
                    <a:pt x="21351" y="16160"/>
                    <a:pt x="20134" y="17042"/>
                    <a:pt x="18728" y="17248"/>
                  </a:cubicBezTo>
                  <a:lnTo>
                    <a:pt x="4957" y="19248"/>
                  </a:lnTo>
                  <a:cubicBezTo>
                    <a:pt x="1416" y="19763"/>
                    <a:pt x="0" y="24115"/>
                    <a:pt x="2565" y="26612"/>
                  </a:cubicBezTo>
                  <a:lnTo>
                    <a:pt x="12531" y="36328"/>
                  </a:lnTo>
                  <a:cubicBezTo>
                    <a:pt x="13548" y="37318"/>
                    <a:pt x="14011" y="38747"/>
                    <a:pt x="13771" y="40149"/>
                  </a:cubicBezTo>
                  <a:lnTo>
                    <a:pt x="11419" y="53863"/>
                  </a:lnTo>
                  <a:cubicBezTo>
                    <a:pt x="10940" y="56655"/>
                    <a:pt x="13155" y="58919"/>
                    <a:pt x="15669" y="58919"/>
                  </a:cubicBezTo>
                  <a:cubicBezTo>
                    <a:pt x="16208" y="58919"/>
                    <a:pt x="16760" y="58815"/>
                    <a:pt x="17302" y="58591"/>
                  </a:cubicBezTo>
                  <a:cubicBezTo>
                    <a:pt x="16538" y="57685"/>
                    <a:pt x="16137" y="56454"/>
                    <a:pt x="16369" y="55100"/>
                  </a:cubicBezTo>
                  <a:lnTo>
                    <a:pt x="18721" y="41386"/>
                  </a:lnTo>
                  <a:cubicBezTo>
                    <a:pt x="18961" y="39984"/>
                    <a:pt x="18498" y="38558"/>
                    <a:pt x="17478" y="37565"/>
                  </a:cubicBezTo>
                  <a:lnTo>
                    <a:pt x="7515" y="27853"/>
                  </a:lnTo>
                  <a:cubicBezTo>
                    <a:pt x="4951" y="25351"/>
                    <a:pt x="6367" y="20999"/>
                    <a:pt x="9908" y="20485"/>
                  </a:cubicBezTo>
                  <a:lnTo>
                    <a:pt x="23679" y="18485"/>
                  </a:lnTo>
                  <a:cubicBezTo>
                    <a:pt x="25085" y="18279"/>
                    <a:pt x="26301" y="17397"/>
                    <a:pt x="26930" y="16123"/>
                  </a:cubicBezTo>
                  <a:lnTo>
                    <a:pt x="33087" y="3643"/>
                  </a:lnTo>
                  <a:cubicBezTo>
                    <a:pt x="33594" y="2619"/>
                    <a:pt x="34408" y="1923"/>
                    <a:pt x="35330" y="1552"/>
                  </a:cubicBezTo>
                  <a:cubicBezTo>
                    <a:pt x="34482" y="517"/>
                    <a:pt x="33245" y="0"/>
                    <a:pt x="32009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8" name="Google Shape;1358;p29"/>
            <p:cNvSpPr/>
            <p:nvPr/>
          </p:nvSpPr>
          <p:spPr>
            <a:xfrm>
              <a:off x="2752900" y="245575"/>
              <a:ext cx="1347275" cy="1291875"/>
            </a:xfrm>
            <a:custGeom>
              <a:avLst/>
              <a:gdLst/>
              <a:ahLst/>
              <a:cxnLst/>
              <a:rect l="l" t="t" r="r" b="b"/>
              <a:pathLst>
                <a:path w="53891" h="51675" extrusionOk="0">
                  <a:moveTo>
                    <a:pt x="24869" y="0"/>
                  </a:moveTo>
                  <a:cubicBezTo>
                    <a:pt x="24527" y="0"/>
                    <a:pt x="24199" y="189"/>
                    <a:pt x="24038" y="516"/>
                  </a:cubicBezTo>
                  <a:lnTo>
                    <a:pt x="21182" y="6304"/>
                  </a:lnTo>
                  <a:cubicBezTo>
                    <a:pt x="20688" y="7304"/>
                    <a:pt x="19732" y="7997"/>
                    <a:pt x="18627" y="8156"/>
                  </a:cubicBezTo>
                  <a:lnTo>
                    <a:pt x="4860" y="10160"/>
                  </a:lnTo>
                  <a:cubicBezTo>
                    <a:pt x="2866" y="10447"/>
                    <a:pt x="1244" y="11816"/>
                    <a:pt x="622" y="13728"/>
                  </a:cubicBezTo>
                  <a:cubicBezTo>
                    <a:pt x="0" y="15641"/>
                    <a:pt x="510" y="17702"/>
                    <a:pt x="1950" y="19109"/>
                  </a:cubicBezTo>
                  <a:lnTo>
                    <a:pt x="11916" y="28821"/>
                  </a:lnTo>
                  <a:cubicBezTo>
                    <a:pt x="12713" y="29598"/>
                    <a:pt x="13078" y="30719"/>
                    <a:pt x="12889" y="31821"/>
                  </a:cubicBezTo>
                  <a:lnTo>
                    <a:pt x="10537" y="45534"/>
                  </a:lnTo>
                  <a:cubicBezTo>
                    <a:pt x="10199" y="47518"/>
                    <a:pt x="10996" y="49485"/>
                    <a:pt x="12626" y="50667"/>
                  </a:cubicBezTo>
                  <a:cubicBezTo>
                    <a:pt x="13544" y="51335"/>
                    <a:pt x="14620" y="51675"/>
                    <a:pt x="15703" y="51675"/>
                  </a:cubicBezTo>
                  <a:cubicBezTo>
                    <a:pt x="16537" y="51675"/>
                    <a:pt x="17376" y="51474"/>
                    <a:pt x="18150" y="51066"/>
                  </a:cubicBezTo>
                  <a:lnTo>
                    <a:pt x="30468" y="44591"/>
                  </a:lnTo>
                  <a:cubicBezTo>
                    <a:pt x="30961" y="44331"/>
                    <a:pt x="31503" y="44201"/>
                    <a:pt x="32045" y="44201"/>
                  </a:cubicBezTo>
                  <a:cubicBezTo>
                    <a:pt x="32586" y="44201"/>
                    <a:pt x="33128" y="44331"/>
                    <a:pt x="33621" y="44591"/>
                  </a:cubicBezTo>
                  <a:lnTo>
                    <a:pt x="45939" y="51066"/>
                  </a:lnTo>
                  <a:cubicBezTo>
                    <a:pt x="46692" y="51463"/>
                    <a:pt x="47532" y="51662"/>
                    <a:pt x="48373" y="51662"/>
                  </a:cubicBezTo>
                  <a:cubicBezTo>
                    <a:pt x="49460" y="51662"/>
                    <a:pt x="50551" y="51330"/>
                    <a:pt x="51463" y="50667"/>
                  </a:cubicBezTo>
                  <a:cubicBezTo>
                    <a:pt x="53093" y="49485"/>
                    <a:pt x="53890" y="47518"/>
                    <a:pt x="53552" y="45534"/>
                  </a:cubicBezTo>
                  <a:lnTo>
                    <a:pt x="52477" y="39279"/>
                  </a:lnTo>
                  <a:cubicBezTo>
                    <a:pt x="52399" y="38829"/>
                    <a:pt x="52009" y="38509"/>
                    <a:pt x="51565" y="38509"/>
                  </a:cubicBezTo>
                  <a:cubicBezTo>
                    <a:pt x="51513" y="38509"/>
                    <a:pt x="51459" y="38513"/>
                    <a:pt x="51406" y="38522"/>
                  </a:cubicBezTo>
                  <a:cubicBezTo>
                    <a:pt x="50899" y="38607"/>
                    <a:pt x="50562" y="39087"/>
                    <a:pt x="50649" y="39594"/>
                  </a:cubicBezTo>
                  <a:lnTo>
                    <a:pt x="51721" y="45848"/>
                  </a:lnTo>
                  <a:cubicBezTo>
                    <a:pt x="51944" y="47150"/>
                    <a:pt x="51440" y="48390"/>
                    <a:pt x="50372" y="49164"/>
                  </a:cubicBezTo>
                  <a:cubicBezTo>
                    <a:pt x="49770" y="49602"/>
                    <a:pt x="49083" y="49823"/>
                    <a:pt x="48389" y="49823"/>
                  </a:cubicBezTo>
                  <a:cubicBezTo>
                    <a:pt x="47853" y="49823"/>
                    <a:pt x="47312" y="49691"/>
                    <a:pt x="46803" y="49424"/>
                  </a:cubicBezTo>
                  <a:lnTo>
                    <a:pt x="34486" y="42949"/>
                  </a:lnTo>
                  <a:cubicBezTo>
                    <a:pt x="33723" y="42547"/>
                    <a:pt x="32884" y="42346"/>
                    <a:pt x="32045" y="42346"/>
                  </a:cubicBezTo>
                  <a:cubicBezTo>
                    <a:pt x="31206" y="42346"/>
                    <a:pt x="30367" y="42547"/>
                    <a:pt x="29603" y="42949"/>
                  </a:cubicBezTo>
                  <a:lnTo>
                    <a:pt x="17286" y="49424"/>
                  </a:lnTo>
                  <a:cubicBezTo>
                    <a:pt x="16777" y="49691"/>
                    <a:pt x="16236" y="49823"/>
                    <a:pt x="15700" y="49823"/>
                  </a:cubicBezTo>
                  <a:cubicBezTo>
                    <a:pt x="15006" y="49823"/>
                    <a:pt x="14319" y="49602"/>
                    <a:pt x="13717" y="49164"/>
                  </a:cubicBezTo>
                  <a:cubicBezTo>
                    <a:pt x="12649" y="48390"/>
                    <a:pt x="12145" y="47150"/>
                    <a:pt x="12369" y="45848"/>
                  </a:cubicBezTo>
                  <a:lnTo>
                    <a:pt x="14721" y="32135"/>
                  </a:lnTo>
                  <a:cubicBezTo>
                    <a:pt x="15011" y="30432"/>
                    <a:pt x="14447" y="28695"/>
                    <a:pt x="13210" y="27492"/>
                  </a:cubicBezTo>
                  <a:lnTo>
                    <a:pt x="3248" y="17777"/>
                  </a:lnTo>
                  <a:cubicBezTo>
                    <a:pt x="2302" y="16858"/>
                    <a:pt x="1981" y="15556"/>
                    <a:pt x="2390" y="14303"/>
                  </a:cubicBezTo>
                  <a:cubicBezTo>
                    <a:pt x="2795" y="13049"/>
                    <a:pt x="3819" y="12184"/>
                    <a:pt x="5124" y="11995"/>
                  </a:cubicBezTo>
                  <a:lnTo>
                    <a:pt x="18897" y="9994"/>
                  </a:lnTo>
                  <a:cubicBezTo>
                    <a:pt x="20604" y="9748"/>
                    <a:pt x="22081" y="8673"/>
                    <a:pt x="22848" y="7126"/>
                  </a:cubicBezTo>
                  <a:lnTo>
                    <a:pt x="25703" y="1340"/>
                  </a:lnTo>
                  <a:cubicBezTo>
                    <a:pt x="25930" y="881"/>
                    <a:pt x="25741" y="323"/>
                    <a:pt x="25281" y="96"/>
                  </a:cubicBezTo>
                  <a:cubicBezTo>
                    <a:pt x="25148" y="31"/>
                    <a:pt x="25007" y="0"/>
                    <a:pt x="248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9" name="Google Shape;1359;p29"/>
            <p:cNvSpPr/>
            <p:nvPr/>
          </p:nvSpPr>
          <p:spPr>
            <a:xfrm>
              <a:off x="3391500" y="18075"/>
              <a:ext cx="963625" cy="1123900"/>
            </a:xfrm>
            <a:custGeom>
              <a:avLst/>
              <a:gdLst/>
              <a:ahLst/>
              <a:cxnLst/>
              <a:rect l="l" t="t" r="r" b="b"/>
              <a:pathLst>
                <a:path w="38545" h="44956" extrusionOk="0">
                  <a:moveTo>
                    <a:pt x="6499" y="1"/>
                  </a:moveTo>
                  <a:cubicBezTo>
                    <a:pt x="4488" y="1"/>
                    <a:pt x="2687" y="1120"/>
                    <a:pt x="1795" y="2925"/>
                  </a:cubicBezTo>
                  <a:lnTo>
                    <a:pt x="227" y="6101"/>
                  </a:lnTo>
                  <a:cubicBezTo>
                    <a:pt x="1" y="6561"/>
                    <a:pt x="189" y="7118"/>
                    <a:pt x="649" y="7345"/>
                  </a:cubicBezTo>
                  <a:cubicBezTo>
                    <a:pt x="781" y="7410"/>
                    <a:pt x="921" y="7440"/>
                    <a:pt x="1058" y="7440"/>
                  </a:cubicBezTo>
                  <a:cubicBezTo>
                    <a:pt x="1401" y="7440"/>
                    <a:pt x="1731" y="7250"/>
                    <a:pt x="1893" y="6922"/>
                  </a:cubicBezTo>
                  <a:lnTo>
                    <a:pt x="3461" y="3745"/>
                  </a:lnTo>
                  <a:cubicBezTo>
                    <a:pt x="4045" y="2563"/>
                    <a:pt x="5181" y="1857"/>
                    <a:pt x="6499" y="1857"/>
                  </a:cubicBezTo>
                  <a:cubicBezTo>
                    <a:pt x="7820" y="1857"/>
                    <a:pt x="8956" y="2563"/>
                    <a:pt x="9540" y="3745"/>
                  </a:cubicBezTo>
                  <a:lnTo>
                    <a:pt x="15697" y="16226"/>
                  </a:lnTo>
                  <a:cubicBezTo>
                    <a:pt x="16464" y="17773"/>
                    <a:pt x="17941" y="18848"/>
                    <a:pt x="19648" y="19094"/>
                  </a:cubicBezTo>
                  <a:lnTo>
                    <a:pt x="33418" y="21095"/>
                  </a:lnTo>
                  <a:cubicBezTo>
                    <a:pt x="34726" y="21284"/>
                    <a:pt x="35750" y="22149"/>
                    <a:pt x="36155" y="23403"/>
                  </a:cubicBezTo>
                  <a:cubicBezTo>
                    <a:pt x="36564" y="24656"/>
                    <a:pt x="36243" y="25958"/>
                    <a:pt x="35297" y="26877"/>
                  </a:cubicBezTo>
                  <a:lnTo>
                    <a:pt x="25335" y="36592"/>
                  </a:lnTo>
                  <a:cubicBezTo>
                    <a:pt x="24098" y="37795"/>
                    <a:pt x="23534" y="39532"/>
                    <a:pt x="23825" y="41235"/>
                  </a:cubicBezTo>
                  <a:cubicBezTo>
                    <a:pt x="23825" y="41235"/>
                    <a:pt x="24331" y="44179"/>
                    <a:pt x="24331" y="44186"/>
                  </a:cubicBezTo>
                  <a:cubicBezTo>
                    <a:pt x="24407" y="44632"/>
                    <a:pt x="24810" y="44955"/>
                    <a:pt x="25252" y="44955"/>
                  </a:cubicBezTo>
                  <a:cubicBezTo>
                    <a:pt x="25302" y="44955"/>
                    <a:pt x="25352" y="44951"/>
                    <a:pt x="25403" y="44943"/>
                  </a:cubicBezTo>
                  <a:cubicBezTo>
                    <a:pt x="25910" y="44855"/>
                    <a:pt x="26247" y="44375"/>
                    <a:pt x="26160" y="43871"/>
                  </a:cubicBezTo>
                  <a:lnTo>
                    <a:pt x="25656" y="40921"/>
                  </a:lnTo>
                  <a:cubicBezTo>
                    <a:pt x="25467" y="39823"/>
                    <a:pt x="25832" y="38698"/>
                    <a:pt x="26629" y="37921"/>
                  </a:cubicBezTo>
                  <a:lnTo>
                    <a:pt x="36595" y="28209"/>
                  </a:lnTo>
                  <a:cubicBezTo>
                    <a:pt x="38035" y="26802"/>
                    <a:pt x="38545" y="24741"/>
                    <a:pt x="37923" y="22828"/>
                  </a:cubicBezTo>
                  <a:cubicBezTo>
                    <a:pt x="37301" y="20916"/>
                    <a:pt x="35675" y="19547"/>
                    <a:pt x="33685" y="19260"/>
                  </a:cubicBezTo>
                  <a:lnTo>
                    <a:pt x="19915" y="17256"/>
                  </a:lnTo>
                  <a:cubicBezTo>
                    <a:pt x="18813" y="17097"/>
                    <a:pt x="17857" y="16404"/>
                    <a:pt x="17363" y="15404"/>
                  </a:cubicBezTo>
                  <a:lnTo>
                    <a:pt x="11207" y="2925"/>
                  </a:lnTo>
                  <a:cubicBezTo>
                    <a:pt x="10314" y="1120"/>
                    <a:pt x="8513" y="1"/>
                    <a:pt x="64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867D170F-4B1E-4FE2-B687-A8D816ED06B1}"/>
              </a:ext>
            </a:extLst>
          </p:cNvPr>
          <p:cNvSpPr txBox="1"/>
          <p:nvPr/>
        </p:nvSpPr>
        <p:spPr>
          <a:xfrm>
            <a:off x="2984766" y="249673"/>
            <a:ext cx="33925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OM" sz="3600" b="1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معاييـــــــــــــــــــــــر النجاح</a:t>
            </a:r>
            <a:endParaRPr lang="en-US" sz="3600" b="1" dirty="0">
              <a:solidFill>
                <a:schemeClr val="bg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Google Shape;2710;p47">
            <a:extLst>
              <a:ext uri="{FF2B5EF4-FFF2-40B4-BE49-F238E27FC236}">
                <a16:creationId xmlns:a16="http://schemas.microsoft.com/office/drawing/2014/main" id="{4D90FDF1-6A25-4336-B1F3-51EA69A39E37}"/>
              </a:ext>
            </a:extLst>
          </p:cNvPr>
          <p:cNvSpPr/>
          <p:nvPr/>
        </p:nvSpPr>
        <p:spPr>
          <a:xfrm>
            <a:off x="1673678" y="1485527"/>
            <a:ext cx="6338191" cy="756619"/>
          </a:xfrm>
          <a:custGeom>
            <a:avLst/>
            <a:gdLst/>
            <a:ahLst/>
            <a:cxnLst/>
            <a:rect l="l" t="t" r="r" b="b"/>
            <a:pathLst>
              <a:path w="40258" h="29674" extrusionOk="0">
                <a:moveTo>
                  <a:pt x="36470" y="989"/>
                </a:moveTo>
                <a:cubicBezTo>
                  <a:pt x="36245" y="944"/>
                  <a:pt x="36017" y="903"/>
                  <a:pt x="35785" y="882"/>
                </a:cubicBezTo>
                <a:cubicBezTo>
                  <a:pt x="34672" y="778"/>
                  <a:pt x="33549" y="713"/>
                  <a:pt x="32429" y="685"/>
                </a:cubicBezTo>
                <a:cubicBezTo>
                  <a:pt x="30887" y="640"/>
                  <a:pt x="29346" y="654"/>
                  <a:pt x="27808" y="640"/>
                </a:cubicBezTo>
                <a:cubicBezTo>
                  <a:pt x="27210" y="636"/>
                  <a:pt x="26612" y="640"/>
                  <a:pt x="26014" y="630"/>
                </a:cubicBezTo>
                <a:cubicBezTo>
                  <a:pt x="25308" y="619"/>
                  <a:pt x="24607" y="598"/>
                  <a:pt x="23906" y="560"/>
                </a:cubicBezTo>
                <a:cubicBezTo>
                  <a:pt x="22416" y="477"/>
                  <a:pt x="20926" y="432"/>
                  <a:pt x="19447" y="260"/>
                </a:cubicBezTo>
                <a:cubicBezTo>
                  <a:pt x="17984" y="94"/>
                  <a:pt x="16529" y="18"/>
                  <a:pt x="15064" y="8"/>
                </a:cubicBezTo>
                <a:cubicBezTo>
                  <a:pt x="13765" y="0"/>
                  <a:pt x="12468" y="91"/>
                  <a:pt x="11172" y="198"/>
                </a:cubicBezTo>
                <a:cubicBezTo>
                  <a:pt x="10630" y="246"/>
                  <a:pt x="10080" y="177"/>
                  <a:pt x="9534" y="201"/>
                </a:cubicBezTo>
                <a:cubicBezTo>
                  <a:pt x="8593" y="239"/>
                  <a:pt x="7657" y="180"/>
                  <a:pt x="6720" y="94"/>
                </a:cubicBezTo>
                <a:cubicBezTo>
                  <a:pt x="6565" y="73"/>
                  <a:pt x="6406" y="73"/>
                  <a:pt x="6254" y="91"/>
                </a:cubicBezTo>
                <a:cubicBezTo>
                  <a:pt x="5286" y="270"/>
                  <a:pt x="4318" y="453"/>
                  <a:pt x="3347" y="640"/>
                </a:cubicBezTo>
                <a:cubicBezTo>
                  <a:pt x="2666" y="767"/>
                  <a:pt x="2078" y="1069"/>
                  <a:pt x="1674" y="1694"/>
                </a:cubicBezTo>
                <a:cubicBezTo>
                  <a:pt x="1339" y="2209"/>
                  <a:pt x="958" y="2720"/>
                  <a:pt x="810" y="3342"/>
                </a:cubicBezTo>
                <a:cubicBezTo>
                  <a:pt x="647" y="4010"/>
                  <a:pt x="499" y="4680"/>
                  <a:pt x="513" y="5400"/>
                </a:cubicBezTo>
                <a:cubicBezTo>
                  <a:pt x="516" y="5786"/>
                  <a:pt x="447" y="6170"/>
                  <a:pt x="412" y="6561"/>
                </a:cubicBezTo>
                <a:cubicBezTo>
                  <a:pt x="350" y="7283"/>
                  <a:pt x="277" y="8002"/>
                  <a:pt x="232" y="8731"/>
                </a:cubicBezTo>
                <a:cubicBezTo>
                  <a:pt x="184" y="9426"/>
                  <a:pt x="170" y="10128"/>
                  <a:pt x="149" y="10822"/>
                </a:cubicBezTo>
                <a:cubicBezTo>
                  <a:pt x="119" y="11915"/>
                  <a:pt x="74" y="13006"/>
                  <a:pt x="63" y="14096"/>
                </a:cubicBezTo>
                <a:cubicBezTo>
                  <a:pt x="57" y="15530"/>
                  <a:pt x="122" y="16961"/>
                  <a:pt x="63" y="18382"/>
                </a:cubicBezTo>
                <a:cubicBezTo>
                  <a:pt x="1" y="19844"/>
                  <a:pt x="12" y="21292"/>
                  <a:pt x="132" y="22750"/>
                </a:cubicBezTo>
                <a:cubicBezTo>
                  <a:pt x="212" y="23732"/>
                  <a:pt x="364" y="24700"/>
                  <a:pt x="706" y="25633"/>
                </a:cubicBezTo>
                <a:cubicBezTo>
                  <a:pt x="1194" y="26957"/>
                  <a:pt x="2027" y="27880"/>
                  <a:pt x="3250" y="28419"/>
                </a:cubicBezTo>
                <a:cubicBezTo>
                  <a:pt x="3855" y="28689"/>
                  <a:pt x="4477" y="28875"/>
                  <a:pt x="5106" y="29003"/>
                </a:cubicBezTo>
                <a:cubicBezTo>
                  <a:pt x="5787" y="29145"/>
                  <a:pt x="6478" y="29217"/>
                  <a:pt x="7167" y="29255"/>
                </a:cubicBezTo>
                <a:cubicBezTo>
                  <a:pt x="8963" y="29348"/>
                  <a:pt x="10764" y="29390"/>
                  <a:pt x="12565" y="29477"/>
                </a:cubicBezTo>
                <a:cubicBezTo>
                  <a:pt x="14234" y="29570"/>
                  <a:pt x="15897" y="29597"/>
                  <a:pt x="17566" y="29556"/>
                </a:cubicBezTo>
                <a:cubicBezTo>
                  <a:pt x="18635" y="29528"/>
                  <a:pt x="19702" y="29556"/>
                  <a:pt x="20771" y="29584"/>
                </a:cubicBezTo>
                <a:cubicBezTo>
                  <a:pt x="22388" y="29618"/>
                  <a:pt x="24006" y="29674"/>
                  <a:pt x="25616" y="29542"/>
                </a:cubicBezTo>
                <a:cubicBezTo>
                  <a:pt x="25979" y="29514"/>
                  <a:pt x="26345" y="29501"/>
                  <a:pt x="26709" y="29525"/>
                </a:cubicBezTo>
                <a:cubicBezTo>
                  <a:pt x="26768" y="29528"/>
                  <a:pt x="26830" y="29535"/>
                  <a:pt x="26889" y="29549"/>
                </a:cubicBezTo>
                <a:cubicBezTo>
                  <a:pt x="27130" y="29597"/>
                  <a:pt x="31195" y="28983"/>
                  <a:pt x="31319" y="28979"/>
                </a:cubicBezTo>
                <a:cubicBezTo>
                  <a:pt x="32332" y="28910"/>
                  <a:pt x="33348" y="28837"/>
                  <a:pt x="34361" y="28778"/>
                </a:cubicBezTo>
                <a:cubicBezTo>
                  <a:pt x="35371" y="28710"/>
                  <a:pt x="36379" y="28592"/>
                  <a:pt x="37396" y="28613"/>
                </a:cubicBezTo>
                <a:cubicBezTo>
                  <a:pt x="37942" y="28627"/>
                  <a:pt x="38353" y="28474"/>
                  <a:pt x="38710" y="28094"/>
                </a:cubicBezTo>
                <a:cubicBezTo>
                  <a:pt x="38871" y="27922"/>
                  <a:pt x="39024" y="27727"/>
                  <a:pt x="39148" y="27523"/>
                </a:cubicBezTo>
                <a:cubicBezTo>
                  <a:pt x="39556" y="26836"/>
                  <a:pt x="39805" y="26092"/>
                  <a:pt x="39857" y="25263"/>
                </a:cubicBezTo>
                <a:cubicBezTo>
                  <a:pt x="39978" y="23362"/>
                  <a:pt x="40109" y="21475"/>
                  <a:pt x="40223" y="19571"/>
                </a:cubicBezTo>
                <a:cubicBezTo>
                  <a:pt x="40257" y="19014"/>
                  <a:pt x="40254" y="18457"/>
                  <a:pt x="40251" y="17894"/>
                </a:cubicBezTo>
                <a:cubicBezTo>
                  <a:pt x="40251" y="16463"/>
                  <a:pt x="40223" y="15039"/>
                  <a:pt x="40219" y="13612"/>
                </a:cubicBezTo>
                <a:cubicBezTo>
                  <a:pt x="40216" y="12267"/>
                  <a:pt x="40144" y="10923"/>
                  <a:pt x="40029" y="9585"/>
                </a:cubicBezTo>
                <a:cubicBezTo>
                  <a:pt x="39943" y="8600"/>
                  <a:pt x="39912" y="7622"/>
                  <a:pt x="39839" y="6640"/>
                </a:cubicBezTo>
                <a:cubicBezTo>
                  <a:pt x="39791" y="6028"/>
                  <a:pt x="39742" y="5410"/>
                  <a:pt x="39653" y="4798"/>
                </a:cubicBezTo>
                <a:cubicBezTo>
                  <a:pt x="39493" y="3754"/>
                  <a:pt x="39134" y="2787"/>
                  <a:pt x="38530" y="1922"/>
                </a:cubicBezTo>
                <a:cubicBezTo>
                  <a:pt x="38287" y="1576"/>
                  <a:pt x="38011" y="1314"/>
                  <a:pt x="37606" y="1235"/>
                </a:cubicBezTo>
                <a:cubicBezTo>
                  <a:pt x="37596" y="1231"/>
                  <a:pt x="37582" y="1227"/>
                  <a:pt x="37569" y="1224"/>
                </a:cubicBezTo>
                <a:cubicBezTo>
                  <a:pt x="37499" y="1214"/>
                  <a:pt x="37430" y="1200"/>
                  <a:pt x="37362" y="1186"/>
                </a:cubicBezTo>
                <a:cubicBezTo>
                  <a:pt x="37064" y="1128"/>
                  <a:pt x="36767" y="1051"/>
                  <a:pt x="36470" y="98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2" name="Google Shape;1342;p29">
            <a:extLst>
              <a:ext uri="{FF2B5EF4-FFF2-40B4-BE49-F238E27FC236}">
                <a16:creationId xmlns:a16="http://schemas.microsoft.com/office/drawing/2014/main" id="{8A3E1907-ADD9-4AD8-B22F-8655E281486B}"/>
              </a:ext>
            </a:extLst>
          </p:cNvPr>
          <p:cNvGrpSpPr/>
          <p:nvPr/>
        </p:nvGrpSpPr>
        <p:grpSpPr>
          <a:xfrm flipH="1">
            <a:off x="7442782" y="1601233"/>
            <a:ext cx="476551" cy="457909"/>
            <a:chOff x="2416614" y="-315052"/>
            <a:chExt cx="2274706" cy="2185722"/>
          </a:xfrm>
        </p:grpSpPr>
        <p:sp>
          <p:nvSpPr>
            <p:cNvPr id="33" name="Google Shape;1343;p29">
              <a:extLst>
                <a:ext uri="{FF2B5EF4-FFF2-40B4-BE49-F238E27FC236}">
                  <a16:creationId xmlns:a16="http://schemas.microsoft.com/office/drawing/2014/main" id="{805AF4BB-BC9D-4E4D-B86D-8196E54C25F5}"/>
                </a:ext>
              </a:extLst>
            </p:cNvPr>
            <p:cNvSpPr/>
            <p:nvPr/>
          </p:nvSpPr>
          <p:spPr>
            <a:xfrm>
              <a:off x="2416614" y="-315052"/>
              <a:ext cx="2274706" cy="2185722"/>
            </a:xfrm>
            <a:custGeom>
              <a:avLst/>
              <a:gdLst/>
              <a:ahLst/>
              <a:cxnLst/>
              <a:rect l="l" t="t" r="r" b="b"/>
              <a:pathLst>
                <a:path w="75079" h="72142" extrusionOk="0">
                  <a:moveTo>
                    <a:pt x="37538" y="0"/>
                  </a:moveTo>
                  <a:cubicBezTo>
                    <a:pt x="35486" y="0"/>
                    <a:pt x="33490" y="565"/>
                    <a:pt x="31763" y="1639"/>
                  </a:cubicBezTo>
                  <a:cubicBezTo>
                    <a:pt x="30040" y="2711"/>
                    <a:pt x="28647" y="4252"/>
                    <a:pt x="27738" y="6094"/>
                  </a:cubicBezTo>
                  <a:lnTo>
                    <a:pt x="26170" y="9270"/>
                  </a:lnTo>
                  <a:cubicBezTo>
                    <a:pt x="25872" y="9871"/>
                    <a:pt x="25670" y="10506"/>
                    <a:pt x="25568" y="11158"/>
                  </a:cubicBezTo>
                  <a:cubicBezTo>
                    <a:pt x="25113" y="11639"/>
                    <a:pt x="24734" y="12183"/>
                    <a:pt x="24436" y="12785"/>
                  </a:cubicBezTo>
                  <a:lnTo>
                    <a:pt x="22115" y="17488"/>
                  </a:lnTo>
                  <a:lnTo>
                    <a:pt x="9537" y="19317"/>
                  </a:lnTo>
                  <a:cubicBezTo>
                    <a:pt x="7503" y="19613"/>
                    <a:pt x="5607" y="20458"/>
                    <a:pt x="4056" y="21770"/>
                  </a:cubicBezTo>
                  <a:cubicBezTo>
                    <a:pt x="2505" y="23077"/>
                    <a:pt x="1349" y="24801"/>
                    <a:pt x="713" y="26755"/>
                  </a:cubicBezTo>
                  <a:cubicBezTo>
                    <a:pt x="78" y="28711"/>
                    <a:pt x="1" y="30782"/>
                    <a:pt x="487" y="32756"/>
                  </a:cubicBezTo>
                  <a:cubicBezTo>
                    <a:pt x="974" y="34726"/>
                    <a:pt x="2008" y="36523"/>
                    <a:pt x="3478" y="37960"/>
                  </a:cubicBezTo>
                  <a:lnTo>
                    <a:pt x="12578" y="46831"/>
                  </a:lnTo>
                  <a:lnTo>
                    <a:pt x="10433" y="59358"/>
                  </a:lnTo>
                  <a:cubicBezTo>
                    <a:pt x="10084" y="61381"/>
                    <a:pt x="10304" y="63446"/>
                    <a:pt x="11071" y="65329"/>
                  </a:cubicBezTo>
                  <a:cubicBezTo>
                    <a:pt x="11835" y="67208"/>
                    <a:pt x="13116" y="68840"/>
                    <a:pt x="14778" y="70047"/>
                  </a:cubicBezTo>
                  <a:cubicBezTo>
                    <a:pt x="16664" y="71418"/>
                    <a:pt x="18884" y="72141"/>
                    <a:pt x="21195" y="72141"/>
                  </a:cubicBezTo>
                  <a:cubicBezTo>
                    <a:pt x="22956" y="72141"/>
                    <a:pt x="24717" y="71706"/>
                    <a:pt x="26289" y="70881"/>
                  </a:cubicBezTo>
                  <a:lnTo>
                    <a:pt x="37538" y="64967"/>
                  </a:lnTo>
                  <a:lnTo>
                    <a:pt x="48271" y="70607"/>
                  </a:lnTo>
                  <a:lnTo>
                    <a:pt x="48274" y="70611"/>
                  </a:lnTo>
                  <a:cubicBezTo>
                    <a:pt x="48430" y="70692"/>
                    <a:pt x="48561" y="70759"/>
                    <a:pt x="48689" y="70827"/>
                  </a:cubicBezTo>
                  <a:cubicBezTo>
                    <a:pt x="48720" y="70844"/>
                    <a:pt x="48750" y="70861"/>
                    <a:pt x="48784" y="70878"/>
                  </a:cubicBezTo>
                  <a:lnTo>
                    <a:pt x="48787" y="70881"/>
                  </a:lnTo>
                  <a:cubicBezTo>
                    <a:pt x="50349" y="71699"/>
                    <a:pt x="52086" y="72124"/>
                    <a:pt x="53859" y="72124"/>
                  </a:cubicBezTo>
                  <a:cubicBezTo>
                    <a:pt x="54127" y="72124"/>
                    <a:pt x="54394" y="72115"/>
                    <a:pt x="54661" y="72094"/>
                  </a:cubicBezTo>
                  <a:cubicBezTo>
                    <a:pt x="56709" y="71949"/>
                    <a:pt x="58658" y="71240"/>
                    <a:pt x="60301" y="70047"/>
                  </a:cubicBezTo>
                  <a:cubicBezTo>
                    <a:pt x="61960" y="68840"/>
                    <a:pt x="63244" y="67208"/>
                    <a:pt x="64008" y="65326"/>
                  </a:cubicBezTo>
                  <a:cubicBezTo>
                    <a:pt x="64775" y="63446"/>
                    <a:pt x="64995" y="61381"/>
                    <a:pt x="64646" y="59358"/>
                  </a:cubicBezTo>
                  <a:lnTo>
                    <a:pt x="63576" y="53099"/>
                  </a:lnTo>
                  <a:cubicBezTo>
                    <a:pt x="63443" y="52335"/>
                    <a:pt x="63173" y="51592"/>
                    <a:pt x="62785" y="50916"/>
                  </a:cubicBezTo>
                  <a:cubicBezTo>
                    <a:pt x="62927" y="50153"/>
                    <a:pt x="62933" y="49358"/>
                    <a:pt x="62801" y="48595"/>
                  </a:cubicBezTo>
                  <a:lnTo>
                    <a:pt x="62497" y="46831"/>
                  </a:lnTo>
                  <a:lnTo>
                    <a:pt x="71601" y="37960"/>
                  </a:lnTo>
                  <a:cubicBezTo>
                    <a:pt x="73071" y="36527"/>
                    <a:pt x="74105" y="34726"/>
                    <a:pt x="74592" y="32756"/>
                  </a:cubicBezTo>
                  <a:cubicBezTo>
                    <a:pt x="75078" y="30785"/>
                    <a:pt x="75001" y="28711"/>
                    <a:pt x="74366" y="26758"/>
                  </a:cubicBezTo>
                  <a:cubicBezTo>
                    <a:pt x="73730" y="24801"/>
                    <a:pt x="72574" y="23077"/>
                    <a:pt x="71023" y="21770"/>
                  </a:cubicBezTo>
                  <a:cubicBezTo>
                    <a:pt x="69472" y="20462"/>
                    <a:pt x="67576" y="19613"/>
                    <a:pt x="65542" y="19317"/>
                  </a:cubicBezTo>
                  <a:lnTo>
                    <a:pt x="52964" y="17488"/>
                  </a:lnTo>
                  <a:lnTo>
                    <a:pt x="47341" y="6094"/>
                  </a:lnTo>
                  <a:cubicBezTo>
                    <a:pt x="46432" y="4248"/>
                    <a:pt x="45040" y="2711"/>
                    <a:pt x="43313" y="1639"/>
                  </a:cubicBezTo>
                  <a:cubicBezTo>
                    <a:pt x="41589" y="565"/>
                    <a:pt x="39593" y="0"/>
                    <a:pt x="375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1440000" algn="bl" rotWithShape="0">
                <a:schemeClr val="dk1">
                  <a:alpha val="5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1344;p29">
              <a:extLst>
                <a:ext uri="{FF2B5EF4-FFF2-40B4-BE49-F238E27FC236}">
                  <a16:creationId xmlns:a16="http://schemas.microsoft.com/office/drawing/2014/main" id="{F59D1C24-6990-467A-9809-B555516D17DC}"/>
                </a:ext>
              </a:extLst>
            </p:cNvPr>
            <p:cNvSpPr/>
            <p:nvPr/>
          </p:nvSpPr>
          <p:spPr>
            <a:xfrm>
              <a:off x="2753750" y="41200"/>
              <a:ext cx="1600525" cy="1473075"/>
            </a:xfrm>
            <a:custGeom>
              <a:avLst/>
              <a:gdLst/>
              <a:ahLst/>
              <a:cxnLst/>
              <a:rect l="l" t="t" r="r" b="b"/>
              <a:pathLst>
                <a:path w="64021" h="58923" extrusionOk="0">
                  <a:moveTo>
                    <a:pt x="32011" y="0"/>
                  </a:moveTo>
                  <a:cubicBezTo>
                    <a:pt x="30471" y="0"/>
                    <a:pt x="28931" y="803"/>
                    <a:pt x="28140" y="2408"/>
                  </a:cubicBezTo>
                  <a:lnTo>
                    <a:pt x="21979" y="14888"/>
                  </a:lnTo>
                  <a:cubicBezTo>
                    <a:pt x="21351" y="16162"/>
                    <a:pt x="20134" y="17044"/>
                    <a:pt x="18728" y="17250"/>
                  </a:cubicBezTo>
                  <a:lnTo>
                    <a:pt x="4957" y="19250"/>
                  </a:lnTo>
                  <a:cubicBezTo>
                    <a:pt x="1416" y="19765"/>
                    <a:pt x="0" y="24117"/>
                    <a:pt x="2565" y="26614"/>
                  </a:cubicBezTo>
                  <a:lnTo>
                    <a:pt x="12531" y="36330"/>
                  </a:lnTo>
                  <a:cubicBezTo>
                    <a:pt x="13548" y="37320"/>
                    <a:pt x="14011" y="38749"/>
                    <a:pt x="13771" y="40151"/>
                  </a:cubicBezTo>
                  <a:lnTo>
                    <a:pt x="11419" y="53865"/>
                  </a:lnTo>
                  <a:cubicBezTo>
                    <a:pt x="10940" y="56656"/>
                    <a:pt x="13159" y="58922"/>
                    <a:pt x="15674" y="58922"/>
                  </a:cubicBezTo>
                  <a:cubicBezTo>
                    <a:pt x="16338" y="58922"/>
                    <a:pt x="17023" y="58765"/>
                    <a:pt x="17684" y="58417"/>
                  </a:cubicBezTo>
                  <a:lnTo>
                    <a:pt x="30001" y="51942"/>
                  </a:lnTo>
                  <a:cubicBezTo>
                    <a:pt x="30630" y="51611"/>
                    <a:pt x="31320" y="51445"/>
                    <a:pt x="32011" y="51445"/>
                  </a:cubicBezTo>
                  <a:cubicBezTo>
                    <a:pt x="32701" y="51445"/>
                    <a:pt x="33391" y="51611"/>
                    <a:pt x="34020" y="51942"/>
                  </a:cubicBezTo>
                  <a:lnTo>
                    <a:pt x="46337" y="58417"/>
                  </a:lnTo>
                  <a:cubicBezTo>
                    <a:pt x="46998" y="58765"/>
                    <a:pt x="47683" y="58922"/>
                    <a:pt x="48347" y="58922"/>
                  </a:cubicBezTo>
                  <a:cubicBezTo>
                    <a:pt x="50862" y="58922"/>
                    <a:pt x="53081" y="56656"/>
                    <a:pt x="52602" y="53865"/>
                  </a:cubicBezTo>
                  <a:lnTo>
                    <a:pt x="50250" y="40151"/>
                  </a:lnTo>
                  <a:cubicBezTo>
                    <a:pt x="50010" y="38749"/>
                    <a:pt x="50473" y="37320"/>
                    <a:pt x="51490" y="36330"/>
                  </a:cubicBezTo>
                  <a:lnTo>
                    <a:pt x="61456" y="26614"/>
                  </a:lnTo>
                  <a:cubicBezTo>
                    <a:pt x="64021" y="24117"/>
                    <a:pt x="62605" y="19765"/>
                    <a:pt x="59064" y="19250"/>
                  </a:cubicBezTo>
                  <a:lnTo>
                    <a:pt x="45293" y="17250"/>
                  </a:lnTo>
                  <a:cubicBezTo>
                    <a:pt x="43887" y="17044"/>
                    <a:pt x="42670" y="16162"/>
                    <a:pt x="42042" y="14888"/>
                  </a:cubicBezTo>
                  <a:lnTo>
                    <a:pt x="35881" y="2408"/>
                  </a:lnTo>
                  <a:cubicBezTo>
                    <a:pt x="35090" y="803"/>
                    <a:pt x="33550" y="0"/>
                    <a:pt x="3201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345;p29">
              <a:extLst>
                <a:ext uri="{FF2B5EF4-FFF2-40B4-BE49-F238E27FC236}">
                  <a16:creationId xmlns:a16="http://schemas.microsoft.com/office/drawing/2014/main" id="{9FE1C9C0-B739-4B57-989A-8BB16BE18647}"/>
                </a:ext>
              </a:extLst>
            </p:cNvPr>
            <p:cNvSpPr/>
            <p:nvPr/>
          </p:nvSpPr>
          <p:spPr>
            <a:xfrm>
              <a:off x="2753750" y="41250"/>
              <a:ext cx="883275" cy="1473000"/>
            </a:xfrm>
            <a:custGeom>
              <a:avLst/>
              <a:gdLst/>
              <a:ahLst/>
              <a:cxnLst/>
              <a:rect l="l" t="t" r="r" b="b"/>
              <a:pathLst>
                <a:path w="35331" h="58920" extrusionOk="0">
                  <a:moveTo>
                    <a:pt x="32009" y="0"/>
                  </a:moveTo>
                  <a:cubicBezTo>
                    <a:pt x="30470" y="0"/>
                    <a:pt x="28931" y="802"/>
                    <a:pt x="28140" y="2406"/>
                  </a:cubicBezTo>
                  <a:lnTo>
                    <a:pt x="21979" y="14886"/>
                  </a:lnTo>
                  <a:cubicBezTo>
                    <a:pt x="21351" y="16160"/>
                    <a:pt x="20134" y="17042"/>
                    <a:pt x="18728" y="17248"/>
                  </a:cubicBezTo>
                  <a:lnTo>
                    <a:pt x="4957" y="19248"/>
                  </a:lnTo>
                  <a:cubicBezTo>
                    <a:pt x="1416" y="19763"/>
                    <a:pt x="0" y="24115"/>
                    <a:pt x="2565" y="26612"/>
                  </a:cubicBezTo>
                  <a:lnTo>
                    <a:pt x="12531" y="36328"/>
                  </a:lnTo>
                  <a:cubicBezTo>
                    <a:pt x="13548" y="37318"/>
                    <a:pt x="14011" y="38747"/>
                    <a:pt x="13771" y="40149"/>
                  </a:cubicBezTo>
                  <a:lnTo>
                    <a:pt x="11419" y="53863"/>
                  </a:lnTo>
                  <a:cubicBezTo>
                    <a:pt x="10940" y="56655"/>
                    <a:pt x="13155" y="58919"/>
                    <a:pt x="15669" y="58919"/>
                  </a:cubicBezTo>
                  <a:cubicBezTo>
                    <a:pt x="16208" y="58919"/>
                    <a:pt x="16760" y="58815"/>
                    <a:pt x="17302" y="58591"/>
                  </a:cubicBezTo>
                  <a:cubicBezTo>
                    <a:pt x="16538" y="57685"/>
                    <a:pt x="16137" y="56454"/>
                    <a:pt x="16369" y="55100"/>
                  </a:cubicBezTo>
                  <a:lnTo>
                    <a:pt x="18721" y="41386"/>
                  </a:lnTo>
                  <a:cubicBezTo>
                    <a:pt x="18961" y="39984"/>
                    <a:pt x="18498" y="38558"/>
                    <a:pt x="17478" y="37565"/>
                  </a:cubicBezTo>
                  <a:lnTo>
                    <a:pt x="7515" y="27853"/>
                  </a:lnTo>
                  <a:cubicBezTo>
                    <a:pt x="4951" y="25351"/>
                    <a:pt x="6367" y="20999"/>
                    <a:pt x="9908" y="20485"/>
                  </a:cubicBezTo>
                  <a:lnTo>
                    <a:pt x="23679" y="18485"/>
                  </a:lnTo>
                  <a:cubicBezTo>
                    <a:pt x="25085" y="18279"/>
                    <a:pt x="26301" y="17397"/>
                    <a:pt x="26930" y="16123"/>
                  </a:cubicBezTo>
                  <a:lnTo>
                    <a:pt x="33087" y="3643"/>
                  </a:lnTo>
                  <a:cubicBezTo>
                    <a:pt x="33594" y="2619"/>
                    <a:pt x="34408" y="1923"/>
                    <a:pt x="35330" y="1552"/>
                  </a:cubicBezTo>
                  <a:cubicBezTo>
                    <a:pt x="34482" y="517"/>
                    <a:pt x="33245" y="0"/>
                    <a:pt x="32009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346;p29">
              <a:extLst>
                <a:ext uri="{FF2B5EF4-FFF2-40B4-BE49-F238E27FC236}">
                  <a16:creationId xmlns:a16="http://schemas.microsoft.com/office/drawing/2014/main" id="{5AB20621-D69E-4991-BD67-048E6585BBAC}"/>
                </a:ext>
              </a:extLst>
            </p:cNvPr>
            <p:cNvSpPr/>
            <p:nvPr/>
          </p:nvSpPr>
          <p:spPr>
            <a:xfrm>
              <a:off x="2752900" y="245575"/>
              <a:ext cx="1347275" cy="1291875"/>
            </a:xfrm>
            <a:custGeom>
              <a:avLst/>
              <a:gdLst/>
              <a:ahLst/>
              <a:cxnLst/>
              <a:rect l="l" t="t" r="r" b="b"/>
              <a:pathLst>
                <a:path w="53891" h="51675" extrusionOk="0">
                  <a:moveTo>
                    <a:pt x="24869" y="0"/>
                  </a:moveTo>
                  <a:cubicBezTo>
                    <a:pt x="24527" y="0"/>
                    <a:pt x="24199" y="189"/>
                    <a:pt x="24038" y="516"/>
                  </a:cubicBezTo>
                  <a:lnTo>
                    <a:pt x="21182" y="6304"/>
                  </a:lnTo>
                  <a:cubicBezTo>
                    <a:pt x="20688" y="7304"/>
                    <a:pt x="19732" y="7997"/>
                    <a:pt x="18627" y="8156"/>
                  </a:cubicBezTo>
                  <a:lnTo>
                    <a:pt x="4860" y="10160"/>
                  </a:lnTo>
                  <a:cubicBezTo>
                    <a:pt x="2866" y="10447"/>
                    <a:pt x="1244" y="11816"/>
                    <a:pt x="622" y="13728"/>
                  </a:cubicBezTo>
                  <a:cubicBezTo>
                    <a:pt x="0" y="15641"/>
                    <a:pt x="510" y="17702"/>
                    <a:pt x="1950" y="19109"/>
                  </a:cubicBezTo>
                  <a:lnTo>
                    <a:pt x="11916" y="28821"/>
                  </a:lnTo>
                  <a:cubicBezTo>
                    <a:pt x="12713" y="29598"/>
                    <a:pt x="13078" y="30719"/>
                    <a:pt x="12889" y="31821"/>
                  </a:cubicBezTo>
                  <a:lnTo>
                    <a:pt x="10537" y="45534"/>
                  </a:lnTo>
                  <a:cubicBezTo>
                    <a:pt x="10199" y="47518"/>
                    <a:pt x="10996" y="49485"/>
                    <a:pt x="12626" y="50667"/>
                  </a:cubicBezTo>
                  <a:cubicBezTo>
                    <a:pt x="13544" y="51335"/>
                    <a:pt x="14620" y="51675"/>
                    <a:pt x="15703" y="51675"/>
                  </a:cubicBezTo>
                  <a:cubicBezTo>
                    <a:pt x="16537" y="51675"/>
                    <a:pt x="17376" y="51474"/>
                    <a:pt x="18150" y="51066"/>
                  </a:cubicBezTo>
                  <a:lnTo>
                    <a:pt x="30468" y="44591"/>
                  </a:lnTo>
                  <a:cubicBezTo>
                    <a:pt x="30961" y="44331"/>
                    <a:pt x="31503" y="44201"/>
                    <a:pt x="32045" y="44201"/>
                  </a:cubicBezTo>
                  <a:cubicBezTo>
                    <a:pt x="32586" y="44201"/>
                    <a:pt x="33128" y="44331"/>
                    <a:pt x="33621" y="44591"/>
                  </a:cubicBezTo>
                  <a:lnTo>
                    <a:pt x="45939" y="51066"/>
                  </a:lnTo>
                  <a:cubicBezTo>
                    <a:pt x="46692" y="51463"/>
                    <a:pt x="47532" y="51662"/>
                    <a:pt x="48373" y="51662"/>
                  </a:cubicBezTo>
                  <a:cubicBezTo>
                    <a:pt x="49460" y="51662"/>
                    <a:pt x="50551" y="51330"/>
                    <a:pt x="51463" y="50667"/>
                  </a:cubicBezTo>
                  <a:cubicBezTo>
                    <a:pt x="53093" y="49485"/>
                    <a:pt x="53890" y="47518"/>
                    <a:pt x="53552" y="45534"/>
                  </a:cubicBezTo>
                  <a:lnTo>
                    <a:pt x="52477" y="39279"/>
                  </a:lnTo>
                  <a:cubicBezTo>
                    <a:pt x="52399" y="38829"/>
                    <a:pt x="52009" y="38509"/>
                    <a:pt x="51565" y="38509"/>
                  </a:cubicBezTo>
                  <a:cubicBezTo>
                    <a:pt x="51513" y="38509"/>
                    <a:pt x="51459" y="38513"/>
                    <a:pt x="51406" y="38522"/>
                  </a:cubicBezTo>
                  <a:cubicBezTo>
                    <a:pt x="50899" y="38607"/>
                    <a:pt x="50562" y="39087"/>
                    <a:pt x="50649" y="39594"/>
                  </a:cubicBezTo>
                  <a:lnTo>
                    <a:pt x="51721" y="45848"/>
                  </a:lnTo>
                  <a:cubicBezTo>
                    <a:pt x="51944" y="47150"/>
                    <a:pt x="51440" y="48390"/>
                    <a:pt x="50372" y="49164"/>
                  </a:cubicBezTo>
                  <a:cubicBezTo>
                    <a:pt x="49770" y="49602"/>
                    <a:pt x="49083" y="49823"/>
                    <a:pt x="48389" y="49823"/>
                  </a:cubicBezTo>
                  <a:cubicBezTo>
                    <a:pt x="47853" y="49823"/>
                    <a:pt x="47312" y="49691"/>
                    <a:pt x="46803" y="49424"/>
                  </a:cubicBezTo>
                  <a:lnTo>
                    <a:pt x="34486" y="42949"/>
                  </a:lnTo>
                  <a:cubicBezTo>
                    <a:pt x="33723" y="42547"/>
                    <a:pt x="32884" y="42346"/>
                    <a:pt x="32045" y="42346"/>
                  </a:cubicBezTo>
                  <a:cubicBezTo>
                    <a:pt x="31206" y="42346"/>
                    <a:pt x="30367" y="42547"/>
                    <a:pt x="29603" y="42949"/>
                  </a:cubicBezTo>
                  <a:lnTo>
                    <a:pt x="17286" y="49424"/>
                  </a:lnTo>
                  <a:cubicBezTo>
                    <a:pt x="16777" y="49691"/>
                    <a:pt x="16236" y="49823"/>
                    <a:pt x="15700" y="49823"/>
                  </a:cubicBezTo>
                  <a:cubicBezTo>
                    <a:pt x="15006" y="49823"/>
                    <a:pt x="14319" y="49602"/>
                    <a:pt x="13717" y="49164"/>
                  </a:cubicBezTo>
                  <a:cubicBezTo>
                    <a:pt x="12649" y="48390"/>
                    <a:pt x="12145" y="47150"/>
                    <a:pt x="12369" y="45848"/>
                  </a:cubicBezTo>
                  <a:lnTo>
                    <a:pt x="14721" y="32135"/>
                  </a:lnTo>
                  <a:cubicBezTo>
                    <a:pt x="15011" y="30432"/>
                    <a:pt x="14447" y="28695"/>
                    <a:pt x="13210" y="27492"/>
                  </a:cubicBezTo>
                  <a:lnTo>
                    <a:pt x="3248" y="17777"/>
                  </a:lnTo>
                  <a:cubicBezTo>
                    <a:pt x="2302" y="16858"/>
                    <a:pt x="1981" y="15556"/>
                    <a:pt x="2390" y="14303"/>
                  </a:cubicBezTo>
                  <a:cubicBezTo>
                    <a:pt x="2795" y="13049"/>
                    <a:pt x="3819" y="12184"/>
                    <a:pt x="5124" y="11995"/>
                  </a:cubicBezTo>
                  <a:lnTo>
                    <a:pt x="18897" y="9994"/>
                  </a:lnTo>
                  <a:cubicBezTo>
                    <a:pt x="20604" y="9748"/>
                    <a:pt x="22081" y="8673"/>
                    <a:pt x="22848" y="7126"/>
                  </a:cubicBezTo>
                  <a:lnTo>
                    <a:pt x="25703" y="1340"/>
                  </a:lnTo>
                  <a:cubicBezTo>
                    <a:pt x="25930" y="881"/>
                    <a:pt x="25741" y="323"/>
                    <a:pt x="25281" y="96"/>
                  </a:cubicBezTo>
                  <a:cubicBezTo>
                    <a:pt x="25148" y="31"/>
                    <a:pt x="25007" y="0"/>
                    <a:pt x="248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347;p29">
              <a:extLst>
                <a:ext uri="{FF2B5EF4-FFF2-40B4-BE49-F238E27FC236}">
                  <a16:creationId xmlns:a16="http://schemas.microsoft.com/office/drawing/2014/main" id="{397C9B59-A057-4769-8BE1-4F10383368F4}"/>
                </a:ext>
              </a:extLst>
            </p:cNvPr>
            <p:cNvSpPr/>
            <p:nvPr/>
          </p:nvSpPr>
          <p:spPr>
            <a:xfrm>
              <a:off x="3391500" y="18075"/>
              <a:ext cx="963625" cy="1123900"/>
            </a:xfrm>
            <a:custGeom>
              <a:avLst/>
              <a:gdLst/>
              <a:ahLst/>
              <a:cxnLst/>
              <a:rect l="l" t="t" r="r" b="b"/>
              <a:pathLst>
                <a:path w="38545" h="44956" extrusionOk="0">
                  <a:moveTo>
                    <a:pt x="6499" y="1"/>
                  </a:moveTo>
                  <a:cubicBezTo>
                    <a:pt x="4488" y="1"/>
                    <a:pt x="2687" y="1120"/>
                    <a:pt x="1795" y="2925"/>
                  </a:cubicBezTo>
                  <a:lnTo>
                    <a:pt x="227" y="6101"/>
                  </a:lnTo>
                  <a:cubicBezTo>
                    <a:pt x="1" y="6561"/>
                    <a:pt x="189" y="7118"/>
                    <a:pt x="649" y="7345"/>
                  </a:cubicBezTo>
                  <a:cubicBezTo>
                    <a:pt x="781" y="7410"/>
                    <a:pt x="921" y="7440"/>
                    <a:pt x="1058" y="7440"/>
                  </a:cubicBezTo>
                  <a:cubicBezTo>
                    <a:pt x="1401" y="7440"/>
                    <a:pt x="1731" y="7250"/>
                    <a:pt x="1893" y="6922"/>
                  </a:cubicBezTo>
                  <a:lnTo>
                    <a:pt x="3461" y="3745"/>
                  </a:lnTo>
                  <a:cubicBezTo>
                    <a:pt x="4045" y="2563"/>
                    <a:pt x="5181" y="1857"/>
                    <a:pt x="6499" y="1857"/>
                  </a:cubicBezTo>
                  <a:cubicBezTo>
                    <a:pt x="7820" y="1857"/>
                    <a:pt x="8956" y="2563"/>
                    <a:pt x="9540" y="3745"/>
                  </a:cubicBezTo>
                  <a:lnTo>
                    <a:pt x="15697" y="16226"/>
                  </a:lnTo>
                  <a:cubicBezTo>
                    <a:pt x="16464" y="17773"/>
                    <a:pt x="17941" y="18848"/>
                    <a:pt x="19648" y="19094"/>
                  </a:cubicBezTo>
                  <a:lnTo>
                    <a:pt x="33418" y="21095"/>
                  </a:lnTo>
                  <a:cubicBezTo>
                    <a:pt x="34726" y="21284"/>
                    <a:pt x="35750" y="22149"/>
                    <a:pt x="36155" y="23403"/>
                  </a:cubicBezTo>
                  <a:cubicBezTo>
                    <a:pt x="36564" y="24656"/>
                    <a:pt x="36243" y="25958"/>
                    <a:pt x="35297" y="26877"/>
                  </a:cubicBezTo>
                  <a:lnTo>
                    <a:pt x="25335" y="36592"/>
                  </a:lnTo>
                  <a:cubicBezTo>
                    <a:pt x="24098" y="37795"/>
                    <a:pt x="23534" y="39532"/>
                    <a:pt x="23825" y="41235"/>
                  </a:cubicBezTo>
                  <a:cubicBezTo>
                    <a:pt x="23825" y="41235"/>
                    <a:pt x="24331" y="44179"/>
                    <a:pt x="24331" y="44186"/>
                  </a:cubicBezTo>
                  <a:cubicBezTo>
                    <a:pt x="24407" y="44632"/>
                    <a:pt x="24810" y="44955"/>
                    <a:pt x="25252" y="44955"/>
                  </a:cubicBezTo>
                  <a:cubicBezTo>
                    <a:pt x="25302" y="44955"/>
                    <a:pt x="25352" y="44951"/>
                    <a:pt x="25403" y="44943"/>
                  </a:cubicBezTo>
                  <a:cubicBezTo>
                    <a:pt x="25910" y="44855"/>
                    <a:pt x="26247" y="44375"/>
                    <a:pt x="26160" y="43871"/>
                  </a:cubicBezTo>
                  <a:lnTo>
                    <a:pt x="25656" y="40921"/>
                  </a:lnTo>
                  <a:cubicBezTo>
                    <a:pt x="25467" y="39823"/>
                    <a:pt x="25832" y="38698"/>
                    <a:pt x="26629" y="37921"/>
                  </a:cubicBezTo>
                  <a:lnTo>
                    <a:pt x="36595" y="28209"/>
                  </a:lnTo>
                  <a:cubicBezTo>
                    <a:pt x="38035" y="26802"/>
                    <a:pt x="38545" y="24741"/>
                    <a:pt x="37923" y="22828"/>
                  </a:cubicBezTo>
                  <a:cubicBezTo>
                    <a:pt x="37301" y="20916"/>
                    <a:pt x="35675" y="19547"/>
                    <a:pt x="33685" y="19260"/>
                  </a:cubicBezTo>
                  <a:lnTo>
                    <a:pt x="19915" y="17256"/>
                  </a:lnTo>
                  <a:cubicBezTo>
                    <a:pt x="18813" y="17097"/>
                    <a:pt x="17857" y="16404"/>
                    <a:pt x="17363" y="15404"/>
                  </a:cubicBezTo>
                  <a:lnTo>
                    <a:pt x="11207" y="2925"/>
                  </a:lnTo>
                  <a:cubicBezTo>
                    <a:pt x="10314" y="1120"/>
                    <a:pt x="8513" y="1"/>
                    <a:pt x="64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6B65BA50-DCF5-4733-9488-A9E0D51DA6B6}"/>
              </a:ext>
            </a:extLst>
          </p:cNvPr>
          <p:cNvSpPr txBox="1"/>
          <p:nvPr/>
        </p:nvSpPr>
        <p:spPr>
          <a:xfrm>
            <a:off x="1673500" y="1643643"/>
            <a:ext cx="56341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OM" sz="2400" b="1" dirty="0">
                <a:latin typeface="Calibri" panose="020F0502020204030204" pitchFamily="34" charset="0"/>
                <a:cs typeface="Calibri" panose="020F0502020204030204" pitchFamily="34" charset="0"/>
              </a:rPr>
              <a:t>أستطيع تسميـــــــــــــــــــــــــــة الزوايا تسميــــــــــــــــــــــة صحيحــــــــــــــة .</a:t>
            </a: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97" name="Google Shape;1348;p29">
            <a:extLst>
              <a:ext uri="{FF2B5EF4-FFF2-40B4-BE49-F238E27FC236}">
                <a16:creationId xmlns:a16="http://schemas.microsoft.com/office/drawing/2014/main" id="{72602FBF-D900-41AB-99F3-7C7D8B166116}"/>
              </a:ext>
            </a:extLst>
          </p:cNvPr>
          <p:cNvGrpSpPr/>
          <p:nvPr/>
        </p:nvGrpSpPr>
        <p:grpSpPr>
          <a:xfrm flipH="1">
            <a:off x="6077072" y="413960"/>
            <a:ext cx="352352" cy="338568"/>
            <a:chOff x="2416614" y="-315052"/>
            <a:chExt cx="2274706" cy="2185722"/>
          </a:xfrm>
        </p:grpSpPr>
        <p:sp>
          <p:nvSpPr>
            <p:cNvPr id="98" name="Google Shape;1349;p29">
              <a:extLst>
                <a:ext uri="{FF2B5EF4-FFF2-40B4-BE49-F238E27FC236}">
                  <a16:creationId xmlns:a16="http://schemas.microsoft.com/office/drawing/2014/main" id="{9A8F71E2-67A4-457D-B9F6-693FA69E6E15}"/>
                </a:ext>
              </a:extLst>
            </p:cNvPr>
            <p:cNvSpPr/>
            <p:nvPr/>
          </p:nvSpPr>
          <p:spPr>
            <a:xfrm>
              <a:off x="2416614" y="-315052"/>
              <a:ext cx="2274706" cy="2185722"/>
            </a:xfrm>
            <a:custGeom>
              <a:avLst/>
              <a:gdLst/>
              <a:ahLst/>
              <a:cxnLst/>
              <a:rect l="l" t="t" r="r" b="b"/>
              <a:pathLst>
                <a:path w="75079" h="72142" extrusionOk="0">
                  <a:moveTo>
                    <a:pt x="37538" y="0"/>
                  </a:moveTo>
                  <a:cubicBezTo>
                    <a:pt x="35486" y="0"/>
                    <a:pt x="33490" y="565"/>
                    <a:pt x="31763" y="1639"/>
                  </a:cubicBezTo>
                  <a:cubicBezTo>
                    <a:pt x="30040" y="2711"/>
                    <a:pt x="28647" y="4252"/>
                    <a:pt x="27738" y="6094"/>
                  </a:cubicBezTo>
                  <a:lnTo>
                    <a:pt x="26170" y="9270"/>
                  </a:lnTo>
                  <a:cubicBezTo>
                    <a:pt x="25872" y="9871"/>
                    <a:pt x="25670" y="10506"/>
                    <a:pt x="25568" y="11158"/>
                  </a:cubicBezTo>
                  <a:cubicBezTo>
                    <a:pt x="25113" y="11639"/>
                    <a:pt x="24734" y="12183"/>
                    <a:pt x="24436" y="12785"/>
                  </a:cubicBezTo>
                  <a:lnTo>
                    <a:pt x="22115" y="17488"/>
                  </a:lnTo>
                  <a:lnTo>
                    <a:pt x="9537" y="19317"/>
                  </a:lnTo>
                  <a:cubicBezTo>
                    <a:pt x="7503" y="19613"/>
                    <a:pt x="5607" y="20458"/>
                    <a:pt x="4056" y="21770"/>
                  </a:cubicBezTo>
                  <a:cubicBezTo>
                    <a:pt x="2505" y="23077"/>
                    <a:pt x="1349" y="24801"/>
                    <a:pt x="713" y="26755"/>
                  </a:cubicBezTo>
                  <a:cubicBezTo>
                    <a:pt x="78" y="28711"/>
                    <a:pt x="1" y="30782"/>
                    <a:pt x="487" y="32756"/>
                  </a:cubicBezTo>
                  <a:cubicBezTo>
                    <a:pt x="974" y="34726"/>
                    <a:pt x="2008" y="36523"/>
                    <a:pt x="3478" y="37960"/>
                  </a:cubicBezTo>
                  <a:lnTo>
                    <a:pt x="12578" y="46831"/>
                  </a:lnTo>
                  <a:lnTo>
                    <a:pt x="10433" y="59358"/>
                  </a:lnTo>
                  <a:cubicBezTo>
                    <a:pt x="10084" y="61381"/>
                    <a:pt x="10304" y="63446"/>
                    <a:pt x="11071" y="65329"/>
                  </a:cubicBezTo>
                  <a:cubicBezTo>
                    <a:pt x="11835" y="67208"/>
                    <a:pt x="13116" y="68840"/>
                    <a:pt x="14778" y="70047"/>
                  </a:cubicBezTo>
                  <a:cubicBezTo>
                    <a:pt x="16664" y="71418"/>
                    <a:pt x="18884" y="72141"/>
                    <a:pt x="21195" y="72141"/>
                  </a:cubicBezTo>
                  <a:cubicBezTo>
                    <a:pt x="22956" y="72141"/>
                    <a:pt x="24717" y="71706"/>
                    <a:pt x="26289" y="70881"/>
                  </a:cubicBezTo>
                  <a:lnTo>
                    <a:pt x="37538" y="64967"/>
                  </a:lnTo>
                  <a:lnTo>
                    <a:pt x="48271" y="70607"/>
                  </a:lnTo>
                  <a:lnTo>
                    <a:pt x="48274" y="70611"/>
                  </a:lnTo>
                  <a:cubicBezTo>
                    <a:pt x="48430" y="70692"/>
                    <a:pt x="48561" y="70759"/>
                    <a:pt x="48689" y="70827"/>
                  </a:cubicBezTo>
                  <a:cubicBezTo>
                    <a:pt x="48720" y="70844"/>
                    <a:pt x="48750" y="70861"/>
                    <a:pt x="48784" y="70878"/>
                  </a:cubicBezTo>
                  <a:lnTo>
                    <a:pt x="48787" y="70881"/>
                  </a:lnTo>
                  <a:cubicBezTo>
                    <a:pt x="50349" y="71699"/>
                    <a:pt x="52086" y="72124"/>
                    <a:pt x="53859" y="72124"/>
                  </a:cubicBezTo>
                  <a:cubicBezTo>
                    <a:pt x="54127" y="72124"/>
                    <a:pt x="54394" y="72115"/>
                    <a:pt x="54661" y="72094"/>
                  </a:cubicBezTo>
                  <a:cubicBezTo>
                    <a:pt x="56709" y="71949"/>
                    <a:pt x="58658" y="71240"/>
                    <a:pt x="60301" y="70047"/>
                  </a:cubicBezTo>
                  <a:cubicBezTo>
                    <a:pt x="61960" y="68840"/>
                    <a:pt x="63244" y="67208"/>
                    <a:pt x="64008" y="65326"/>
                  </a:cubicBezTo>
                  <a:cubicBezTo>
                    <a:pt x="64775" y="63446"/>
                    <a:pt x="64995" y="61381"/>
                    <a:pt x="64646" y="59358"/>
                  </a:cubicBezTo>
                  <a:lnTo>
                    <a:pt x="63576" y="53099"/>
                  </a:lnTo>
                  <a:cubicBezTo>
                    <a:pt x="63443" y="52335"/>
                    <a:pt x="63173" y="51592"/>
                    <a:pt x="62785" y="50916"/>
                  </a:cubicBezTo>
                  <a:cubicBezTo>
                    <a:pt x="62927" y="50153"/>
                    <a:pt x="62933" y="49358"/>
                    <a:pt x="62801" y="48595"/>
                  </a:cubicBezTo>
                  <a:lnTo>
                    <a:pt x="62497" y="46831"/>
                  </a:lnTo>
                  <a:lnTo>
                    <a:pt x="71601" y="37960"/>
                  </a:lnTo>
                  <a:cubicBezTo>
                    <a:pt x="73071" y="36527"/>
                    <a:pt x="74105" y="34726"/>
                    <a:pt x="74592" y="32756"/>
                  </a:cubicBezTo>
                  <a:cubicBezTo>
                    <a:pt x="75078" y="30785"/>
                    <a:pt x="75001" y="28711"/>
                    <a:pt x="74366" y="26758"/>
                  </a:cubicBezTo>
                  <a:cubicBezTo>
                    <a:pt x="73730" y="24801"/>
                    <a:pt x="72574" y="23077"/>
                    <a:pt x="71023" y="21770"/>
                  </a:cubicBezTo>
                  <a:cubicBezTo>
                    <a:pt x="69472" y="20462"/>
                    <a:pt x="67576" y="19613"/>
                    <a:pt x="65542" y="19317"/>
                  </a:cubicBezTo>
                  <a:lnTo>
                    <a:pt x="52964" y="17488"/>
                  </a:lnTo>
                  <a:lnTo>
                    <a:pt x="47341" y="6094"/>
                  </a:lnTo>
                  <a:cubicBezTo>
                    <a:pt x="46432" y="4248"/>
                    <a:pt x="45040" y="2711"/>
                    <a:pt x="43313" y="1639"/>
                  </a:cubicBezTo>
                  <a:cubicBezTo>
                    <a:pt x="41589" y="565"/>
                    <a:pt x="39593" y="0"/>
                    <a:pt x="375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1440000" algn="bl" rotWithShape="0">
                <a:schemeClr val="dk1">
                  <a:alpha val="5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1350;p29">
              <a:extLst>
                <a:ext uri="{FF2B5EF4-FFF2-40B4-BE49-F238E27FC236}">
                  <a16:creationId xmlns:a16="http://schemas.microsoft.com/office/drawing/2014/main" id="{3C73FDEB-6A0C-4D79-A08C-6617B1D7D9B6}"/>
                </a:ext>
              </a:extLst>
            </p:cNvPr>
            <p:cNvSpPr/>
            <p:nvPr/>
          </p:nvSpPr>
          <p:spPr>
            <a:xfrm>
              <a:off x="2753750" y="41200"/>
              <a:ext cx="1600525" cy="1473075"/>
            </a:xfrm>
            <a:custGeom>
              <a:avLst/>
              <a:gdLst/>
              <a:ahLst/>
              <a:cxnLst/>
              <a:rect l="l" t="t" r="r" b="b"/>
              <a:pathLst>
                <a:path w="64021" h="58923" extrusionOk="0">
                  <a:moveTo>
                    <a:pt x="32011" y="0"/>
                  </a:moveTo>
                  <a:cubicBezTo>
                    <a:pt x="30471" y="0"/>
                    <a:pt x="28931" y="803"/>
                    <a:pt x="28140" y="2408"/>
                  </a:cubicBezTo>
                  <a:lnTo>
                    <a:pt x="21979" y="14888"/>
                  </a:lnTo>
                  <a:cubicBezTo>
                    <a:pt x="21351" y="16162"/>
                    <a:pt x="20134" y="17044"/>
                    <a:pt x="18728" y="17250"/>
                  </a:cubicBezTo>
                  <a:lnTo>
                    <a:pt x="4957" y="19250"/>
                  </a:lnTo>
                  <a:cubicBezTo>
                    <a:pt x="1416" y="19765"/>
                    <a:pt x="0" y="24117"/>
                    <a:pt x="2565" y="26614"/>
                  </a:cubicBezTo>
                  <a:lnTo>
                    <a:pt x="12531" y="36330"/>
                  </a:lnTo>
                  <a:cubicBezTo>
                    <a:pt x="13548" y="37320"/>
                    <a:pt x="14011" y="38749"/>
                    <a:pt x="13771" y="40151"/>
                  </a:cubicBezTo>
                  <a:lnTo>
                    <a:pt x="11419" y="53865"/>
                  </a:lnTo>
                  <a:cubicBezTo>
                    <a:pt x="10940" y="56656"/>
                    <a:pt x="13159" y="58922"/>
                    <a:pt x="15674" y="58922"/>
                  </a:cubicBezTo>
                  <a:cubicBezTo>
                    <a:pt x="16338" y="58922"/>
                    <a:pt x="17023" y="58765"/>
                    <a:pt x="17684" y="58417"/>
                  </a:cubicBezTo>
                  <a:lnTo>
                    <a:pt x="30001" y="51942"/>
                  </a:lnTo>
                  <a:cubicBezTo>
                    <a:pt x="30630" y="51611"/>
                    <a:pt x="31320" y="51445"/>
                    <a:pt x="32011" y="51445"/>
                  </a:cubicBezTo>
                  <a:cubicBezTo>
                    <a:pt x="32701" y="51445"/>
                    <a:pt x="33391" y="51611"/>
                    <a:pt x="34020" y="51942"/>
                  </a:cubicBezTo>
                  <a:lnTo>
                    <a:pt x="46337" y="58417"/>
                  </a:lnTo>
                  <a:cubicBezTo>
                    <a:pt x="46998" y="58765"/>
                    <a:pt x="47683" y="58922"/>
                    <a:pt x="48347" y="58922"/>
                  </a:cubicBezTo>
                  <a:cubicBezTo>
                    <a:pt x="50862" y="58922"/>
                    <a:pt x="53081" y="56656"/>
                    <a:pt x="52602" y="53865"/>
                  </a:cubicBezTo>
                  <a:lnTo>
                    <a:pt x="50250" y="40151"/>
                  </a:lnTo>
                  <a:cubicBezTo>
                    <a:pt x="50010" y="38749"/>
                    <a:pt x="50473" y="37320"/>
                    <a:pt x="51490" y="36330"/>
                  </a:cubicBezTo>
                  <a:lnTo>
                    <a:pt x="61456" y="26614"/>
                  </a:lnTo>
                  <a:cubicBezTo>
                    <a:pt x="64021" y="24117"/>
                    <a:pt x="62605" y="19765"/>
                    <a:pt x="59064" y="19250"/>
                  </a:cubicBezTo>
                  <a:lnTo>
                    <a:pt x="45293" y="17250"/>
                  </a:lnTo>
                  <a:cubicBezTo>
                    <a:pt x="43887" y="17044"/>
                    <a:pt x="42670" y="16162"/>
                    <a:pt x="42042" y="14888"/>
                  </a:cubicBezTo>
                  <a:lnTo>
                    <a:pt x="35881" y="2408"/>
                  </a:lnTo>
                  <a:cubicBezTo>
                    <a:pt x="35090" y="803"/>
                    <a:pt x="33550" y="0"/>
                    <a:pt x="3201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351;p29">
              <a:extLst>
                <a:ext uri="{FF2B5EF4-FFF2-40B4-BE49-F238E27FC236}">
                  <a16:creationId xmlns:a16="http://schemas.microsoft.com/office/drawing/2014/main" id="{78934452-4925-4FCC-84C8-C6ADFB1DC785}"/>
                </a:ext>
              </a:extLst>
            </p:cNvPr>
            <p:cNvSpPr/>
            <p:nvPr/>
          </p:nvSpPr>
          <p:spPr>
            <a:xfrm>
              <a:off x="2753750" y="41250"/>
              <a:ext cx="883275" cy="1473000"/>
            </a:xfrm>
            <a:custGeom>
              <a:avLst/>
              <a:gdLst/>
              <a:ahLst/>
              <a:cxnLst/>
              <a:rect l="l" t="t" r="r" b="b"/>
              <a:pathLst>
                <a:path w="35331" h="58920" extrusionOk="0">
                  <a:moveTo>
                    <a:pt x="32009" y="0"/>
                  </a:moveTo>
                  <a:cubicBezTo>
                    <a:pt x="30470" y="0"/>
                    <a:pt x="28931" y="802"/>
                    <a:pt x="28140" y="2406"/>
                  </a:cubicBezTo>
                  <a:lnTo>
                    <a:pt x="21979" y="14886"/>
                  </a:lnTo>
                  <a:cubicBezTo>
                    <a:pt x="21351" y="16160"/>
                    <a:pt x="20134" y="17042"/>
                    <a:pt x="18728" y="17248"/>
                  </a:cubicBezTo>
                  <a:lnTo>
                    <a:pt x="4957" y="19248"/>
                  </a:lnTo>
                  <a:cubicBezTo>
                    <a:pt x="1416" y="19763"/>
                    <a:pt x="0" y="24115"/>
                    <a:pt x="2565" y="26612"/>
                  </a:cubicBezTo>
                  <a:lnTo>
                    <a:pt x="12531" y="36328"/>
                  </a:lnTo>
                  <a:cubicBezTo>
                    <a:pt x="13548" y="37318"/>
                    <a:pt x="14011" y="38747"/>
                    <a:pt x="13771" y="40149"/>
                  </a:cubicBezTo>
                  <a:lnTo>
                    <a:pt x="11419" y="53863"/>
                  </a:lnTo>
                  <a:cubicBezTo>
                    <a:pt x="10940" y="56655"/>
                    <a:pt x="13155" y="58919"/>
                    <a:pt x="15669" y="58919"/>
                  </a:cubicBezTo>
                  <a:cubicBezTo>
                    <a:pt x="16208" y="58919"/>
                    <a:pt x="16760" y="58815"/>
                    <a:pt x="17302" y="58591"/>
                  </a:cubicBezTo>
                  <a:cubicBezTo>
                    <a:pt x="16538" y="57685"/>
                    <a:pt x="16137" y="56454"/>
                    <a:pt x="16369" y="55100"/>
                  </a:cubicBezTo>
                  <a:lnTo>
                    <a:pt x="18721" y="41386"/>
                  </a:lnTo>
                  <a:cubicBezTo>
                    <a:pt x="18961" y="39984"/>
                    <a:pt x="18498" y="38558"/>
                    <a:pt x="17478" y="37565"/>
                  </a:cubicBezTo>
                  <a:lnTo>
                    <a:pt x="7515" y="27853"/>
                  </a:lnTo>
                  <a:cubicBezTo>
                    <a:pt x="4951" y="25351"/>
                    <a:pt x="6367" y="20999"/>
                    <a:pt x="9908" y="20485"/>
                  </a:cubicBezTo>
                  <a:lnTo>
                    <a:pt x="23679" y="18485"/>
                  </a:lnTo>
                  <a:cubicBezTo>
                    <a:pt x="25085" y="18279"/>
                    <a:pt x="26301" y="17397"/>
                    <a:pt x="26930" y="16123"/>
                  </a:cubicBezTo>
                  <a:lnTo>
                    <a:pt x="33087" y="3643"/>
                  </a:lnTo>
                  <a:cubicBezTo>
                    <a:pt x="33594" y="2619"/>
                    <a:pt x="34408" y="1923"/>
                    <a:pt x="35330" y="1552"/>
                  </a:cubicBezTo>
                  <a:cubicBezTo>
                    <a:pt x="34482" y="517"/>
                    <a:pt x="33245" y="0"/>
                    <a:pt x="32009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352;p29">
              <a:extLst>
                <a:ext uri="{FF2B5EF4-FFF2-40B4-BE49-F238E27FC236}">
                  <a16:creationId xmlns:a16="http://schemas.microsoft.com/office/drawing/2014/main" id="{96A14B8C-DE97-48E9-9D42-91E3643C571D}"/>
                </a:ext>
              </a:extLst>
            </p:cNvPr>
            <p:cNvSpPr/>
            <p:nvPr/>
          </p:nvSpPr>
          <p:spPr>
            <a:xfrm>
              <a:off x="2752900" y="245575"/>
              <a:ext cx="1347275" cy="1291875"/>
            </a:xfrm>
            <a:custGeom>
              <a:avLst/>
              <a:gdLst/>
              <a:ahLst/>
              <a:cxnLst/>
              <a:rect l="l" t="t" r="r" b="b"/>
              <a:pathLst>
                <a:path w="53891" h="51675" extrusionOk="0">
                  <a:moveTo>
                    <a:pt x="24869" y="0"/>
                  </a:moveTo>
                  <a:cubicBezTo>
                    <a:pt x="24527" y="0"/>
                    <a:pt x="24199" y="189"/>
                    <a:pt x="24038" y="516"/>
                  </a:cubicBezTo>
                  <a:lnTo>
                    <a:pt x="21182" y="6304"/>
                  </a:lnTo>
                  <a:cubicBezTo>
                    <a:pt x="20688" y="7304"/>
                    <a:pt x="19732" y="7997"/>
                    <a:pt x="18627" y="8156"/>
                  </a:cubicBezTo>
                  <a:lnTo>
                    <a:pt x="4860" y="10160"/>
                  </a:lnTo>
                  <a:cubicBezTo>
                    <a:pt x="2866" y="10447"/>
                    <a:pt x="1244" y="11816"/>
                    <a:pt x="622" y="13728"/>
                  </a:cubicBezTo>
                  <a:cubicBezTo>
                    <a:pt x="0" y="15641"/>
                    <a:pt x="510" y="17702"/>
                    <a:pt x="1950" y="19109"/>
                  </a:cubicBezTo>
                  <a:lnTo>
                    <a:pt x="11916" y="28821"/>
                  </a:lnTo>
                  <a:cubicBezTo>
                    <a:pt x="12713" y="29598"/>
                    <a:pt x="13078" y="30719"/>
                    <a:pt x="12889" y="31821"/>
                  </a:cubicBezTo>
                  <a:lnTo>
                    <a:pt x="10537" y="45534"/>
                  </a:lnTo>
                  <a:cubicBezTo>
                    <a:pt x="10199" y="47518"/>
                    <a:pt x="10996" y="49485"/>
                    <a:pt x="12626" y="50667"/>
                  </a:cubicBezTo>
                  <a:cubicBezTo>
                    <a:pt x="13544" y="51335"/>
                    <a:pt x="14620" y="51675"/>
                    <a:pt x="15703" y="51675"/>
                  </a:cubicBezTo>
                  <a:cubicBezTo>
                    <a:pt x="16537" y="51675"/>
                    <a:pt x="17376" y="51474"/>
                    <a:pt x="18150" y="51066"/>
                  </a:cubicBezTo>
                  <a:lnTo>
                    <a:pt x="30468" y="44591"/>
                  </a:lnTo>
                  <a:cubicBezTo>
                    <a:pt x="30961" y="44331"/>
                    <a:pt x="31503" y="44201"/>
                    <a:pt x="32045" y="44201"/>
                  </a:cubicBezTo>
                  <a:cubicBezTo>
                    <a:pt x="32586" y="44201"/>
                    <a:pt x="33128" y="44331"/>
                    <a:pt x="33621" y="44591"/>
                  </a:cubicBezTo>
                  <a:lnTo>
                    <a:pt x="45939" y="51066"/>
                  </a:lnTo>
                  <a:cubicBezTo>
                    <a:pt x="46692" y="51463"/>
                    <a:pt x="47532" y="51662"/>
                    <a:pt x="48373" y="51662"/>
                  </a:cubicBezTo>
                  <a:cubicBezTo>
                    <a:pt x="49460" y="51662"/>
                    <a:pt x="50551" y="51330"/>
                    <a:pt x="51463" y="50667"/>
                  </a:cubicBezTo>
                  <a:cubicBezTo>
                    <a:pt x="53093" y="49485"/>
                    <a:pt x="53890" y="47518"/>
                    <a:pt x="53552" y="45534"/>
                  </a:cubicBezTo>
                  <a:lnTo>
                    <a:pt x="52477" y="39279"/>
                  </a:lnTo>
                  <a:cubicBezTo>
                    <a:pt x="52399" y="38829"/>
                    <a:pt x="52009" y="38509"/>
                    <a:pt x="51565" y="38509"/>
                  </a:cubicBezTo>
                  <a:cubicBezTo>
                    <a:pt x="51513" y="38509"/>
                    <a:pt x="51459" y="38513"/>
                    <a:pt x="51406" y="38522"/>
                  </a:cubicBezTo>
                  <a:cubicBezTo>
                    <a:pt x="50899" y="38607"/>
                    <a:pt x="50562" y="39087"/>
                    <a:pt x="50649" y="39594"/>
                  </a:cubicBezTo>
                  <a:lnTo>
                    <a:pt x="51721" y="45848"/>
                  </a:lnTo>
                  <a:cubicBezTo>
                    <a:pt x="51944" y="47150"/>
                    <a:pt x="51440" y="48390"/>
                    <a:pt x="50372" y="49164"/>
                  </a:cubicBezTo>
                  <a:cubicBezTo>
                    <a:pt x="49770" y="49602"/>
                    <a:pt x="49083" y="49823"/>
                    <a:pt x="48389" y="49823"/>
                  </a:cubicBezTo>
                  <a:cubicBezTo>
                    <a:pt x="47853" y="49823"/>
                    <a:pt x="47312" y="49691"/>
                    <a:pt x="46803" y="49424"/>
                  </a:cubicBezTo>
                  <a:lnTo>
                    <a:pt x="34486" y="42949"/>
                  </a:lnTo>
                  <a:cubicBezTo>
                    <a:pt x="33723" y="42547"/>
                    <a:pt x="32884" y="42346"/>
                    <a:pt x="32045" y="42346"/>
                  </a:cubicBezTo>
                  <a:cubicBezTo>
                    <a:pt x="31206" y="42346"/>
                    <a:pt x="30367" y="42547"/>
                    <a:pt x="29603" y="42949"/>
                  </a:cubicBezTo>
                  <a:lnTo>
                    <a:pt x="17286" y="49424"/>
                  </a:lnTo>
                  <a:cubicBezTo>
                    <a:pt x="16777" y="49691"/>
                    <a:pt x="16236" y="49823"/>
                    <a:pt x="15700" y="49823"/>
                  </a:cubicBezTo>
                  <a:cubicBezTo>
                    <a:pt x="15006" y="49823"/>
                    <a:pt x="14319" y="49602"/>
                    <a:pt x="13717" y="49164"/>
                  </a:cubicBezTo>
                  <a:cubicBezTo>
                    <a:pt x="12649" y="48390"/>
                    <a:pt x="12145" y="47150"/>
                    <a:pt x="12369" y="45848"/>
                  </a:cubicBezTo>
                  <a:lnTo>
                    <a:pt x="14721" y="32135"/>
                  </a:lnTo>
                  <a:cubicBezTo>
                    <a:pt x="15011" y="30432"/>
                    <a:pt x="14447" y="28695"/>
                    <a:pt x="13210" y="27492"/>
                  </a:cubicBezTo>
                  <a:lnTo>
                    <a:pt x="3248" y="17777"/>
                  </a:lnTo>
                  <a:cubicBezTo>
                    <a:pt x="2302" y="16858"/>
                    <a:pt x="1981" y="15556"/>
                    <a:pt x="2390" y="14303"/>
                  </a:cubicBezTo>
                  <a:cubicBezTo>
                    <a:pt x="2795" y="13049"/>
                    <a:pt x="3819" y="12184"/>
                    <a:pt x="5124" y="11995"/>
                  </a:cubicBezTo>
                  <a:lnTo>
                    <a:pt x="18897" y="9994"/>
                  </a:lnTo>
                  <a:cubicBezTo>
                    <a:pt x="20604" y="9748"/>
                    <a:pt x="22081" y="8673"/>
                    <a:pt x="22848" y="7126"/>
                  </a:cubicBezTo>
                  <a:lnTo>
                    <a:pt x="25703" y="1340"/>
                  </a:lnTo>
                  <a:cubicBezTo>
                    <a:pt x="25930" y="881"/>
                    <a:pt x="25741" y="323"/>
                    <a:pt x="25281" y="96"/>
                  </a:cubicBezTo>
                  <a:cubicBezTo>
                    <a:pt x="25148" y="31"/>
                    <a:pt x="25007" y="0"/>
                    <a:pt x="248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353;p29">
              <a:extLst>
                <a:ext uri="{FF2B5EF4-FFF2-40B4-BE49-F238E27FC236}">
                  <a16:creationId xmlns:a16="http://schemas.microsoft.com/office/drawing/2014/main" id="{20A6449C-B97F-49C3-934D-42D928C0127B}"/>
                </a:ext>
              </a:extLst>
            </p:cNvPr>
            <p:cNvSpPr/>
            <p:nvPr/>
          </p:nvSpPr>
          <p:spPr>
            <a:xfrm>
              <a:off x="3391500" y="18075"/>
              <a:ext cx="963625" cy="1123900"/>
            </a:xfrm>
            <a:custGeom>
              <a:avLst/>
              <a:gdLst/>
              <a:ahLst/>
              <a:cxnLst/>
              <a:rect l="l" t="t" r="r" b="b"/>
              <a:pathLst>
                <a:path w="38545" h="44956" extrusionOk="0">
                  <a:moveTo>
                    <a:pt x="6499" y="1"/>
                  </a:moveTo>
                  <a:cubicBezTo>
                    <a:pt x="4488" y="1"/>
                    <a:pt x="2687" y="1120"/>
                    <a:pt x="1795" y="2925"/>
                  </a:cubicBezTo>
                  <a:lnTo>
                    <a:pt x="227" y="6101"/>
                  </a:lnTo>
                  <a:cubicBezTo>
                    <a:pt x="1" y="6561"/>
                    <a:pt x="189" y="7118"/>
                    <a:pt x="649" y="7345"/>
                  </a:cubicBezTo>
                  <a:cubicBezTo>
                    <a:pt x="781" y="7410"/>
                    <a:pt x="921" y="7440"/>
                    <a:pt x="1058" y="7440"/>
                  </a:cubicBezTo>
                  <a:cubicBezTo>
                    <a:pt x="1401" y="7440"/>
                    <a:pt x="1731" y="7250"/>
                    <a:pt x="1893" y="6922"/>
                  </a:cubicBezTo>
                  <a:lnTo>
                    <a:pt x="3461" y="3745"/>
                  </a:lnTo>
                  <a:cubicBezTo>
                    <a:pt x="4045" y="2563"/>
                    <a:pt x="5181" y="1857"/>
                    <a:pt x="6499" y="1857"/>
                  </a:cubicBezTo>
                  <a:cubicBezTo>
                    <a:pt x="7820" y="1857"/>
                    <a:pt x="8956" y="2563"/>
                    <a:pt x="9540" y="3745"/>
                  </a:cubicBezTo>
                  <a:lnTo>
                    <a:pt x="15697" y="16226"/>
                  </a:lnTo>
                  <a:cubicBezTo>
                    <a:pt x="16464" y="17773"/>
                    <a:pt x="17941" y="18848"/>
                    <a:pt x="19648" y="19094"/>
                  </a:cubicBezTo>
                  <a:lnTo>
                    <a:pt x="33418" y="21095"/>
                  </a:lnTo>
                  <a:cubicBezTo>
                    <a:pt x="34726" y="21284"/>
                    <a:pt x="35750" y="22149"/>
                    <a:pt x="36155" y="23403"/>
                  </a:cubicBezTo>
                  <a:cubicBezTo>
                    <a:pt x="36564" y="24656"/>
                    <a:pt x="36243" y="25958"/>
                    <a:pt x="35297" y="26877"/>
                  </a:cubicBezTo>
                  <a:lnTo>
                    <a:pt x="25335" y="36592"/>
                  </a:lnTo>
                  <a:cubicBezTo>
                    <a:pt x="24098" y="37795"/>
                    <a:pt x="23534" y="39532"/>
                    <a:pt x="23825" y="41235"/>
                  </a:cubicBezTo>
                  <a:cubicBezTo>
                    <a:pt x="23825" y="41235"/>
                    <a:pt x="24331" y="44179"/>
                    <a:pt x="24331" y="44186"/>
                  </a:cubicBezTo>
                  <a:cubicBezTo>
                    <a:pt x="24407" y="44632"/>
                    <a:pt x="24810" y="44955"/>
                    <a:pt x="25252" y="44955"/>
                  </a:cubicBezTo>
                  <a:cubicBezTo>
                    <a:pt x="25302" y="44955"/>
                    <a:pt x="25352" y="44951"/>
                    <a:pt x="25403" y="44943"/>
                  </a:cubicBezTo>
                  <a:cubicBezTo>
                    <a:pt x="25910" y="44855"/>
                    <a:pt x="26247" y="44375"/>
                    <a:pt x="26160" y="43871"/>
                  </a:cubicBezTo>
                  <a:lnTo>
                    <a:pt x="25656" y="40921"/>
                  </a:lnTo>
                  <a:cubicBezTo>
                    <a:pt x="25467" y="39823"/>
                    <a:pt x="25832" y="38698"/>
                    <a:pt x="26629" y="37921"/>
                  </a:cubicBezTo>
                  <a:lnTo>
                    <a:pt x="36595" y="28209"/>
                  </a:lnTo>
                  <a:cubicBezTo>
                    <a:pt x="38035" y="26802"/>
                    <a:pt x="38545" y="24741"/>
                    <a:pt x="37923" y="22828"/>
                  </a:cubicBezTo>
                  <a:cubicBezTo>
                    <a:pt x="37301" y="20916"/>
                    <a:pt x="35675" y="19547"/>
                    <a:pt x="33685" y="19260"/>
                  </a:cubicBezTo>
                  <a:lnTo>
                    <a:pt x="19915" y="17256"/>
                  </a:lnTo>
                  <a:cubicBezTo>
                    <a:pt x="18813" y="17097"/>
                    <a:pt x="17857" y="16404"/>
                    <a:pt x="17363" y="15404"/>
                  </a:cubicBezTo>
                  <a:lnTo>
                    <a:pt x="11207" y="2925"/>
                  </a:lnTo>
                  <a:cubicBezTo>
                    <a:pt x="10314" y="1120"/>
                    <a:pt x="8513" y="1"/>
                    <a:pt x="64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5" name="مجموعة 470">
            <a:extLst>
              <a:ext uri="{FF2B5EF4-FFF2-40B4-BE49-F238E27FC236}">
                <a16:creationId xmlns:a16="http://schemas.microsoft.com/office/drawing/2014/main" id="{F26EC5FB-5FA6-46FB-9C38-C477CACFCC7B}"/>
              </a:ext>
            </a:extLst>
          </p:cNvPr>
          <p:cNvGrpSpPr/>
          <p:nvPr/>
        </p:nvGrpSpPr>
        <p:grpSpPr>
          <a:xfrm>
            <a:off x="46332" y="1680833"/>
            <a:ext cx="769487" cy="2578510"/>
            <a:chOff x="4670367" y="165853"/>
            <a:chExt cx="1773552" cy="5858111"/>
          </a:xfrm>
        </p:grpSpPr>
        <p:pic>
          <p:nvPicPr>
            <p:cNvPr id="103" name="Picture 2" descr="وجه حزين كرتون Png">
              <a:extLst>
                <a:ext uri="{FF2B5EF4-FFF2-40B4-BE49-F238E27FC236}">
                  <a16:creationId xmlns:a16="http://schemas.microsoft.com/office/drawing/2014/main" id="{36909290-31F1-46D7-AF8E-5E3DB3137D7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0367" y="4309465"/>
              <a:ext cx="1666874" cy="17144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04" name="مجموعة 472">
              <a:extLst>
                <a:ext uri="{FF2B5EF4-FFF2-40B4-BE49-F238E27FC236}">
                  <a16:creationId xmlns:a16="http://schemas.microsoft.com/office/drawing/2014/main" id="{E7574ECE-108C-48BC-8BEF-B0996416171F}"/>
                </a:ext>
              </a:extLst>
            </p:cNvPr>
            <p:cNvGrpSpPr/>
            <p:nvPr/>
          </p:nvGrpSpPr>
          <p:grpSpPr>
            <a:xfrm>
              <a:off x="4777045" y="165853"/>
              <a:ext cx="1666874" cy="3841934"/>
              <a:chOff x="4777045" y="165853"/>
              <a:chExt cx="1666874" cy="3841934"/>
            </a:xfrm>
          </p:grpSpPr>
          <p:pic>
            <p:nvPicPr>
              <p:cNvPr id="105" name="صورة 473">
                <a:extLst>
                  <a:ext uri="{FF2B5EF4-FFF2-40B4-BE49-F238E27FC236}">
                    <a16:creationId xmlns:a16="http://schemas.microsoft.com/office/drawing/2014/main" id="{87453C96-4E56-4F2F-BF21-69A84EF83D5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777045" y="165853"/>
                <a:ext cx="1666874" cy="1718962"/>
              </a:xfrm>
              <a:prstGeom prst="rect">
                <a:avLst/>
              </a:prstGeom>
            </p:spPr>
          </p:pic>
          <p:pic>
            <p:nvPicPr>
              <p:cNvPr id="106" name="صورة 474">
                <a:extLst>
                  <a:ext uri="{FF2B5EF4-FFF2-40B4-BE49-F238E27FC236}">
                    <a16:creationId xmlns:a16="http://schemas.microsoft.com/office/drawing/2014/main" id="{D3DD85FA-3702-4874-8B55-0BC69DBD41E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clrChange>
                  <a:clrFrom>
                    <a:srgbClr val="FDFDFD"/>
                  </a:clrFrom>
                  <a:clrTo>
                    <a:srgbClr val="FDFDFD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4777045" y="2326605"/>
                <a:ext cx="1629565" cy="1681182"/>
              </a:xfrm>
              <a:prstGeom prst="rect">
                <a:avLst/>
              </a:prstGeom>
            </p:spPr>
          </p:pic>
        </p:grpSp>
      </p:grpSp>
      <p:sp>
        <p:nvSpPr>
          <p:cNvPr id="10" name="Google Shape;2710;p47">
            <a:extLst>
              <a:ext uri="{FF2B5EF4-FFF2-40B4-BE49-F238E27FC236}">
                <a16:creationId xmlns:a16="http://schemas.microsoft.com/office/drawing/2014/main" id="{AC95394F-D230-4FDF-0FC1-22F7576E8997}"/>
              </a:ext>
            </a:extLst>
          </p:cNvPr>
          <p:cNvSpPr/>
          <p:nvPr/>
        </p:nvSpPr>
        <p:spPr>
          <a:xfrm>
            <a:off x="1581142" y="2486095"/>
            <a:ext cx="6338191" cy="756619"/>
          </a:xfrm>
          <a:custGeom>
            <a:avLst/>
            <a:gdLst/>
            <a:ahLst/>
            <a:cxnLst/>
            <a:rect l="l" t="t" r="r" b="b"/>
            <a:pathLst>
              <a:path w="40258" h="29674" extrusionOk="0">
                <a:moveTo>
                  <a:pt x="36470" y="989"/>
                </a:moveTo>
                <a:cubicBezTo>
                  <a:pt x="36245" y="944"/>
                  <a:pt x="36017" y="903"/>
                  <a:pt x="35785" y="882"/>
                </a:cubicBezTo>
                <a:cubicBezTo>
                  <a:pt x="34672" y="778"/>
                  <a:pt x="33549" y="713"/>
                  <a:pt x="32429" y="685"/>
                </a:cubicBezTo>
                <a:cubicBezTo>
                  <a:pt x="30887" y="640"/>
                  <a:pt x="29346" y="654"/>
                  <a:pt x="27808" y="640"/>
                </a:cubicBezTo>
                <a:cubicBezTo>
                  <a:pt x="27210" y="636"/>
                  <a:pt x="26612" y="640"/>
                  <a:pt x="26014" y="630"/>
                </a:cubicBezTo>
                <a:cubicBezTo>
                  <a:pt x="25308" y="619"/>
                  <a:pt x="24607" y="598"/>
                  <a:pt x="23906" y="560"/>
                </a:cubicBezTo>
                <a:cubicBezTo>
                  <a:pt x="22416" y="477"/>
                  <a:pt x="20926" y="432"/>
                  <a:pt x="19447" y="260"/>
                </a:cubicBezTo>
                <a:cubicBezTo>
                  <a:pt x="17984" y="94"/>
                  <a:pt x="16529" y="18"/>
                  <a:pt x="15064" y="8"/>
                </a:cubicBezTo>
                <a:cubicBezTo>
                  <a:pt x="13765" y="0"/>
                  <a:pt x="12468" y="91"/>
                  <a:pt x="11172" y="198"/>
                </a:cubicBezTo>
                <a:cubicBezTo>
                  <a:pt x="10630" y="246"/>
                  <a:pt x="10080" y="177"/>
                  <a:pt x="9534" y="201"/>
                </a:cubicBezTo>
                <a:cubicBezTo>
                  <a:pt x="8593" y="239"/>
                  <a:pt x="7657" y="180"/>
                  <a:pt x="6720" y="94"/>
                </a:cubicBezTo>
                <a:cubicBezTo>
                  <a:pt x="6565" y="73"/>
                  <a:pt x="6406" y="73"/>
                  <a:pt x="6254" y="91"/>
                </a:cubicBezTo>
                <a:cubicBezTo>
                  <a:pt x="5286" y="270"/>
                  <a:pt x="4318" y="453"/>
                  <a:pt x="3347" y="640"/>
                </a:cubicBezTo>
                <a:cubicBezTo>
                  <a:pt x="2666" y="767"/>
                  <a:pt x="2078" y="1069"/>
                  <a:pt x="1674" y="1694"/>
                </a:cubicBezTo>
                <a:cubicBezTo>
                  <a:pt x="1339" y="2209"/>
                  <a:pt x="958" y="2720"/>
                  <a:pt x="810" y="3342"/>
                </a:cubicBezTo>
                <a:cubicBezTo>
                  <a:pt x="647" y="4010"/>
                  <a:pt x="499" y="4680"/>
                  <a:pt x="513" y="5400"/>
                </a:cubicBezTo>
                <a:cubicBezTo>
                  <a:pt x="516" y="5786"/>
                  <a:pt x="447" y="6170"/>
                  <a:pt x="412" y="6561"/>
                </a:cubicBezTo>
                <a:cubicBezTo>
                  <a:pt x="350" y="7283"/>
                  <a:pt x="277" y="8002"/>
                  <a:pt x="232" y="8731"/>
                </a:cubicBezTo>
                <a:cubicBezTo>
                  <a:pt x="184" y="9426"/>
                  <a:pt x="170" y="10128"/>
                  <a:pt x="149" y="10822"/>
                </a:cubicBezTo>
                <a:cubicBezTo>
                  <a:pt x="119" y="11915"/>
                  <a:pt x="74" y="13006"/>
                  <a:pt x="63" y="14096"/>
                </a:cubicBezTo>
                <a:cubicBezTo>
                  <a:pt x="57" y="15530"/>
                  <a:pt x="122" y="16961"/>
                  <a:pt x="63" y="18382"/>
                </a:cubicBezTo>
                <a:cubicBezTo>
                  <a:pt x="1" y="19844"/>
                  <a:pt x="12" y="21292"/>
                  <a:pt x="132" y="22750"/>
                </a:cubicBezTo>
                <a:cubicBezTo>
                  <a:pt x="212" y="23732"/>
                  <a:pt x="364" y="24700"/>
                  <a:pt x="706" y="25633"/>
                </a:cubicBezTo>
                <a:cubicBezTo>
                  <a:pt x="1194" y="26957"/>
                  <a:pt x="2027" y="27880"/>
                  <a:pt x="3250" y="28419"/>
                </a:cubicBezTo>
                <a:cubicBezTo>
                  <a:pt x="3855" y="28689"/>
                  <a:pt x="4477" y="28875"/>
                  <a:pt x="5106" y="29003"/>
                </a:cubicBezTo>
                <a:cubicBezTo>
                  <a:pt x="5787" y="29145"/>
                  <a:pt x="6478" y="29217"/>
                  <a:pt x="7167" y="29255"/>
                </a:cubicBezTo>
                <a:cubicBezTo>
                  <a:pt x="8963" y="29348"/>
                  <a:pt x="10764" y="29390"/>
                  <a:pt x="12565" y="29477"/>
                </a:cubicBezTo>
                <a:cubicBezTo>
                  <a:pt x="14234" y="29570"/>
                  <a:pt x="15897" y="29597"/>
                  <a:pt x="17566" y="29556"/>
                </a:cubicBezTo>
                <a:cubicBezTo>
                  <a:pt x="18635" y="29528"/>
                  <a:pt x="19702" y="29556"/>
                  <a:pt x="20771" y="29584"/>
                </a:cubicBezTo>
                <a:cubicBezTo>
                  <a:pt x="22388" y="29618"/>
                  <a:pt x="24006" y="29674"/>
                  <a:pt x="25616" y="29542"/>
                </a:cubicBezTo>
                <a:cubicBezTo>
                  <a:pt x="25979" y="29514"/>
                  <a:pt x="26345" y="29501"/>
                  <a:pt x="26709" y="29525"/>
                </a:cubicBezTo>
                <a:cubicBezTo>
                  <a:pt x="26768" y="29528"/>
                  <a:pt x="26830" y="29535"/>
                  <a:pt x="26889" y="29549"/>
                </a:cubicBezTo>
                <a:cubicBezTo>
                  <a:pt x="27130" y="29597"/>
                  <a:pt x="31195" y="28983"/>
                  <a:pt x="31319" y="28979"/>
                </a:cubicBezTo>
                <a:cubicBezTo>
                  <a:pt x="32332" y="28910"/>
                  <a:pt x="33348" y="28837"/>
                  <a:pt x="34361" y="28778"/>
                </a:cubicBezTo>
                <a:cubicBezTo>
                  <a:pt x="35371" y="28710"/>
                  <a:pt x="36379" y="28592"/>
                  <a:pt x="37396" y="28613"/>
                </a:cubicBezTo>
                <a:cubicBezTo>
                  <a:pt x="37942" y="28627"/>
                  <a:pt x="38353" y="28474"/>
                  <a:pt x="38710" y="28094"/>
                </a:cubicBezTo>
                <a:cubicBezTo>
                  <a:pt x="38871" y="27922"/>
                  <a:pt x="39024" y="27727"/>
                  <a:pt x="39148" y="27523"/>
                </a:cubicBezTo>
                <a:cubicBezTo>
                  <a:pt x="39556" y="26836"/>
                  <a:pt x="39805" y="26092"/>
                  <a:pt x="39857" y="25263"/>
                </a:cubicBezTo>
                <a:cubicBezTo>
                  <a:pt x="39978" y="23362"/>
                  <a:pt x="40109" y="21475"/>
                  <a:pt x="40223" y="19571"/>
                </a:cubicBezTo>
                <a:cubicBezTo>
                  <a:pt x="40257" y="19014"/>
                  <a:pt x="40254" y="18457"/>
                  <a:pt x="40251" y="17894"/>
                </a:cubicBezTo>
                <a:cubicBezTo>
                  <a:pt x="40251" y="16463"/>
                  <a:pt x="40223" y="15039"/>
                  <a:pt x="40219" y="13612"/>
                </a:cubicBezTo>
                <a:cubicBezTo>
                  <a:pt x="40216" y="12267"/>
                  <a:pt x="40144" y="10923"/>
                  <a:pt x="40029" y="9585"/>
                </a:cubicBezTo>
                <a:cubicBezTo>
                  <a:pt x="39943" y="8600"/>
                  <a:pt x="39912" y="7622"/>
                  <a:pt x="39839" y="6640"/>
                </a:cubicBezTo>
                <a:cubicBezTo>
                  <a:pt x="39791" y="6028"/>
                  <a:pt x="39742" y="5410"/>
                  <a:pt x="39653" y="4798"/>
                </a:cubicBezTo>
                <a:cubicBezTo>
                  <a:pt x="39493" y="3754"/>
                  <a:pt x="39134" y="2787"/>
                  <a:pt x="38530" y="1922"/>
                </a:cubicBezTo>
                <a:cubicBezTo>
                  <a:pt x="38287" y="1576"/>
                  <a:pt x="38011" y="1314"/>
                  <a:pt x="37606" y="1235"/>
                </a:cubicBezTo>
                <a:cubicBezTo>
                  <a:pt x="37596" y="1231"/>
                  <a:pt x="37582" y="1227"/>
                  <a:pt x="37569" y="1224"/>
                </a:cubicBezTo>
                <a:cubicBezTo>
                  <a:pt x="37499" y="1214"/>
                  <a:pt x="37430" y="1200"/>
                  <a:pt x="37362" y="1186"/>
                </a:cubicBezTo>
                <a:cubicBezTo>
                  <a:pt x="37064" y="1128"/>
                  <a:pt x="36767" y="1051"/>
                  <a:pt x="36470" y="98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FFD5E9AE-2FE3-AE38-088A-BC7285300665}"/>
              </a:ext>
            </a:extLst>
          </p:cNvPr>
          <p:cNvSpPr txBox="1"/>
          <p:nvPr/>
        </p:nvSpPr>
        <p:spPr>
          <a:xfrm>
            <a:off x="2061641" y="2600836"/>
            <a:ext cx="52387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OM" sz="2400" b="1" dirty="0">
                <a:latin typeface="Calibri" panose="020F0502020204030204" pitchFamily="34" charset="0"/>
                <a:cs typeface="Calibri" panose="020F0502020204030204" pitchFamily="34" charset="0"/>
              </a:rPr>
              <a:t>أستطيع تقدير قياس الزوايا لأقرب عشر درجات  . </a:t>
            </a: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Google Shape;2710;p47">
            <a:extLst>
              <a:ext uri="{FF2B5EF4-FFF2-40B4-BE49-F238E27FC236}">
                <a16:creationId xmlns:a16="http://schemas.microsoft.com/office/drawing/2014/main" id="{3623ABA5-BF49-9EF0-8CD8-59B8889D97A4}"/>
              </a:ext>
            </a:extLst>
          </p:cNvPr>
          <p:cNvSpPr/>
          <p:nvPr/>
        </p:nvSpPr>
        <p:spPr>
          <a:xfrm>
            <a:off x="1581142" y="3417628"/>
            <a:ext cx="6338191" cy="756619"/>
          </a:xfrm>
          <a:custGeom>
            <a:avLst/>
            <a:gdLst/>
            <a:ahLst/>
            <a:cxnLst/>
            <a:rect l="l" t="t" r="r" b="b"/>
            <a:pathLst>
              <a:path w="40258" h="29674" extrusionOk="0">
                <a:moveTo>
                  <a:pt x="36470" y="989"/>
                </a:moveTo>
                <a:cubicBezTo>
                  <a:pt x="36245" y="944"/>
                  <a:pt x="36017" y="903"/>
                  <a:pt x="35785" y="882"/>
                </a:cubicBezTo>
                <a:cubicBezTo>
                  <a:pt x="34672" y="778"/>
                  <a:pt x="33549" y="713"/>
                  <a:pt x="32429" y="685"/>
                </a:cubicBezTo>
                <a:cubicBezTo>
                  <a:pt x="30887" y="640"/>
                  <a:pt x="29346" y="654"/>
                  <a:pt x="27808" y="640"/>
                </a:cubicBezTo>
                <a:cubicBezTo>
                  <a:pt x="27210" y="636"/>
                  <a:pt x="26612" y="640"/>
                  <a:pt x="26014" y="630"/>
                </a:cubicBezTo>
                <a:cubicBezTo>
                  <a:pt x="25308" y="619"/>
                  <a:pt x="24607" y="598"/>
                  <a:pt x="23906" y="560"/>
                </a:cubicBezTo>
                <a:cubicBezTo>
                  <a:pt x="22416" y="477"/>
                  <a:pt x="20926" y="432"/>
                  <a:pt x="19447" y="260"/>
                </a:cubicBezTo>
                <a:cubicBezTo>
                  <a:pt x="17984" y="94"/>
                  <a:pt x="16529" y="18"/>
                  <a:pt x="15064" y="8"/>
                </a:cubicBezTo>
                <a:cubicBezTo>
                  <a:pt x="13765" y="0"/>
                  <a:pt x="12468" y="91"/>
                  <a:pt x="11172" y="198"/>
                </a:cubicBezTo>
                <a:cubicBezTo>
                  <a:pt x="10630" y="246"/>
                  <a:pt x="10080" y="177"/>
                  <a:pt x="9534" y="201"/>
                </a:cubicBezTo>
                <a:cubicBezTo>
                  <a:pt x="8593" y="239"/>
                  <a:pt x="7657" y="180"/>
                  <a:pt x="6720" y="94"/>
                </a:cubicBezTo>
                <a:cubicBezTo>
                  <a:pt x="6565" y="73"/>
                  <a:pt x="6406" y="73"/>
                  <a:pt x="6254" y="91"/>
                </a:cubicBezTo>
                <a:cubicBezTo>
                  <a:pt x="5286" y="270"/>
                  <a:pt x="4318" y="453"/>
                  <a:pt x="3347" y="640"/>
                </a:cubicBezTo>
                <a:cubicBezTo>
                  <a:pt x="2666" y="767"/>
                  <a:pt x="2078" y="1069"/>
                  <a:pt x="1674" y="1694"/>
                </a:cubicBezTo>
                <a:cubicBezTo>
                  <a:pt x="1339" y="2209"/>
                  <a:pt x="958" y="2720"/>
                  <a:pt x="810" y="3342"/>
                </a:cubicBezTo>
                <a:cubicBezTo>
                  <a:pt x="647" y="4010"/>
                  <a:pt x="499" y="4680"/>
                  <a:pt x="513" y="5400"/>
                </a:cubicBezTo>
                <a:cubicBezTo>
                  <a:pt x="516" y="5786"/>
                  <a:pt x="447" y="6170"/>
                  <a:pt x="412" y="6561"/>
                </a:cubicBezTo>
                <a:cubicBezTo>
                  <a:pt x="350" y="7283"/>
                  <a:pt x="277" y="8002"/>
                  <a:pt x="232" y="8731"/>
                </a:cubicBezTo>
                <a:cubicBezTo>
                  <a:pt x="184" y="9426"/>
                  <a:pt x="170" y="10128"/>
                  <a:pt x="149" y="10822"/>
                </a:cubicBezTo>
                <a:cubicBezTo>
                  <a:pt x="119" y="11915"/>
                  <a:pt x="74" y="13006"/>
                  <a:pt x="63" y="14096"/>
                </a:cubicBezTo>
                <a:cubicBezTo>
                  <a:pt x="57" y="15530"/>
                  <a:pt x="122" y="16961"/>
                  <a:pt x="63" y="18382"/>
                </a:cubicBezTo>
                <a:cubicBezTo>
                  <a:pt x="1" y="19844"/>
                  <a:pt x="12" y="21292"/>
                  <a:pt x="132" y="22750"/>
                </a:cubicBezTo>
                <a:cubicBezTo>
                  <a:pt x="212" y="23732"/>
                  <a:pt x="364" y="24700"/>
                  <a:pt x="706" y="25633"/>
                </a:cubicBezTo>
                <a:cubicBezTo>
                  <a:pt x="1194" y="26957"/>
                  <a:pt x="2027" y="27880"/>
                  <a:pt x="3250" y="28419"/>
                </a:cubicBezTo>
                <a:cubicBezTo>
                  <a:pt x="3855" y="28689"/>
                  <a:pt x="4477" y="28875"/>
                  <a:pt x="5106" y="29003"/>
                </a:cubicBezTo>
                <a:cubicBezTo>
                  <a:pt x="5787" y="29145"/>
                  <a:pt x="6478" y="29217"/>
                  <a:pt x="7167" y="29255"/>
                </a:cubicBezTo>
                <a:cubicBezTo>
                  <a:pt x="8963" y="29348"/>
                  <a:pt x="10764" y="29390"/>
                  <a:pt x="12565" y="29477"/>
                </a:cubicBezTo>
                <a:cubicBezTo>
                  <a:pt x="14234" y="29570"/>
                  <a:pt x="15897" y="29597"/>
                  <a:pt x="17566" y="29556"/>
                </a:cubicBezTo>
                <a:cubicBezTo>
                  <a:pt x="18635" y="29528"/>
                  <a:pt x="19702" y="29556"/>
                  <a:pt x="20771" y="29584"/>
                </a:cubicBezTo>
                <a:cubicBezTo>
                  <a:pt x="22388" y="29618"/>
                  <a:pt x="24006" y="29674"/>
                  <a:pt x="25616" y="29542"/>
                </a:cubicBezTo>
                <a:cubicBezTo>
                  <a:pt x="25979" y="29514"/>
                  <a:pt x="26345" y="29501"/>
                  <a:pt x="26709" y="29525"/>
                </a:cubicBezTo>
                <a:cubicBezTo>
                  <a:pt x="26768" y="29528"/>
                  <a:pt x="26830" y="29535"/>
                  <a:pt x="26889" y="29549"/>
                </a:cubicBezTo>
                <a:cubicBezTo>
                  <a:pt x="27130" y="29597"/>
                  <a:pt x="31195" y="28983"/>
                  <a:pt x="31319" y="28979"/>
                </a:cubicBezTo>
                <a:cubicBezTo>
                  <a:pt x="32332" y="28910"/>
                  <a:pt x="33348" y="28837"/>
                  <a:pt x="34361" y="28778"/>
                </a:cubicBezTo>
                <a:cubicBezTo>
                  <a:pt x="35371" y="28710"/>
                  <a:pt x="36379" y="28592"/>
                  <a:pt x="37396" y="28613"/>
                </a:cubicBezTo>
                <a:cubicBezTo>
                  <a:pt x="37942" y="28627"/>
                  <a:pt x="38353" y="28474"/>
                  <a:pt x="38710" y="28094"/>
                </a:cubicBezTo>
                <a:cubicBezTo>
                  <a:pt x="38871" y="27922"/>
                  <a:pt x="39024" y="27727"/>
                  <a:pt x="39148" y="27523"/>
                </a:cubicBezTo>
                <a:cubicBezTo>
                  <a:pt x="39556" y="26836"/>
                  <a:pt x="39805" y="26092"/>
                  <a:pt x="39857" y="25263"/>
                </a:cubicBezTo>
                <a:cubicBezTo>
                  <a:pt x="39978" y="23362"/>
                  <a:pt x="40109" y="21475"/>
                  <a:pt x="40223" y="19571"/>
                </a:cubicBezTo>
                <a:cubicBezTo>
                  <a:pt x="40257" y="19014"/>
                  <a:pt x="40254" y="18457"/>
                  <a:pt x="40251" y="17894"/>
                </a:cubicBezTo>
                <a:cubicBezTo>
                  <a:pt x="40251" y="16463"/>
                  <a:pt x="40223" y="15039"/>
                  <a:pt x="40219" y="13612"/>
                </a:cubicBezTo>
                <a:cubicBezTo>
                  <a:pt x="40216" y="12267"/>
                  <a:pt x="40144" y="10923"/>
                  <a:pt x="40029" y="9585"/>
                </a:cubicBezTo>
                <a:cubicBezTo>
                  <a:pt x="39943" y="8600"/>
                  <a:pt x="39912" y="7622"/>
                  <a:pt x="39839" y="6640"/>
                </a:cubicBezTo>
                <a:cubicBezTo>
                  <a:pt x="39791" y="6028"/>
                  <a:pt x="39742" y="5410"/>
                  <a:pt x="39653" y="4798"/>
                </a:cubicBezTo>
                <a:cubicBezTo>
                  <a:pt x="39493" y="3754"/>
                  <a:pt x="39134" y="2787"/>
                  <a:pt x="38530" y="1922"/>
                </a:cubicBezTo>
                <a:cubicBezTo>
                  <a:pt x="38287" y="1576"/>
                  <a:pt x="38011" y="1314"/>
                  <a:pt x="37606" y="1235"/>
                </a:cubicBezTo>
                <a:cubicBezTo>
                  <a:pt x="37596" y="1231"/>
                  <a:pt x="37582" y="1227"/>
                  <a:pt x="37569" y="1224"/>
                </a:cubicBezTo>
                <a:cubicBezTo>
                  <a:pt x="37499" y="1214"/>
                  <a:pt x="37430" y="1200"/>
                  <a:pt x="37362" y="1186"/>
                </a:cubicBezTo>
                <a:cubicBezTo>
                  <a:pt x="37064" y="1128"/>
                  <a:pt x="36767" y="1051"/>
                  <a:pt x="36470" y="98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" name="Google Shape;1342;p29">
            <a:extLst>
              <a:ext uri="{FF2B5EF4-FFF2-40B4-BE49-F238E27FC236}">
                <a16:creationId xmlns:a16="http://schemas.microsoft.com/office/drawing/2014/main" id="{94B42932-97B6-FAD3-B4A7-259E4E1C6632}"/>
              </a:ext>
            </a:extLst>
          </p:cNvPr>
          <p:cNvGrpSpPr/>
          <p:nvPr/>
        </p:nvGrpSpPr>
        <p:grpSpPr>
          <a:xfrm flipH="1">
            <a:off x="7371586" y="2643308"/>
            <a:ext cx="476551" cy="457909"/>
            <a:chOff x="2416614" y="-315052"/>
            <a:chExt cx="2274706" cy="2185722"/>
          </a:xfrm>
        </p:grpSpPr>
        <p:sp>
          <p:nvSpPr>
            <p:cNvPr id="13" name="Google Shape;1343;p29">
              <a:extLst>
                <a:ext uri="{FF2B5EF4-FFF2-40B4-BE49-F238E27FC236}">
                  <a16:creationId xmlns:a16="http://schemas.microsoft.com/office/drawing/2014/main" id="{2DECE35D-D936-C861-F035-DE97E45E93FD}"/>
                </a:ext>
              </a:extLst>
            </p:cNvPr>
            <p:cNvSpPr/>
            <p:nvPr/>
          </p:nvSpPr>
          <p:spPr>
            <a:xfrm>
              <a:off x="2416614" y="-315052"/>
              <a:ext cx="2274706" cy="2185722"/>
            </a:xfrm>
            <a:custGeom>
              <a:avLst/>
              <a:gdLst/>
              <a:ahLst/>
              <a:cxnLst/>
              <a:rect l="l" t="t" r="r" b="b"/>
              <a:pathLst>
                <a:path w="75079" h="72142" extrusionOk="0">
                  <a:moveTo>
                    <a:pt x="37538" y="0"/>
                  </a:moveTo>
                  <a:cubicBezTo>
                    <a:pt x="35486" y="0"/>
                    <a:pt x="33490" y="565"/>
                    <a:pt x="31763" y="1639"/>
                  </a:cubicBezTo>
                  <a:cubicBezTo>
                    <a:pt x="30040" y="2711"/>
                    <a:pt x="28647" y="4252"/>
                    <a:pt x="27738" y="6094"/>
                  </a:cubicBezTo>
                  <a:lnTo>
                    <a:pt x="26170" y="9270"/>
                  </a:lnTo>
                  <a:cubicBezTo>
                    <a:pt x="25872" y="9871"/>
                    <a:pt x="25670" y="10506"/>
                    <a:pt x="25568" y="11158"/>
                  </a:cubicBezTo>
                  <a:cubicBezTo>
                    <a:pt x="25113" y="11639"/>
                    <a:pt x="24734" y="12183"/>
                    <a:pt x="24436" y="12785"/>
                  </a:cubicBezTo>
                  <a:lnTo>
                    <a:pt x="22115" y="17488"/>
                  </a:lnTo>
                  <a:lnTo>
                    <a:pt x="9537" y="19317"/>
                  </a:lnTo>
                  <a:cubicBezTo>
                    <a:pt x="7503" y="19613"/>
                    <a:pt x="5607" y="20458"/>
                    <a:pt x="4056" y="21770"/>
                  </a:cubicBezTo>
                  <a:cubicBezTo>
                    <a:pt x="2505" y="23077"/>
                    <a:pt x="1349" y="24801"/>
                    <a:pt x="713" y="26755"/>
                  </a:cubicBezTo>
                  <a:cubicBezTo>
                    <a:pt x="78" y="28711"/>
                    <a:pt x="1" y="30782"/>
                    <a:pt x="487" y="32756"/>
                  </a:cubicBezTo>
                  <a:cubicBezTo>
                    <a:pt x="974" y="34726"/>
                    <a:pt x="2008" y="36523"/>
                    <a:pt x="3478" y="37960"/>
                  </a:cubicBezTo>
                  <a:lnTo>
                    <a:pt x="12578" y="46831"/>
                  </a:lnTo>
                  <a:lnTo>
                    <a:pt x="10433" y="59358"/>
                  </a:lnTo>
                  <a:cubicBezTo>
                    <a:pt x="10084" y="61381"/>
                    <a:pt x="10304" y="63446"/>
                    <a:pt x="11071" y="65329"/>
                  </a:cubicBezTo>
                  <a:cubicBezTo>
                    <a:pt x="11835" y="67208"/>
                    <a:pt x="13116" y="68840"/>
                    <a:pt x="14778" y="70047"/>
                  </a:cubicBezTo>
                  <a:cubicBezTo>
                    <a:pt x="16664" y="71418"/>
                    <a:pt x="18884" y="72141"/>
                    <a:pt x="21195" y="72141"/>
                  </a:cubicBezTo>
                  <a:cubicBezTo>
                    <a:pt x="22956" y="72141"/>
                    <a:pt x="24717" y="71706"/>
                    <a:pt x="26289" y="70881"/>
                  </a:cubicBezTo>
                  <a:lnTo>
                    <a:pt x="37538" y="64967"/>
                  </a:lnTo>
                  <a:lnTo>
                    <a:pt x="48271" y="70607"/>
                  </a:lnTo>
                  <a:lnTo>
                    <a:pt x="48274" y="70611"/>
                  </a:lnTo>
                  <a:cubicBezTo>
                    <a:pt x="48430" y="70692"/>
                    <a:pt x="48561" y="70759"/>
                    <a:pt x="48689" y="70827"/>
                  </a:cubicBezTo>
                  <a:cubicBezTo>
                    <a:pt x="48720" y="70844"/>
                    <a:pt x="48750" y="70861"/>
                    <a:pt x="48784" y="70878"/>
                  </a:cubicBezTo>
                  <a:lnTo>
                    <a:pt x="48787" y="70881"/>
                  </a:lnTo>
                  <a:cubicBezTo>
                    <a:pt x="50349" y="71699"/>
                    <a:pt x="52086" y="72124"/>
                    <a:pt x="53859" y="72124"/>
                  </a:cubicBezTo>
                  <a:cubicBezTo>
                    <a:pt x="54127" y="72124"/>
                    <a:pt x="54394" y="72115"/>
                    <a:pt x="54661" y="72094"/>
                  </a:cubicBezTo>
                  <a:cubicBezTo>
                    <a:pt x="56709" y="71949"/>
                    <a:pt x="58658" y="71240"/>
                    <a:pt x="60301" y="70047"/>
                  </a:cubicBezTo>
                  <a:cubicBezTo>
                    <a:pt x="61960" y="68840"/>
                    <a:pt x="63244" y="67208"/>
                    <a:pt x="64008" y="65326"/>
                  </a:cubicBezTo>
                  <a:cubicBezTo>
                    <a:pt x="64775" y="63446"/>
                    <a:pt x="64995" y="61381"/>
                    <a:pt x="64646" y="59358"/>
                  </a:cubicBezTo>
                  <a:lnTo>
                    <a:pt x="63576" y="53099"/>
                  </a:lnTo>
                  <a:cubicBezTo>
                    <a:pt x="63443" y="52335"/>
                    <a:pt x="63173" y="51592"/>
                    <a:pt x="62785" y="50916"/>
                  </a:cubicBezTo>
                  <a:cubicBezTo>
                    <a:pt x="62927" y="50153"/>
                    <a:pt x="62933" y="49358"/>
                    <a:pt x="62801" y="48595"/>
                  </a:cubicBezTo>
                  <a:lnTo>
                    <a:pt x="62497" y="46831"/>
                  </a:lnTo>
                  <a:lnTo>
                    <a:pt x="71601" y="37960"/>
                  </a:lnTo>
                  <a:cubicBezTo>
                    <a:pt x="73071" y="36527"/>
                    <a:pt x="74105" y="34726"/>
                    <a:pt x="74592" y="32756"/>
                  </a:cubicBezTo>
                  <a:cubicBezTo>
                    <a:pt x="75078" y="30785"/>
                    <a:pt x="75001" y="28711"/>
                    <a:pt x="74366" y="26758"/>
                  </a:cubicBezTo>
                  <a:cubicBezTo>
                    <a:pt x="73730" y="24801"/>
                    <a:pt x="72574" y="23077"/>
                    <a:pt x="71023" y="21770"/>
                  </a:cubicBezTo>
                  <a:cubicBezTo>
                    <a:pt x="69472" y="20462"/>
                    <a:pt x="67576" y="19613"/>
                    <a:pt x="65542" y="19317"/>
                  </a:cubicBezTo>
                  <a:lnTo>
                    <a:pt x="52964" y="17488"/>
                  </a:lnTo>
                  <a:lnTo>
                    <a:pt x="47341" y="6094"/>
                  </a:lnTo>
                  <a:cubicBezTo>
                    <a:pt x="46432" y="4248"/>
                    <a:pt x="45040" y="2711"/>
                    <a:pt x="43313" y="1639"/>
                  </a:cubicBezTo>
                  <a:cubicBezTo>
                    <a:pt x="41589" y="565"/>
                    <a:pt x="39593" y="0"/>
                    <a:pt x="375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1440000" algn="bl" rotWithShape="0">
                <a:schemeClr val="dk1">
                  <a:alpha val="5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344;p29">
              <a:extLst>
                <a:ext uri="{FF2B5EF4-FFF2-40B4-BE49-F238E27FC236}">
                  <a16:creationId xmlns:a16="http://schemas.microsoft.com/office/drawing/2014/main" id="{05C4D4E3-E731-C2B5-575A-BC3DF96019F0}"/>
                </a:ext>
              </a:extLst>
            </p:cNvPr>
            <p:cNvSpPr/>
            <p:nvPr/>
          </p:nvSpPr>
          <p:spPr>
            <a:xfrm>
              <a:off x="2753750" y="41200"/>
              <a:ext cx="1600525" cy="1473075"/>
            </a:xfrm>
            <a:custGeom>
              <a:avLst/>
              <a:gdLst/>
              <a:ahLst/>
              <a:cxnLst/>
              <a:rect l="l" t="t" r="r" b="b"/>
              <a:pathLst>
                <a:path w="64021" h="58923" extrusionOk="0">
                  <a:moveTo>
                    <a:pt x="32011" y="0"/>
                  </a:moveTo>
                  <a:cubicBezTo>
                    <a:pt x="30471" y="0"/>
                    <a:pt x="28931" y="803"/>
                    <a:pt x="28140" y="2408"/>
                  </a:cubicBezTo>
                  <a:lnTo>
                    <a:pt x="21979" y="14888"/>
                  </a:lnTo>
                  <a:cubicBezTo>
                    <a:pt x="21351" y="16162"/>
                    <a:pt x="20134" y="17044"/>
                    <a:pt x="18728" y="17250"/>
                  </a:cubicBezTo>
                  <a:lnTo>
                    <a:pt x="4957" y="19250"/>
                  </a:lnTo>
                  <a:cubicBezTo>
                    <a:pt x="1416" y="19765"/>
                    <a:pt x="0" y="24117"/>
                    <a:pt x="2565" y="26614"/>
                  </a:cubicBezTo>
                  <a:lnTo>
                    <a:pt x="12531" y="36330"/>
                  </a:lnTo>
                  <a:cubicBezTo>
                    <a:pt x="13548" y="37320"/>
                    <a:pt x="14011" y="38749"/>
                    <a:pt x="13771" y="40151"/>
                  </a:cubicBezTo>
                  <a:lnTo>
                    <a:pt x="11419" y="53865"/>
                  </a:lnTo>
                  <a:cubicBezTo>
                    <a:pt x="10940" y="56656"/>
                    <a:pt x="13159" y="58922"/>
                    <a:pt x="15674" y="58922"/>
                  </a:cubicBezTo>
                  <a:cubicBezTo>
                    <a:pt x="16338" y="58922"/>
                    <a:pt x="17023" y="58765"/>
                    <a:pt x="17684" y="58417"/>
                  </a:cubicBezTo>
                  <a:lnTo>
                    <a:pt x="30001" y="51942"/>
                  </a:lnTo>
                  <a:cubicBezTo>
                    <a:pt x="30630" y="51611"/>
                    <a:pt x="31320" y="51445"/>
                    <a:pt x="32011" y="51445"/>
                  </a:cubicBezTo>
                  <a:cubicBezTo>
                    <a:pt x="32701" y="51445"/>
                    <a:pt x="33391" y="51611"/>
                    <a:pt x="34020" y="51942"/>
                  </a:cubicBezTo>
                  <a:lnTo>
                    <a:pt x="46337" y="58417"/>
                  </a:lnTo>
                  <a:cubicBezTo>
                    <a:pt x="46998" y="58765"/>
                    <a:pt x="47683" y="58922"/>
                    <a:pt x="48347" y="58922"/>
                  </a:cubicBezTo>
                  <a:cubicBezTo>
                    <a:pt x="50862" y="58922"/>
                    <a:pt x="53081" y="56656"/>
                    <a:pt x="52602" y="53865"/>
                  </a:cubicBezTo>
                  <a:lnTo>
                    <a:pt x="50250" y="40151"/>
                  </a:lnTo>
                  <a:cubicBezTo>
                    <a:pt x="50010" y="38749"/>
                    <a:pt x="50473" y="37320"/>
                    <a:pt x="51490" y="36330"/>
                  </a:cubicBezTo>
                  <a:lnTo>
                    <a:pt x="61456" y="26614"/>
                  </a:lnTo>
                  <a:cubicBezTo>
                    <a:pt x="64021" y="24117"/>
                    <a:pt x="62605" y="19765"/>
                    <a:pt x="59064" y="19250"/>
                  </a:cubicBezTo>
                  <a:lnTo>
                    <a:pt x="45293" y="17250"/>
                  </a:lnTo>
                  <a:cubicBezTo>
                    <a:pt x="43887" y="17044"/>
                    <a:pt x="42670" y="16162"/>
                    <a:pt x="42042" y="14888"/>
                  </a:cubicBezTo>
                  <a:lnTo>
                    <a:pt x="35881" y="2408"/>
                  </a:lnTo>
                  <a:cubicBezTo>
                    <a:pt x="35090" y="803"/>
                    <a:pt x="33550" y="0"/>
                    <a:pt x="3201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345;p29">
              <a:extLst>
                <a:ext uri="{FF2B5EF4-FFF2-40B4-BE49-F238E27FC236}">
                  <a16:creationId xmlns:a16="http://schemas.microsoft.com/office/drawing/2014/main" id="{787192DB-F4CC-ECA9-767A-116F4BFA9098}"/>
                </a:ext>
              </a:extLst>
            </p:cNvPr>
            <p:cNvSpPr/>
            <p:nvPr/>
          </p:nvSpPr>
          <p:spPr>
            <a:xfrm>
              <a:off x="2753750" y="41250"/>
              <a:ext cx="883275" cy="1473000"/>
            </a:xfrm>
            <a:custGeom>
              <a:avLst/>
              <a:gdLst/>
              <a:ahLst/>
              <a:cxnLst/>
              <a:rect l="l" t="t" r="r" b="b"/>
              <a:pathLst>
                <a:path w="35331" h="58920" extrusionOk="0">
                  <a:moveTo>
                    <a:pt x="32009" y="0"/>
                  </a:moveTo>
                  <a:cubicBezTo>
                    <a:pt x="30470" y="0"/>
                    <a:pt x="28931" y="802"/>
                    <a:pt x="28140" y="2406"/>
                  </a:cubicBezTo>
                  <a:lnTo>
                    <a:pt x="21979" y="14886"/>
                  </a:lnTo>
                  <a:cubicBezTo>
                    <a:pt x="21351" y="16160"/>
                    <a:pt x="20134" y="17042"/>
                    <a:pt x="18728" y="17248"/>
                  </a:cubicBezTo>
                  <a:lnTo>
                    <a:pt x="4957" y="19248"/>
                  </a:lnTo>
                  <a:cubicBezTo>
                    <a:pt x="1416" y="19763"/>
                    <a:pt x="0" y="24115"/>
                    <a:pt x="2565" y="26612"/>
                  </a:cubicBezTo>
                  <a:lnTo>
                    <a:pt x="12531" y="36328"/>
                  </a:lnTo>
                  <a:cubicBezTo>
                    <a:pt x="13548" y="37318"/>
                    <a:pt x="14011" y="38747"/>
                    <a:pt x="13771" y="40149"/>
                  </a:cubicBezTo>
                  <a:lnTo>
                    <a:pt x="11419" y="53863"/>
                  </a:lnTo>
                  <a:cubicBezTo>
                    <a:pt x="10940" y="56655"/>
                    <a:pt x="13155" y="58919"/>
                    <a:pt x="15669" y="58919"/>
                  </a:cubicBezTo>
                  <a:cubicBezTo>
                    <a:pt x="16208" y="58919"/>
                    <a:pt x="16760" y="58815"/>
                    <a:pt x="17302" y="58591"/>
                  </a:cubicBezTo>
                  <a:cubicBezTo>
                    <a:pt x="16538" y="57685"/>
                    <a:pt x="16137" y="56454"/>
                    <a:pt x="16369" y="55100"/>
                  </a:cubicBezTo>
                  <a:lnTo>
                    <a:pt x="18721" y="41386"/>
                  </a:lnTo>
                  <a:cubicBezTo>
                    <a:pt x="18961" y="39984"/>
                    <a:pt x="18498" y="38558"/>
                    <a:pt x="17478" y="37565"/>
                  </a:cubicBezTo>
                  <a:lnTo>
                    <a:pt x="7515" y="27853"/>
                  </a:lnTo>
                  <a:cubicBezTo>
                    <a:pt x="4951" y="25351"/>
                    <a:pt x="6367" y="20999"/>
                    <a:pt x="9908" y="20485"/>
                  </a:cubicBezTo>
                  <a:lnTo>
                    <a:pt x="23679" y="18485"/>
                  </a:lnTo>
                  <a:cubicBezTo>
                    <a:pt x="25085" y="18279"/>
                    <a:pt x="26301" y="17397"/>
                    <a:pt x="26930" y="16123"/>
                  </a:cubicBezTo>
                  <a:lnTo>
                    <a:pt x="33087" y="3643"/>
                  </a:lnTo>
                  <a:cubicBezTo>
                    <a:pt x="33594" y="2619"/>
                    <a:pt x="34408" y="1923"/>
                    <a:pt x="35330" y="1552"/>
                  </a:cubicBezTo>
                  <a:cubicBezTo>
                    <a:pt x="34482" y="517"/>
                    <a:pt x="33245" y="0"/>
                    <a:pt x="32009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346;p29">
              <a:extLst>
                <a:ext uri="{FF2B5EF4-FFF2-40B4-BE49-F238E27FC236}">
                  <a16:creationId xmlns:a16="http://schemas.microsoft.com/office/drawing/2014/main" id="{0CFD8C19-B942-0D7A-CA5F-21967A3838E7}"/>
                </a:ext>
              </a:extLst>
            </p:cNvPr>
            <p:cNvSpPr/>
            <p:nvPr/>
          </p:nvSpPr>
          <p:spPr>
            <a:xfrm>
              <a:off x="2752900" y="245575"/>
              <a:ext cx="1347275" cy="1291875"/>
            </a:xfrm>
            <a:custGeom>
              <a:avLst/>
              <a:gdLst/>
              <a:ahLst/>
              <a:cxnLst/>
              <a:rect l="l" t="t" r="r" b="b"/>
              <a:pathLst>
                <a:path w="53891" h="51675" extrusionOk="0">
                  <a:moveTo>
                    <a:pt x="24869" y="0"/>
                  </a:moveTo>
                  <a:cubicBezTo>
                    <a:pt x="24527" y="0"/>
                    <a:pt x="24199" y="189"/>
                    <a:pt x="24038" y="516"/>
                  </a:cubicBezTo>
                  <a:lnTo>
                    <a:pt x="21182" y="6304"/>
                  </a:lnTo>
                  <a:cubicBezTo>
                    <a:pt x="20688" y="7304"/>
                    <a:pt x="19732" y="7997"/>
                    <a:pt x="18627" y="8156"/>
                  </a:cubicBezTo>
                  <a:lnTo>
                    <a:pt x="4860" y="10160"/>
                  </a:lnTo>
                  <a:cubicBezTo>
                    <a:pt x="2866" y="10447"/>
                    <a:pt x="1244" y="11816"/>
                    <a:pt x="622" y="13728"/>
                  </a:cubicBezTo>
                  <a:cubicBezTo>
                    <a:pt x="0" y="15641"/>
                    <a:pt x="510" y="17702"/>
                    <a:pt x="1950" y="19109"/>
                  </a:cubicBezTo>
                  <a:lnTo>
                    <a:pt x="11916" y="28821"/>
                  </a:lnTo>
                  <a:cubicBezTo>
                    <a:pt x="12713" y="29598"/>
                    <a:pt x="13078" y="30719"/>
                    <a:pt x="12889" y="31821"/>
                  </a:cubicBezTo>
                  <a:lnTo>
                    <a:pt x="10537" y="45534"/>
                  </a:lnTo>
                  <a:cubicBezTo>
                    <a:pt x="10199" y="47518"/>
                    <a:pt x="10996" y="49485"/>
                    <a:pt x="12626" y="50667"/>
                  </a:cubicBezTo>
                  <a:cubicBezTo>
                    <a:pt x="13544" y="51335"/>
                    <a:pt x="14620" y="51675"/>
                    <a:pt x="15703" y="51675"/>
                  </a:cubicBezTo>
                  <a:cubicBezTo>
                    <a:pt x="16537" y="51675"/>
                    <a:pt x="17376" y="51474"/>
                    <a:pt x="18150" y="51066"/>
                  </a:cubicBezTo>
                  <a:lnTo>
                    <a:pt x="30468" y="44591"/>
                  </a:lnTo>
                  <a:cubicBezTo>
                    <a:pt x="30961" y="44331"/>
                    <a:pt x="31503" y="44201"/>
                    <a:pt x="32045" y="44201"/>
                  </a:cubicBezTo>
                  <a:cubicBezTo>
                    <a:pt x="32586" y="44201"/>
                    <a:pt x="33128" y="44331"/>
                    <a:pt x="33621" y="44591"/>
                  </a:cubicBezTo>
                  <a:lnTo>
                    <a:pt x="45939" y="51066"/>
                  </a:lnTo>
                  <a:cubicBezTo>
                    <a:pt x="46692" y="51463"/>
                    <a:pt x="47532" y="51662"/>
                    <a:pt x="48373" y="51662"/>
                  </a:cubicBezTo>
                  <a:cubicBezTo>
                    <a:pt x="49460" y="51662"/>
                    <a:pt x="50551" y="51330"/>
                    <a:pt x="51463" y="50667"/>
                  </a:cubicBezTo>
                  <a:cubicBezTo>
                    <a:pt x="53093" y="49485"/>
                    <a:pt x="53890" y="47518"/>
                    <a:pt x="53552" y="45534"/>
                  </a:cubicBezTo>
                  <a:lnTo>
                    <a:pt x="52477" y="39279"/>
                  </a:lnTo>
                  <a:cubicBezTo>
                    <a:pt x="52399" y="38829"/>
                    <a:pt x="52009" y="38509"/>
                    <a:pt x="51565" y="38509"/>
                  </a:cubicBezTo>
                  <a:cubicBezTo>
                    <a:pt x="51513" y="38509"/>
                    <a:pt x="51459" y="38513"/>
                    <a:pt x="51406" y="38522"/>
                  </a:cubicBezTo>
                  <a:cubicBezTo>
                    <a:pt x="50899" y="38607"/>
                    <a:pt x="50562" y="39087"/>
                    <a:pt x="50649" y="39594"/>
                  </a:cubicBezTo>
                  <a:lnTo>
                    <a:pt x="51721" y="45848"/>
                  </a:lnTo>
                  <a:cubicBezTo>
                    <a:pt x="51944" y="47150"/>
                    <a:pt x="51440" y="48390"/>
                    <a:pt x="50372" y="49164"/>
                  </a:cubicBezTo>
                  <a:cubicBezTo>
                    <a:pt x="49770" y="49602"/>
                    <a:pt x="49083" y="49823"/>
                    <a:pt x="48389" y="49823"/>
                  </a:cubicBezTo>
                  <a:cubicBezTo>
                    <a:pt x="47853" y="49823"/>
                    <a:pt x="47312" y="49691"/>
                    <a:pt x="46803" y="49424"/>
                  </a:cubicBezTo>
                  <a:lnTo>
                    <a:pt x="34486" y="42949"/>
                  </a:lnTo>
                  <a:cubicBezTo>
                    <a:pt x="33723" y="42547"/>
                    <a:pt x="32884" y="42346"/>
                    <a:pt x="32045" y="42346"/>
                  </a:cubicBezTo>
                  <a:cubicBezTo>
                    <a:pt x="31206" y="42346"/>
                    <a:pt x="30367" y="42547"/>
                    <a:pt x="29603" y="42949"/>
                  </a:cubicBezTo>
                  <a:lnTo>
                    <a:pt x="17286" y="49424"/>
                  </a:lnTo>
                  <a:cubicBezTo>
                    <a:pt x="16777" y="49691"/>
                    <a:pt x="16236" y="49823"/>
                    <a:pt x="15700" y="49823"/>
                  </a:cubicBezTo>
                  <a:cubicBezTo>
                    <a:pt x="15006" y="49823"/>
                    <a:pt x="14319" y="49602"/>
                    <a:pt x="13717" y="49164"/>
                  </a:cubicBezTo>
                  <a:cubicBezTo>
                    <a:pt x="12649" y="48390"/>
                    <a:pt x="12145" y="47150"/>
                    <a:pt x="12369" y="45848"/>
                  </a:cubicBezTo>
                  <a:lnTo>
                    <a:pt x="14721" y="32135"/>
                  </a:lnTo>
                  <a:cubicBezTo>
                    <a:pt x="15011" y="30432"/>
                    <a:pt x="14447" y="28695"/>
                    <a:pt x="13210" y="27492"/>
                  </a:cubicBezTo>
                  <a:lnTo>
                    <a:pt x="3248" y="17777"/>
                  </a:lnTo>
                  <a:cubicBezTo>
                    <a:pt x="2302" y="16858"/>
                    <a:pt x="1981" y="15556"/>
                    <a:pt x="2390" y="14303"/>
                  </a:cubicBezTo>
                  <a:cubicBezTo>
                    <a:pt x="2795" y="13049"/>
                    <a:pt x="3819" y="12184"/>
                    <a:pt x="5124" y="11995"/>
                  </a:cubicBezTo>
                  <a:lnTo>
                    <a:pt x="18897" y="9994"/>
                  </a:lnTo>
                  <a:cubicBezTo>
                    <a:pt x="20604" y="9748"/>
                    <a:pt x="22081" y="8673"/>
                    <a:pt x="22848" y="7126"/>
                  </a:cubicBezTo>
                  <a:lnTo>
                    <a:pt x="25703" y="1340"/>
                  </a:lnTo>
                  <a:cubicBezTo>
                    <a:pt x="25930" y="881"/>
                    <a:pt x="25741" y="323"/>
                    <a:pt x="25281" y="96"/>
                  </a:cubicBezTo>
                  <a:cubicBezTo>
                    <a:pt x="25148" y="31"/>
                    <a:pt x="25007" y="0"/>
                    <a:pt x="248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347;p29">
              <a:extLst>
                <a:ext uri="{FF2B5EF4-FFF2-40B4-BE49-F238E27FC236}">
                  <a16:creationId xmlns:a16="http://schemas.microsoft.com/office/drawing/2014/main" id="{4E945509-5270-F48A-24B6-6CA6DBF81A71}"/>
                </a:ext>
              </a:extLst>
            </p:cNvPr>
            <p:cNvSpPr/>
            <p:nvPr/>
          </p:nvSpPr>
          <p:spPr>
            <a:xfrm>
              <a:off x="3391500" y="18075"/>
              <a:ext cx="963625" cy="1123900"/>
            </a:xfrm>
            <a:custGeom>
              <a:avLst/>
              <a:gdLst/>
              <a:ahLst/>
              <a:cxnLst/>
              <a:rect l="l" t="t" r="r" b="b"/>
              <a:pathLst>
                <a:path w="38545" h="44956" extrusionOk="0">
                  <a:moveTo>
                    <a:pt x="6499" y="1"/>
                  </a:moveTo>
                  <a:cubicBezTo>
                    <a:pt x="4488" y="1"/>
                    <a:pt x="2687" y="1120"/>
                    <a:pt x="1795" y="2925"/>
                  </a:cubicBezTo>
                  <a:lnTo>
                    <a:pt x="227" y="6101"/>
                  </a:lnTo>
                  <a:cubicBezTo>
                    <a:pt x="1" y="6561"/>
                    <a:pt x="189" y="7118"/>
                    <a:pt x="649" y="7345"/>
                  </a:cubicBezTo>
                  <a:cubicBezTo>
                    <a:pt x="781" y="7410"/>
                    <a:pt x="921" y="7440"/>
                    <a:pt x="1058" y="7440"/>
                  </a:cubicBezTo>
                  <a:cubicBezTo>
                    <a:pt x="1401" y="7440"/>
                    <a:pt x="1731" y="7250"/>
                    <a:pt x="1893" y="6922"/>
                  </a:cubicBezTo>
                  <a:lnTo>
                    <a:pt x="3461" y="3745"/>
                  </a:lnTo>
                  <a:cubicBezTo>
                    <a:pt x="4045" y="2563"/>
                    <a:pt x="5181" y="1857"/>
                    <a:pt x="6499" y="1857"/>
                  </a:cubicBezTo>
                  <a:cubicBezTo>
                    <a:pt x="7820" y="1857"/>
                    <a:pt x="8956" y="2563"/>
                    <a:pt x="9540" y="3745"/>
                  </a:cubicBezTo>
                  <a:lnTo>
                    <a:pt x="15697" y="16226"/>
                  </a:lnTo>
                  <a:cubicBezTo>
                    <a:pt x="16464" y="17773"/>
                    <a:pt x="17941" y="18848"/>
                    <a:pt x="19648" y="19094"/>
                  </a:cubicBezTo>
                  <a:lnTo>
                    <a:pt x="33418" y="21095"/>
                  </a:lnTo>
                  <a:cubicBezTo>
                    <a:pt x="34726" y="21284"/>
                    <a:pt x="35750" y="22149"/>
                    <a:pt x="36155" y="23403"/>
                  </a:cubicBezTo>
                  <a:cubicBezTo>
                    <a:pt x="36564" y="24656"/>
                    <a:pt x="36243" y="25958"/>
                    <a:pt x="35297" y="26877"/>
                  </a:cubicBezTo>
                  <a:lnTo>
                    <a:pt x="25335" y="36592"/>
                  </a:lnTo>
                  <a:cubicBezTo>
                    <a:pt x="24098" y="37795"/>
                    <a:pt x="23534" y="39532"/>
                    <a:pt x="23825" y="41235"/>
                  </a:cubicBezTo>
                  <a:cubicBezTo>
                    <a:pt x="23825" y="41235"/>
                    <a:pt x="24331" y="44179"/>
                    <a:pt x="24331" y="44186"/>
                  </a:cubicBezTo>
                  <a:cubicBezTo>
                    <a:pt x="24407" y="44632"/>
                    <a:pt x="24810" y="44955"/>
                    <a:pt x="25252" y="44955"/>
                  </a:cubicBezTo>
                  <a:cubicBezTo>
                    <a:pt x="25302" y="44955"/>
                    <a:pt x="25352" y="44951"/>
                    <a:pt x="25403" y="44943"/>
                  </a:cubicBezTo>
                  <a:cubicBezTo>
                    <a:pt x="25910" y="44855"/>
                    <a:pt x="26247" y="44375"/>
                    <a:pt x="26160" y="43871"/>
                  </a:cubicBezTo>
                  <a:lnTo>
                    <a:pt x="25656" y="40921"/>
                  </a:lnTo>
                  <a:cubicBezTo>
                    <a:pt x="25467" y="39823"/>
                    <a:pt x="25832" y="38698"/>
                    <a:pt x="26629" y="37921"/>
                  </a:cubicBezTo>
                  <a:lnTo>
                    <a:pt x="36595" y="28209"/>
                  </a:lnTo>
                  <a:cubicBezTo>
                    <a:pt x="38035" y="26802"/>
                    <a:pt x="38545" y="24741"/>
                    <a:pt x="37923" y="22828"/>
                  </a:cubicBezTo>
                  <a:cubicBezTo>
                    <a:pt x="37301" y="20916"/>
                    <a:pt x="35675" y="19547"/>
                    <a:pt x="33685" y="19260"/>
                  </a:cubicBezTo>
                  <a:lnTo>
                    <a:pt x="19915" y="17256"/>
                  </a:lnTo>
                  <a:cubicBezTo>
                    <a:pt x="18813" y="17097"/>
                    <a:pt x="17857" y="16404"/>
                    <a:pt x="17363" y="15404"/>
                  </a:cubicBezTo>
                  <a:lnTo>
                    <a:pt x="11207" y="2925"/>
                  </a:lnTo>
                  <a:cubicBezTo>
                    <a:pt x="10314" y="1120"/>
                    <a:pt x="8513" y="1"/>
                    <a:pt x="64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" name="Google Shape;1342;p29">
            <a:extLst>
              <a:ext uri="{FF2B5EF4-FFF2-40B4-BE49-F238E27FC236}">
                <a16:creationId xmlns:a16="http://schemas.microsoft.com/office/drawing/2014/main" id="{D2714CDC-33AF-419C-23A2-4B1634BF6287}"/>
              </a:ext>
            </a:extLst>
          </p:cNvPr>
          <p:cNvGrpSpPr/>
          <p:nvPr/>
        </p:nvGrpSpPr>
        <p:grpSpPr>
          <a:xfrm flipH="1">
            <a:off x="7354185" y="3519038"/>
            <a:ext cx="476551" cy="457909"/>
            <a:chOff x="2416614" y="-315052"/>
            <a:chExt cx="2274706" cy="2185722"/>
          </a:xfrm>
        </p:grpSpPr>
        <p:sp>
          <p:nvSpPr>
            <p:cNvPr id="19" name="Google Shape;1343;p29">
              <a:extLst>
                <a:ext uri="{FF2B5EF4-FFF2-40B4-BE49-F238E27FC236}">
                  <a16:creationId xmlns:a16="http://schemas.microsoft.com/office/drawing/2014/main" id="{396B6578-06B6-1A13-EA4B-A9B7ED071A55}"/>
                </a:ext>
              </a:extLst>
            </p:cNvPr>
            <p:cNvSpPr/>
            <p:nvPr/>
          </p:nvSpPr>
          <p:spPr>
            <a:xfrm>
              <a:off x="2416614" y="-315052"/>
              <a:ext cx="2274706" cy="2185722"/>
            </a:xfrm>
            <a:custGeom>
              <a:avLst/>
              <a:gdLst/>
              <a:ahLst/>
              <a:cxnLst/>
              <a:rect l="l" t="t" r="r" b="b"/>
              <a:pathLst>
                <a:path w="75079" h="72142" extrusionOk="0">
                  <a:moveTo>
                    <a:pt x="37538" y="0"/>
                  </a:moveTo>
                  <a:cubicBezTo>
                    <a:pt x="35486" y="0"/>
                    <a:pt x="33490" y="565"/>
                    <a:pt x="31763" y="1639"/>
                  </a:cubicBezTo>
                  <a:cubicBezTo>
                    <a:pt x="30040" y="2711"/>
                    <a:pt x="28647" y="4252"/>
                    <a:pt x="27738" y="6094"/>
                  </a:cubicBezTo>
                  <a:lnTo>
                    <a:pt x="26170" y="9270"/>
                  </a:lnTo>
                  <a:cubicBezTo>
                    <a:pt x="25872" y="9871"/>
                    <a:pt x="25670" y="10506"/>
                    <a:pt x="25568" y="11158"/>
                  </a:cubicBezTo>
                  <a:cubicBezTo>
                    <a:pt x="25113" y="11639"/>
                    <a:pt x="24734" y="12183"/>
                    <a:pt x="24436" y="12785"/>
                  </a:cubicBezTo>
                  <a:lnTo>
                    <a:pt x="22115" y="17488"/>
                  </a:lnTo>
                  <a:lnTo>
                    <a:pt x="9537" y="19317"/>
                  </a:lnTo>
                  <a:cubicBezTo>
                    <a:pt x="7503" y="19613"/>
                    <a:pt x="5607" y="20458"/>
                    <a:pt x="4056" y="21770"/>
                  </a:cubicBezTo>
                  <a:cubicBezTo>
                    <a:pt x="2505" y="23077"/>
                    <a:pt x="1349" y="24801"/>
                    <a:pt x="713" y="26755"/>
                  </a:cubicBezTo>
                  <a:cubicBezTo>
                    <a:pt x="78" y="28711"/>
                    <a:pt x="1" y="30782"/>
                    <a:pt x="487" y="32756"/>
                  </a:cubicBezTo>
                  <a:cubicBezTo>
                    <a:pt x="974" y="34726"/>
                    <a:pt x="2008" y="36523"/>
                    <a:pt x="3478" y="37960"/>
                  </a:cubicBezTo>
                  <a:lnTo>
                    <a:pt x="12578" y="46831"/>
                  </a:lnTo>
                  <a:lnTo>
                    <a:pt x="10433" y="59358"/>
                  </a:lnTo>
                  <a:cubicBezTo>
                    <a:pt x="10084" y="61381"/>
                    <a:pt x="10304" y="63446"/>
                    <a:pt x="11071" y="65329"/>
                  </a:cubicBezTo>
                  <a:cubicBezTo>
                    <a:pt x="11835" y="67208"/>
                    <a:pt x="13116" y="68840"/>
                    <a:pt x="14778" y="70047"/>
                  </a:cubicBezTo>
                  <a:cubicBezTo>
                    <a:pt x="16664" y="71418"/>
                    <a:pt x="18884" y="72141"/>
                    <a:pt x="21195" y="72141"/>
                  </a:cubicBezTo>
                  <a:cubicBezTo>
                    <a:pt x="22956" y="72141"/>
                    <a:pt x="24717" y="71706"/>
                    <a:pt x="26289" y="70881"/>
                  </a:cubicBezTo>
                  <a:lnTo>
                    <a:pt x="37538" y="64967"/>
                  </a:lnTo>
                  <a:lnTo>
                    <a:pt x="48271" y="70607"/>
                  </a:lnTo>
                  <a:lnTo>
                    <a:pt x="48274" y="70611"/>
                  </a:lnTo>
                  <a:cubicBezTo>
                    <a:pt x="48430" y="70692"/>
                    <a:pt x="48561" y="70759"/>
                    <a:pt x="48689" y="70827"/>
                  </a:cubicBezTo>
                  <a:cubicBezTo>
                    <a:pt x="48720" y="70844"/>
                    <a:pt x="48750" y="70861"/>
                    <a:pt x="48784" y="70878"/>
                  </a:cubicBezTo>
                  <a:lnTo>
                    <a:pt x="48787" y="70881"/>
                  </a:lnTo>
                  <a:cubicBezTo>
                    <a:pt x="50349" y="71699"/>
                    <a:pt x="52086" y="72124"/>
                    <a:pt x="53859" y="72124"/>
                  </a:cubicBezTo>
                  <a:cubicBezTo>
                    <a:pt x="54127" y="72124"/>
                    <a:pt x="54394" y="72115"/>
                    <a:pt x="54661" y="72094"/>
                  </a:cubicBezTo>
                  <a:cubicBezTo>
                    <a:pt x="56709" y="71949"/>
                    <a:pt x="58658" y="71240"/>
                    <a:pt x="60301" y="70047"/>
                  </a:cubicBezTo>
                  <a:cubicBezTo>
                    <a:pt x="61960" y="68840"/>
                    <a:pt x="63244" y="67208"/>
                    <a:pt x="64008" y="65326"/>
                  </a:cubicBezTo>
                  <a:cubicBezTo>
                    <a:pt x="64775" y="63446"/>
                    <a:pt x="64995" y="61381"/>
                    <a:pt x="64646" y="59358"/>
                  </a:cubicBezTo>
                  <a:lnTo>
                    <a:pt x="63576" y="53099"/>
                  </a:lnTo>
                  <a:cubicBezTo>
                    <a:pt x="63443" y="52335"/>
                    <a:pt x="63173" y="51592"/>
                    <a:pt x="62785" y="50916"/>
                  </a:cubicBezTo>
                  <a:cubicBezTo>
                    <a:pt x="62927" y="50153"/>
                    <a:pt x="62933" y="49358"/>
                    <a:pt x="62801" y="48595"/>
                  </a:cubicBezTo>
                  <a:lnTo>
                    <a:pt x="62497" y="46831"/>
                  </a:lnTo>
                  <a:lnTo>
                    <a:pt x="71601" y="37960"/>
                  </a:lnTo>
                  <a:cubicBezTo>
                    <a:pt x="73071" y="36527"/>
                    <a:pt x="74105" y="34726"/>
                    <a:pt x="74592" y="32756"/>
                  </a:cubicBezTo>
                  <a:cubicBezTo>
                    <a:pt x="75078" y="30785"/>
                    <a:pt x="75001" y="28711"/>
                    <a:pt x="74366" y="26758"/>
                  </a:cubicBezTo>
                  <a:cubicBezTo>
                    <a:pt x="73730" y="24801"/>
                    <a:pt x="72574" y="23077"/>
                    <a:pt x="71023" y="21770"/>
                  </a:cubicBezTo>
                  <a:cubicBezTo>
                    <a:pt x="69472" y="20462"/>
                    <a:pt x="67576" y="19613"/>
                    <a:pt x="65542" y="19317"/>
                  </a:cubicBezTo>
                  <a:lnTo>
                    <a:pt x="52964" y="17488"/>
                  </a:lnTo>
                  <a:lnTo>
                    <a:pt x="47341" y="6094"/>
                  </a:lnTo>
                  <a:cubicBezTo>
                    <a:pt x="46432" y="4248"/>
                    <a:pt x="45040" y="2711"/>
                    <a:pt x="43313" y="1639"/>
                  </a:cubicBezTo>
                  <a:cubicBezTo>
                    <a:pt x="41589" y="565"/>
                    <a:pt x="39593" y="0"/>
                    <a:pt x="375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1440000" algn="bl" rotWithShape="0">
                <a:schemeClr val="dk1">
                  <a:alpha val="5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1344;p29">
              <a:extLst>
                <a:ext uri="{FF2B5EF4-FFF2-40B4-BE49-F238E27FC236}">
                  <a16:creationId xmlns:a16="http://schemas.microsoft.com/office/drawing/2014/main" id="{51B7EEF0-D991-0E39-A8AF-4B9BA706D69B}"/>
                </a:ext>
              </a:extLst>
            </p:cNvPr>
            <p:cNvSpPr/>
            <p:nvPr/>
          </p:nvSpPr>
          <p:spPr>
            <a:xfrm>
              <a:off x="2753750" y="41200"/>
              <a:ext cx="1600525" cy="1473075"/>
            </a:xfrm>
            <a:custGeom>
              <a:avLst/>
              <a:gdLst/>
              <a:ahLst/>
              <a:cxnLst/>
              <a:rect l="l" t="t" r="r" b="b"/>
              <a:pathLst>
                <a:path w="64021" h="58923" extrusionOk="0">
                  <a:moveTo>
                    <a:pt x="32011" y="0"/>
                  </a:moveTo>
                  <a:cubicBezTo>
                    <a:pt x="30471" y="0"/>
                    <a:pt x="28931" y="803"/>
                    <a:pt x="28140" y="2408"/>
                  </a:cubicBezTo>
                  <a:lnTo>
                    <a:pt x="21979" y="14888"/>
                  </a:lnTo>
                  <a:cubicBezTo>
                    <a:pt x="21351" y="16162"/>
                    <a:pt x="20134" y="17044"/>
                    <a:pt x="18728" y="17250"/>
                  </a:cubicBezTo>
                  <a:lnTo>
                    <a:pt x="4957" y="19250"/>
                  </a:lnTo>
                  <a:cubicBezTo>
                    <a:pt x="1416" y="19765"/>
                    <a:pt x="0" y="24117"/>
                    <a:pt x="2565" y="26614"/>
                  </a:cubicBezTo>
                  <a:lnTo>
                    <a:pt x="12531" y="36330"/>
                  </a:lnTo>
                  <a:cubicBezTo>
                    <a:pt x="13548" y="37320"/>
                    <a:pt x="14011" y="38749"/>
                    <a:pt x="13771" y="40151"/>
                  </a:cubicBezTo>
                  <a:lnTo>
                    <a:pt x="11419" y="53865"/>
                  </a:lnTo>
                  <a:cubicBezTo>
                    <a:pt x="10940" y="56656"/>
                    <a:pt x="13159" y="58922"/>
                    <a:pt x="15674" y="58922"/>
                  </a:cubicBezTo>
                  <a:cubicBezTo>
                    <a:pt x="16338" y="58922"/>
                    <a:pt x="17023" y="58765"/>
                    <a:pt x="17684" y="58417"/>
                  </a:cubicBezTo>
                  <a:lnTo>
                    <a:pt x="30001" y="51942"/>
                  </a:lnTo>
                  <a:cubicBezTo>
                    <a:pt x="30630" y="51611"/>
                    <a:pt x="31320" y="51445"/>
                    <a:pt x="32011" y="51445"/>
                  </a:cubicBezTo>
                  <a:cubicBezTo>
                    <a:pt x="32701" y="51445"/>
                    <a:pt x="33391" y="51611"/>
                    <a:pt x="34020" y="51942"/>
                  </a:cubicBezTo>
                  <a:lnTo>
                    <a:pt x="46337" y="58417"/>
                  </a:lnTo>
                  <a:cubicBezTo>
                    <a:pt x="46998" y="58765"/>
                    <a:pt x="47683" y="58922"/>
                    <a:pt x="48347" y="58922"/>
                  </a:cubicBezTo>
                  <a:cubicBezTo>
                    <a:pt x="50862" y="58922"/>
                    <a:pt x="53081" y="56656"/>
                    <a:pt x="52602" y="53865"/>
                  </a:cubicBezTo>
                  <a:lnTo>
                    <a:pt x="50250" y="40151"/>
                  </a:lnTo>
                  <a:cubicBezTo>
                    <a:pt x="50010" y="38749"/>
                    <a:pt x="50473" y="37320"/>
                    <a:pt x="51490" y="36330"/>
                  </a:cubicBezTo>
                  <a:lnTo>
                    <a:pt x="61456" y="26614"/>
                  </a:lnTo>
                  <a:cubicBezTo>
                    <a:pt x="64021" y="24117"/>
                    <a:pt x="62605" y="19765"/>
                    <a:pt x="59064" y="19250"/>
                  </a:cubicBezTo>
                  <a:lnTo>
                    <a:pt x="45293" y="17250"/>
                  </a:lnTo>
                  <a:cubicBezTo>
                    <a:pt x="43887" y="17044"/>
                    <a:pt x="42670" y="16162"/>
                    <a:pt x="42042" y="14888"/>
                  </a:cubicBezTo>
                  <a:lnTo>
                    <a:pt x="35881" y="2408"/>
                  </a:lnTo>
                  <a:cubicBezTo>
                    <a:pt x="35090" y="803"/>
                    <a:pt x="33550" y="0"/>
                    <a:pt x="3201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1345;p29">
              <a:extLst>
                <a:ext uri="{FF2B5EF4-FFF2-40B4-BE49-F238E27FC236}">
                  <a16:creationId xmlns:a16="http://schemas.microsoft.com/office/drawing/2014/main" id="{C11E2FE2-87B8-FAFE-7655-4C09EB7B14FF}"/>
                </a:ext>
              </a:extLst>
            </p:cNvPr>
            <p:cNvSpPr/>
            <p:nvPr/>
          </p:nvSpPr>
          <p:spPr>
            <a:xfrm>
              <a:off x="2753750" y="41250"/>
              <a:ext cx="883275" cy="1473000"/>
            </a:xfrm>
            <a:custGeom>
              <a:avLst/>
              <a:gdLst/>
              <a:ahLst/>
              <a:cxnLst/>
              <a:rect l="l" t="t" r="r" b="b"/>
              <a:pathLst>
                <a:path w="35331" h="58920" extrusionOk="0">
                  <a:moveTo>
                    <a:pt x="32009" y="0"/>
                  </a:moveTo>
                  <a:cubicBezTo>
                    <a:pt x="30470" y="0"/>
                    <a:pt x="28931" y="802"/>
                    <a:pt x="28140" y="2406"/>
                  </a:cubicBezTo>
                  <a:lnTo>
                    <a:pt x="21979" y="14886"/>
                  </a:lnTo>
                  <a:cubicBezTo>
                    <a:pt x="21351" y="16160"/>
                    <a:pt x="20134" y="17042"/>
                    <a:pt x="18728" y="17248"/>
                  </a:cubicBezTo>
                  <a:lnTo>
                    <a:pt x="4957" y="19248"/>
                  </a:lnTo>
                  <a:cubicBezTo>
                    <a:pt x="1416" y="19763"/>
                    <a:pt x="0" y="24115"/>
                    <a:pt x="2565" y="26612"/>
                  </a:cubicBezTo>
                  <a:lnTo>
                    <a:pt x="12531" y="36328"/>
                  </a:lnTo>
                  <a:cubicBezTo>
                    <a:pt x="13548" y="37318"/>
                    <a:pt x="14011" y="38747"/>
                    <a:pt x="13771" y="40149"/>
                  </a:cubicBezTo>
                  <a:lnTo>
                    <a:pt x="11419" y="53863"/>
                  </a:lnTo>
                  <a:cubicBezTo>
                    <a:pt x="10940" y="56655"/>
                    <a:pt x="13155" y="58919"/>
                    <a:pt x="15669" y="58919"/>
                  </a:cubicBezTo>
                  <a:cubicBezTo>
                    <a:pt x="16208" y="58919"/>
                    <a:pt x="16760" y="58815"/>
                    <a:pt x="17302" y="58591"/>
                  </a:cubicBezTo>
                  <a:cubicBezTo>
                    <a:pt x="16538" y="57685"/>
                    <a:pt x="16137" y="56454"/>
                    <a:pt x="16369" y="55100"/>
                  </a:cubicBezTo>
                  <a:lnTo>
                    <a:pt x="18721" y="41386"/>
                  </a:lnTo>
                  <a:cubicBezTo>
                    <a:pt x="18961" y="39984"/>
                    <a:pt x="18498" y="38558"/>
                    <a:pt x="17478" y="37565"/>
                  </a:cubicBezTo>
                  <a:lnTo>
                    <a:pt x="7515" y="27853"/>
                  </a:lnTo>
                  <a:cubicBezTo>
                    <a:pt x="4951" y="25351"/>
                    <a:pt x="6367" y="20999"/>
                    <a:pt x="9908" y="20485"/>
                  </a:cubicBezTo>
                  <a:lnTo>
                    <a:pt x="23679" y="18485"/>
                  </a:lnTo>
                  <a:cubicBezTo>
                    <a:pt x="25085" y="18279"/>
                    <a:pt x="26301" y="17397"/>
                    <a:pt x="26930" y="16123"/>
                  </a:cubicBezTo>
                  <a:lnTo>
                    <a:pt x="33087" y="3643"/>
                  </a:lnTo>
                  <a:cubicBezTo>
                    <a:pt x="33594" y="2619"/>
                    <a:pt x="34408" y="1923"/>
                    <a:pt x="35330" y="1552"/>
                  </a:cubicBezTo>
                  <a:cubicBezTo>
                    <a:pt x="34482" y="517"/>
                    <a:pt x="33245" y="0"/>
                    <a:pt x="32009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1346;p29">
              <a:extLst>
                <a:ext uri="{FF2B5EF4-FFF2-40B4-BE49-F238E27FC236}">
                  <a16:creationId xmlns:a16="http://schemas.microsoft.com/office/drawing/2014/main" id="{CB8DA097-EC8B-B7DE-0BF8-6DFBD3DB0AE0}"/>
                </a:ext>
              </a:extLst>
            </p:cNvPr>
            <p:cNvSpPr/>
            <p:nvPr/>
          </p:nvSpPr>
          <p:spPr>
            <a:xfrm>
              <a:off x="2752900" y="245575"/>
              <a:ext cx="1347275" cy="1291875"/>
            </a:xfrm>
            <a:custGeom>
              <a:avLst/>
              <a:gdLst/>
              <a:ahLst/>
              <a:cxnLst/>
              <a:rect l="l" t="t" r="r" b="b"/>
              <a:pathLst>
                <a:path w="53891" h="51675" extrusionOk="0">
                  <a:moveTo>
                    <a:pt x="24869" y="0"/>
                  </a:moveTo>
                  <a:cubicBezTo>
                    <a:pt x="24527" y="0"/>
                    <a:pt x="24199" y="189"/>
                    <a:pt x="24038" y="516"/>
                  </a:cubicBezTo>
                  <a:lnTo>
                    <a:pt x="21182" y="6304"/>
                  </a:lnTo>
                  <a:cubicBezTo>
                    <a:pt x="20688" y="7304"/>
                    <a:pt x="19732" y="7997"/>
                    <a:pt x="18627" y="8156"/>
                  </a:cubicBezTo>
                  <a:lnTo>
                    <a:pt x="4860" y="10160"/>
                  </a:lnTo>
                  <a:cubicBezTo>
                    <a:pt x="2866" y="10447"/>
                    <a:pt x="1244" y="11816"/>
                    <a:pt x="622" y="13728"/>
                  </a:cubicBezTo>
                  <a:cubicBezTo>
                    <a:pt x="0" y="15641"/>
                    <a:pt x="510" y="17702"/>
                    <a:pt x="1950" y="19109"/>
                  </a:cubicBezTo>
                  <a:lnTo>
                    <a:pt x="11916" y="28821"/>
                  </a:lnTo>
                  <a:cubicBezTo>
                    <a:pt x="12713" y="29598"/>
                    <a:pt x="13078" y="30719"/>
                    <a:pt x="12889" y="31821"/>
                  </a:cubicBezTo>
                  <a:lnTo>
                    <a:pt x="10537" y="45534"/>
                  </a:lnTo>
                  <a:cubicBezTo>
                    <a:pt x="10199" y="47518"/>
                    <a:pt x="10996" y="49485"/>
                    <a:pt x="12626" y="50667"/>
                  </a:cubicBezTo>
                  <a:cubicBezTo>
                    <a:pt x="13544" y="51335"/>
                    <a:pt x="14620" y="51675"/>
                    <a:pt x="15703" y="51675"/>
                  </a:cubicBezTo>
                  <a:cubicBezTo>
                    <a:pt x="16537" y="51675"/>
                    <a:pt x="17376" y="51474"/>
                    <a:pt x="18150" y="51066"/>
                  </a:cubicBezTo>
                  <a:lnTo>
                    <a:pt x="30468" y="44591"/>
                  </a:lnTo>
                  <a:cubicBezTo>
                    <a:pt x="30961" y="44331"/>
                    <a:pt x="31503" y="44201"/>
                    <a:pt x="32045" y="44201"/>
                  </a:cubicBezTo>
                  <a:cubicBezTo>
                    <a:pt x="32586" y="44201"/>
                    <a:pt x="33128" y="44331"/>
                    <a:pt x="33621" y="44591"/>
                  </a:cubicBezTo>
                  <a:lnTo>
                    <a:pt x="45939" y="51066"/>
                  </a:lnTo>
                  <a:cubicBezTo>
                    <a:pt x="46692" y="51463"/>
                    <a:pt x="47532" y="51662"/>
                    <a:pt x="48373" y="51662"/>
                  </a:cubicBezTo>
                  <a:cubicBezTo>
                    <a:pt x="49460" y="51662"/>
                    <a:pt x="50551" y="51330"/>
                    <a:pt x="51463" y="50667"/>
                  </a:cubicBezTo>
                  <a:cubicBezTo>
                    <a:pt x="53093" y="49485"/>
                    <a:pt x="53890" y="47518"/>
                    <a:pt x="53552" y="45534"/>
                  </a:cubicBezTo>
                  <a:lnTo>
                    <a:pt x="52477" y="39279"/>
                  </a:lnTo>
                  <a:cubicBezTo>
                    <a:pt x="52399" y="38829"/>
                    <a:pt x="52009" y="38509"/>
                    <a:pt x="51565" y="38509"/>
                  </a:cubicBezTo>
                  <a:cubicBezTo>
                    <a:pt x="51513" y="38509"/>
                    <a:pt x="51459" y="38513"/>
                    <a:pt x="51406" y="38522"/>
                  </a:cubicBezTo>
                  <a:cubicBezTo>
                    <a:pt x="50899" y="38607"/>
                    <a:pt x="50562" y="39087"/>
                    <a:pt x="50649" y="39594"/>
                  </a:cubicBezTo>
                  <a:lnTo>
                    <a:pt x="51721" y="45848"/>
                  </a:lnTo>
                  <a:cubicBezTo>
                    <a:pt x="51944" y="47150"/>
                    <a:pt x="51440" y="48390"/>
                    <a:pt x="50372" y="49164"/>
                  </a:cubicBezTo>
                  <a:cubicBezTo>
                    <a:pt x="49770" y="49602"/>
                    <a:pt x="49083" y="49823"/>
                    <a:pt x="48389" y="49823"/>
                  </a:cubicBezTo>
                  <a:cubicBezTo>
                    <a:pt x="47853" y="49823"/>
                    <a:pt x="47312" y="49691"/>
                    <a:pt x="46803" y="49424"/>
                  </a:cubicBezTo>
                  <a:lnTo>
                    <a:pt x="34486" y="42949"/>
                  </a:lnTo>
                  <a:cubicBezTo>
                    <a:pt x="33723" y="42547"/>
                    <a:pt x="32884" y="42346"/>
                    <a:pt x="32045" y="42346"/>
                  </a:cubicBezTo>
                  <a:cubicBezTo>
                    <a:pt x="31206" y="42346"/>
                    <a:pt x="30367" y="42547"/>
                    <a:pt x="29603" y="42949"/>
                  </a:cubicBezTo>
                  <a:lnTo>
                    <a:pt x="17286" y="49424"/>
                  </a:lnTo>
                  <a:cubicBezTo>
                    <a:pt x="16777" y="49691"/>
                    <a:pt x="16236" y="49823"/>
                    <a:pt x="15700" y="49823"/>
                  </a:cubicBezTo>
                  <a:cubicBezTo>
                    <a:pt x="15006" y="49823"/>
                    <a:pt x="14319" y="49602"/>
                    <a:pt x="13717" y="49164"/>
                  </a:cubicBezTo>
                  <a:cubicBezTo>
                    <a:pt x="12649" y="48390"/>
                    <a:pt x="12145" y="47150"/>
                    <a:pt x="12369" y="45848"/>
                  </a:cubicBezTo>
                  <a:lnTo>
                    <a:pt x="14721" y="32135"/>
                  </a:lnTo>
                  <a:cubicBezTo>
                    <a:pt x="15011" y="30432"/>
                    <a:pt x="14447" y="28695"/>
                    <a:pt x="13210" y="27492"/>
                  </a:cubicBezTo>
                  <a:lnTo>
                    <a:pt x="3248" y="17777"/>
                  </a:lnTo>
                  <a:cubicBezTo>
                    <a:pt x="2302" y="16858"/>
                    <a:pt x="1981" y="15556"/>
                    <a:pt x="2390" y="14303"/>
                  </a:cubicBezTo>
                  <a:cubicBezTo>
                    <a:pt x="2795" y="13049"/>
                    <a:pt x="3819" y="12184"/>
                    <a:pt x="5124" y="11995"/>
                  </a:cubicBezTo>
                  <a:lnTo>
                    <a:pt x="18897" y="9994"/>
                  </a:lnTo>
                  <a:cubicBezTo>
                    <a:pt x="20604" y="9748"/>
                    <a:pt x="22081" y="8673"/>
                    <a:pt x="22848" y="7126"/>
                  </a:cubicBezTo>
                  <a:lnTo>
                    <a:pt x="25703" y="1340"/>
                  </a:lnTo>
                  <a:cubicBezTo>
                    <a:pt x="25930" y="881"/>
                    <a:pt x="25741" y="323"/>
                    <a:pt x="25281" y="96"/>
                  </a:cubicBezTo>
                  <a:cubicBezTo>
                    <a:pt x="25148" y="31"/>
                    <a:pt x="25007" y="0"/>
                    <a:pt x="248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1347;p29">
              <a:extLst>
                <a:ext uri="{FF2B5EF4-FFF2-40B4-BE49-F238E27FC236}">
                  <a16:creationId xmlns:a16="http://schemas.microsoft.com/office/drawing/2014/main" id="{E25C526A-B001-12D1-690E-6C8BFA00DBA9}"/>
                </a:ext>
              </a:extLst>
            </p:cNvPr>
            <p:cNvSpPr/>
            <p:nvPr/>
          </p:nvSpPr>
          <p:spPr>
            <a:xfrm>
              <a:off x="3391500" y="18075"/>
              <a:ext cx="963625" cy="1123900"/>
            </a:xfrm>
            <a:custGeom>
              <a:avLst/>
              <a:gdLst/>
              <a:ahLst/>
              <a:cxnLst/>
              <a:rect l="l" t="t" r="r" b="b"/>
              <a:pathLst>
                <a:path w="38545" h="44956" extrusionOk="0">
                  <a:moveTo>
                    <a:pt x="6499" y="1"/>
                  </a:moveTo>
                  <a:cubicBezTo>
                    <a:pt x="4488" y="1"/>
                    <a:pt x="2687" y="1120"/>
                    <a:pt x="1795" y="2925"/>
                  </a:cubicBezTo>
                  <a:lnTo>
                    <a:pt x="227" y="6101"/>
                  </a:lnTo>
                  <a:cubicBezTo>
                    <a:pt x="1" y="6561"/>
                    <a:pt x="189" y="7118"/>
                    <a:pt x="649" y="7345"/>
                  </a:cubicBezTo>
                  <a:cubicBezTo>
                    <a:pt x="781" y="7410"/>
                    <a:pt x="921" y="7440"/>
                    <a:pt x="1058" y="7440"/>
                  </a:cubicBezTo>
                  <a:cubicBezTo>
                    <a:pt x="1401" y="7440"/>
                    <a:pt x="1731" y="7250"/>
                    <a:pt x="1893" y="6922"/>
                  </a:cubicBezTo>
                  <a:lnTo>
                    <a:pt x="3461" y="3745"/>
                  </a:lnTo>
                  <a:cubicBezTo>
                    <a:pt x="4045" y="2563"/>
                    <a:pt x="5181" y="1857"/>
                    <a:pt x="6499" y="1857"/>
                  </a:cubicBezTo>
                  <a:cubicBezTo>
                    <a:pt x="7820" y="1857"/>
                    <a:pt x="8956" y="2563"/>
                    <a:pt x="9540" y="3745"/>
                  </a:cubicBezTo>
                  <a:lnTo>
                    <a:pt x="15697" y="16226"/>
                  </a:lnTo>
                  <a:cubicBezTo>
                    <a:pt x="16464" y="17773"/>
                    <a:pt x="17941" y="18848"/>
                    <a:pt x="19648" y="19094"/>
                  </a:cubicBezTo>
                  <a:lnTo>
                    <a:pt x="33418" y="21095"/>
                  </a:lnTo>
                  <a:cubicBezTo>
                    <a:pt x="34726" y="21284"/>
                    <a:pt x="35750" y="22149"/>
                    <a:pt x="36155" y="23403"/>
                  </a:cubicBezTo>
                  <a:cubicBezTo>
                    <a:pt x="36564" y="24656"/>
                    <a:pt x="36243" y="25958"/>
                    <a:pt x="35297" y="26877"/>
                  </a:cubicBezTo>
                  <a:lnTo>
                    <a:pt x="25335" y="36592"/>
                  </a:lnTo>
                  <a:cubicBezTo>
                    <a:pt x="24098" y="37795"/>
                    <a:pt x="23534" y="39532"/>
                    <a:pt x="23825" y="41235"/>
                  </a:cubicBezTo>
                  <a:cubicBezTo>
                    <a:pt x="23825" y="41235"/>
                    <a:pt x="24331" y="44179"/>
                    <a:pt x="24331" y="44186"/>
                  </a:cubicBezTo>
                  <a:cubicBezTo>
                    <a:pt x="24407" y="44632"/>
                    <a:pt x="24810" y="44955"/>
                    <a:pt x="25252" y="44955"/>
                  </a:cubicBezTo>
                  <a:cubicBezTo>
                    <a:pt x="25302" y="44955"/>
                    <a:pt x="25352" y="44951"/>
                    <a:pt x="25403" y="44943"/>
                  </a:cubicBezTo>
                  <a:cubicBezTo>
                    <a:pt x="25910" y="44855"/>
                    <a:pt x="26247" y="44375"/>
                    <a:pt x="26160" y="43871"/>
                  </a:cubicBezTo>
                  <a:lnTo>
                    <a:pt x="25656" y="40921"/>
                  </a:lnTo>
                  <a:cubicBezTo>
                    <a:pt x="25467" y="39823"/>
                    <a:pt x="25832" y="38698"/>
                    <a:pt x="26629" y="37921"/>
                  </a:cubicBezTo>
                  <a:lnTo>
                    <a:pt x="36595" y="28209"/>
                  </a:lnTo>
                  <a:cubicBezTo>
                    <a:pt x="38035" y="26802"/>
                    <a:pt x="38545" y="24741"/>
                    <a:pt x="37923" y="22828"/>
                  </a:cubicBezTo>
                  <a:cubicBezTo>
                    <a:pt x="37301" y="20916"/>
                    <a:pt x="35675" y="19547"/>
                    <a:pt x="33685" y="19260"/>
                  </a:cubicBezTo>
                  <a:lnTo>
                    <a:pt x="19915" y="17256"/>
                  </a:lnTo>
                  <a:cubicBezTo>
                    <a:pt x="18813" y="17097"/>
                    <a:pt x="17857" y="16404"/>
                    <a:pt x="17363" y="15404"/>
                  </a:cubicBezTo>
                  <a:lnTo>
                    <a:pt x="11207" y="2925"/>
                  </a:lnTo>
                  <a:cubicBezTo>
                    <a:pt x="10314" y="1120"/>
                    <a:pt x="8513" y="1"/>
                    <a:pt x="64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" name="مربع نص 8">
            <a:extLst>
              <a:ext uri="{FF2B5EF4-FFF2-40B4-BE49-F238E27FC236}">
                <a16:creationId xmlns:a16="http://schemas.microsoft.com/office/drawing/2014/main" id="{3C74D778-1089-17EF-6C54-829C126D50E5}"/>
              </a:ext>
            </a:extLst>
          </p:cNvPr>
          <p:cNvSpPr txBox="1"/>
          <p:nvPr/>
        </p:nvSpPr>
        <p:spPr>
          <a:xfrm>
            <a:off x="2026836" y="3565104"/>
            <a:ext cx="52387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OM" sz="2400" b="1" dirty="0">
                <a:latin typeface="Calibri" panose="020F0502020204030204" pitchFamily="34" charset="0"/>
                <a:cs typeface="Calibri" panose="020F0502020204030204" pitchFamily="34" charset="0"/>
              </a:rPr>
              <a:t>أستطيع قيـــــــــــــــــــــــــــــــــــــــاس الــــــــــــزوايا بالمنقلــــــــــــــــــــــــــــــــــــــــــــــــــــــــــــــــــــــة .</a:t>
            </a: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24" name="Google Shape;1342;p29">
            <a:extLst>
              <a:ext uri="{FF2B5EF4-FFF2-40B4-BE49-F238E27FC236}">
                <a16:creationId xmlns:a16="http://schemas.microsoft.com/office/drawing/2014/main" id="{EB24A2A9-884A-4B5B-B1B5-026E721D2FF1}"/>
              </a:ext>
            </a:extLst>
          </p:cNvPr>
          <p:cNvGrpSpPr/>
          <p:nvPr/>
        </p:nvGrpSpPr>
        <p:grpSpPr>
          <a:xfrm flipH="1">
            <a:off x="1673322" y="1634881"/>
            <a:ext cx="476551" cy="457909"/>
            <a:chOff x="2416614" y="-315052"/>
            <a:chExt cx="2274706" cy="2185722"/>
          </a:xfrm>
        </p:grpSpPr>
        <p:sp>
          <p:nvSpPr>
            <p:cNvPr id="25" name="Google Shape;1343;p29">
              <a:extLst>
                <a:ext uri="{FF2B5EF4-FFF2-40B4-BE49-F238E27FC236}">
                  <a16:creationId xmlns:a16="http://schemas.microsoft.com/office/drawing/2014/main" id="{2C499047-3B7A-A727-397E-CD3906267CEC}"/>
                </a:ext>
              </a:extLst>
            </p:cNvPr>
            <p:cNvSpPr/>
            <p:nvPr/>
          </p:nvSpPr>
          <p:spPr>
            <a:xfrm>
              <a:off x="2416614" y="-315052"/>
              <a:ext cx="2274706" cy="2185722"/>
            </a:xfrm>
            <a:custGeom>
              <a:avLst/>
              <a:gdLst/>
              <a:ahLst/>
              <a:cxnLst/>
              <a:rect l="l" t="t" r="r" b="b"/>
              <a:pathLst>
                <a:path w="75079" h="72142" extrusionOk="0">
                  <a:moveTo>
                    <a:pt x="37538" y="0"/>
                  </a:moveTo>
                  <a:cubicBezTo>
                    <a:pt x="35486" y="0"/>
                    <a:pt x="33490" y="565"/>
                    <a:pt x="31763" y="1639"/>
                  </a:cubicBezTo>
                  <a:cubicBezTo>
                    <a:pt x="30040" y="2711"/>
                    <a:pt x="28647" y="4252"/>
                    <a:pt x="27738" y="6094"/>
                  </a:cubicBezTo>
                  <a:lnTo>
                    <a:pt x="26170" y="9270"/>
                  </a:lnTo>
                  <a:cubicBezTo>
                    <a:pt x="25872" y="9871"/>
                    <a:pt x="25670" y="10506"/>
                    <a:pt x="25568" y="11158"/>
                  </a:cubicBezTo>
                  <a:cubicBezTo>
                    <a:pt x="25113" y="11639"/>
                    <a:pt x="24734" y="12183"/>
                    <a:pt x="24436" y="12785"/>
                  </a:cubicBezTo>
                  <a:lnTo>
                    <a:pt x="22115" y="17488"/>
                  </a:lnTo>
                  <a:lnTo>
                    <a:pt x="9537" y="19317"/>
                  </a:lnTo>
                  <a:cubicBezTo>
                    <a:pt x="7503" y="19613"/>
                    <a:pt x="5607" y="20458"/>
                    <a:pt x="4056" y="21770"/>
                  </a:cubicBezTo>
                  <a:cubicBezTo>
                    <a:pt x="2505" y="23077"/>
                    <a:pt x="1349" y="24801"/>
                    <a:pt x="713" y="26755"/>
                  </a:cubicBezTo>
                  <a:cubicBezTo>
                    <a:pt x="78" y="28711"/>
                    <a:pt x="1" y="30782"/>
                    <a:pt x="487" y="32756"/>
                  </a:cubicBezTo>
                  <a:cubicBezTo>
                    <a:pt x="974" y="34726"/>
                    <a:pt x="2008" y="36523"/>
                    <a:pt x="3478" y="37960"/>
                  </a:cubicBezTo>
                  <a:lnTo>
                    <a:pt x="12578" y="46831"/>
                  </a:lnTo>
                  <a:lnTo>
                    <a:pt x="10433" y="59358"/>
                  </a:lnTo>
                  <a:cubicBezTo>
                    <a:pt x="10084" y="61381"/>
                    <a:pt x="10304" y="63446"/>
                    <a:pt x="11071" y="65329"/>
                  </a:cubicBezTo>
                  <a:cubicBezTo>
                    <a:pt x="11835" y="67208"/>
                    <a:pt x="13116" y="68840"/>
                    <a:pt x="14778" y="70047"/>
                  </a:cubicBezTo>
                  <a:cubicBezTo>
                    <a:pt x="16664" y="71418"/>
                    <a:pt x="18884" y="72141"/>
                    <a:pt x="21195" y="72141"/>
                  </a:cubicBezTo>
                  <a:cubicBezTo>
                    <a:pt x="22956" y="72141"/>
                    <a:pt x="24717" y="71706"/>
                    <a:pt x="26289" y="70881"/>
                  </a:cubicBezTo>
                  <a:lnTo>
                    <a:pt x="37538" y="64967"/>
                  </a:lnTo>
                  <a:lnTo>
                    <a:pt x="48271" y="70607"/>
                  </a:lnTo>
                  <a:lnTo>
                    <a:pt x="48274" y="70611"/>
                  </a:lnTo>
                  <a:cubicBezTo>
                    <a:pt x="48430" y="70692"/>
                    <a:pt x="48561" y="70759"/>
                    <a:pt x="48689" y="70827"/>
                  </a:cubicBezTo>
                  <a:cubicBezTo>
                    <a:pt x="48720" y="70844"/>
                    <a:pt x="48750" y="70861"/>
                    <a:pt x="48784" y="70878"/>
                  </a:cubicBezTo>
                  <a:lnTo>
                    <a:pt x="48787" y="70881"/>
                  </a:lnTo>
                  <a:cubicBezTo>
                    <a:pt x="50349" y="71699"/>
                    <a:pt x="52086" y="72124"/>
                    <a:pt x="53859" y="72124"/>
                  </a:cubicBezTo>
                  <a:cubicBezTo>
                    <a:pt x="54127" y="72124"/>
                    <a:pt x="54394" y="72115"/>
                    <a:pt x="54661" y="72094"/>
                  </a:cubicBezTo>
                  <a:cubicBezTo>
                    <a:pt x="56709" y="71949"/>
                    <a:pt x="58658" y="71240"/>
                    <a:pt x="60301" y="70047"/>
                  </a:cubicBezTo>
                  <a:cubicBezTo>
                    <a:pt x="61960" y="68840"/>
                    <a:pt x="63244" y="67208"/>
                    <a:pt x="64008" y="65326"/>
                  </a:cubicBezTo>
                  <a:cubicBezTo>
                    <a:pt x="64775" y="63446"/>
                    <a:pt x="64995" y="61381"/>
                    <a:pt x="64646" y="59358"/>
                  </a:cubicBezTo>
                  <a:lnTo>
                    <a:pt x="63576" y="53099"/>
                  </a:lnTo>
                  <a:cubicBezTo>
                    <a:pt x="63443" y="52335"/>
                    <a:pt x="63173" y="51592"/>
                    <a:pt x="62785" y="50916"/>
                  </a:cubicBezTo>
                  <a:cubicBezTo>
                    <a:pt x="62927" y="50153"/>
                    <a:pt x="62933" y="49358"/>
                    <a:pt x="62801" y="48595"/>
                  </a:cubicBezTo>
                  <a:lnTo>
                    <a:pt x="62497" y="46831"/>
                  </a:lnTo>
                  <a:lnTo>
                    <a:pt x="71601" y="37960"/>
                  </a:lnTo>
                  <a:cubicBezTo>
                    <a:pt x="73071" y="36527"/>
                    <a:pt x="74105" y="34726"/>
                    <a:pt x="74592" y="32756"/>
                  </a:cubicBezTo>
                  <a:cubicBezTo>
                    <a:pt x="75078" y="30785"/>
                    <a:pt x="75001" y="28711"/>
                    <a:pt x="74366" y="26758"/>
                  </a:cubicBezTo>
                  <a:cubicBezTo>
                    <a:pt x="73730" y="24801"/>
                    <a:pt x="72574" y="23077"/>
                    <a:pt x="71023" y="21770"/>
                  </a:cubicBezTo>
                  <a:cubicBezTo>
                    <a:pt x="69472" y="20462"/>
                    <a:pt x="67576" y="19613"/>
                    <a:pt x="65542" y="19317"/>
                  </a:cubicBezTo>
                  <a:lnTo>
                    <a:pt x="52964" y="17488"/>
                  </a:lnTo>
                  <a:lnTo>
                    <a:pt x="47341" y="6094"/>
                  </a:lnTo>
                  <a:cubicBezTo>
                    <a:pt x="46432" y="4248"/>
                    <a:pt x="45040" y="2711"/>
                    <a:pt x="43313" y="1639"/>
                  </a:cubicBezTo>
                  <a:cubicBezTo>
                    <a:pt x="41589" y="565"/>
                    <a:pt x="39593" y="0"/>
                    <a:pt x="375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1440000" algn="bl" rotWithShape="0">
                <a:schemeClr val="dk1">
                  <a:alpha val="5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1344;p29">
              <a:extLst>
                <a:ext uri="{FF2B5EF4-FFF2-40B4-BE49-F238E27FC236}">
                  <a16:creationId xmlns:a16="http://schemas.microsoft.com/office/drawing/2014/main" id="{B99C2627-CF72-CA27-1C74-DD2C3CD55B80}"/>
                </a:ext>
              </a:extLst>
            </p:cNvPr>
            <p:cNvSpPr/>
            <p:nvPr/>
          </p:nvSpPr>
          <p:spPr>
            <a:xfrm>
              <a:off x="2753750" y="41200"/>
              <a:ext cx="1600525" cy="1473075"/>
            </a:xfrm>
            <a:custGeom>
              <a:avLst/>
              <a:gdLst/>
              <a:ahLst/>
              <a:cxnLst/>
              <a:rect l="l" t="t" r="r" b="b"/>
              <a:pathLst>
                <a:path w="64021" h="58923" extrusionOk="0">
                  <a:moveTo>
                    <a:pt x="32011" y="0"/>
                  </a:moveTo>
                  <a:cubicBezTo>
                    <a:pt x="30471" y="0"/>
                    <a:pt x="28931" y="803"/>
                    <a:pt x="28140" y="2408"/>
                  </a:cubicBezTo>
                  <a:lnTo>
                    <a:pt x="21979" y="14888"/>
                  </a:lnTo>
                  <a:cubicBezTo>
                    <a:pt x="21351" y="16162"/>
                    <a:pt x="20134" y="17044"/>
                    <a:pt x="18728" y="17250"/>
                  </a:cubicBezTo>
                  <a:lnTo>
                    <a:pt x="4957" y="19250"/>
                  </a:lnTo>
                  <a:cubicBezTo>
                    <a:pt x="1416" y="19765"/>
                    <a:pt x="0" y="24117"/>
                    <a:pt x="2565" y="26614"/>
                  </a:cubicBezTo>
                  <a:lnTo>
                    <a:pt x="12531" y="36330"/>
                  </a:lnTo>
                  <a:cubicBezTo>
                    <a:pt x="13548" y="37320"/>
                    <a:pt x="14011" y="38749"/>
                    <a:pt x="13771" y="40151"/>
                  </a:cubicBezTo>
                  <a:lnTo>
                    <a:pt x="11419" y="53865"/>
                  </a:lnTo>
                  <a:cubicBezTo>
                    <a:pt x="10940" y="56656"/>
                    <a:pt x="13159" y="58922"/>
                    <a:pt x="15674" y="58922"/>
                  </a:cubicBezTo>
                  <a:cubicBezTo>
                    <a:pt x="16338" y="58922"/>
                    <a:pt x="17023" y="58765"/>
                    <a:pt x="17684" y="58417"/>
                  </a:cubicBezTo>
                  <a:lnTo>
                    <a:pt x="30001" y="51942"/>
                  </a:lnTo>
                  <a:cubicBezTo>
                    <a:pt x="30630" y="51611"/>
                    <a:pt x="31320" y="51445"/>
                    <a:pt x="32011" y="51445"/>
                  </a:cubicBezTo>
                  <a:cubicBezTo>
                    <a:pt x="32701" y="51445"/>
                    <a:pt x="33391" y="51611"/>
                    <a:pt x="34020" y="51942"/>
                  </a:cubicBezTo>
                  <a:lnTo>
                    <a:pt x="46337" y="58417"/>
                  </a:lnTo>
                  <a:cubicBezTo>
                    <a:pt x="46998" y="58765"/>
                    <a:pt x="47683" y="58922"/>
                    <a:pt x="48347" y="58922"/>
                  </a:cubicBezTo>
                  <a:cubicBezTo>
                    <a:pt x="50862" y="58922"/>
                    <a:pt x="53081" y="56656"/>
                    <a:pt x="52602" y="53865"/>
                  </a:cubicBezTo>
                  <a:lnTo>
                    <a:pt x="50250" y="40151"/>
                  </a:lnTo>
                  <a:cubicBezTo>
                    <a:pt x="50010" y="38749"/>
                    <a:pt x="50473" y="37320"/>
                    <a:pt x="51490" y="36330"/>
                  </a:cubicBezTo>
                  <a:lnTo>
                    <a:pt x="61456" y="26614"/>
                  </a:lnTo>
                  <a:cubicBezTo>
                    <a:pt x="64021" y="24117"/>
                    <a:pt x="62605" y="19765"/>
                    <a:pt x="59064" y="19250"/>
                  </a:cubicBezTo>
                  <a:lnTo>
                    <a:pt x="45293" y="17250"/>
                  </a:lnTo>
                  <a:cubicBezTo>
                    <a:pt x="43887" y="17044"/>
                    <a:pt x="42670" y="16162"/>
                    <a:pt x="42042" y="14888"/>
                  </a:cubicBezTo>
                  <a:lnTo>
                    <a:pt x="35881" y="2408"/>
                  </a:lnTo>
                  <a:cubicBezTo>
                    <a:pt x="35090" y="803"/>
                    <a:pt x="33550" y="0"/>
                    <a:pt x="3201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" name="Google Shape;1345;p29">
              <a:extLst>
                <a:ext uri="{FF2B5EF4-FFF2-40B4-BE49-F238E27FC236}">
                  <a16:creationId xmlns:a16="http://schemas.microsoft.com/office/drawing/2014/main" id="{5B5285E0-61C8-CBEF-E9F2-A3C43389B7AF}"/>
                </a:ext>
              </a:extLst>
            </p:cNvPr>
            <p:cNvSpPr/>
            <p:nvPr/>
          </p:nvSpPr>
          <p:spPr>
            <a:xfrm>
              <a:off x="2753750" y="41250"/>
              <a:ext cx="883275" cy="1473000"/>
            </a:xfrm>
            <a:custGeom>
              <a:avLst/>
              <a:gdLst/>
              <a:ahLst/>
              <a:cxnLst/>
              <a:rect l="l" t="t" r="r" b="b"/>
              <a:pathLst>
                <a:path w="35331" h="58920" extrusionOk="0">
                  <a:moveTo>
                    <a:pt x="32009" y="0"/>
                  </a:moveTo>
                  <a:cubicBezTo>
                    <a:pt x="30470" y="0"/>
                    <a:pt x="28931" y="802"/>
                    <a:pt x="28140" y="2406"/>
                  </a:cubicBezTo>
                  <a:lnTo>
                    <a:pt x="21979" y="14886"/>
                  </a:lnTo>
                  <a:cubicBezTo>
                    <a:pt x="21351" y="16160"/>
                    <a:pt x="20134" y="17042"/>
                    <a:pt x="18728" y="17248"/>
                  </a:cubicBezTo>
                  <a:lnTo>
                    <a:pt x="4957" y="19248"/>
                  </a:lnTo>
                  <a:cubicBezTo>
                    <a:pt x="1416" y="19763"/>
                    <a:pt x="0" y="24115"/>
                    <a:pt x="2565" y="26612"/>
                  </a:cubicBezTo>
                  <a:lnTo>
                    <a:pt x="12531" y="36328"/>
                  </a:lnTo>
                  <a:cubicBezTo>
                    <a:pt x="13548" y="37318"/>
                    <a:pt x="14011" y="38747"/>
                    <a:pt x="13771" y="40149"/>
                  </a:cubicBezTo>
                  <a:lnTo>
                    <a:pt x="11419" y="53863"/>
                  </a:lnTo>
                  <a:cubicBezTo>
                    <a:pt x="10940" y="56655"/>
                    <a:pt x="13155" y="58919"/>
                    <a:pt x="15669" y="58919"/>
                  </a:cubicBezTo>
                  <a:cubicBezTo>
                    <a:pt x="16208" y="58919"/>
                    <a:pt x="16760" y="58815"/>
                    <a:pt x="17302" y="58591"/>
                  </a:cubicBezTo>
                  <a:cubicBezTo>
                    <a:pt x="16538" y="57685"/>
                    <a:pt x="16137" y="56454"/>
                    <a:pt x="16369" y="55100"/>
                  </a:cubicBezTo>
                  <a:lnTo>
                    <a:pt x="18721" y="41386"/>
                  </a:lnTo>
                  <a:cubicBezTo>
                    <a:pt x="18961" y="39984"/>
                    <a:pt x="18498" y="38558"/>
                    <a:pt x="17478" y="37565"/>
                  </a:cubicBezTo>
                  <a:lnTo>
                    <a:pt x="7515" y="27853"/>
                  </a:lnTo>
                  <a:cubicBezTo>
                    <a:pt x="4951" y="25351"/>
                    <a:pt x="6367" y="20999"/>
                    <a:pt x="9908" y="20485"/>
                  </a:cubicBezTo>
                  <a:lnTo>
                    <a:pt x="23679" y="18485"/>
                  </a:lnTo>
                  <a:cubicBezTo>
                    <a:pt x="25085" y="18279"/>
                    <a:pt x="26301" y="17397"/>
                    <a:pt x="26930" y="16123"/>
                  </a:cubicBezTo>
                  <a:lnTo>
                    <a:pt x="33087" y="3643"/>
                  </a:lnTo>
                  <a:cubicBezTo>
                    <a:pt x="33594" y="2619"/>
                    <a:pt x="34408" y="1923"/>
                    <a:pt x="35330" y="1552"/>
                  </a:cubicBezTo>
                  <a:cubicBezTo>
                    <a:pt x="34482" y="517"/>
                    <a:pt x="33245" y="0"/>
                    <a:pt x="32009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1346;p29">
              <a:extLst>
                <a:ext uri="{FF2B5EF4-FFF2-40B4-BE49-F238E27FC236}">
                  <a16:creationId xmlns:a16="http://schemas.microsoft.com/office/drawing/2014/main" id="{D0B15175-8103-84C5-4488-A239AA7C6530}"/>
                </a:ext>
              </a:extLst>
            </p:cNvPr>
            <p:cNvSpPr/>
            <p:nvPr/>
          </p:nvSpPr>
          <p:spPr>
            <a:xfrm>
              <a:off x="2752900" y="245575"/>
              <a:ext cx="1347275" cy="1291875"/>
            </a:xfrm>
            <a:custGeom>
              <a:avLst/>
              <a:gdLst/>
              <a:ahLst/>
              <a:cxnLst/>
              <a:rect l="l" t="t" r="r" b="b"/>
              <a:pathLst>
                <a:path w="53891" h="51675" extrusionOk="0">
                  <a:moveTo>
                    <a:pt x="24869" y="0"/>
                  </a:moveTo>
                  <a:cubicBezTo>
                    <a:pt x="24527" y="0"/>
                    <a:pt x="24199" y="189"/>
                    <a:pt x="24038" y="516"/>
                  </a:cubicBezTo>
                  <a:lnTo>
                    <a:pt x="21182" y="6304"/>
                  </a:lnTo>
                  <a:cubicBezTo>
                    <a:pt x="20688" y="7304"/>
                    <a:pt x="19732" y="7997"/>
                    <a:pt x="18627" y="8156"/>
                  </a:cubicBezTo>
                  <a:lnTo>
                    <a:pt x="4860" y="10160"/>
                  </a:lnTo>
                  <a:cubicBezTo>
                    <a:pt x="2866" y="10447"/>
                    <a:pt x="1244" y="11816"/>
                    <a:pt x="622" y="13728"/>
                  </a:cubicBezTo>
                  <a:cubicBezTo>
                    <a:pt x="0" y="15641"/>
                    <a:pt x="510" y="17702"/>
                    <a:pt x="1950" y="19109"/>
                  </a:cubicBezTo>
                  <a:lnTo>
                    <a:pt x="11916" y="28821"/>
                  </a:lnTo>
                  <a:cubicBezTo>
                    <a:pt x="12713" y="29598"/>
                    <a:pt x="13078" y="30719"/>
                    <a:pt x="12889" y="31821"/>
                  </a:cubicBezTo>
                  <a:lnTo>
                    <a:pt x="10537" y="45534"/>
                  </a:lnTo>
                  <a:cubicBezTo>
                    <a:pt x="10199" y="47518"/>
                    <a:pt x="10996" y="49485"/>
                    <a:pt x="12626" y="50667"/>
                  </a:cubicBezTo>
                  <a:cubicBezTo>
                    <a:pt x="13544" y="51335"/>
                    <a:pt x="14620" y="51675"/>
                    <a:pt x="15703" y="51675"/>
                  </a:cubicBezTo>
                  <a:cubicBezTo>
                    <a:pt x="16537" y="51675"/>
                    <a:pt x="17376" y="51474"/>
                    <a:pt x="18150" y="51066"/>
                  </a:cubicBezTo>
                  <a:lnTo>
                    <a:pt x="30468" y="44591"/>
                  </a:lnTo>
                  <a:cubicBezTo>
                    <a:pt x="30961" y="44331"/>
                    <a:pt x="31503" y="44201"/>
                    <a:pt x="32045" y="44201"/>
                  </a:cubicBezTo>
                  <a:cubicBezTo>
                    <a:pt x="32586" y="44201"/>
                    <a:pt x="33128" y="44331"/>
                    <a:pt x="33621" y="44591"/>
                  </a:cubicBezTo>
                  <a:lnTo>
                    <a:pt x="45939" y="51066"/>
                  </a:lnTo>
                  <a:cubicBezTo>
                    <a:pt x="46692" y="51463"/>
                    <a:pt x="47532" y="51662"/>
                    <a:pt x="48373" y="51662"/>
                  </a:cubicBezTo>
                  <a:cubicBezTo>
                    <a:pt x="49460" y="51662"/>
                    <a:pt x="50551" y="51330"/>
                    <a:pt x="51463" y="50667"/>
                  </a:cubicBezTo>
                  <a:cubicBezTo>
                    <a:pt x="53093" y="49485"/>
                    <a:pt x="53890" y="47518"/>
                    <a:pt x="53552" y="45534"/>
                  </a:cubicBezTo>
                  <a:lnTo>
                    <a:pt x="52477" y="39279"/>
                  </a:lnTo>
                  <a:cubicBezTo>
                    <a:pt x="52399" y="38829"/>
                    <a:pt x="52009" y="38509"/>
                    <a:pt x="51565" y="38509"/>
                  </a:cubicBezTo>
                  <a:cubicBezTo>
                    <a:pt x="51513" y="38509"/>
                    <a:pt x="51459" y="38513"/>
                    <a:pt x="51406" y="38522"/>
                  </a:cubicBezTo>
                  <a:cubicBezTo>
                    <a:pt x="50899" y="38607"/>
                    <a:pt x="50562" y="39087"/>
                    <a:pt x="50649" y="39594"/>
                  </a:cubicBezTo>
                  <a:lnTo>
                    <a:pt x="51721" y="45848"/>
                  </a:lnTo>
                  <a:cubicBezTo>
                    <a:pt x="51944" y="47150"/>
                    <a:pt x="51440" y="48390"/>
                    <a:pt x="50372" y="49164"/>
                  </a:cubicBezTo>
                  <a:cubicBezTo>
                    <a:pt x="49770" y="49602"/>
                    <a:pt x="49083" y="49823"/>
                    <a:pt x="48389" y="49823"/>
                  </a:cubicBezTo>
                  <a:cubicBezTo>
                    <a:pt x="47853" y="49823"/>
                    <a:pt x="47312" y="49691"/>
                    <a:pt x="46803" y="49424"/>
                  </a:cubicBezTo>
                  <a:lnTo>
                    <a:pt x="34486" y="42949"/>
                  </a:lnTo>
                  <a:cubicBezTo>
                    <a:pt x="33723" y="42547"/>
                    <a:pt x="32884" y="42346"/>
                    <a:pt x="32045" y="42346"/>
                  </a:cubicBezTo>
                  <a:cubicBezTo>
                    <a:pt x="31206" y="42346"/>
                    <a:pt x="30367" y="42547"/>
                    <a:pt x="29603" y="42949"/>
                  </a:cubicBezTo>
                  <a:lnTo>
                    <a:pt x="17286" y="49424"/>
                  </a:lnTo>
                  <a:cubicBezTo>
                    <a:pt x="16777" y="49691"/>
                    <a:pt x="16236" y="49823"/>
                    <a:pt x="15700" y="49823"/>
                  </a:cubicBezTo>
                  <a:cubicBezTo>
                    <a:pt x="15006" y="49823"/>
                    <a:pt x="14319" y="49602"/>
                    <a:pt x="13717" y="49164"/>
                  </a:cubicBezTo>
                  <a:cubicBezTo>
                    <a:pt x="12649" y="48390"/>
                    <a:pt x="12145" y="47150"/>
                    <a:pt x="12369" y="45848"/>
                  </a:cubicBezTo>
                  <a:lnTo>
                    <a:pt x="14721" y="32135"/>
                  </a:lnTo>
                  <a:cubicBezTo>
                    <a:pt x="15011" y="30432"/>
                    <a:pt x="14447" y="28695"/>
                    <a:pt x="13210" y="27492"/>
                  </a:cubicBezTo>
                  <a:lnTo>
                    <a:pt x="3248" y="17777"/>
                  </a:lnTo>
                  <a:cubicBezTo>
                    <a:pt x="2302" y="16858"/>
                    <a:pt x="1981" y="15556"/>
                    <a:pt x="2390" y="14303"/>
                  </a:cubicBezTo>
                  <a:cubicBezTo>
                    <a:pt x="2795" y="13049"/>
                    <a:pt x="3819" y="12184"/>
                    <a:pt x="5124" y="11995"/>
                  </a:cubicBezTo>
                  <a:lnTo>
                    <a:pt x="18897" y="9994"/>
                  </a:lnTo>
                  <a:cubicBezTo>
                    <a:pt x="20604" y="9748"/>
                    <a:pt x="22081" y="8673"/>
                    <a:pt x="22848" y="7126"/>
                  </a:cubicBezTo>
                  <a:lnTo>
                    <a:pt x="25703" y="1340"/>
                  </a:lnTo>
                  <a:cubicBezTo>
                    <a:pt x="25930" y="881"/>
                    <a:pt x="25741" y="323"/>
                    <a:pt x="25281" y="96"/>
                  </a:cubicBezTo>
                  <a:cubicBezTo>
                    <a:pt x="25148" y="31"/>
                    <a:pt x="25007" y="0"/>
                    <a:pt x="248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1347;p29">
              <a:extLst>
                <a:ext uri="{FF2B5EF4-FFF2-40B4-BE49-F238E27FC236}">
                  <a16:creationId xmlns:a16="http://schemas.microsoft.com/office/drawing/2014/main" id="{D9D35CF7-FBEE-CD74-7815-44D09457A597}"/>
                </a:ext>
              </a:extLst>
            </p:cNvPr>
            <p:cNvSpPr/>
            <p:nvPr/>
          </p:nvSpPr>
          <p:spPr>
            <a:xfrm>
              <a:off x="3391500" y="18075"/>
              <a:ext cx="963625" cy="1123900"/>
            </a:xfrm>
            <a:custGeom>
              <a:avLst/>
              <a:gdLst/>
              <a:ahLst/>
              <a:cxnLst/>
              <a:rect l="l" t="t" r="r" b="b"/>
              <a:pathLst>
                <a:path w="38545" h="44956" extrusionOk="0">
                  <a:moveTo>
                    <a:pt x="6499" y="1"/>
                  </a:moveTo>
                  <a:cubicBezTo>
                    <a:pt x="4488" y="1"/>
                    <a:pt x="2687" y="1120"/>
                    <a:pt x="1795" y="2925"/>
                  </a:cubicBezTo>
                  <a:lnTo>
                    <a:pt x="227" y="6101"/>
                  </a:lnTo>
                  <a:cubicBezTo>
                    <a:pt x="1" y="6561"/>
                    <a:pt x="189" y="7118"/>
                    <a:pt x="649" y="7345"/>
                  </a:cubicBezTo>
                  <a:cubicBezTo>
                    <a:pt x="781" y="7410"/>
                    <a:pt x="921" y="7440"/>
                    <a:pt x="1058" y="7440"/>
                  </a:cubicBezTo>
                  <a:cubicBezTo>
                    <a:pt x="1401" y="7440"/>
                    <a:pt x="1731" y="7250"/>
                    <a:pt x="1893" y="6922"/>
                  </a:cubicBezTo>
                  <a:lnTo>
                    <a:pt x="3461" y="3745"/>
                  </a:lnTo>
                  <a:cubicBezTo>
                    <a:pt x="4045" y="2563"/>
                    <a:pt x="5181" y="1857"/>
                    <a:pt x="6499" y="1857"/>
                  </a:cubicBezTo>
                  <a:cubicBezTo>
                    <a:pt x="7820" y="1857"/>
                    <a:pt x="8956" y="2563"/>
                    <a:pt x="9540" y="3745"/>
                  </a:cubicBezTo>
                  <a:lnTo>
                    <a:pt x="15697" y="16226"/>
                  </a:lnTo>
                  <a:cubicBezTo>
                    <a:pt x="16464" y="17773"/>
                    <a:pt x="17941" y="18848"/>
                    <a:pt x="19648" y="19094"/>
                  </a:cubicBezTo>
                  <a:lnTo>
                    <a:pt x="33418" y="21095"/>
                  </a:lnTo>
                  <a:cubicBezTo>
                    <a:pt x="34726" y="21284"/>
                    <a:pt x="35750" y="22149"/>
                    <a:pt x="36155" y="23403"/>
                  </a:cubicBezTo>
                  <a:cubicBezTo>
                    <a:pt x="36564" y="24656"/>
                    <a:pt x="36243" y="25958"/>
                    <a:pt x="35297" y="26877"/>
                  </a:cubicBezTo>
                  <a:lnTo>
                    <a:pt x="25335" y="36592"/>
                  </a:lnTo>
                  <a:cubicBezTo>
                    <a:pt x="24098" y="37795"/>
                    <a:pt x="23534" y="39532"/>
                    <a:pt x="23825" y="41235"/>
                  </a:cubicBezTo>
                  <a:cubicBezTo>
                    <a:pt x="23825" y="41235"/>
                    <a:pt x="24331" y="44179"/>
                    <a:pt x="24331" y="44186"/>
                  </a:cubicBezTo>
                  <a:cubicBezTo>
                    <a:pt x="24407" y="44632"/>
                    <a:pt x="24810" y="44955"/>
                    <a:pt x="25252" y="44955"/>
                  </a:cubicBezTo>
                  <a:cubicBezTo>
                    <a:pt x="25302" y="44955"/>
                    <a:pt x="25352" y="44951"/>
                    <a:pt x="25403" y="44943"/>
                  </a:cubicBezTo>
                  <a:cubicBezTo>
                    <a:pt x="25910" y="44855"/>
                    <a:pt x="26247" y="44375"/>
                    <a:pt x="26160" y="43871"/>
                  </a:cubicBezTo>
                  <a:lnTo>
                    <a:pt x="25656" y="40921"/>
                  </a:lnTo>
                  <a:cubicBezTo>
                    <a:pt x="25467" y="39823"/>
                    <a:pt x="25832" y="38698"/>
                    <a:pt x="26629" y="37921"/>
                  </a:cubicBezTo>
                  <a:lnTo>
                    <a:pt x="36595" y="28209"/>
                  </a:lnTo>
                  <a:cubicBezTo>
                    <a:pt x="38035" y="26802"/>
                    <a:pt x="38545" y="24741"/>
                    <a:pt x="37923" y="22828"/>
                  </a:cubicBezTo>
                  <a:cubicBezTo>
                    <a:pt x="37301" y="20916"/>
                    <a:pt x="35675" y="19547"/>
                    <a:pt x="33685" y="19260"/>
                  </a:cubicBezTo>
                  <a:lnTo>
                    <a:pt x="19915" y="17256"/>
                  </a:lnTo>
                  <a:cubicBezTo>
                    <a:pt x="18813" y="17097"/>
                    <a:pt x="17857" y="16404"/>
                    <a:pt x="17363" y="15404"/>
                  </a:cubicBezTo>
                  <a:lnTo>
                    <a:pt x="11207" y="2925"/>
                  </a:lnTo>
                  <a:cubicBezTo>
                    <a:pt x="10314" y="1120"/>
                    <a:pt x="8513" y="1"/>
                    <a:pt x="64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1342;p29">
            <a:extLst>
              <a:ext uri="{FF2B5EF4-FFF2-40B4-BE49-F238E27FC236}">
                <a16:creationId xmlns:a16="http://schemas.microsoft.com/office/drawing/2014/main" id="{C6D2EF19-9A79-4B05-9C26-5447D3E6F7BB}"/>
              </a:ext>
            </a:extLst>
          </p:cNvPr>
          <p:cNvGrpSpPr/>
          <p:nvPr/>
        </p:nvGrpSpPr>
        <p:grpSpPr>
          <a:xfrm flipH="1">
            <a:off x="1689756" y="2600836"/>
            <a:ext cx="476551" cy="457909"/>
            <a:chOff x="2416614" y="-315052"/>
            <a:chExt cx="2274706" cy="2185722"/>
          </a:xfrm>
        </p:grpSpPr>
        <p:sp>
          <p:nvSpPr>
            <p:cNvPr id="48" name="Google Shape;1343;p29">
              <a:extLst>
                <a:ext uri="{FF2B5EF4-FFF2-40B4-BE49-F238E27FC236}">
                  <a16:creationId xmlns:a16="http://schemas.microsoft.com/office/drawing/2014/main" id="{6B85016B-2276-2A77-93FE-9D6A4C6287D3}"/>
                </a:ext>
              </a:extLst>
            </p:cNvPr>
            <p:cNvSpPr/>
            <p:nvPr/>
          </p:nvSpPr>
          <p:spPr>
            <a:xfrm>
              <a:off x="2416614" y="-315052"/>
              <a:ext cx="2274706" cy="2185722"/>
            </a:xfrm>
            <a:custGeom>
              <a:avLst/>
              <a:gdLst/>
              <a:ahLst/>
              <a:cxnLst/>
              <a:rect l="l" t="t" r="r" b="b"/>
              <a:pathLst>
                <a:path w="75079" h="72142" extrusionOk="0">
                  <a:moveTo>
                    <a:pt x="37538" y="0"/>
                  </a:moveTo>
                  <a:cubicBezTo>
                    <a:pt x="35486" y="0"/>
                    <a:pt x="33490" y="565"/>
                    <a:pt x="31763" y="1639"/>
                  </a:cubicBezTo>
                  <a:cubicBezTo>
                    <a:pt x="30040" y="2711"/>
                    <a:pt x="28647" y="4252"/>
                    <a:pt x="27738" y="6094"/>
                  </a:cubicBezTo>
                  <a:lnTo>
                    <a:pt x="26170" y="9270"/>
                  </a:lnTo>
                  <a:cubicBezTo>
                    <a:pt x="25872" y="9871"/>
                    <a:pt x="25670" y="10506"/>
                    <a:pt x="25568" y="11158"/>
                  </a:cubicBezTo>
                  <a:cubicBezTo>
                    <a:pt x="25113" y="11639"/>
                    <a:pt x="24734" y="12183"/>
                    <a:pt x="24436" y="12785"/>
                  </a:cubicBezTo>
                  <a:lnTo>
                    <a:pt x="22115" y="17488"/>
                  </a:lnTo>
                  <a:lnTo>
                    <a:pt x="9537" y="19317"/>
                  </a:lnTo>
                  <a:cubicBezTo>
                    <a:pt x="7503" y="19613"/>
                    <a:pt x="5607" y="20458"/>
                    <a:pt x="4056" y="21770"/>
                  </a:cubicBezTo>
                  <a:cubicBezTo>
                    <a:pt x="2505" y="23077"/>
                    <a:pt x="1349" y="24801"/>
                    <a:pt x="713" y="26755"/>
                  </a:cubicBezTo>
                  <a:cubicBezTo>
                    <a:pt x="78" y="28711"/>
                    <a:pt x="1" y="30782"/>
                    <a:pt x="487" y="32756"/>
                  </a:cubicBezTo>
                  <a:cubicBezTo>
                    <a:pt x="974" y="34726"/>
                    <a:pt x="2008" y="36523"/>
                    <a:pt x="3478" y="37960"/>
                  </a:cubicBezTo>
                  <a:lnTo>
                    <a:pt x="12578" y="46831"/>
                  </a:lnTo>
                  <a:lnTo>
                    <a:pt x="10433" y="59358"/>
                  </a:lnTo>
                  <a:cubicBezTo>
                    <a:pt x="10084" y="61381"/>
                    <a:pt x="10304" y="63446"/>
                    <a:pt x="11071" y="65329"/>
                  </a:cubicBezTo>
                  <a:cubicBezTo>
                    <a:pt x="11835" y="67208"/>
                    <a:pt x="13116" y="68840"/>
                    <a:pt x="14778" y="70047"/>
                  </a:cubicBezTo>
                  <a:cubicBezTo>
                    <a:pt x="16664" y="71418"/>
                    <a:pt x="18884" y="72141"/>
                    <a:pt x="21195" y="72141"/>
                  </a:cubicBezTo>
                  <a:cubicBezTo>
                    <a:pt x="22956" y="72141"/>
                    <a:pt x="24717" y="71706"/>
                    <a:pt x="26289" y="70881"/>
                  </a:cubicBezTo>
                  <a:lnTo>
                    <a:pt x="37538" y="64967"/>
                  </a:lnTo>
                  <a:lnTo>
                    <a:pt x="48271" y="70607"/>
                  </a:lnTo>
                  <a:lnTo>
                    <a:pt x="48274" y="70611"/>
                  </a:lnTo>
                  <a:cubicBezTo>
                    <a:pt x="48430" y="70692"/>
                    <a:pt x="48561" y="70759"/>
                    <a:pt x="48689" y="70827"/>
                  </a:cubicBezTo>
                  <a:cubicBezTo>
                    <a:pt x="48720" y="70844"/>
                    <a:pt x="48750" y="70861"/>
                    <a:pt x="48784" y="70878"/>
                  </a:cubicBezTo>
                  <a:lnTo>
                    <a:pt x="48787" y="70881"/>
                  </a:lnTo>
                  <a:cubicBezTo>
                    <a:pt x="50349" y="71699"/>
                    <a:pt x="52086" y="72124"/>
                    <a:pt x="53859" y="72124"/>
                  </a:cubicBezTo>
                  <a:cubicBezTo>
                    <a:pt x="54127" y="72124"/>
                    <a:pt x="54394" y="72115"/>
                    <a:pt x="54661" y="72094"/>
                  </a:cubicBezTo>
                  <a:cubicBezTo>
                    <a:pt x="56709" y="71949"/>
                    <a:pt x="58658" y="71240"/>
                    <a:pt x="60301" y="70047"/>
                  </a:cubicBezTo>
                  <a:cubicBezTo>
                    <a:pt x="61960" y="68840"/>
                    <a:pt x="63244" y="67208"/>
                    <a:pt x="64008" y="65326"/>
                  </a:cubicBezTo>
                  <a:cubicBezTo>
                    <a:pt x="64775" y="63446"/>
                    <a:pt x="64995" y="61381"/>
                    <a:pt x="64646" y="59358"/>
                  </a:cubicBezTo>
                  <a:lnTo>
                    <a:pt x="63576" y="53099"/>
                  </a:lnTo>
                  <a:cubicBezTo>
                    <a:pt x="63443" y="52335"/>
                    <a:pt x="63173" y="51592"/>
                    <a:pt x="62785" y="50916"/>
                  </a:cubicBezTo>
                  <a:cubicBezTo>
                    <a:pt x="62927" y="50153"/>
                    <a:pt x="62933" y="49358"/>
                    <a:pt x="62801" y="48595"/>
                  </a:cubicBezTo>
                  <a:lnTo>
                    <a:pt x="62497" y="46831"/>
                  </a:lnTo>
                  <a:lnTo>
                    <a:pt x="71601" y="37960"/>
                  </a:lnTo>
                  <a:cubicBezTo>
                    <a:pt x="73071" y="36527"/>
                    <a:pt x="74105" y="34726"/>
                    <a:pt x="74592" y="32756"/>
                  </a:cubicBezTo>
                  <a:cubicBezTo>
                    <a:pt x="75078" y="30785"/>
                    <a:pt x="75001" y="28711"/>
                    <a:pt x="74366" y="26758"/>
                  </a:cubicBezTo>
                  <a:cubicBezTo>
                    <a:pt x="73730" y="24801"/>
                    <a:pt x="72574" y="23077"/>
                    <a:pt x="71023" y="21770"/>
                  </a:cubicBezTo>
                  <a:cubicBezTo>
                    <a:pt x="69472" y="20462"/>
                    <a:pt x="67576" y="19613"/>
                    <a:pt x="65542" y="19317"/>
                  </a:cubicBezTo>
                  <a:lnTo>
                    <a:pt x="52964" y="17488"/>
                  </a:lnTo>
                  <a:lnTo>
                    <a:pt x="47341" y="6094"/>
                  </a:lnTo>
                  <a:cubicBezTo>
                    <a:pt x="46432" y="4248"/>
                    <a:pt x="45040" y="2711"/>
                    <a:pt x="43313" y="1639"/>
                  </a:cubicBezTo>
                  <a:cubicBezTo>
                    <a:pt x="41589" y="565"/>
                    <a:pt x="39593" y="0"/>
                    <a:pt x="375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1440000" algn="bl" rotWithShape="0">
                <a:schemeClr val="dk1">
                  <a:alpha val="5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4" name="Google Shape;1344;p29">
              <a:extLst>
                <a:ext uri="{FF2B5EF4-FFF2-40B4-BE49-F238E27FC236}">
                  <a16:creationId xmlns:a16="http://schemas.microsoft.com/office/drawing/2014/main" id="{929A591F-C17A-B74A-326E-90305BF87C35}"/>
                </a:ext>
              </a:extLst>
            </p:cNvPr>
            <p:cNvSpPr/>
            <p:nvPr/>
          </p:nvSpPr>
          <p:spPr>
            <a:xfrm>
              <a:off x="2753750" y="41200"/>
              <a:ext cx="1600525" cy="1473075"/>
            </a:xfrm>
            <a:custGeom>
              <a:avLst/>
              <a:gdLst/>
              <a:ahLst/>
              <a:cxnLst/>
              <a:rect l="l" t="t" r="r" b="b"/>
              <a:pathLst>
                <a:path w="64021" h="58923" extrusionOk="0">
                  <a:moveTo>
                    <a:pt x="32011" y="0"/>
                  </a:moveTo>
                  <a:cubicBezTo>
                    <a:pt x="30471" y="0"/>
                    <a:pt x="28931" y="803"/>
                    <a:pt x="28140" y="2408"/>
                  </a:cubicBezTo>
                  <a:lnTo>
                    <a:pt x="21979" y="14888"/>
                  </a:lnTo>
                  <a:cubicBezTo>
                    <a:pt x="21351" y="16162"/>
                    <a:pt x="20134" y="17044"/>
                    <a:pt x="18728" y="17250"/>
                  </a:cubicBezTo>
                  <a:lnTo>
                    <a:pt x="4957" y="19250"/>
                  </a:lnTo>
                  <a:cubicBezTo>
                    <a:pt x="1416" y="19765"/>
                    <a:pt x="0" y="24117"/>
                    <a:pt x="2565" y="26614"/>
                  </a:cubicBezTo>
                  <a:lnTo>
                    <a:pt x="12531" y="36330"/>
                  </a:lnTo>
                  <a:cubicBezTo>
                    <a:pt x="13548" y="37320"/>
                    <a:pt x="14011" y="38749"/>
                    <a:pt x="13771" y="40151"/>
                  </a:cubicBezTo>
                  <a:lnTo>
                    <a:pt x="11419" y="53865"/>
                  </a:lnTo>
                  <a:cubicBezTo>
                    <a:pt x="10940" y="56656"/>
                    <a:pt x="13159" y="58922"/>
                    <a:pt x="15674" y="58922"/>
                  </a:cubicBezTo>
                  <a:cubicBezTo>
                    <a:pt x="16338" y="58922"/>
                    <a:pt x="17023" y="58765"/>
                    <a:pt x="17684" y="58417"/>
                  </a:cubicBezTo>
                  <a:lnTo>
                    <a:pt x="30001" y="51942"/>
                  </a:lnTo>
                  <a:cubicBezTo>
                    <a:pt x="30630" y="51611"/>
                    <a:pt x="31320" y="51445"/>
                    <a:pt x="32011" y="51445"/>
                  </a:cubicBezTo>
                  <a:cubicBezTo>
                    <a:pt x="32701" y="51445"/>
                    <a:pt x="33391" y="51611"/>
                    <a:pt x="34020" y="51942"/>
                  </a:cubicBezTo>
                  <a:lnTo>
                    <a:pt x="46337" y="58417"/>
                  </a:lnTo>
                  <a:cubicBezTo>
                    <a:pt x="46998" y="58765"/>
                    <a:pt x="47683" y="58922"/>
                    <a:pt x="48347" y="58922"/>
                  </a:cubicBezTo>
                  <a:cubicBezTo>
                    <a:pt x="50862" y="58922"/>
                    <a:pt x="53081" y="56656"/>
                    <a:pt x="52602" y="53865"/>
                  </a:cubicBezTo>
                  <a:lnTo>
                    <a:pt x="50250" y="40151"/>
                  </a:lnTo>
                  <a:cubicBezTo>
                    <a:pt x="50010" y="38749"/>
                    <a:pt x="50473" y="37320"/>
                    <a:pt x="51490" y="36330"/>
                  </a:cubicBezTo>
                  <a:lnTo>
                    <a:pt x="61456" y="26614"/>
                  </a:lnTo>
                  <a:cubicBezTo>
                    <a:pt x="64021" y="24117"/>
                    <a:pt x="62605" y="19765"/>
                    <a:pt x="59064" y="19250"/>
                  </a:cubicBezTo>
                  <a:lnTo>
                    <a:pt x="45293" y="17250"/>
                  </a:lnTo>
                  <a:cubicBezTo>
                    <a:pt x="43887" y="17044"/>
                    <a:pt x="42670" y="16162"/>
                    <a:pt x="42042" y="14888"/>
                  </a:cubicBezTo>
                  <a:lnTo>
                    <a:pt x="35881" y="2408"/>
                  </a:lnTo>
                  <a:cubicBezTo>
                    <a:pt x="35090" y="803"/>
                    <a:pt x="33550" y="0"/>
                    <a:pt x="3201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45" name="Google Shape;1345;p29">
              <a:extLst>
                <a:ext uri="{FF2B5EF4-FFF2-40B4-BE49-F238E27FC236}">
                  <a16:creationId xmlns:a16="http://schemas.microsoft.com/office/drawing/2014/main" id="{171DEBF7-C049-492B-F817-D0F2F58C379F}"/>
                </a:ext>
              </a:extLst>
            </p:cNvPr>
            <p:cNvSpPr/>
            <p:nvPr/>
          </p:nvSpPr>
          <p:spPr>
            <a:xfrm>
              <a:off x="2753750" y="41250"/>
              <a:ext cx="883275" cy="1473000"/>
            </a:xfrm>
            <a:custGeom>
              <a:avLst/>
              <a:gdLst/>
              <a:ahLst/>
              <a:cxnLst/>
              <a:rect l="l" t="t" r="r" b="b"/>
              <a:pathLst>
                <a:path w="35331" h="58920" extrusionOk="0">
                  <a:moveTo>
                    <a:pt x="32009" y="0"/>
                  </a:moveTo>
                  <a:cubicBezTo>
                    <a:pt x="30470" y="0"/>
                    <a:pt x="28931" y="802"/>
                    <a:pt x="28140" y="2406"/>
                  </a:cubicBezTo>
                  <a:lnTo>
                    <a:pt x="21979" y="14886"/>
                  </a:lnTo>
                  <a:cubicBezTo>
                    <a:pt x="21351" y="16160"/>
                    <a:pt x="20134" y="17042"/>
                    <a:pt x="18728" y="17248"/>
                  </a:cubicBezTo>
                  <a:lnTo>
                    <a:pt x="4957" y="19248"/>
                  </a:lnTo>
                  <a:cubicBezTo>
                    <a:pt x="1416" y="19763"/>
                    <a:pt x="0" y="24115"/>
                    <a:pt x="2565" y="26612"/>
                  </a:cubicBezTo>
                  <a:lnTo>
                    <a:pt x="12531" y="36328"/>
                  </a:lnTo>
                  <a:cubicBezTo>
                    <a:pt x="13548" y="37318"/>
                    <a:pt x="14011" y="38747"/>
                    <a:pt x="13771" y="40149"/>
                  </a:cubicBezTo>
                  <a:lnTo>
                    <a:pt x="11419" y="53863"/>
                  </a:lnTo>
                  <a:cubicBezTo>
                    <a:pt x="10940" y="56655"/>
                    <a:pt x="13155" y="58919"/>
                    <a:pt x="15669" y="58919"/>
                  </a:cubicBezTo>
                  <a:cubicBezTo>
                    <a:pt x="16208" y="58919"/>
                    <a:pt x="16760" y="58815"/>
                    <a:pt x="17302" y="58591"/>
                  </a:cubicBezTo>
                  <a:cubicBezTo>
                    <a:pt x="16538" y="57685"/>
                    <a:pt x="16137" y="56454"/>
                    <a:pt x="16369" y="55100"/>
                  </a:cubicBezTo>
                  <a:lnTo>
                    <a:pt x="18721" y="41386"/>
                  </a:lnTo>
                  <a:cubicBezTo>
                    <a:pt x="18961" y="39984"/>
                    <a:pt x="18498" y="38558"/>
                    <a:pt x="17478" y="37565"/>
                  </a:cubicBezTo>
                  <a:lnTo>
                    <a:pt x="7515" y="27853"/>
                  </a:lnTo>
                  <a:cubicBezTo>
                    <a:pt x="4951" y="25351"/>
                    <a:pt x="6367" y="20999"/>
                    <a:pt x="9908" y="20485"/>
                  </a:cubicBezTo>
                  <a:lnTo>
                    <a:pt x="23679" y="18485"/>
                  </a:lnTo>
                  <a:cubicBezTo>
                    <a:pt x="25085" y="18279"/>
                    <a:pt x="26301" y="17397"/>
                    <a:pt x="26930" y="16123"/>
                  </a:cubicBezTo>
                  <a:lnTo>
                    <a:pt x="33087" y="3643"/>
                  </a:lnTo>
                  <a:cubicBezTo>
                    <a:pt x="33594" y="2619"/>
                    <a:pt x="34408" y="1923"/>
                    <a:pt x="35330" y="1552"/>
                  </a:cubicBezTo>
                  <a:cubicBezTo>
                    <a:pt x="34482" y="517"/>
                    <a:pt x="33245" y="0"/>
                    <a:pt x="32009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6" name="Google Shape;1346;p29">
              <a:extLst>
                <a:ext uri="{FF2B5EF4-FFF2-40B4-BE49-F238E27FC236}">
                  <a16:creationId xmlns:a16="http://schemas.microsoft.com/office/drawing/2014/main" id="{78EF6774-9E8F-293B-F964-3531751CD9E4}"/>
                </a:ext>
              </a:extLst>
            </p:cNvPr>
            <p:cNvSpPr/>
            <p:nvPr/>
          </p:nvSpPr>
          <p:spPr>
            <a:xfrm>
              <a:off x="2752900" y="245575"/>
              <a:ext cx="1347275" cy="1291875"/>
            </a:xfrm>
            <a:custGeom>
              <a:avLst/>
              <a:gdLst/>
              <a:ahLst/>
              <a:cxnLst/>
              <a:rect l="l" t="t" r="r" b="b"/>
              <a:pathLst>
                <a:path w="53891" h="51675" extrusionOk="0">
                  <a:moveTo>
                    <a:pt x="24869" y="0"/>
                  </a:moveTo>
                  <a:cubicBezTo>
                    <a:pt x="24527" y="0"/>
                    <a:pt x="24199" y="189"/>
                    <a:pt x="24038" y="516"/>
                  </a:cubicBezTo>
                  <a:lnTo>
                    <a:pt x="21182" y="6304"/>
                  </a:lnTo>
                  <a:cubicBezTo>
                    <a:pt x="20688" y="7304"/>
                    <a:pt x="19732" y="7997"/>
                    <a:pt x="18627" y="8156"/>
                  </a:cubicBezTo>
                  <a:lnTo>
                    <a:pt x="4860" y="10160"/>
                  </a:lnTo>
                  <a:cubicBezTo>
                    <a:pt x="2866" y="10447"/>
                    <a:pt x="1244" y="11816"/>
                    <a:pt x="622" y="13728"/>
                  </a:cubicBezTo>
                  <a:cubicBezTo>
                    <a:pt x="0" y="15641"/>
                    <a:pt x="510" y="17702"/>
                    <a:pt x="1950" y="19109"/>
                  </a:cubicBezTo>
                  <a:lnTo>
                    <a:pt x="11916" y="28821"/>
                  </a:lnTo>
                  <a:cubicBezTo>
                    <a:pt x="12713" y="29598"/>
                    <a:pt x="13078" y="30719"/>
                    <a:pt x="12889" y="31821"/>
                  </a:cubicBezTo>
                  <a:lnTo>
                    <a:pt x="10537" y="45534"/>
                  </a:lnTo>
                  <a:cubicBezTo>
                    <a:pt x="10199" y="47518"/>
                    <a:pt x="10996" y="49485"/>
                    <a:pt x="12626" y="50667"/>
                  </a:cubicBezTo>
                  <a:cubicBezTo>
                    <a:pt x="13544" y="51335"/>
                    <a:pt x="14620" y="51675"/>
                    <a:pt x="15703" y="51675"/>
                  </a:cubicBezTo>
                  <a:cubicBezTo>
                    <a:pt x="16537" y="51675"/>
                    <a:pt x="17376" y="51474"/>
                    <a:pt x="18150" y="51066"/>
                  </a:cubicBezTo>
                  <a:lnTo>
                    <a:pt x="30468" y="44591"/>
                  </a:lnTo>
                  <a:cubicBezTo>
                    <a:pt x="30961" y="44331"/>
                    <a:pt x="31503" y="44201"/>
                    <a:pt x="32045" y="44201"/>
                  </a:cubicBezTo>
                  <a:cubicBezTo>
                    <a:pt x="32586" y="44201"/>
                    <a:pt x="33128" y="44331"/>
                    <a:pt x="33621" y="44591"/>
                  </a:cubicBezTo>
                  <a:lnTo>
                    <a:pt x="45939" y="51066"/>
                  </a:lnTo>
                  <a:cubicBezTo>
                    <a:pt x="46692" y="51463"/>
                    <a:pt x="47532" y="51662"/>
                    <a:pt x="48373" y="51662"/>
                  </a:cubicBezTo>
                  <a:cubicBezTo>
                    <a:pt x="49460" y="51662"/>
                    <a:pt x="50551" y="51330"/>
                    <a:pt x="51463" y="50667"/>
                  </a:cubicBezTo>
                  <a:cubicBezTo>
                    <a:pt x="53093" y="49485"/>
                    <a:pt x="53890" y="47518"/>
                    <a:pt x="53552" y="45534"/>
                  </a:cubicBezTo>
                  <a:lnTo>
                    <a:pt x="52477" y="39279"/>
                  </a:lnTo>
                  <a:cubicBezTo>
                    <a:pt x="52399" y="38829"/>
                    <a:pt x="52009" y="38509"/>
                    <a:pt x="51565" y="38509"/>
                  </a:cubicBezTo>
                  <a:cubicBezTo>
                    <a:pt x="51513" y="38509"/>
                    <a:pt x="51459" y="38513"/>
                    <a:pt x="51406" y="38522"/>
                  </a:cubicBezTo>
                  <a:cubicBezTo>
                    <a:pt x="50899" y="38607"/>
                    <a:pt x="50562" y="39087"/>
                    <a:pt x="50649" y="39594"/>
                  </a:cubicBezTo>
                  <a:lnTo>
                    <a:pt x="51721" y="45848"/>
                  </a:lnTo>
                  <a:cubicBezTo>
                    <a:pt x="51944" y="47150"/>
                    <a:pt x="51440" y="48390"/>
                    <a:pt x="50372" y="49164"/>
                  </a:cubicBezTo>
                  <a:cubicBezTo>
                    <a:pt x="49770" y="49602"/>
                    <a:pt x="49083" y="49823"/>
                    <a:pt x="48389" y="49823"/>
                  </a:cubicBezTo>
                  <a:cubicBezTo>
                    <a:pt x="47853" y="49823"/>
                    <a:pt x="47312" y="49691"/>
                    <a:pt x="46803" y="49424"/>
                  </a:cubicBezTo>
                  <a:lnTo>
                    <a:pt x="34486" y="42949"/>
                  </a:lnTo>
                  <a:cubicBezTo>
                    <a:pt x="33723" y="42547"/>
                    <a:pt x="32884" y="42346"/>
                    <a:pt x="32045" y="42346"/>
                  </a:cubicBezTo>
                  <a:cubicBezTo>
                    <a:pt x="31206" y="42346"/>
                    <a:pt x="30367" y="42547"/>
                    <a:pt x="29603" y="42949"/>
                  </a:cubicBezTo>
                  <a:lnTo>
                    <a:pt x="17286" y="49424"/>
                  </a:lnTo>
                  <a:cubicBezTo>
                    <a:pt x="16777" y="49691"/>
                    <a:pt x="16236" y="49823"/>
                    <a:pt x="15700" y="49823"/>
                  </a:cubicBezTo>
                  <a:cubicBezTo>
                    <a:pt x="15006" y="49823"/>
                    <a:pt x="14319" y="49602"/>
                    <a:pt x="13717" y="49164"/>
                  </a:cubicBezTo>
                  <a:cubicBezTo>
                    <a:pt x="12649" y="48390"/>
                    <a:pt x="12145" y="47150"/>
                    <a:pt x="12369" y="45848"/>
                  </a:cubicBezTo>
                  <a:lnTo>
                    <a:pt x="14721" y="32135"/>
                  </a:lnTo>
                  <a:cubicBezTo>
                    <a:pt x="15011" y="30432"/>
                    <a:pt x="14447" y="28695"/>
                    <a:pt x="13210" y="27492"/>
                  </a:cubicBezTo>
                  <a:lnTo>
                    <a:pt x="3248" y="17777"/>
                  </a:lnTo>
                  <a:cubicBezTo>
                    <a:pt x="2302" y="16858"/>
                    <a:pt x="1981" y="15556"/>
                    <a:pt x="2390" y="14303"/>
                  </a:cubicBezTo>
                  <a:cubicBezTo>
                    <a:pt x="2795" y="13049"/>
                    <a:pt x="3819" y="12184"/>
                    <a:pt x="5124" y="11995"/>
                  </a:cubicBezTo>
                  <a:lnTo>
                    <a:pt x="18897" y="9994"/>
                  </a:lnTo>
                  <a:cubicBezTo>
                    <a:pt x="20604" y="9748"/>
                    <a:pt x="22081" y="8673"/>
                    <a:pt x="22848" y="7126"/>
                  </a:cubicBezTo>
                  <a:lnTo>
                    <a:pt x="25703" y="1340"/>
                  </a:lnTo>
                  <a:cubicBezTo>
                    <a:pt x="25930" y="881"/>
                    <a:pt x="25741" y="323"/>
                    <a:pt x="25281" y="96"/>
                  </a:cubicBezTo>
                  <a:cubicBezTo>
                    <a:pt x="25148" y="31"/>
                    <a:pt x="25007" y="0"/>
                    <a:pt x="248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7" name="Google Shape;1347;p29">
              <a:extLst>
                <a:ext uri="{FF2B5EF4-FFF2-40B4-BE49-F238E27FC236}">
                  <a16:creationId xmlns:a16="http://schemas.microsoft.com/office/drawing/2014/main" id="{3F79D65B-6652-4BC0-976E-A88AE6322072}"/>
                </a:ext>
              </a:extLst>
            </p:cNvPr>
            <p:cNvSpPr/>
            <p:nvPr/>
          </p:nvSpPr>
          <p:spPr>
            <a:xfrm>
              <a:off x="3391500" y="18075"/>
              <a:ext cx="963625" cy="1123900"/>
            </a:xfrm>
            <a:custGeom>
              <a:avLst/>
              <a:gdLst/>
              <a:ahLst/>
              <a:cxnLst/>
              <a:rect l="l" t="t" r="r" b="b"/>
              <a:pathLst>
                <a:path w="38545" h="44956" extrusionOk="0">
                  <a:moveTo>
                    <a:pt x="6499" y="1"/>
                  </a:moveTo>
                  <a:cubicBezTo>
                    <a:pt x="4488" y="1"/>
                    <a:pt x="2687" y="1120"/>
                    <a:pt x="1795" y="2925"/>
                  </a:cubicBezTo>
                  <a:lnTo>
                    <a:pt x="227" y="6101"/>
                  </a:lnTo>
                  <a:cubicBezTo>
                    <a:pt x="1" y="6561"/>
                    <a:pt x="189" y="7118"/>
                    <a:pt x="649" y="7345"/>
                  </a:cubicBezTo>
                  <a:cubicBezTo>
                    <a:pt x="781" y="7410"/>
                    <a:pt x="921" y="7440"/>
                    <a:pt x="1058" y="7440"/>
                  </a:cubicBezTo>
                  <a:cubicBezTo>
                    <a:pt x="1401" y="7440"/>
                    <a:pt x="1731" y="7250"/>
                    <a:pt x="1893" y="6922"/>
                  </a:cubicBezTo>
                  <a:lnTo>
                    <a:pt x="3461" y="3745"/>
                  </a:lnTo>
                  <a:cubicBezTo>
                    <a:pt x="4045" y="2563"/>
                    <a:pt x="5181" y="1857"/>
                    <a:pt x="6499" y="1857"/>
                  </a:cubicBezTo>
                  <a:cubicBezTo>
                    <a:pt x="7820" y="1857"/>
                    <a:pt x="8956" y="2563"/>
                    <a:pt x="9540" y="3745"/>
                  </a:cubicBezTo>
                  <a:lnTo>
                    <a:pt x="15697" y="16226"/>
                  </a:lnTo>
                  <a:cubicBezTo>
                    <a:pt x="16464" y="17773"/>
                    <a:pt x="17941" y="18848"/>
                    <a:pt x="19648" y="19094"/>
                  </a:cubicBezTo>
                  <a:lnTo>
                    <a:pt x="33418" y="21095"/>
                  </a:lnTo>
                  <a:cubicBezTo>
                    <a:pt x="34726" y="21284"/>
                    <a:pt x="35750" y="22149"/>
                    <a:pt x="36155" y="23403"/>
                  </a:cubicBezTo>
                  <a:cubicBezTo>
                    <a:pt x="36564" y="24656"/>
                    <a:pt x="36243" y="25958"/>
                    <a:pt x="35297" y="26877"/>
                  </a:cubicBezTo>
                  <a:lnTo>
                    <a:pt x="25335" y="36592"/>
                  </a:lnTo>
                  <a:cubicBezTo>
                    <a:pt x="24098" y="37795"/>
                    <a:pt x="23534" y="39532"/>
                    <a:pt x="23825" y="41235"/>
                  </a:cubicBezTo>
                  <a:cubicBezTo>
                    <a:pt x="23825" y="41235"/>
                    <a:pt x="24331" y="44179"/>
                    <a:pt x="24331" y="44186"/>
                  </a:cubicBezTo>
                  <a:cubicBezTo>
                    <a:pt x="24407" y="44632"/>
                    <a:pt x="24810" y="44955"/>
                    <a:pt x="25252" y="44955"/>
                  </a:cubicBezTo>
                  <a:cubicBezTo>
                    <a:pt x="25302" y="44955"/>
                    <a:pt x="25352" y="44951"/>
                    <a:pt x="25403" y="44943"/>
                  </a:cubicBezTo>
                  <a:cubicBezTo>
                    <a:pt x="25910" y="44855"/>
                    <a:pt x="26247" y="44375"/>
                    <a:pt x="26160" y="43871"/>
                  </a:cubicBezTo>
                  <a:lnTo>
                    <a:pt x="25656" y="40921"/>
                  </a:lnTo>
                  <a:cubicBezTo>
                    <a:pt x="25467" y="39823"/>
                    <a:pt x="25832" y="38698"/>
                    <a:pt x="26629" y="37921"/>
                  </a:cubicBezTo>
                  <a:lnTo>
                    <a:pt x="36595" y="28209"/>
                  </a:lnTo>
                  <a:cubicBezTo>
                    <a:pt x="38035" y="26802"/>
                    <a:pt x="38545" y="24741"/>
                    <a:pt x="37923" y="22828"/>
                  </a:cubicBezTo>
                  <a:cubicBezTo>
                    <a:pt x="37301" y="20916"/>
                    <a:pt x="35675" y="19547"/>
                    <a:pt x="33685" y="19260"/>
                  </a:cubicBezTo>
                  <a:lnTo>
                    <a:pt x="19915" y="17256"/>
                  </a:lnTo>
                  <a:cubicBezTo>
                    <a:pt x="18813" y="17097"/>
                    <a:pt x="17857" y="16404"/>
                    <a:pt x="17363" y="15404"/>
                  </a:cubicBezTo>
                  <a:lnTo>
                    <a:pt x="11207" y="2925"/>
                  </a:lnTo>
                  <a:cubicBezTo>
                    <a:pt x="10314" y="1120"/>
                    <a:pt x="8513" y="1"/>
                    <a:pt x="64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60" name="Google Shape;1342;p29">
            <a:extLst>
              <a:ext uri="{FF2B5EF4-FFF2-40B4-BE49-F238E27FC236}">
                <a16:creationId xmlns:a16="http://schemas.microsoft.com/office/drawing/2014/main" id="{E8B15FEC-2EB1-FC01-8A4C-5C378BBE6A55}"/>
              </a:ext>
            </a:extLst>
          </p:cNvPr>
          <p:cNvGrpSpPr/>
          <p:nvPr/>
        </p:nvGrpSpPr>
        <p:grpSpPr>
          <a:xfrm flipH="1">
            <a:off x="1654951" y="3507931"/>
            <a:ext cx="476551" cy="457909"/>
            <a:chOff x="2416614" y="-315052"/>
            <a:chExt cx="2274706" cy="2185722"/>
          </a:xfrm>
        </p:grpSpPr>
        <p:sp>
          <p:nvSpPr>
            <p:cNvPr id="1361" name="Google Shape;1343;p29">
              <a:extLst>
                <a:ext uri="{FF2B5EF4-FFF2-40B4-BE49-F238E27FC236}">
                  <a16:creationId xmlns:a16="http://schemas.microsoft.com/office/drawing/2014/main" id="{D3B9B96C-F17C-AFA3-A442-92B80BFDC05C}"/>
                </a:ext>
              </a:extLst>
            </p:cNvPr>
            <p:cNvSpPr/>
            <p:nvPr/>
          </p:nvSpPr>
          <p:spPr>
            <a:xfrm>
              <a:off x="2416614" y="-315052"/>
              <a:ext cx="2274706" cy="2185722"/>
            </a:xfrm>
            <a:custGeom>
              <a:avLst/>
              <a:gdLst/>
              <a:ahLst/>
              <a:cxnLst/>
              <a:rect l="l" t="t" r="r" b="b"/>
              <a:pathLst>
                <a:path w="75079" h="72142" extrusionOk="0">
                  <a:moveTo>
                    <a:pt x="37538" y="0"/>
                  </a:moveTo>
                  <a:cubicBezTo>
                    <a:pt x="35486" y="0"/>
                    <a:pt x="33490" y="565"/>
                    <a:pt x="31763" y="1639"/>
                  </a:cubicBezTo>
                  <a:cubicBezTo>
                    <a:pt x="30040" y="2711"/>
                    <a:pt x="28647" y="4252"/>
                    <a:pt x="27738" y="6094"/>
                  </a:cubicBezTo>
                  <a:lnTo>
                    <a:pt x="26170" y="9270"/>
                  </a:lnTo>
                  <a:cubicBezTo>
                    <a:pt x="25872" y="9871"/>
                    <a:pt x="25670" y="10506"/>
                    <a:pt x="25568" y="11158"/>
                  </a:cubicBezTo>
                  <a:cubicBezTo>
                    <a:pt x="25113" y="11639"/>
                    <a:pt x="24734" y="12183"/>
                    <a:pt x="24436" y="12785"/>
                  </a:cubicBezTo>
                  <a:lnTo>
                    <a:pt x="22115" y="17488"/>
                  </a:lnTo>
                  <a:lnTo>
                    <a:pt x="9537" y="19317"/>
                  </a:lnTo>
                  <a:cubicBezTo>
                    <a:pt x="7503" y="19613"/>
                    <a:pt x="5607" y="20458"/>
                    <a:pt x="4056" y="21770"/>
                  </a:cubicBezTo>
                  <a:cubicBezTo>
                    <a:pt x="2505" y="23077"/>
                    <a:pt x="1349" y="24801"/>
                    <a:pt x="713" y="26755"/>
                  </a:cubicBezTo>
                  <a:cubicBezTo>
                    <a:pt x="78" y="28711"/>
                    <a:pt x="1" y="30782"/>
                    <a:pt x="487" y="32756"/>
                  </a:cubicBezTo>
                  <a:cubicBezTo>
                    <a:pt x="974" y="34726"/>
                    <a:pt x="2008" y="36523"/>
                    <a:pt x="3478" y="37960"/>
                  </a:cubicBezTo>
                  <a:lnTo>
                    <a:pt x="12578" y="46831"/>
                  </a:lnTo>
                  <a:lnTo>
                    <a:pt x="10433" y="59358"/>
                  </a:lnTo>
                  <a:cubicBezTo>
                    <a:pt x="10084" y="61381"/>
                    <a:pt x="10304" y="63446"/>
                    <a:pt x="11071" y="65329"/>
                  </a:cubicBezTo>
                  <a:cubicBezTo>
                    <a:pt x="11835" y="67208"/>
                    <a:pt x="13116" y="68840"/>
                    <a:pt x="14778" y="70047"/>
                  </a:cubicBezTo>
                  <a:cubicBezTo>
                    <a:pt x="16664" y="71418"/>
                    <a:pt x="18884" y="72141"/>
                    <a:pt x="21195" y="72141"/>
                  </a:cubicBezTo>
                  <a:cubicBezTo>
                    <a:pt x="22956" y="72141"/>
                    <a:pt x="24717" y="71706"/>
                    <a:pt x="26289" y="70881"/>
                  </a:cubicBezTo>
                  <a:lnTo>
                    <a:pt x="37538" y="64967"/>
                  </a:lnTo>
                  <a:lnTo>
                    <a:pt x="48271" y="70607"/>
                  </a:lnTo>
                  <a:lnTo>
                    <a:pt x="48274" y="70611"/>
                  </a:lnTo>
                  <a:cubicBezTo>
                    <a:pt x="48430" y="70692"/>
                    <a:pt x="48561" y="70759"/>
                    <a:pt x="48689" y="70827"/>
                  </a:cubicBezTo>
                  <a:cubicBezTo>
                    <a:pt x="48720" y="70844"/>
                    <a:pt x="48750" y="70861"/>
                    <a:pt x="48784" y="70878"/>
                  </a:cubicBezTo>
                  <a:lnTo>
                    <a:pt x="48787" y="70881"/>
                  </a:lnTo>
                  <a:cubicBezTo>
                    <a:pt x="50349" y="71699"/>
                    <a:pt x="52086" y="72124"/>
                    <a:pt x="53859" y="72124"/>
                  </a:cubicBezTo>
                  <a:cubicBezTo>
                    <a:pt x="54127" y="72124"/>
                    <a:pt x="54394" y="72115"/>
                    <a:pt x="54661" y="72094"/>
                  </a:cubicBezTo>
                  <a:cubicBezTo>
                    <a:pt x="56709" y="71949"/>
                    <a:pt x="58658" y="71240"/>
                    <a:pt x="60301" y="70047"/>
                  </a:cubicBezTo>
                  <a:cubicBezTo>
                    <a:pt x="61960" y="68840"/>
                    <a:pt x="63244" y="67208"/>
                    <a:pt x="64008" y="65326"/>
                  </a:cubicBezTo>
                  <a:cubicBezTo>
                    <a:pt x="64775" y="63446"/>
                    <a:pt x="64995" y="61381"/>
                    <a:pt x="64646" y="59358"/>
                  </a:cubicBezTo>
                  <a:lnTo>
                    <a:pt x="63576" y="53099"/>
                  </a:lnTo>
                  <a:cubicBezTo>
                    <a:pt x="63443" y="52335"/>
                    <a:pt x="63173" y="51592"/>
                    <a:pt x="62785" y="50916"/>
                  </a:cubicBezTo>
                  <a:cubicBezTo>
                    <a:pt x="62927" y="50153"/>
                    <a:pt x="62933" y="49358"/>
                    <a:pt x="62801" y="48595"/>
                  </a:cubicBezTo>
                  <a:lnTo>
                    <a:pt x="62497" y="46831"/>
                  </a:lnTo>
                  <a:lnTo>
                    <a:pt x="71601" y="37960"/>
                  </a:lnTo>
                  <a:cubicBezTo>
                    <a:pt x="73071" y="36527"/>
                    <a:pt x="74105" y="34726"/>
                    <a:pt x="74592" y="32756"/>
                  </a:cubicBezTo>
                  <a:cubicBezTo>
                    <a:pt x="75078" y="30785"/>
                    <a:pt x="75001" y="28711"/>
                    <a:pt x="74366" y="26758"/>
                  </a:cubicBezTo>
                  <a:cubicBezTo>
                    <a:pt x="73730" y="24801"/>
                    <a:pt x="72574" y="23077"/>
                    <a:pt x="71023" y="21770"/>
                  </a:cubicBezTo>
                  <a:cubicBezTo>
                    <a:pt x="69472" y="20462"/>
                    <a:pt x="67576" y="19613"/>
                    <a:pt x="65542" y="19317"/>
                  </a:cubicBezTo>
                  <a:lnTo>
                    <a:pt x="52964" y="17488"/>
                  </a:lnTo>
                  <a:lnTo>
                    <a:pt x="47341" y="6094"/>
                  </a:lnTo>
                  <a:cubicBezTo>
                    <a:pt x="46432" y="4248"/>
                    <a:pt x="45040" y="2711"/>
                    <a:pt x="43313" y="1639"/>
                  </a:cubicBezTo>
                  <a:cubicBezTo>
                    <a:pt x="41589" y="565"/>
                    <a:pt x="39593" y="0"/>
                    <a:pt x="375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1440000" algn="bl" rotWithShape="0">
                <a:schemeClr val="dk1">
                  <a:alpha val="5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2" name="Google Shape;1344;p29">
              <a:extLst>
                <a:ext uri="{FF2B5EF4-FFF2-40B4-BE49-F238E27FC236}">
                  <a16:creationId xmlns:a16="http://schemas.microsoft.com/office/drawing/2014/main" id="{74FB2B95-0C87-0E87-15D5-FF02CF565532}"/>
                </a:ext>
              </a:extLst>
            </p:cNvPr>
            <p:cNvSpPr/>
            <p:nvPr/>
          </p:nvSpPr>
          <p:spPr>
            <a:xfrm>
              <a:off x="2753750" y="41200"/>
              <a:ext cx="1600525" cy="1473075"/>
            </a:xfrm>
            <a:custGeom>
              <a:avLst/>
              <a:gdLst/>
              <a:ahLst/>
              <a:cxnLst/>
              <a:rect l="l" t="t" r="r" b="b"/>
              <a:pathLst>
                <a:path w="64021" h="58923" extrusionOk="0">
                  <a:moveTo>
                    <a:pt x="32011" y="0"/>
                  </a:moveTo>
                  <a:cubicBezTo>
                    <a:pt x="30471" y="0"/>
                    <a:pt x="28931" y="803"/>
                    <a:pt x="28140" y="2408"/>
                  </a:cubicBezTo>
                  <a:lnTo>
                    <a:pt x="21979" y="14888"/>
                  </a:lnTo>
                  <a:cubicBezTo>
                    <a:pt x="21351" y="16162"/>
                    <a:pt x="20134" y="17044"/>
                    <a:pt x="18728" y="17250"/>
                  </a:cubicBezTo>
                  <a:lnTo>
                    <a:pt x="4957" y="19250"/>
                  </a:lnTo>
                  <a:cubicBezTo>
                    <a:pt x="1416" y="19765"/>
                    <a:pt x="0" y="24117"/>
                    <a:pt x="2565" y="26614"/>
                  </a:cubicBezTo>
                  <a:lnTo>
                    <a:pt x="12531" y="36330"/>
                  </a:lnTo>
                  <a:cubicBezTo>
                    <a:pt x="13548" y="37320"/>
                    <a:pt x="14011" y="38749"/>
                    <a:pt x="13771" y="40151"/>
                  </a:cubicBezTo>
                  <a:lnTo>
                    <a:pt x="11419" y="53865"/>
                  </a:lnTo>
                  <a:cubicBezTo>
                    <a:pt x="10940" y="56656"/>
                    <a:pt x="13159" y="58922"/>
                    <a:pt x="15674" y="58922"/>
                  </a:cubicBezTo>
                  <a:cubicBezTo>
                    <a:pt x="16338" y="58922"/>
                    <a:pt x="17023" y="58765"/>
                    <a:pt x="17684" y="58417"/>
                  </a:cubicBezTo>
                  <a:lnTo>
                    <a:pt x="30001" y="51942"/>
                  </a:lnTo>
                  <a:cubicBezTo>
                    <a:pt x="30630" y="51611"/>
                    <a:pt x="31320" y="51445"/>
                    <a:pt x="32011" y="51445"/>
                  </a:cubicBezTo>
                  <a:cubicBezTo>
                    <a:pt x="32701" y="51445"/>
                    <a:pt x="33391" y="51611"/>
                    <a:pt x="34020" y="51942"/>
                  </a:cubicBezTo>
                  <a:lnTo>
                    <a:pt x="46337" y="58417"/>
                  </a:lnTo>
                  <a:cubicBezTo>
                    <a:pt x="46998" y="58765"/>
                    <a:pt x="47683" y="58922"/>
                    <a:pt x="48347" y="58922"/>
                  </a:cubicBezTo>
                  <a:cubicBezTo>
                    <a:pt x="50862" y="58922"/>
                    <a:pt x="53081" y="56656"/>
                    <a:pt x="52602" y="53865"/>
                  </a:cubicBezTo>
                  <a:lnTo>
                    <a:pt x="50250" y="40151"/>
                  </a:lnTo>
                  <a:cubicBezTo>
                    <a:pt x="50010" y="38749"/>
                    <a:pt x="50473" y="37320"/>
                    <a:pt x="51490" y="36330"/>
                  </a:cubicBezTo>
                  <a:lnTo>
                    <a:pt x="61456" y="26614"/>
                  </a:lnTo>
                  <a:cubicBezTo>
                    <a:pt x="64021" y="24117"/>
                    <a:pt x="62605" y="19765"/>
                    <a:pt x="59064" y="19250"/>
                  </a:cubicBezTo>
                  <a:lnTo>
                    <a:pt x="45293" y="17250"/>
                  </a:lnTo>
                  <a:cubicBezTo>
                    <a:pt x="43887" y="17044"/>
                    <a:pt x="42670" y="16162"/>
                    <a:pt x="42042" y="14888"/>
                  </a:cubicBezTo>
                  <a:lnTo>
                    <a:pt x="35881" y="2408"/>
                  </a:lnTo>
                  <a:cubicBezTo>
                    <a:pt x="35090" y="803"/>
                    <a:pt x="33550" y="0"/>
                    <a:pt x="3201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63" name="Google Shape;1345;p29">
              <a:extLst>
                <a:ext uri="{FF2B5EF4-FFF2-40B4-BE49-F238E27FC236}">
                  <a16:creationId xmlns:a16="http://schemas.microsoft.com/office/drawing/2014/main" id="{B678B118-7218-55D5-F045-DB1081BC22FB}"/>
                </a:ext>
              </a:extLst>
            </p:cNvPr>
            <p:cNvSpPr/>
            <p:nvPr/>
          </p:nvSpPr>
          <p:spPr>
            <a:xfrm>
              <a:off x="2753750" y="41250"/>
              <a:ext cx="883275" cy="1473000"/>
            </a:xfrm>
            <a:custGeom>
              <a:avLst/>
              <a:gdLst/>
              <a:ahLst/>
              <a:cxnLst/>
              <a:rect l="l" t="t" r="r" b="b"/>
              <a:pathLst>
                <a:path w="35331" h="58920" extrusionOk="0">
                  <a:moveTo>
                    <a:pt x="32009" y="0"/>
                  </a:moveTo>
                  <a:cubicBezTo>
                    <a:pt x="30470" y="0"/>
                    <a:pt x="28931" y="802"/>
                    <a:pt x="28140" y="2406"/>
                  </a:cubicBezTo>
                  <a:lnTo>
                    <a:pt x="21979" y="14886"/>
                  </a:lnTo>
                  <a:cubicBezTo>
                    <a:pt x="21351" y="16160"/>
                    <a:pt x="20134" y="17042"/>
                    <a:pt x="18728" y="17248"/>
                  </a:cubicBezTo>
                  <a:lnTo>
                    <a:pt x="4957" y="19248"/>
                  </a:lnTo>
                  <a:cubicBezTo>
                    <a:pt x="1416" y="19763"/>
                    <a:pt x="0" y="24115"/>
                    <a:pt x="2565" y="26612"/>
                  </a:cubicBezTo>
                  <a:lnTo>
                    <a:pt x="12531" y="36328"/>
                  </a:lnTo>
                  <a:cubicBezTo>
                    <a:pt x="13548" y="37318"/>
                    <a:pt x="14011" y="38747"/>
                    <a:pt x="13771" y="40149"/>
                  </a:cubicBezTo>
                  <a:lnTo>
                    <a:pt x="11419" y="53863"/>
                  </a:lnTo>
                  <a:cubicBezTo>
                    <a:pt x="10940" y="56655"/>
                    <a:pt x="13155" y="58919"/>
                    <a:pt x="15669" y="58919"/>
                  </a:cubicBezTo>
                  <a:cubicBezTo>
                    <a:pt x="16208" y="58919"/>
                    <a:pt x="16760" y="58815"/>
                    <a:pt x="17302" y="58591"/>
                  </a:cubicBezTo>
                  <a:cubicBezTo>
                    <a:pt x="16538" y="57685"/>
                    <a:pt x="16137" y="56454"/>
                    <a:pt x="16369" y="55100"/>
                  </a:cubicBezTo>
                  <a:lnTo>
                    <a:pt x="18721" y="41386"/>
                  </a:lnTo>
                  <a:cubicBezTo>
                    <a:pt x="18961" y="39984"/>
                    <a:pt x="18498" y="38558"/>
                    <a:pt x="17478" y="37565"/>
                  </a:cubicBezTo>
                  <a:lnTo>
                    <a:pt x="7515" y="27853"/>
                  </a:lnTo>
                  <a:cubicBezTo>
                    <a:pt x="4951" y="25351"/>
                    <a:pt x="6367" y="20999"/>
                    <a:pt x="9908" y="20485"/>
                  </a:cubicBezTo>
                  <a:lnTo>
                    <a:pt x="23679" y="18485"/>
                  </a:lnTo>
                  <a:cubicBezTo>
                    <a:pt x="25085" y="18279"/>
                    <a:pt x="26301" y="17397"/>
                    <a:pt x="26930" y="16123"/>
                  </a:cubicBezTo>
                  <a:lnTo>
                    <a:pt x="33087" y="3643"/>
                  </a:lnTo>
                  <a:cubicBezTo>
                    <a:pt x="33594" y="2619"/>
                    <a:pt x="34408" y="1923"/>
                    <a:pt x="35330" y="1552"/>
                  </a:cubicBezTo>
                  <a:cubicBezTo>
                    <a:pt x="34482" y="517"/>
                    <a:pt x="33245" y="0"/>
                    <a:pt x="32009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4" name="Google Shape;1346;p29">
              <a:extLst>
                <a:ext uri="{FF2B5EF4-FFF2-40B4-BE49-F238E27FC236}">
                  <a16:creationId xmlns:a16="http://schemas.microsoft.com/office/drawing/2014/main" id="{85034B81-7B04-A860-3A13-C3FDC82435F7}"/>
                </a:ext>
              </a:extLst>
            </p:cNvPr>
            <p:cNvSpPr/>
            <p:nvPr/>
          </p:nvSpPr>
          <p:spPr>
            <a:xfrm>
              <a:off x="2752900" y="245575"/>
              <a:ext cx="1347275" cy="1291875"/>
            </a:xfrm>
            <a:custGeom>
              <a:avLst/>
              <a:gdLst/>
              <a:ahLst/>
              <a:cxnLst/>
              <a:rect l="l" t="t" r="r" b="b"/>
              <a:pathLst>
                <a:path w="53891" h="51675" extrusionOk="0">
                  <a:moveTo>
                    <a:pt x="24869" y="0"/>
                  </a:moveTo>
                  <a:cubicBezTo>
                    <a:pt x="24527" y="0"/>
                    <a:pt x="24199" y="189"/>
                    <a:pt x="24038" y="516"/>
                  </a:cubicBezTo>
                  <a:lnTo>
                    <a:pt x="21182" y="6304"/>
                  </a:lnTo>
                  <a:cubicBezTo>
                    <a:pt x="20688" y="7304"/>
                    <a:pt x="19732" y="7997"/>
                    <a:pt x="18627" y="8156"/>
                  </a:cubicBezTo>
                  <a:lnTo>
                    <a:pt x="4860" y="10160"/>
                  </a:lnTo>
                  <a:cubicBezTo>
                    <a:pt x="2866" y="10447"/>
                    <a:pt x="1244" y="11816"/>
                    <a:pt x="622" y="13728"/>
                  </a:cubicBezTo>
                  <a:cubicBezTo>
                    <a:pt x="0" y="15641"/>
                    <a:pt x="510" y="17702"/>
                    <a:pt x="1950" y="19109"/>
                  </a:cubicBezTo>
                  <a:lnTo>
                    <a:pt x="11916" y="28821"/>
                  </a:lnTo>
                  <a:cubicBezTo>
                    <a:pt x="12713" y="29598"/>
                    <a:pt x="13078" y="30719"/>
                    <a:pt x="12889" y="31821"/>
                  </a:cubicBezTo>
                  <a:lnTo>
                    <a:pt x="10537" y="45534"/>
                  </a:lnTo>
                  <a:cubicBezTo>
                    <a:pt x="10199" y="47518"/>
                    <a:pt x="10996" y="49485"/>
                    <a:pt x="12626" y="50667"/>
                  </a:cubicBezTo>
                  <a:cubicBezTo>
                    <a:pt x="13544" y="51335"/>
                    <a:pt x="14620" y="51675"/>
                    <a:pt x="15703" y="51675"/>
                  </a:cubicBezTo>
                  <a:cubicBezTo>
                    <a:pt x="16537" y="51675"/>
                    <a:pt x="17376" y="51474"/>
                    <a:pt x="18150" y="51066"/>
                  </a:cubicBezTo>
                  <a:lnTo>
                    <a:pt x="30468" y="44591"/>
                  </a:lnTo>
                  <a:cubicBezTo>
                    <a:pt x="30961" y="44331"/>
                    <a:pt x="31503" y="44201"/>
                    <a:pt x="32045" y="44201"/>
                  </a:cubicBezTo>
                  <a:cubicBezTo>
                    <a:pt x="32586" y="44201"/>
                    <a:pt x="33128" y="44331"/>
                    <a:pt x="33621" y="44591"/>
                  </a:cubicBezTo>
                  <a:lnTo>
                    <a:pt x="45939" y="51066"/>
                  </a:lnTo>
                  <a:cubicBezTo>
                    <a:pt x="46692" y="51463"/>
                    <a:pt x="47532" y="51662"/>
                    <a:pt x="48373" y="51662"/>
                  </a:cubicBezTo>
                  <a:cubicBezTo>
                    <a:pt x="49460" y="51662"/>
                    <a:pt x="50551" y="51330"/>
                    <a:pt x="51463" y="50667"/>
                  </a:cubicBezTo>
                  <a:cubicBezTo>
                    <a:pt x="53093" y="49485"/>
                    <a:pt x="53890" y="47518"/>
                    <a:pt x="53552" y="45534"/>
                  </a:cubicBezTo>
                  <a:lnTo>
                    <a:pt x="52477" y="39279"/>
                  </a:lnTo>
                  <a:cubicBezTo>
                    <a:pt x="52399" y="38829"/>
                    <a:pt x="52009" y="38509"/>
                    <a:pt x="51565" y="38509"/>
                  </a:cubicBezTo>
                  <a:cubicBezTo>
                    <a:pt x="51513" y="38509"/>
                    <a:pt x="51459" y="38513"/>
                    <a:pt x="51406" y="38522"/>
                  </a:cubicBezTo>
                  <a:cubicBezTo>
                    <a:pt x="50899" y="38607"/>
                    <a:pt x="50562" y="39087"/>
                    <a:pt x="50649" y="39594"/>
                  </a:cubicBezTo>
                  <a:lnTo>
                    <a:pt x="51721" y="45848"/>
                  </a:lnTo>
                  <a:cubicBezTo>
                    <a:pt x="51944" y="47150"/>
                    <a:pt x="51440" y="48390"/>
                    <a:pt x="50372" y="49164"/>
                  </a:cubicBezTo>
                  <a:cubicBezTo>
                    <a:pt x="49770" y="49602"/>
                    <a:pt x="49083" y="49823"/>
                    <a:pt x="48389" y="49823"/>
                  </a:cubicBezTo>
                  <a:cubicBezTo>
                    <a:pt x="47853" y="49823"/>
                    <a:pt x="47312" y="49691"/>
                    <a:pt x="46803" y="49424"/>
                  </a:cubicBezTo>
                  <a:lnTo>
                    <a:pt x="34486" y="42949"/>
                  </a:lnTo>
                  <a:cubicBezTo>
                    <a:pt x="33723" y="42547"/>
                    <a:pt x="32884" y="42346"/>
                    <a:pt x="32045" y="42346"/>
                  </a:cubicBezTo>
                  <a:cubicBezTo>
                    <a:pt x="31206" y="42346"/>
                    <a:pt x="30367" y="42547"/>
                    <a:pt x="29603" y="42949"/>
                  </a:cubicBezTo>
                  <a:lnTo>
                    <a:pt x="17286" y="49424"/>
                  </a:lnTo>
                  <a:cubicBezTo>
                    <a:pt x="16777" y="49691"/>
                    <a:pt x="16236" y="49823"/>
                    <a:pt x="15700" y="49823"/>
                  </a:cubicBezTo>
                  <a:cubicBezTo>
                    <a:pt x="15006" y="49823"/>
                    <a:pt x="14319" y="49602"/>
                    <a:pt x="13717" y="49164"/>
                  </a:cubicBezTo>
                  <a:cubicBezTo>
                    <a:pt x="12649" y="48390"/>
                    <a:pt x="12145" y="47150"/>
                    <a:pt x="12369" y="45848"/>
                  </a:cubicBezTo>
                  <a:lnTo>
                    <a:pt x="14721" y="32135"/>
                  </a:lnTo>
                  <a:cubicBezTo>
                    <a:pt x="15011" y="30432"/>
                    <a:pt x="14447" y="28695"/>
                    <a:pt x="13210" y="27492"/>
                  </a:cubicBezTo>
                  <a:lnTo>
                    <a:pt x="3248" y="17777"/>
                  </a:lnTo>
                  <a:cubicBezTo>
                    <a:pt x="2302" y="16858"/>
                    <a:pt x="1981" y="15556"/>
                    <a:pt x="2390" y="14303"/>
                  </a:cubicBezTo>
                  <a:cubicBezTo>
                    <a:pt x="2795" y="13049"/>
                    <a:pt x="3819" y="12184"/>
                    <a:pt x="5124" y="11995"/>
                  </a:cubicBezTo>
                  <a:lnTo>
                    <a:pt x="18897" y="9994"/>
                  </a:lnTo>
                  <a:cubicBezTo>
                    <a:pt x="20604" y="9748"/>
                    <a:pt x="22081" y="8673"/>
                    <a:pt x="22848" y="7126"/>
                  </a:cubicBezTo>
                  <a:lnTo>
                    <a:pt x="25703" y="1340"/>
                  </a:lnTo>
                  <a:cubicBezTo>
                    <a:pt x="25930" y="881"/>
                    <a:pt x="25741" y="323"/>
                    <a:pt x="25281" y="96"/>
                  </a:cubicBezTo>
                  <a:cubicBezTo>
                    <a:pt x="25148" y="31"/>
                    <a:pt x="25007" y="0"/>
                    <a:pt x="248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5" name="Google Shape;1347;p29">
              <a:extLst>
                <a:ext uri="{FF2B5EF4-FFF2-40B4-BE49-F238E27FC236}">
                  <a16:creationId xmlns:a16="http://schemas.microsoft.com/office/drawing/2014/main" id="{FE9865D5-60E4-BAA4-70B2-FC4ED2F1464F}"/>
                </a:ext>
              </a:extLst>
            </p:cNvPr>
            <p:cNvSpPr/>
            <p:nvPr/>
          </p:nvSpPr>
          <p:spPr>
            <a:xfrm>
              <a:off x="3391500" y="18075"/>
              <a:ext cx="963625" cy="1123900"/>
            </a:xfrm>
            <a:custGeom>
              <a:avLst/>
              <a:gdLst/>
              <a:ahLst/>
              <a:cxnLst/>
              <a:rect l="l" t="t" r="r" b="b"/>
              <a:pathLst>
                <a:path w="38545" h="44956" extrusionOk="0">
                  <a:moveTo>
                    <a:pt x="6499" y="1"/>
                  </a:moveTo>
                  <a:cubicBezTo>
                    <a:pt x="4488" y="1"/>
                    <a:pt x="2687" y="1120"/>
                    <a:pt x="1795" y="2925"/>
                  </a:cubicBezTo>
                  <a:lnTo>
                    <a:pt x="227" y="6101"/>
                  </a:lnTo>
                  <a:cubicBezTo>
                    <a:pt x="1" y="6561"/>
                    <a:pt x="189" y="7118"/>
                    <a:pt x="649" y="7345"/>
                  </a:cubicBezTo>
                  <a:cubicBezTo>
                    <a:pt x="781" y="7410"/>
                    <a:pt x="921" y="7440"/>
                    <a:pt x="1058" y="7440"/>
                  </a:cubicBezTo>
                  <a:cubicBezTo>
                    <a:pt x="1401" y="7440"/>
                    <a:pt x="1731" y="7250"/>
                    <a:pt x="1893" y="6922"/>
                  </a:cubicBezTo>
                  <a:lnTo>
                    <a:pt x="3461" y="3745"/>
                  </a:lnTo>
                  <a:cubicBezTo>
                    <a:pt x="4045" y="2563"/>
                    <a:pt x="5181" y="1857"/>
                    <a:pt x="6499" y="1857"/>
                  </a:cubicBezTo>
                  <a:cubicBezTo>
                    <a:pt x="7820" y="1857"/>
                    <a:pt x="8956" y="2563"/>
                    <a:pt x="9540" y="3745"/>
                  </a:cubicBezTo>
                  <a:lnTo>
                    <a:pt x="15697" y="16226"/>
                  </a:lnTo>
                  <a:cubicBezTo>
                    <a:pt x="16464" y="17773"/>
                    <a:pt x="17941" y="18848"/>
                    <a:pt x="19648" y="19094"/>
                  </a:cubicBezTo>
                  <a:lnTo>
                    <a:pt x="33418" y="21095"/>
                  </a:lnTo>
                  <a:cubicBezTo>
                    <a:pt x="34726" y="21284"/>
                    <a:pt x="35750" y="22149"/>
                    <a:pt x="36155" y="23403"/>
                  </a:cubicBezTo>
                  <a:cubicBezTo>
                    <a:pt x="36564" y="24656"/>
                    <a:pt x="36243" y="25958"/>
                    <a:pt x="35297" y="26877"/>
                  </a:cubicBezTo>
                  <a:lnTo>
                    <a:pt x="25335" y="36592"/>
                  </a:lnTo>
                  <a:cubicBezTo>
                    <a:pt x="24098" y="37795"/>
                    <a:pt x="23534" y="39532"/>
                    <a:pt x="23825" y="41235"/>
                  </a:cubicBezTo>
                  <a:cubicBezTo>
                    <a:pt x="23825" y="41235"/>
                    <a:pt x="24331" y="44179"/>
                    <a:pt x="24331" y="44186"/>
                  </a:cubicBezTo>
                  <a:cubicBezTo>
                    <a:pt x="24407" y="44632"/>
                    <a:pt x="24810" y="44955"/>
                    <a:pt x="25252" y="44955"/>
                  </a:cubicBezTo>
                  <a:cubicBezTo>
                    <a:pt x="25302" y="44955"/>
                    <a:pt x="25352" y="44951"/>
                    <a:pt x="25403" y="44943"/>
                  </a:cubicBezTo>
                  <a:cubicBezTo>
                    <a:pt x="25910" y="44855"/>
                    <a:pt x="26247" y="44375"/>
                    <a:pt x="26160" y="43871"/>
                  </a:cubicBezTo>
                  <a:lnTo>
                    <a:pt x="25656" y="40921"/>
                  </a:lnTo>
                  <a:cubicBezTo>
                    <a:pt x="25467" y="39823"/>
                    <a:pt x="25832" y="38698"/>
                    <a:pt x="26629" y="37921"/>
                  </a:cubicBezTo>
                  <a:lnTo>
                    <a:pt x="36595" y="28209"/>
                  </a:lnTo>
                  <a:cubicBezTo>
                    <a:pt x="38035" y="26802"/>
                    <a:pt x="38545" y="24741"/>
                    <a:pt x="37923" y="22828"/>
                  </a:cubicBezTo>
                  <a:cubicBezTo>
                    <a:pt x="37301" y="20916"/>
                    <a:pt x="35675" y="19547"/>
                    <a:pt x="33685" y="19260"/>
                  </a:cubicBezTo>
                  <a:lnTo>
                    <a:pt x="19915" y="17256"/>
                  </a:lnTo>
                  <a:cubicBezTo>
                    <a:pt x="18813" y="17097"/>
                    <a:pt x="17857" y="16404"/>
                    <a:pt x="17363" y="15404"/>
                  </a:cubicBezTo>
                  <a:lnTo>
                    <a:pt x="11207" y="2925"/>
                  </a:lnTo>
                  <a:cubicBezTo>
                    <a:pt x="10314" y="1120"/>
                    <a:pt x="8513" y="1"/>
                    <a:pt x="64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66" name="Google Shape;1348;p29">
            <a:extLst>
              <a:ext uri="{FF2B5EF4-FFF2-40B4-BE49-F238E27FC236}">
                <a16:creationId xmlns:a16="http://schemas.microsoft.com/office/drawing/2014/main" id="{F362EEE2-E606-5B36-9286-26241B3B4738}"/>
              </a:ext>
            </a:extLst>
          </p:cNvPr>
          <p:cNvGrpSpPr/>
          <p:nvPr/>
        </p:nvGrpSpPr>
        <p:grpSpPr>
          <a:xfrm flipH="1">
            <a:off x="2808524" y="455346"/>
            <a:ext cx="352352" cy="338568"/>
            <a:chOff x="2416614" y="-315052"/>
            <a:chExt cx="2274706" cy="2185722"/>
          </a:xfrm>
        </p:grpSpPr>
        <p:sp>
          <p:nvSpPr>
            <p:cNvPr id="1367" name="Google Shape;1349;p29">
              <a:extLst>
                <a:ext uri="{FF2B5EF4-FFF2-40B4-BE49-F238E27FC236}">
                  <a16:creationId xmlns:a16="http://schemas.microsoft.com/office/drawing/2014/main" id="{588D61B6-9D83-6C65-A2FC-18C96936A8F5}"/>
                </a:ext>
              </a:extLst>
            </p:cNvPr>
            <p:cNvSpPr/>
            <p:nvPr/>
          </p:nvSpPr>
          <p:spPr>
            <a:xfrm>
              <a:off x="2416614" y="-315052"/>
              <a:ext cx="2274706" cy="2185722"/>
            </a:xfrm>
            <a:custGeom>
              <a:avLst/>
              <a:gdLst/>
              <a:ahLst/>
              <a:cxnLst/>
              <a:rect l="l" t="t" r="r" b="b"/>
              <a:pathLst>
                <a:path w="75079" h="72142" extrusionOk="0">
                  <a:moveTo>
                    <a:pt x="37538" y="0"/>
                  </a:moveTo>
                  <a:cubicBezTo>
                    <a:pt x="35486" y="0"/>
                    <a:pt x="33490" y="565"/>
                    <a:pt x="31763" y="1639"/>
                  </a:cubicBezTo>
                  <a:cubicBezTo>
                    <a:pt x="30040" y="2711"/>
                    <a:pt x="28647" y="4252"/>
                    <a:pt x="27738" y="6094"/>
                  </a:cubicBezTo>
                  <a:lnTo>
                    <a:pt x="26170" y="9270"/>
                  </a:lnTo>
                  <a:cubicBezTo>
                    <a:pt x="25872" y="9871"/>
                    <a:pt x="25670" y="10506"/>
                    <a:pt x="25568" y="11158"/>
                  </a:cubicBezTo>
                  <a:cubicBezTo>
                    <a:pt x="25113" y="11639"/>
                    <a:pt x="24734" y="12183"/>
                    <a:pt x="24436" y="12785"/>
                  </a:cubicBezTo>
                  <a:lnTo>
                    <a:pt x="22115" y="17488"/>
                  </a:lnTo>
                  <a:lnTo>
                    <a:pt x="9537" y="19317"/>
                  </a:lnTo>
                  <a:cubicBezTo>
                    <a:pt x="7503" y="19613"/>
                    <a:pt x="5607" y="20458"/>
                    <a:pt x="4056" y="21770"/>
                  </a:cubicBezTo>
                  <a:cubicBezTo>
                    <a:pt x="2505" y="23077"/>
                    <a:pt x="1349" y="24801"/>
                    <a:pt x="713" y="26755"/>
                  </a:cubicBezTo>
                  <a:cubicBezTo>
                    <a:pt x="78" y="28711"/>
                    <a:pt x="1" y="30782"/>
                    <a:pt x="487" y="32756"/>
                  </a:cubicBezTo>
                  <a:cubicBezTo>
                    <a:pt x="974" y="34726"/>
                    <a:pt x="2008" y="36523"/>
                    <a:pt x="3478" y="37960"/>
                  </a:cubicBezTo>
                  <a:lnTo>
                    <a:pt x="12578" y="46831"/>
                  </a:lnTo>
                  <a:lnTo>
                    <a:pt x="10433" y="59358"/>
                  </a:lnTo>
                  <a:cubicBezTo>
                    <a:pt x="10084" y="61381"/>
                    <a:pt x="10304" y="63446"/>
                    <a:pt x="11071" y="65329"/>
                  </a:cubicBezTo>
                  <a:cubicBezTo>
                    <a:pt x="11835" y="67208"/>
                    <a:pt x="13116" y="68840"/>
                    <a:pt x="14778" y="70047"/>
                  </a:cubicBezTo>
                  <a:cubicBezTo>
                    <a:pt x="16664" y="71418"/>
                    <a:pt x="18884" y="72141"/>
                    <a:pt x="21195" y="72141"/>
                  </a:cubicBezTo>
                  <a:cubicBezTo>
                    <a:pt x="22956" y="72141"/>
                    <a:pt x="24717" y="71706"/>
                    <a:pt x="26289" y="70881"/>
                  </a:cubicBezTo>
                  <a:lnTo>
                    <a:pt x="37538" y="64967"/>
                  </a:lnTo>
                  <a:lnTo>
                    <a:pt x="48271" y="70607"/>
                  </a:lnTo>
                  <a:lnTo>
                    <a:pt x="48274" y="70611"/>
                  </a:lnTo>
                  <a:cubicBezTo>
                    <a:pt x="48430" y="70692"/>
                    <a:pt x="48561" y="70759"/>
                    <a:pt x="48689" y="70827"/>
                  </a:cubicBezTo>
                  <a:cubicBezTo>
                    <a:pt x="48720" y="70844"/>
                    <a:pt x="48750" y="70861"/>
                    <a:pt x="48784" y="70878"/>
                  </a:cubicBezTo>
                  <a:lnTo>
                    <a:pt x="48787" y="70881"/>
                  </a:lnTo>
                  <a:cubicBezTo>
                    <a:pt x="50349" y="71699"/>
                    <a:pt x="52086" y="72124"/>
                    <a:pt x="53859" y="72124"/>
                  </a:cubicBezTo>
                  <a:cubicBezTo>
                    <a:pt x="54127" y="72124"/>
                    <a:pt x="54394" y="72115"/>
                    <a:pt x="54661" y="72094"/>
                  </a:cubicBezTo>
                  <a:cubicBezTo>
                    <a:pt x="56709" y="71949"/>
                    <a:pt x="58658" y="71240"/>
                    <a:pt x="60301" y="70047"/>
                  </a:cubicBezTo>
                  <a:cubicBezTo>
                    <a:pt x="61960" y="68840"/>
                    <a:pt x="63244" y="67208"/>
                    <a:pt x="64008" y="65326"/>
                  </a:cubicBezTo>
                  <a:cubicBezTo>
                    <a:pt x="64775" y="63446"/>
                    <a:pt x="64995" y="61381"/>
                    <a:pt x="64646" y="59358"/>
                  </a:cubicBezTo>
                  <a:lnTo>
                    <a:pt x="63576" y="53099"/>
                  </a:lnTo>
                  <a:cubicBezTo>
                    <a:pt x="63443" y="52335"/>
                    <a:pt x="63173" y="51592"/>
                    <a:pt x="62785" y="50916"/>
                  </a:cubicBezTo>
                  <a:cubicBezTo>
                    <a:pt x="62927" y="50153"/>
                    <a:pt x="62933" y="49358"/>
                    <a:pt x="62801" y="48595"/>
                  </a:cubicBezTo>
                  <a:lnTo>
                    <a:pt x="62497" y="46831"/>
                  </a:lnTo>
                  <a:lnTo>
                    <a:pt x="71601" y="37960"/>
                  </a:lnTo>
                  <a:cubicBezTo>
                    <a:pt x="73071" y="36527"/>
                    <a:pt x="74105" y="34726"/>
                    <a:pt x="74592" y="32756"/>
                  </a:cubicBezTo>
                  <a:cubicBezTo>
                    <a:pt x="75078" y="30785"/>
                    <a:pt x="75001" y="28711"/>
                    <a:pt x="74366" y="26758"/>
                  </a:cubicBezTo>
                  <a:cubicBezTo>
                    <a:pt x="73730" y="24801"/>
                    <a:pt x="72574" y="23077"/>
                    <a:pt x="71023" y="21770"/>
                  </a:cubicBezTo>
                  <a:cubicBezTo>
                    <a:pt x="69472" y="20462"/>
                    <a:pt x="67576" y="19613"/>
                    <a:pt x="65542" y="19317"/>
                  </a:cubicBezTo>
                  <a:lnTo>
                    <a:pt x="52964" y="17488"/>
                  </a:lnTo>
                  <a:lnTo>
                    <a:pt x="47341" y="6094"/>
                  </a:lnTo>
                  <a:cubicBezTo>
                    <a:pt x="46432" y="4248"/>
                    <a:pt x="45040" y="2711"/>
                    <a:pt x="43313" y="1639"/>
                  </a:cubicBezTo>
                  <a:cubicBezTo>
                    <a:pt x="41589" y="565"/>
                    <a:pt x="39593" y="0"/>
                    <a:pt x="375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1440000" algn="bl" rotWithShape="0">
                <a:schemeClr val="dk1">
                  <a:alpha val="5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8" name="Google Shape;1350;p29">
              <a:extLst>
                <a:ext uri="{FF2B5EF4-FFF2-40B4-BE49-F238E27FC236}">
                  <a16:creationId xmlns:a16="http://schemas.microsoft.com/office/drawing/2014/main" id="{45D5239E-3719-4091-6160-18F3E79B712E}"/>
                </a:ext>
              </a:extLst>
            </p:cNvPr>
            <p:cNvSpPr/>
            <p:nvPr/>
          </p:nvSpPr>
          <p:spPr>
            <a:xfrm>
              <a:off x="2753750" y="41200"/>
              <a:ext cx="1600525" cy="1473075"/>
            </a:xfrm>
            <a:custGeom>
              <a:avLst/>
              <a:gdLst/>
              <a:ahLst/>
              <a:cxnLst/>
              <a:rect l="l" t="t" r="r" b="b"/>
              <a:pathLst>
                <a:path w="64021" h="58923" extrusionOk="0">
                  <a:moveTo>
                    <a:pt x="32011" y="0"/>
                  </a:moveTo>
                  <a:cubicBezTo>
                    <a:pt x="30471" y="0"/>
                    <a:pt x="28931" y="803"/>
                    <a:pt x="28140" y="2408"/>
                  </a:cubicBezTo>
                  <a:lnTo>
                    <a:pt x="21979" y="14888"/>
                  </a:lnTo>
                  <a:cubicBezTo>
                    <a:pt x="21351" y="16162"/>
                    <a:pt x="20134" y="17044"/>
                    <a:pt x="18728" y="17250"/>
                  </a:cubicBezTo>
                  <a:lnTo>
                    <a:pt x="4957" y="19250"/>
                  </a:lnTo>
                  <a:cubicBezTo>
                    <a:pt x="1416" y="19765"/>
                    <a:pt x="0" y="24117"/>
                    <a:pt x="2565" y="26614"/>
                  </a:cubicBezTo>
                  <a:lnTo>
                    <a:pt x="12531" y="36330"/>
                  </a:lnTo>
                  <a:cubicBezTo>
                    <a:pt x="13548" y="37320"/>
                    <a:pt x="14011" y="38749"/>
                    <a:pt x="13771" y="40151"/>
                  </a:cubicBezTo>
                  <a:lnTo>
                    <a:pt x="11419" y="53865"/>
                  </a:lnTo>
                  <a:cubicBezTo>
                    <a:pt x="10940" y="56656"/>
                    <a:pt x="13159" y="58922"/>
                    <a:pt x="15674" y="58922"/>
                  </a:cubicBezTo>
                  <a:cubicBezTo>
                    <a:pt x="16338" y="58922"/>
                    <a:pt x="17023" y="58765"/>
                    <a:pt x="17684" y="58417"/>
                  </a:cubicBezTo>
                  <a:lnTo>
                    <a:pt x="30001" y="51942"/>
                  </a:lnTo>
                  <a:cubicBezTo>
                    <a:pt x="30630" y="51611"/>
                    <a:pt x="31320" y="51445"/>
                    <a:pt x="32011" y="51445"/>
                  </a:cubicBezTo>
                  <a:cubicBezTo>
                    <a:pt x="32701" y="51445"/>
                    <a:pt x="33391" y="51611"/>
                    <a:pt x="34020" y="51942"/>
                  </a:cubicBezTo>
                  <a:lnTo>
                    <a:pt x="46337" y="58417"/>
                  </a:lnTo>
                  <a:cubicBezTo>
                    <a:pt x="46998" y="58765"/>
                    <a:pt x="47683" y="58922"/>
                    <a:pt x="48347" y="58922"/>
                  </a:cubicBezTo>
                  <a:cubicBezTo>
                    <a:pt x="50862" y="58922"/>
                    <a:pt x="53081" y="56656"/>
                    <a:pt x="52602" y="53865"/>
                  </a:cubicBezTo>
                  <a:lnTo>
                    <a:pt x="50250" y="40151"/>
                  </a:lnTo>
                  <a:cubicBezTo>
                    <a:pt x="50010" y="38749"/>
                    <a:pt x="50473" y="37320"/>
                    <a:pt x="51490" y="36330"/>
                  </a:cubicBezTo>
                  <a:lnTo>
                    <a:pt x="61456" y="26614"/>
                  </a:lnTo>
                  <a:cubicBezTo>
                    <a:pt x="64021" y="24117"/>
                    <a:pt x="62605" y="19765"/>
                    <a:pt x="59064" y="19250"/>
                  </a:cubicBezTo>
                  <a:lnTo>
                    <a:pt x="45293" y="17250"/>
                  </a:lnTo>
                  <a:cubicBezTo>
                    <a:pt x="43887" y="17044"/>
                    <a:pt x="42670" y="16162"/>
                    <a:pt x="42042" y="14888"/>
                  </a:cubicBezTo>
                  <a:lnTo>
                    <a:pt x="35881" y="2408"/>
                  </a:lnTo>
                  <a:cubicBezTo>
                    <a:pt x="35090" y="803"/>
                    <a:pt x="33550" y="0"/>
                    <a:pt x="3201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9" name="Google Shape;1351;p29">
              <a:extLst>
                <a:ext uri="{FF2B5EF4-FFF2-40B4-BE49-F238E27FC236}">
                  <a16:creationId xmlns:a16="http://schemas.microsoft.com/office/drawing/2014/main" id="{5FCBA56D-DFB5-5107-CD26-3CAA94844A5C}"/>
                </a:ext>
              </a:extLst>
            </p:cNvPr>
            <p:cNvSpPr/>
            <p:nvPr/>
          </p:nvSpPr>
          <p:spPr>
            <a:xfrm>
              <a:off x="2753750" y="41250"/>
              <a:ext cx="883275" cy="1473000"/>
            </a:xfrm>
            <a:custGeom>
              <a:avLst/>
              <a:gdLst/>
              <a:ahLst/>
              <a:cxnLst/>
              <a:rect l="l" t="t" r="r" b="b"/>
              <a:pathLst>
                <a:path w="35331" h="58920" extrusionOk="0">
                  <a:moveTo>
                    <a:pt x="32009" y="0"/>
                  </a:moveTo>
                  <a:cubicBezTo>
                    <a:pt x="30470" y="0"/>
                    <a:pt x="28931" y="802"/>
                    <a:pt x="28140" y="2406"/>
                  </a:cubicBezTo>
                  <a:lnTo>
                    <a:pt x="21979" y="14886"/>
                  </a:lnTo>
                  <a:cubicBezTo>
                    <a:pt x="21351" y="16160"/>
                    <a:pt x="20134" y="17042"/>
                    <a:pt x="18728" y="17248"/>
                  </a:cubicBezTo>
                  <a:lnTo>
                    <a:pt x="4957" y="19248"/>
                  </a:lnTo>
                  <a:cubicBezTo>
                    <a:pt x="1416" y="19763"/>
                    <a:pt x="0" y="24115"/>
                    <a:pt x="2565" y="26612"/>
                  </a:cubicBezTo>
                  <a:lnTo>
                    <a:pt x="12531" y="36328"/>
                  </a:lnTo>
                  <a:cubicBezTo>
                    <a:pt x="13548" y="37318"/>
                    <a:pt x="14011" y="38747"/>
                    <a:pt x="13771" y="40149"/>
                  </a:cubicBezTo>
                  <a:lnTo>
                    <a:pt x="11419" y="53863"/>
                  </a:lnTo>
                  <a:cubicBezTo>
                    <a:pt x="10940" y="56655"/>
                    <a:pt x="13155" y="58919"/>
                    <a:pt x="15669" y="58919"/>
                  </a:cubicBezTo>
                  <a:cubicBezTo>
                    <a:pt x="16208" y="58919"/>
                    <a:pt x="16760" y="58815"/>
                    <a:pt x="17302" y="58591"/>
                  </a:cubicBezTo>
                  <a:cubicBezTo>
                    <a:pt x="16538" y="57685"/>
                    <a:pt x="16137" y="56454"/>
                    <a:pt x="16369" y="55100"/>
                  </a:cubicBezTo>
                  <a:lnTo>
                    <a:pt x="18721" y="41386"/>
                  </a:lnTo>
                  <a:cubicBezTo>
                    <a:pt x="18961" y="39984"/>
                    <a:pt x="18498" y="38558"/>
                    <a:pt x="17478" y="37565"/>
                  </a:cubicBezTo>
                  <a:lnTo>
                    <a:pt x="7515" y="27853"/>
                  </a:lnTo>
                  <a:cubicBezTo>
                    <a:pt x="4951" y="25351"/>
                    <a:pt x="6367" y="20999"/>
                    <a:pt x="9908" y="20485"/>
                  </a:cubicBezTo>
                  <a:lnTo>
                    <a:pt x="23679" y="18485"/>
                  </a:lnTo>
                  <a:cubicBezTo>
                    <a:pt x="25085" y="18279"/>
                    <a:pt x="26301" y="17397"/>
                    <a:pt x="26930" y="16123"/>
                  </a:cubicBezTo>
                  <a:lnTo>
                    <a:pt x="33087" y="3643"/>
                  </a:lnTo>
                  <a:cubicBezTo>
                    <a:pt x="33594" y="2619"/>
                    <a:pt x="34408" y="1923"/>
                    <a:pt x="35330" y="1552"/>
                  </a:cubicBezTo>
                  <a:cubicBezTo>
                    <a:pt x="34482" y="517"/>
                    <a:pt x="33245" y="0"/>
                    <a:pt x="32009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0" name="Google Shape;1352;p29">
              <a:extLst>
                <a:ext uri="{FF2B5EF4-FFF2-40B4-BE49-F238E27FC236}">
                  <a16:creationId xmlns:a16="http://schemas.microsoft.com/office/drawing/2014/main" id="{1E84016F-B658-1BDE-DC9C-5FCF36A6C765}"/>
                </a:ext>
              </a:extLst>
            </p:cNvPr>
            <p:cNvSpPr/>
            <p:nvPr/>
          </p:nvSpPr>
          <p:spPr>
            <a:xfrm>
              <a:off x="2752900" y="245575"/>
              <a:ext cx="1347275" cy="1291875"/>
            </a:xfrm>
            <a:custGeom>
              <a:avLst/>
              <a:gdLst/>
              <a:ahLst/>
              <a:cxnLst/>
              <a:rect l="l" t="t" r="r" b="b"/>
              <a:pathLst>
                <a:path w="53891" h="51675" extrusionOk="0">
                  <a:moveTo>
                    <a:pt x="24869" y="0"/>
                  </a:moveTo>
                  <a:cubicBezTo>
                    <a:pt x="24527" y="0"/>
                    <a:pt x="24199" y="189"/>
                    <a:pt x="24038" y="516"/>
                  </a:cubicBezTo>
                  <a:lnTo>
                    <a:pt x="21182" y="6304"/>
                  </a:lnTo>
                  <a:cubicBezTo>
                    <a:pt x="20688" y="7304"/>
                    <a:pt x="19732" y="7997"/>
                    <a:pt x="18627" y="8156"/>
                  </a:cubicBezTo>
                  <a:lnTo>
                    <a:pt x="4860" y="10160"/>
                  </a:lnTo>
                  <a:cubicBezTo>
                    <a:pt x="2866" y="10447"/>
                    <a:pt x="1244" y="11816"/>
                    <a:pt x="622" y="13728"/>
                  </a:cubicBezTo>
                  <a:cubicBezTo>
                    <a:pt x="0" y="15641"/>
                    <a:pt x="510" y="17702"/>
                    <a:pt x="1950" y="19109"/>
                  </a:cubicBezTo>
                  <a:lnTo>
                    <a:pt x="11916" y="28821"/>
                  </a:lnTo>
                  <a:cubicBezTo>
                    <a:pt x="12713" y="29598"/>
                    <a:pt x="13078" y="30719"/>
                    <a:pt x="12889" y="31821"/>
                  </a:cubicBezTo>
                  <a:lnTo>
                    <a:pt x="10537" y="45534"/>
                  </a:lnTo>
                  <a:cubicBezTo>
                    <a:pt x="10199" y="47518"/>
                    <a:pt x="10996" y="49485"/>
                    <a:pt x="12626" y="50667"/>
                  </a:cubicBezTo>
                  <a:cubicBezTo>
                    <a:pt x="13544" y="51335"/>
                    <a:pt x="14620" y="51675"/>
                    <a:pt x="15703" y="51675"/>
                  </a:cubicBezTo>
                  <a:cubicBezTo>
                    <a:pt x="16537" y="51675"/>
                    <a:pt x="17376" y="51474"/>
                    <a:pt x="18150" y="51066"/>
                  </a:cubicBezTo>
                  <a:lnTo>
                    <a:pt x="30468" y="44591"/>
                  </a:lnTo>
                  <a:cubicBezTo>
                    <a:pt x="30961" y="44331"/>
                    <a:pt x="31503" y="44201"/>
                    <a:pt x="32045" y="44201"/>
                  </a:cubicBezTo>
                  <a:cubicBezTo>
                    <a:pt x="32586" y="44201"/>
                    <a:pt x="33128" y="44331"/>
                    <a:pt x="33621" y="44591"/>
                  </a:cubicBezTo>
                  <a:lnTo>
                    <a:pt x="45939" y="51066"/>
                  </a:lnTo>
                  <a:cubicBezTo>
                    <a:pt x="46692" y="51463"/>
                    <a:pt x="47532" y="51662"/>
                    <a:pt x="48373" y="51662"/>
                  </a:cubicBezTo>
                  <a:cubicBezTo>
                    <a:pt x="49460" y="51662"/>
                    <a:pt x="50551" y="51330"/>
                    <a:pt x="51463" y="50667"/>
                  </a:cubicBezTo>
                  <a:cubicBezTo>
                    <a:pt x="53093" y="49485"/>
                    <a:pt x="53890" y="47518"/>
                    <a:pt x="53552" y="45534"/>
                  </a:cubicBezTo>
                  <a:lnTo>
                    <a:pt x="52477" y="39279"/>
                  </a:lnTo>
                  <a:cubicBezTo>
                    <a:pt x="52399" y="38829"/>
                    <a:pt x="52009" y="38509"/>
                    <a:pt x="51565" y="38509"/>
                  </a:cubicBezTo>
                  <a:cubicBezTo>
                    <a:pt x="51513" y="38509"/>
                    <a:pt x="51459" y="38513"/>
                    <a:pt x="51406" y="38522"/>
                  </a:cubicBezTo>
                  <a:cubicBezTo>
                    <a:pt x="50899" y="38607"/>
                    <a:pt x="50562" y="39087"/>
                    <a:pt x="50649" y="39594"/>
                  </a:cubicBezTo>
                  <a:lnTo>
                    <a:pt x="51721" y="45848"/>
                  </a:lnTo>
                  <a:cubicBezTo>
                    <a:pt x="51944" y="47150"/>
                    <a:pt x="51440" y="48390"/>
                    <a:pt x="50372" y="49164"/>
                  </a:cubicBezTo>
                  <a:cubicBezTo>
                    <a:pt x="49770" y="49602"/>
                    <a:pt x="49083" y="49823"/>
                    <a:pt x="48389" y="49823"/>
                  </a:cubicBezTo>
                  <a:cubicBezTo>
                    <a:pt x="47853" y="49823"/>
                    <a:pt x="47312" y="49691"/>
                    <a:pt x="46803" y="49424"/>
                  </a:cubicBezTo>
                  <a:lnTo>
                    <a:pt x="34486" y="42949"/>
                  </a:lnTo>
                  <a:cubicBezTo>
                    <a:pt x="33723" y="42547"/>
                    <a:pt x="32884" y="42346"/>
                    <a:pt x="32045" y="42346"/>
                  </a:cubicBezTo>
                  <a:cubicBezTo>
                    <a:pt x="31206" y="42346"/>
                    <a:pt x="30367" y="42547"/>
                    <a:pt x="29603" y="42949"/>
                  </a:cubicBezTo>
                  <a:lnTo>
                    <a:pt x="17286" y="49424"/>
                  </a:lnTo>
                  <a:cubicBezTo>
                    <a:pt x="16777" y="49691"/>
                    <a:pt x="16236" y="49823"/>
                    <a:pt x="15700" y="49823"/>
                  </a:cubicBezTo>
                  <a:cubicBezTo>
                    <a:pt x="15006" y="49823"/>
                    <a:pt x="14319" y="49602"/>
                    <a:pt x="13717" y="49164"/>
                  </a:cubicBezTo>
                  <a:cubicBezTo>
                    <a:pt x="12649" y="48390"/>
                    <a:pt x="12145" y="47150"/>
                    <a:pt x="12369" y="45848"/>
                  </a:cubicBezTo>
                  <a:lnTo>
                    <a:pt x="14721" y="32135"/>
                  </a:lnTo>
                  <a:cubicBezTo>
                    <a:pt x="15011" y="30432"/>
                    <a:pt x="14447" y="28695"/>
                    <a:pt x="13210" y="27492"/>
                  </a:cubicBezTo>
                  <a:lnTo>
                    <a:pt x="3248" y="17777"/>
                  </a:lnTo>
                  <a:cubicBezTo>
                    <a:pt x="2302" y="16858"/>
                    <a:pt x="1981" y="15556"/>
                    <a:pt x="2390" y="14303"/>
                  </a:cubicBezTo>
                  <a:cubicBezTo>
                    <a:pt x="2795" y="13049"/>
                    <a:pt x="3819" y="12184"/>
                    <a:pt x="5124" y="11995"/>
                  </a:cubicBezTo>
                  <a:lnTo>
                    <a:pt x="18897" y="9994"/>
                  </a:lnTo>
                  <a:cubicBezTo>
                    <a:pt x="20604" y="9748"/>
                    <a:pt x="22081" y="8673"/>
                    <a:pt x="22848" y="7126"/>
                  </a:cubicBezTo>
                  <a:lnTo>
                    <a:pt x="25703" y="1340"/>
                  </a:lnTo>
                  <a:cubicBezTo>
                    <a:pt x="25930" y="881"/>
                    <a:pt x="25741" y="323"/>
                    <a:pt x="25281" y="96"/>
                  </a:cubicBezTo>
                  <a:cubicBezTo>
                    <a:pt x="25148" y="31"/>
                    <a:pt x="25007" y="0"/>
                    <a:pt x="248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1" name="Google Shape;1353;p29">
              <a:extLst>
                <a:ext uri="{FF2B5EF4-FFF2-40B4-BE49-F238E27FC236}">
                  <a16:creationId xmlns:a16="http://schemas.microsoft.com/office/drawing/2014/main" id="{F61D2A5E-5636-5EFF-9D6D-BF74742C1F34}"/>
                </a:ext>
              </a:extLst>
            </p:cNvPr>
            <p:cNvSpPr/>
            <p:nvPr/>
          </p:nvSpPr>
          <p:spPr>
            <a:xfrm>
              <a:off x="3391500" y="18075"/>
              <a:ext cx="963625" cy="1123900"/>
            </a:xfrm>
            <a:custGeom>
              <a:avLst/>
              <a:gdLst/>
              <a:ahLst/>
              <a:cxnLst/>
              <a:rect l="l" t="t" r="r" b="b"/>
              <a:pathLst>
                <a:path w="38545" h="44956" extrusionOk="0">
                  <a:moveTo>
                    <a:pt x="6499" y="1"/>
                  </a:moveTo>
                  <a:cubicBezTo>
                    <a:pt x="4488" y="1"/>
                    <a:pt x="2687" y="1120"/>
                    <a:pt x="1795" y="2925"/>
                  </a:cubicBezTo>
                  <a:lnTo>
                    <a:pt x="227" y="6101"/>
                  </a:lnTo>
                  <a:cubicBezTo>
                    <a:pt x="1" y="6561"/>
                    <a:pt x="189" y="7118"/>
                    <a:pt x="649" y="7345"/>
                  </a:cubicBezTo>
                  <a:cubicBezTo>
                    <a:pt x="781" y="7410"/>
                    <a:pt x="921" y="7440"/>
                    <a:pt x="1058" y="7440"/>
                  </a:cubicBezTo>
                  <a:cubicBezTo>
                    <a:pt x="1401" y="7440"/>
                    <a:pt x="1731" y="7250"/>
                    <a:pt x="1893" y="6922"/>
                  </a:cubicBezTo>
                  <a:lnTo>
                    <a:pt x="3461" y="3745"/>
                  </a:lnTo>
                  <a:cubicBezTo>
                    <a:pt x="4045" y="2563"/>
                    <a:pt x="5181" y="1857"/>
                    <a:pt x="6499" y="1857"/>
                  </a:cubicBezTo>
                  <a:cubicBezTo>
                    <a:pt x="7820" y="1857"/>
                    <a:pt x="8956" y="2563"/>
                    <a:pt x="9540" y="3745"/>
                  </a:cubicBezTo>
                  <a:lnTo>
                    <a:pt x="15697" y="16226"/>
                  </a:lnTo>
                  <a:cubicBezTo>
                    <a:pt x="16464" y="17773"/>
                    <a:pt x="17941" y="18848"/>
                    <a:pt x="19648" y="19094"/>
                  </a:cubicBezTo>
                  <a:lnTo>
                    <a:pt x="33418" y="21095"/>
                  </a:lnTo>
                  <a:cubicBezTo>
                    <a:pt x="34726" y="21284"/>
                    <a:pt x="35750" y="22149"/>
                    <a:pt x="36155" y="23403"/>
                  </a:cubicBezTo>
                  <a:cubicBezTo>
                    <a:pt x="36564" y="24656"/>
                    <a:pt x="36243" y="25958"/>
                    <a:pt x="35297" y="26877"/>
                  </a:cubicBezTo>
                  <a:lnTo>
                    <a:pt x="25335" y="36592"/>
                  </a:lnTo>
                  <a:cubicBezTo>
                    <a:pt x="24098" y="37795"/>
                    <a:pt x="23534" y="39532"/>
                    <a:pt x="23825" y="41235"/>
                  </a:cubicBezTo>
                  <a:cubicBezTo>
                    <a:pt x="23825" y="41235"/>
                    <a:pt x="24331" y="44179"/>
                    <a:pt x="24331" y="44186"/>
                  </a:cubicBezTo>
                  <a:cubicBezTo>
                    <a:pt x="24407" y="44632"/>
                    <a:pt x="24810" y="44955"/>
                    <a:pt x="25252" y="44955"/>
                  </a:cubicBezTo>
                  <a:cubicBezTo>
                    <a:pt x="25302" y="44955"/>
                    <a:pt x="25352" y="44951"/>
                    <a:pt x="25403" y="44943"/>
                  </a:cubicBezTo>
                  <a:cubicBezTo>
                    <a:pt x="25910" y="44855"/>
                    <a:pt x="26247" y="44375"/>
                    <a:pt x="26160" y="43871"/>
                  </a:cubicBezTo>
                  <a:lnTo>
                    <a:pt x="25656" y="40921"/>
                  </a:lnTo>
                  <a:cubicBezTo>
                    <a:pt x="25467" y="39823"/>
                    <a:pt x="25832" y="38698"/>
                    <a:pt x="26629" y="37921"/>
                  </a:cubicBezTo>
                  <a:lnTo>
                    <a:pt x="36595" y="28209"/>
                  </a:lnTo>
                  <a:cubicBezTo>
                    <a:pt x="38035" y="26802"/>
                    <a:pt x="38545" y="24741"/>
                    <a:pt x="37923" y="22828"/>
                  </a:cubicBezTo>
                  <a:cubicBezTo>
                    <a:pt x="37301" y="20916"/>
                    <a:pt x="35675" y="19547"/>
                    <a:pt x="33685" y="19260"/>
                  </a:cubicBezTo>
                  <a:lnTo>
                    <a:pt x="19915" y="17256"/>
                  </a:lnTo>
                  <a:cubicBezTo>
                    <a:pt x="18813" y="17097"/>
                    <a:pt x="17857" y="16404"/>
                    <a:pt x="17363" y="15404"/>
                  </a:cubicBezTo>
                  <a:lnTo>
                    <a:pt x="11207" y="2925"/>
                  </a:lnTo>
                  <a:cubicBezTo>
                    <a:pt x="10314" y="1120"/>
                    <a:pt x="8513" y="1"/>
                    <a:pt x="64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47" name="Google Shape;2447;p45"/>
          <p:cNvGrpSpPr/>
          <p:nvPr/>
        </p:nvGrpSpPr>
        <p:grpSpPr>
          <a:xfrm>
            <a:off x="8271875" y="4504388"/>
            <a:ext cx="476551" cy="457909"/>
            <a:chOff x="2416614" y="-315052"/>
            <a:chExt cx="2274706" cy="2185722"/>
          </a:xfrm>
        </p:grpSpPr>
        <p:sp>
          <p:nvSpPr>
            <p:cNvPr id="2448" name="Google Shape;2448;p45"/>
            <p:cNvSpPr/>
            <p:nvPr/>
          </p:nvSpPr>
          <p:spPr>
            <a:xfrm>
              <a:off x="2416614" y="-315052"/>
              <a:ext cx="2274706" cy="2185722"/>
            </a:xfrm>
            <a:custGeom>
              <a:avLst/>
              <a:gdLst/>
              <a:ahLst/>
              <a:cxnLst/>
              <a:rect l="l" t="t" r="r" b="b"/>
              <a:pathLst>
                <a:path w="75079" h="72142" extrusionOk="0">
                  <a:moveTo>
                    <a:pt x="37538" y="0"/>
                  </a:moveTo>
                  <a:cubicBezTo>
                    <a:pt x="35486" y="0"/>
                    <a:pt x="33490" y="565"/>
                    <a:pt x="31763" y="1639"/>
                  </a:cubicBezTo>
                  <a:cubicBezTo>
                    <a:pt x="30040" y="2711"/>
                    <a:pt x="28647" y="4252"/>
                    <a:pt x="27738" y="6094"/>
                  </a:cubicBezTo>
                  <a:lnTo>
                    <a:pt x="26170" y="9270"/>
                  </a:lnTo>
                  <a:cubicBezTo>
                    <a:pt x="25872" y="9871"/>
                    <a:pt x="25670" y="10506"/>
                    <a:pt x="25568" y="11158"/>
                  </a:cubicBezTo>
                  <a:cubicBezTo>
                    <a:pt x="25113" y="11639"/>
                    <a:pt x="24734" y="12183"/>
                    <a:pt x="24436" y="12785"/>
                  </a:cubicBezTo>
                  <a:lnTo>
                    <a:pt x="22115" y="17488"/>
                  </a:lnTo>
                  <a:lnTo>
                    <a:pt x="9537" y="19317"/>
                  </a:lnTo>
                  <a:cubicBezTo>
                    <a:pt x="7503" y="19613"/>
                    <a:pt x="5607" y="20458"/>
                    <a:pt x="4056" y="21770"/>
                  </a:cubicBezTo>
                  <a:cubicBezTo>
                    <a:pt x="2505" y="23077"/>
                    <a:pt x="1349" y="24801"/>
                    <a:pt x="713" y="26755"/>
                  </a:cubicBezTo>
                  <a:cubicBezTo>
                    <a:pt x="78" y="28711"/>
                    <a:pt x="1" y="30782"/>
                    <a:pt x="487" y="32756"/>
                  </a:cubicBezTo>
                  <a:cubicBezTo>
                    <a:pt x="974" y="34726"/>
                    <a:pt x="2008" y="36523"/>
                    <a:pt x="3478" y="37960"/>
                  </a:cubicBezTo>
                  <a:lnTo>
                    <a:pt x="12578" y="46831"/>
                  </a:lnTo>
                  <a:lnTo>
                    <a:pt x="10433" y="59358"/>
                  </a:lnTo>
                  <a:cubicBezTo>
                    <a:pt x="10084" y="61381"/>
                    <a:pt x="10304" y="63446"/>
                    <a:pt x="11071" y="65329"/>
                  </a:cubicBezTo>
                  <a:cubicBezTo>
                    <a:pt x="11835" y="67208"/>
                    <a:pt x="13116" y="68840"/>
                    <a:pt x="14778" y="70047"/>
                  </a:cubicBezTo>
                  <a:cubicBezTo>
                    <a:pt x="16664" y="71418"/>
                    <a:pt x="18884" y="72141"/>
                    <a:pt x="21195" y="72141"/>
                  </a:cubicBezTo>
                  <a:cubicBezTo>
                    <a:pt x="22956" y="72141"/>
                    <a:pt x="24717" y="71706"/>
                    <a:pt x="26289" y="70881"/>
                  </a:cubicBezTo>
                  <a:lnTo>
                    <a:pt x="37538" y="64967"/>
                  </a:lnTo>
                  <a:lnTo>
                    <a:pt x="48271" y="70607"/>
                  </a:lnTo>
                  <a:lnTo>
                    <a:pt x="48274" y="70611"/>
                  </a:lnTo>
                  <a:cubicBezTo>
                    <a:pt x="48430" y="70692"/>
                    <a:pt x="48561" y="70759"/>
                    <a:pt x="48689" y="70827"/>
                  </a:cubicBezTo>
                  <a:cubicBezTo>
                    <a:pt x="48720" y="70844"/>
                    <a:pt x="48750" y="70861"/>
                    <a:pt x="48784" y="70878"/>
                  </a:cubicBezTo>
                  <a:lnTo>
                    <a:pt x="48787" y="70881"/>
                  </a:lnTo>
                  <a:cubicBezTo>
                    <a:pt x="50349" y="71699"/>
                    <a:pt x="52086" y="72124"/>
                    <a:pt x="53859" y="72124"/>
                  </a:cubicBezTo>
                  <a:cubicBezTo>
                    <a:pt x="54127" y="72124"/>
                    <a:pt x="54394" y="72115"/>
                    <a:pt x="54661" y="72094"/>
                  </a:cubicBezTo>
                  <a:cubicBezTo>
                    <a:pt x="56709" y="71949"/>
                    <a:pt x="58658" y="71240"/>
                    <a:pt x="60301" y="70047"/>
                  </a:cubicBezTo>
                  <a:cubicBezTo>
                    <a:pt x="61960" y="68840"/>
                    <a:pt x="63244" y="67208"/>
                    <a:pt x="64008" y="65326"/>
                  </a:cubicBezTo>
                  <a:cubicBezTo>
                    <a:pt x="64775" y="63446"/>
                    <a:pt x="64995" y="61381"/>
                    <a:pt x="64646" y="59358"/>
                  </a:cubicBezTo>
                  <a:lnTo>
                    <a:pt x="63576" y="53099"/>
                  </a:lnTo>
                  <a:cubicBezTo>
                    <a:pt x="63443" y="52335"/>
                    <a:pt x="63173" y="51592"/>
                    <a:pt x="62785" y="50916"/>
                  </a:cubicBezTo>
                  <a:cubicBezTo>
                    <a:pt x="62927" y="50153"/>
                    <a:pt x="62933" y="49358"/>
                    <a:pt x="62801" y="48595"/>
                  </a:cubicBezTo>
                  <a:lnTo>
                    <a:pt x="62497" y="46831"/>
                  </a:lnTo>
                  <a:lnTo>
                    <a:pt x="71601" y="37960"/>
                  </a:lnTo>
                  <a:cubicBezTo>
                    <a:pt x="73071" y="36527"/>
                    <a:pt x="74105" y="34726"/>
                    <a:pt x="74592" y="32756"/>
                  </a:cubicBezTo>
                  <a:cubicBezTo>
                    <a:pt x="75078" y="30785"/>
                    <a:pt x="75001" y="28711"/>
                    <a:pt x="74366" y="26758"/>
                  </a:cubicBezTo>
                  <a:cubicBezTo>
                    <a:pt x="73730" y="24801"/>
                    <a:pt x="72574" y="23077"/>
                    <a:pt x="71023" y="21770"/>
                  </a:cubicBezTo>
                  <a:cubicBezTo>
                    <a:pt x="69472" y="20462"/>
                    <a:pt x="67576" y="19613"/>
                    <a:pt x="65542" y="19317"/>
                  </a:cubicBezTo>
                  <a:lnTo>
                    <a:pt x="52964" y="17488"/>
                  </a:lnTo>
                  <a:lnTo>
                    <a:pt x="47341" y="6094"/>
                  </a:lnTo>
                  <a:cubicBezTo>
                    <a:pt x="46432" y="4248"/>
                    <a:pt x="45040" y="2711"/>
                    <a:pt x="43313" y="1639"/>
                  </a:cubicBezTo>
                  <a:cubicBezTo>
                    <a:pt x="41589" y="565"/>
                    <a:pt x="39593" y="0"/>
                    <a:pt x="375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1440000" algn="bl" rotWithShape="0">
                <a:schemeClr val="dk1">
                  <a:alpha val="5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9" name="Google Shape;2449;p45"/>
            <p:cNvSpPr/>
            <p:nvPr/>
          </p:nvSpPr>
          <p:spPr>
            <a:xfrm>
              <a:off x="2753750" y="41200"/>
              <a:ext cx="1600525" cy="1473075"/>
            </a:xfrm>
            <a:custGeom>
              <a:avLst/>
              <a:gdLst/>
              <a:ahLst/>
              <a:cxnLst/>
              <a:rect l="l" t="t" r="r" b="b"/>
              <a:pathLst>
                <a:path w="64021" h="58923" extrusionOk="0">
                  <a:moveTo>
                    <a:pt x="32011" y="0"/>
                  </a:moveTo>
                  <a:cubicBezTo>
                    <a:pt x="30471" y="0"/>
                    <a:pt x="28931" y="803"/>
                    <a:pt x="28140" y="2408"/>
                  </a:cubicBezTo>
                  <a:lnTo>
                    <a:pt x="21979" y="14888"/>
                  </a:lnTo>
                  <a:cubicBezTo>
                    <a:pt x="21351" y="16162"/>
                    <a:pt x="20134" y="17044"/>
                    <a:pt x="18728" y="17250"/>
                  </a:cubicBezTo>
                  <a:lnTo>
                    <a:pt x="4957" y="19250"/>
                  </a:lnTo>
                  <a:cubicBezTo>
                    <a:pt x="1416" y="19765"/>
                    <a:pt x="0" y="24117"/>
                    <a:pt x="2565" y="26614"/>
                  </a:cubicBezTo>
                  <a:lnTo>
                    <a:pt x="12531" y="36330"/>
                  </a:lnTo>
                  <a:cubicBezTo>
                    <a:pt x="13548" y="37320"/>
                    <a:pt x="14011" y="38749"/>
                    <a:pt x="13771" y="40151"/>
                  </a:cubicBezTo>
                  <a:lnTo>
                    <a:pt x="11419" y="53865"/>
                  </a:lnTo>
                  <a:cubicBezTo>
                    <a:pt x="10940" y="56656"/>
                    <a:pt x="13159" y="58922"/>
                    <a:pt x="15674" y="58922"/>
                  </a:cubicBezTo>
                  <a:cubicBezTo>
                    <a:pt x="16338" y="58922"/>
                    <a:pt x="17023" y="58765"/>
                    <a:pt x="17684" y="58417"/>
                  </a:cubicBezTo>
                  <a:lnTo>
                    <a:pt x="30001" y="51942"/>
                  </a:lnTo>
                  <a:cubicBezTo>
                    <a:pt x="30630" y="51611"/>
                    <a:pt x="31320" y="51445"/>
                    <a:pt x="32011" y="51445"/>
                  </a:cubicBezTo>
                  <a:cubicBezTo>
                    <a:pt x="32701" y="51445"/>
                    <a:pt x="33391" y="51611"/>
                    <a:pt x="34020" y="51942"/>
                  </a:cubicBezTo>
                  <a:lnTo>
                    <a:pt x="46337" y="58417"/>
                  </a:lnTo>
                  <a:cubicBezTo>
                    <a:pt x="46998" y="58765"/>
                    <a:pt x="47683" y="58922"/>
                    <a:pt x="48347" y="58922"/>
                  </a:cubicBezTo>
                  <a:cubicBezTo>
                    <a:pt x="50862" y="58922"/>
                    <a:pt x="53081" y="56656"/>
                    <a:pt x="52602" y="53865"/>
                  </a:cubicBezTo>
                  <a:lnTo>
                    <a:pt x="50250" y="40151"/>
                  </a:lnTo>
                  <a:cubicBezTo>
                    <a:pt x="50010" y="38749"/>
                    <a:pt x="50473" y="37320"/>
                    <a:pt x="51490" y="36330"/>
                  </a:cubicBezTo>
                  <a:lnTo>
                    <a:pt x="61456" y="26614"/>
                  </a:lnTo>
                  <a:cubicBezTo>
                    <a:pt x="64021" y="24117"/>
                    <a:pt x="62605" y="19765"/>
                    <a:pt x="59064" y="19250"/>
                  </a:cubicBezTo>
                  <a:lnTo>
                    <a:pt x="45293" y="17250"/>
                  </a:lnTo>
                  <a:cubicBezTo>
                    <a:pt x="43887" y="17044"/>
                    <a:pt x="42670" y="16162"/>
                    <a:pt x="42042" y="14888"/>
                  </a:cubicBezTo>
                  <a:lnTo>
                    <a:pt x="35881" y="2408"/>
                  </a:lnTo>
                  <a:cubicBezTo>
                    <a:pt x="35090" y="803"/>
                    <a:pt x="33550" y="0"/>
                    <a:pt x="3201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0" name="Google Shape;2450;p45"/>
            <p:cNvSpPr/>
            <p:nvPr/>
          </p:nvSpPr>
          <p:spPr>
            <a:xfrm>
              <a:off x="2753750" y="41250"/>
              <a:ext cx="883275" cy="1473000"/>
            </a:xfrm>
            <a:custGeom>
              <a:avLst/>
              <a:gdLst/>
              <a:ahLst/>
              <a:cxnLst/>
              <a:rect l="l" t="t" r="r" b="b"/>
              <a:pathLst>
                <a:path w="35331" h="58920" extrusionOk="0">
                  <a:moveTo>
                    <a:pt x="32009" y="0"/>
                  </a:moveTo>
                  <a:cubicBezTo>
                    <a:pt x="30470" y="0"/>
                    <a:pt x="28931" y="802"/>
                    <a:pt x="28140" y="2406"/>
                  </a:cubicBezTo>
                  <a:lnTo>
                    <a:pt x="21979" y="14886"/>
                  </a:lnTo>
                  <a:cubicBezTo>
                    <a:pt x="21351" y="16160"/>
                    <a:pt x="20134" y="17042"/>
                    <a:pt x="18728" y="17248"/>
                  </a:cubicBezTo>
                  <a:lnTo>
                    <a:pt x="4957" y="19248"/>
                  </a:lnTo>
                  <a:cubicBezTo>
                    <a:pt x="1416" y="19763"/>
                    <a:pt x="0" y="24115"/>
                    <a:pt x="2565" y="26612"/>
                  </a:cubicBezTo>
                  <a:lnTo>
                    <a:pt x="12531" y="36328"/>
                  </a:lnTo>
                  <a:cubicBezTo>
                    <a:pt x="13548" y="37318"/>
                    <a:pt x="14011" y="38747"/>
                    <a:pt x="13771" y="40149"/>
                  </a:cubicBezTo>
                  <a:lnTo>
                    <a:pt x="11419" y="53863"/>
                  </a:lnTo>
                  <a:cubicBezTo>
                    <a:pt x="10940" y="56655"/>
                    <a:pt x="13155" y="58919"/>
                    <a:pt x="15669" y="58919"/>
                  </a:cubicBezTo>
                  <a:cubicBezTo>
                    <a:pt x="16208" y="58919"/>
                    <a:pt x="16760" y="58815"/>
                    <a:pt x="17302" y="58591"/>
                  </a:cubicBezTo>
                  <a:cubicBezTo>
                    <a:pt x="16538" y="57685"/>
                    <a:pt x="16137" y="56454"/>
                    <a:pt x="16369" y="55100"/>
                  </a:cubicBezTo>
                  <a:lnTo>
                    <a:pt x="18721" y="41386"/>
                  </a:lnTo>
                  <a:cubicBezTo>
                    <a:pt x="18961" y="39984"/>
                    <a:pt x="18498" y="38558"/>
                    <a:pt x="17478" y="37565"/>
                  </a:cubicBezTo>
                  <a:lnTo>
                    <a:pt x="7515" y="27853"/>
                  </a:lnTo>
                  <a:cubicBezTo>
                    <a:pt x="4951" y="25351"/>
                    <a:pt x="6367" y="20999"/>
                    <a:pt x="9908" y="20485"/>
                  </a:cubicBezTo>
                  <a:lnTo>
                    <a:pt x="23679" y="18485"/>
                  </a:lnTo>
                  <a:cubicBezTo>
                    <a:pt x="25085" y="18279"/>
                    <a:pt x="26301" y="17397"/>
                    <a:pt x="26930" y="16123"/>
                  </a:cubicBezTo>
                  <a:lnTo>
                    <a:pt x="33087" y="3643"/>
                  </a:lnTo>
                  <a:cubicBezTo>
                    <a:pt x="33594" y="2619"/>
                    <a:pt x="34408" y="1923"/>
                    <a:pt x="35330" y="1552"/>
                  </a:cubicBezTo>
                  <a:cubicBezTo>
                    <a:pt x="34482" y="517"/>
                    <a:pt x="33245" y="0"/>
                    <a:pt x="32009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1" name="Google Shape;2451;p45"/>
            <p:cNvSpPr/>
            <p:nvPr/>
          </p:nvSpPr>
          <p:spPr>
            <a:xfrm>
              <a:off x="2752900" y="245575"/>
              <a:ext cx="1347275" cy="1291875"/>
            </a:xfrm>
            <a:custGeom>
              <a:avLst/>
              <a:gdLst/>
              <a:ahLst/>
              <a:cxnLst/>
              <a:rect l="l" t="t" r="r" b="b"/>
              <a:pathLst>
                <a:path w="53891" h="51675" extrusionOk="0">
                  <a:moveTo>
                    <a:pt x="24869" y="0"/>
                  </a:moveTo>
                  <a:cubicBezTo>
                    <a:pt x="24527" y="0"/>
                    <a:pt x="24199" y="189"/>
                    <a:pt x="24038" y="516"/>
                  </a:cubicBezTo>
                  <a:lnTo>
                    <a:pt x="21182" y="6304"/>
                  </a:lnTo>
                  <a:cubicBezTo>
                    <a:pt x="20688" y="7304"/>
                    <a:pt x="19732" y="7997"/>
                    <a:pt x="18627" y="8156"/>
                  </a:cubicBezTo>
                  <a:lnTo>
                    <a:pt x="4860" y="10160"/>
                  </a:lnTo>
                  <a:cubicBezTo>
                    <a:pt x="2866" y="10447"/>
                    <a:pt x="1244" y="11816"/>
                    <a:pt x="622" y="13728"/>
                  </a:cubicBezTo>
                  <a:cubicBezTo>
                    <a:pt x="0" y="15641"/>
                    <a:pt x="510" y="17702"/>
                    <a:pt x="1950" y="19109"/>
                  </a:cubicBezTo>
                  <a:lnTo>
                    <a:pt x="11916" y="28821"/>
                  </a:lnTo>
                  <a:cubicBezTo>
                    <a:pt x="12713" y="29598"/>
                    <a:pt x="13078" y="30719"/>
                    <a:pt x="12889" y="31821"/>
                  </a:cubicBezTo>
                  <a:lnTo>
                    <a:pt x="10537" y="45534"/>
                  </a:lnTo>
                  <a:cubicBezTo>
                    <a:pt x="10199" y="47518"/>
                    <a:pt x="10996" y="49485"/>
                    <a:pt x="12626" y="50667"/>
                  </a:cubicBezTo>
                  <a:cubicBezTo>
                    <a:pt x="13544" y="51335"/>
                    <a:pt x="14620" y="51675"/>
                    <a:pt x="15703" y="51675"/>
                  </a:cubicBezTo>
                  <a:cubicBezTo>
                    <a:pt x="16537" y="51675"/>
                    <a:pt x="17376" y="51474"/>
                    <a:pt x="18150" y="51066"/>
                  </a:cubicBezTo>
                  <a:lnTo>
                    <a:pt x="30468" y="44591"/>
                  </a:lnTo>
                  <a:cubicBezTo>
                    <a:pt x="30961" y="44331"/>
                    <a:pt x="31503" y="44201"/>
                    <a:pt x="32045" y="44201"/>
                  </a:cubicBezTo>
                  <a:cubicBezTo>
                    <a:pt x="32586" y="44201"/>
                    <a:pt x="33128" y="44331"/>
                    <a:pt x="33621" y="44591"/>
                  </a:cubicBezTo>
                  <a:lnTo>
                    <a:pt x="45939" y="51066"/>
                  </a:lnTo>
                  <a:cubicBezTo>
                    <a:pt x="46692" y="51463"/>
                    <a:pt x="47532" y="51662"/>
                    <a:pt x="48373" y="51662"/>
                  </a:cubicBezTo>
                  <a:cubicBezTo>
                    <a:pt x="49460" y="51662"/>
                    <a:pt x="50551" y="51330"/>
                    <a:pt x="51463" y="50667"/>
                  </a:cubicBezTo>
                  <a:cubicBezTo>
                    <a:pt x="53093" y="49485"/>
                    <a:pt x="53890" y="47518"/>
                    <a:pt x="53552" y="45534"/>
                  </a:cubicBezTo>
                  <a:lnTo>
                    <a:pt x="52477" y="39279"/>
                  </a:lnTo>
                  <a:cubicBezTo>
                    <a:pt x="52399" y="38829"/>
                    <a:pt x="52009" y="38509"/>
                    <a:pt x="51565" y="38509"/>
                  </a:cubicBezTo>
                  <a:cubicBezTo>
                    <a:pt x="51513" y="38509"/>
                    <a:pt x="51459" y="38513"/>
                    <a:pt x="51406" y="38522"/>
                  </a:cubicBezTo>
                  <a:cubicBezTo>
                    <a:pt x="50899" y="38607"/>
                    <a:pt x="50562" y="39087"/>
                    <a:pt x="50649" y="39594"/>
                  </a:cubicBezTo>
                  <a:lnTo>
                    <a:pt x="51721" y="45848"/>
                  </a:lnTo>
                  <a:cubicBezTo>
                    <a:pt x="51944" y="47150"/>
                    <a:pt x="51440" y="48390"/>
                    <a:pt x="50372" y="49164"/>
                  </a:cubicBezTo>
                  <a:cubicBezTo>
                    <a:pt x="49770" y="49602"/>
                    <a:pt x="49083" y="49823"/>
                    <a:pt x="48389" y="49823"/>
                  </a:cubicBezTo>
                  <a:cubicBezTo>
                    <a:pt x="47853" y="49823"/>
                    <a:pt x="47312" y="49691"/>
                    <a:pt x="46803" y="49424"/>
                  </a:cubicBezTo>
                  <a:lnTo>
                    <a:pt x="34486" y="42949"/>
                  </a:lnTo>
                  <a:cubicBezTo>
                    <a:pt x="33723" y="42547"/>
                    <a:pt x="32884" y="42346"/>
                    <a:pt x="32045" y="42346"/>
                  </a:cubicBezTo>
                  <a:cubicBezTo>
                    <a:pt x="31206" y="42346"/>
                    <a:pt x="30367" y="42547"/>
                    <a:pt x="29603" y="42949"/>
                  </a:cubicBezTo>
                  <a:lnTo>
                    <a:pt x="17286" y="49424"/>
                  </a:lnTo>
                  <a:cubicBezTo>
                    <a:pt x="16777" y="49691"/>
                    <a:pt x="16236" y="49823"/>
                    <a:pt x="15700" y="49823"/>
                  </a:cubicBezTo>
                  <a:cubicBezTo>
                    <a:pt x="15006" y="49823"/>
                    <a:pt x="14319" y="49602"/>
                    <a:pt x="13717" y="49164"/>
                  </a:cubicBezTo>
                  <a:cubicBezTo>
                    <a:pt x="12649" y="48390"/>
                    <a:pt x="12145" y="47150"/>
                    <a:pt x="12369" y="45848"/>
                  </a:cubicBezTo>
                  <a:lnTo>
                    <a:pt x="14721" y="32135"/>
                  </a:lnTo>
                  <a:cubicBezTo>
                    <a:pt x="15011" y="30432"/>
                    <a:pt x="14447" y="28695"/>
                    <a:pt x="13210" y="27492"/>
                  </a:cubicBezTo>
                  <a:lnTo>
                    <a:pt x="3248" y="17777"/>
                  </a:lnTo>
                  <a:cubicBezTo>
                    <a:pt x="2302" y="16858"/>
                    <a:pt x="1981" y="15556"/>
                    <a:pt x="2390" y="14303"/>
                  </a:cubicBezTo>
                  <a:cubicBezTo>
                    <a:pt x="2795" y="13049"/>
                    <a:pt x="3819" y="12184"/>
                    <a:pt x="5124" y="11995"/>
                  </a:cubicBezTo>
                  <a:lnTo>
                    <a:pt x="18897" y="9994"/>
                  </a:lnTo>
                  <a:cubicBezTo>
                    <a:pt x="20604" y="9748"/>
                    <a:pt x="22081" y="8673"/>
                    <a:pt x="22848" y="7126"/>
                  </a:cubicBezTo>
                  <a:lnTo>
                    <a:pt x="25703" y="1340"/>
                  </a:lnTo>
                  <a:cubicBezTo>
                    <a:pt x="25930" y="881"/>
                    <a:pt x="25741" y="323"/>
                    <a:pt x="25281" y="96"/>
                  </a:cubicBezTo>
                  <a:cubicBezTo>
                    <a:pt x="25148" y="31"/>
                    <a:pt x="25007" y="0"/>
                    <a:pt x="248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2" name="Google Shape;2452;p45"/>
            <p:cNvSpPr/>
            <p:nvPr/>
          </p:nvSpPr>
          <p:spPr>
            <a:xfrm>
              <a:off x="3391500" y="18075"/>
              <a:ext cx="963625" cy="1123900"/>
            </a:xfrm>
            <a:custGeom>
              <a:avLst/>
              <a:gdLst/>
              <a:ahLst/>
              <a:cxnLst/>
              <a:rect l="l" t="t" r="r" b="b"/>
              <a:pathLst>
                <a:path w="38545" h="44956" extrusionOk="0">
                  <a:moveTo>
                    <a:pt x="6499" y="1"/>
                  </a:moveTo>
                  <a:cubicBezTo>
                    <a:pt x="4488" y="1"/>
                    <a:pt x="2687" y="1120"/>
                    <a:pt x="1795" y="2925"/>
                  </a:cubicBezTo>
                  <a:lnTo>
                    <a:pt x="227" y="6101"/>
                  </a:lnTo>
                  <a:cubicBezTo>
                    <a:pt x="1" y="6561"/>
                    <a:pt x="189" y="7118"/>
                    <a:pt x="649" y="7345"/>
                  </a:cubicBezTo>
                  <a:cubicBezTo>
                    <a:pt x="781" y="7410"/>
                    <a:pt x="921" y="7440"/>
                    <a:pt x="1058" y="7440"/>
                  </a:cubicBezTo>
                  <a:cubicBezTo>
                    <a:pt x="1401" y="7440"/>
                    <a:pt x="1731" y="7250"/>
                    <a:pt x="1893" y="6922"/>
                  </a:cubicBezTo>
                  <a:lnTo>
                    <a:pt x="3461" y="3745"/>
                  </a:lnTo>
                  <a:cubicBezTo>
                    <a:pt x="4045" y="2563"/>
                    <a:pt x="5181" y="1857"/>
                    <a:pt x="6499" y="1857"/>
                  </a:cubicBezTo>
                  <a:cubicBezTo>
                    <a:pt x="7820" y="1857"/>
                    <a:pt x="8956" y="2563"/>
                    <a:pt x="9540" y="3745"/>
                  </a:cubicBezTo>
                  <a:lnTo>
                    <a:pt x="15697" y="16226"/>
                  </a:lnTo>
                  <a:cubicBezTo>
                    <a:pt x="16464" y="17773"/>
                    <a:pt x="17941" y="18848"/>
                    <a:pt x="19648" y="19094"/>
                  </a:cubicBezTo>
                  <a:lnTo>
                    <a:pt x="33418" y="21095"/>
                  </a:lnTo>
                  <a:cubicBezTo>
                    <a:pt x="34726" y="21284"/>
                    <a:pt x="35750" y="22149"/>
                    <a:pt x="36155" y="23403"/>
                  </a:cubicBezTo>
                  <a:cubicBezTo>
                    <a:pt x="36564" y="24656"/>
                    <a:pt x="36243" y="25958"/>
                    <a:pt x="35297" y="26877"/>
                  </a:cubicBezTo>
                  <a:lnTo>
                    <a:pt x="25335" y="36592"/>
                  </a:lnTo>
                  <a:cubicBezTo>
                    <a:pt x="24098" y="37795"/>
                    <a:pt x="23534" y="39532"/>
                    <a:pt x="23825" y="41235"/>
                  </a:cubicBezTo>
                  <a:cubicBezTo>
                    <a:pt x="23825" y="41235"/>
                    <a:pt x="24331" y="44179"/>
                    <a:pt x="24331" y="44186"/>
                  </a:cubicBezTo>
                  <a:cubicBezTo>
                    <a:pt x="24407" y="44632"/>
                    <a:pt x="24810" y="44955"/>
                    <a:pt x="25252" y="44955"/>
                  </a:cubicBezTo>
                  <a:cubicBezTo>
                    <a:pt x="25302" y="44955"/>
                    <a:pt x="25352" y="44951"/>
                    <a:pt x="25403" y="44943"/>
                  </a:cubicBezTo>
                  <a:cubicBezTo>
                    <a:pt x="25910" y="44855"/>
                    <a:pt x="26247" y="44375"/>
                    <a:pt x="26160" y="43871"/>
                  </a:cubicBezTo>
                  <a:lnTo>
                    <a:pt x="25656" y="40921"/>
                  </a:lnTo>
                  <a:cubicBezTo>
                    <a:pt x="25467" y="39823"/>
                    <a:pt x="25832" y="38698"/>
                    <a:pt x="26629" y="37921"/>
                  </a:cubicBezTo>
                  <a:lnTo>
                    <a:pt x="36595" y="28209"/>
                  </a:lnTo>
                  <a:cubicBezTo>
                    <a:pt x="38035" y="26802"/>
                    <a:pt x="38545" y="24741"/>
                    <a:pt x="37923" y="22828"/>
                  </a:cubicBezTo>
                  <a:cubicBezTo>
                    <a:pt x="37301" y="20916"/>
                    <a:pt x="35675" y="19547"/>
                    <a:pt x="33685" y="19260"/>
                  </a:cubicBezTo>
                  <a:lnTo>
                    <a:pt x="19915" y="17256"/>
                  </a:lnTo>
                  <a:cubicBezTo>
                    <a:pt x="18813" y="17097"/>
                    <a:pt x="17857" y="16404"/>
                    <a:pt x="17363" y="15404"/>
                  </a:cubicBezTo>
                  <a:lnTo>
                    <a:pt x="11207" y="2925"/>
                  </a:lnTo>
                  <a:cubicBezTo>
                    <a:pt x="10314" y="1120"/>
                    <a:pt x="8513" y="1"/>
                    <a:pt x="64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53" name="Google Shape;2453;p45"/>
          <p:cNvGrpSpPr/>
          <p:nvPr/>
        </p:nvGrpSpPr>
        <p:grpSpPr>
          <a:xfrm rot="1371040">
            <a:off x="388499" y="3496922"/>
            <a:ext cx="334472" cy="321388"/>
            <a:chOff x="2416614" y="-315052"/>
            <a:chExt cx="2274706" cy="2185722"/>
          </a:xfrm>
        </p:grpSpPr>
        <p:sp>
          <p:nvSpPr>
            <p:cNvPr id="2454" name="Google Shape;2454;p45"/>
            <p:cNvSpPr/>
            <p:nvPr/>
          </p:nvSpPr>
          <p:spPr>
            <a:xfrm>
              <a:off x="2416614" y="-315052"/>
              <a:ext cx="2274706" cy="2185722"/>
            </a:xfrm>
            <a:custGeom>
              <a:avLst/>
              <a:gdLst/>
              <a:ahLst/>
              <a:cxnLst/>
              <a:rect l="l" t="t" r="r" b="b"/>
              <a:pathLst>
                <a:path w="75079" h="72142" extrusionOk="0">
                  <a:moveTo>
                    <a:pt x="37538" y="0"/>
                  </a:moveTo>
                  <a:cubicBezTo>
                    <a:pt x="35486" y="0"/>
                    <a:pt x="33490" y="565"/>
                    <a:pt x="31763" y="1639"/>
                  </a:cubicBezTo>
                  <a:cubicBezTo>
                    <a:pt x="30040" y="2711"/>
                    <a:pt x="28647" y="4252"/>
                    <a:pt x="27738" y="6094"/>
                  </a:cubicBezTo>
                  <a:lnTo>
                    <a:pt x="26170" y="9270"/>
                  </a:lnTo>
                  <a:cubicBezTo>
                    <a:pt x="25872" y="9871"/>
                    <a:pt x="25670" y="10506"/>
                    <a:pt x="25568" y="11158"/>
                  </a:cubicBezTo>
                  <a:cubicBezTo>
                    <a:pt x="25113" y="11639"/>
                    <a:pt x="24734" y="12183"/>
                    <a:pt x="24436" y="12785"/>
                  </a:cubicBezTo>
                  <a:lnTo>
                    <a:pt x="22115" y="17488"/>
                  </a:lnTo>
                  <a:lnTo>
                    <a:pt x="9537" y="19317"/>
                  </a:lnTo>
                  <a:cubicBezTo>
                    <a:pt x="7503" y="19613"/>
                    <a:pt x="5607" y="20458"/>
                    <a:pt x="4056" y="21770"/>
                  </a:cubicBezTo>
                  <a:cubicBezTo>
                    <a:pt x="2505" y="23077"/>
                    <a:pt x="1349" y="24801"/>
                    <a:pt x="713" y="26755"/>
                  </a:cubicBezTo>
                  <a:cubicBezTo>
                    <a:pt x="78" y="28711"/>
                    <a:pt x="1" y="30782"/>
                    <a:pt x="487" y="32756"/>
                  </a:cubicBezTo>
                  <a:cubicBezTo>
                    <a:pt x="974" y="34726"/>
                    <a:pt x="2008" y="36523"/>
                    <a:pt x="3478" y="37960"/>
                  </a:cubicBezTo>
                  <a:lnTo>
                    <a:pt x="12578" y="46831"/>
                  </a:lnTo>
                  <a:lnTo>
                    <a:pt x="10433" y="59358"/>
                  </a:lnTo>
                  <a:cubicBezTo>
                    <a:pt x="10084" y="61381"/>
                    <a:pt x="10304" y="63446"/>
                    <a:pt x="11071" y="65329"/>
                  </a:cubicBezTo>
                  <a:cubicBezTo>
                    <a:pt x="11835" y="67208"/>
                    <a:pt x="13116" y="68840"/>
                    <a:pt x="14778" y="70047"/>
                  </a:cubicBezTo>
                  <a:cubicBezTo>
                    <a:pt x="16664" y="71418"/>
                    <a:pt x="18884" y="72141"/>
                    <a:pt x="21195" y="72141"/>
                  </a:cubicBezTo>
                  <a:cubicBezTo>
                    <a:pt x="22956" y="72141"/>
                    <a:pt x="24717" y="71706"/>
                    <a:pt x="26289" y="70881"/>
                  </a:cubicBezTo>
                  <a:lnTo>
                    <a:pt x="37538" y="64967"/>
                  </a:lnTo>
                  <a:lnTo>
                    <a:pt x="48271" y="70607"/>
                  </a:lnTo>
                  <a:lnTo>
                    <a:pt x="48274" y="70611"/>
                  </a:lnTo>
                  <a:cubicBezTo>
                    <a:pt x="48430" y="70692"/>
                    <a:pt x="48561" y="70759"/>
                    <a:pt x="48689" y="70827"/>
                  </a:cubicBezTo>
                  <a:cubicBezTo>
                    <a:pt x="48720" y="70844"/>
                    <a:pt x="48750" y="70861"/>
                    <a:pt x="48784" y="70878"/>
                  </a:cubicBezTo>
                  <a:lnTo>
                    <a:pt x="48787" y="70881"/>
                  </a:lnTo>
                  <a:cubicBezTo>
                    <a:pt x="50349" y="71699"/>
                    <a:pt x="52086" y="72124"/>
                    <a:pt x="53859" y="72124"/>
                  </a:cubicBezTo>
                  <a:cubicBezTo>
                    <a:pt x="54127" y="72124"/>
                    <a:pt x="54394" y="72115"/>
                    <a:pt x="54661" y="72094"/>
                  </a:cubicBezTo>
                  <a:cubicBezTo>
                    <a:pt x="56709" y="71949"/>
                    <a:pt x="58658" y="71240"/>
                    <a:pt x="60301" y="70047"/>
                  </a:cubicBezTo>
                  <a:cubicBezTo>
                    <a:pt x="61960" y="68840"/>
                    <a:pt x="63244" y="67208"/>
                    <a:pt x="64008" y="65326"/>
                  </a:cubicBezTo>
                  <a:cubicBezTo>
                    <a:pt x="64775" y="63446"/>
                    <a:pt x="64995" y="61381"/>
                    <a:pt x="64646" y="59358"/>
                  </a:cubicBezTo>
                  <a:lnTo>
                    <a:pt x="63576" y="53099"/>
                  </a:lnTo>
                  <a:cubicBezTo>
                    <a:pt x="63443" y="52335"/>
                    <a:pt x="63173" y="51592"/>
                    <a:pt x="62785" y="50916"/>
                  </a:cubicBezTo>
                  <a:cubicBezTo>
                    <a:pt x="62927" y="50153"/>
                    <a:pt x="62933" y="49358"/>
                    <a:pt x="62801" y="48595"/>
                  </a:cubicBezTo>
                  <a:lnTo>
                    <a:pt x="62497" y="46831"/>
                  </a:lnTo>
                  <a:lnTo>
                    <a:pt x="71601" y="37960"/>
                  </a:lnTo>
                  <a:cubicBezTo>
                    <a:pt x="73071" y="36527"/>
                    <a:pt x="74105" y="34726"/>
                    <a:pt x="74592" y="32756"/>
                  </a:cubicBezTo>
                  <a:cubicBezTo>
                    <a:pt x="75078" y="30785"/>
                    <a:pt x="75001" y="28711"/>
                    <a:pt x="74366" y="26758"/>
                  </a:cubicBezTo>
                  <a:cubicBezTo>
                    <a:pt x="73730" y="24801"/>
                    <a:pt x="72574" y="23077"/>
                    <a:pt x="71023" y="21770"/>
                  </a:cubicBezTo>
                  <a:cubicBezTo>
                    <a:pt x="69472" y="20462"/>
                    <a:pt x="67576" y="19613"/>
                    <a:pt x="65542" y="19317"/>
                  </a:cubicBezTo>
                  <a:lnTo>
                    <a:pt x="52964" y="17488"/>
                  </a:lnTo>
                  <a:lnTo>
                    <a:pt x="47341" y="6094"/>
                  </a:lnTo>
                  <a:cubicBezTo>
                    <a:pt x="46432" y="4248"/>
                    <a:pt x="45040" y="2711"/>
                    <a:pt x="43313" y="1639"/>
                  </a:cubicBezTo>
                  <a:cubicBezTo>
                    <a:pt x="41589" y="565"/>
                    <a:pt x="39593" y="0"/>
                    <a:pt x="375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1440000" algn="bl" rotWithShape="0">
                <a:schemeClr val="dk1">
                  <a:alpha val="5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5" name="Google Shape;2455;p45"/>
            <p:cNvSpPr/>
            <p:nvPr/>
          </p:nvSpPr>
          <p:spPr>
            <a:xfrm>
              <a:off x="2753750" y="41200"/>
              <a:ext cx="1600525" cy="1473075"/>
            </a:xfrm>
            <a:custGeom>
              <a:avLst/>
              <a:gdLst/>
              <a:ahLst/>
              <a:cxnLst/>
              <a:rect l="l" t="t" r="r" b="b"/>
              <a:pathLst>
                <a:path w="64021" h="58923" extrusionOk="0">
                  <a:moveTo>
                    <a:pt x="32011" y="0"/>
                  </a:moveTo>
                  <a:cubicBezTo>
                    <a:pt x="30471" y="0"/>
                    <a:pt x="28931" y="803"/>
                    <a:pt x="28140" y="2408"/>
                  </a:cubicBezTo>
                  <a:lnTo>
                    <a:pt x="21979" y="14888"/>
                  </a:lnTo>
                  <a:cubicBezTo>
                    <a:pt x="21351" y="16162"/>
                    <a:pt x="20134" y="17044"/>
                    <a:pt x="18728" y="17250"/>
                  </a:cubicBezTo>
                  <a:lnTo>
                    <a:pt x="4957" y="19250"/>
                  </a:lnTo>
                  <a:cubicBezTo>
                    <a:pt x="1416" y="19765"/>
                    <a:pt x="0" y="24117"/>
                    <a:pt x="2565" y="26614"/>
                  </a:cubicBezTo>
                  <a:lnTo>
                    <a:pt x="12531" y="36330"/>
                  </a:lnTo>
                  <a:cubicBezTo>
                    <a:pt x="13548" y="37320"/>
                    <a:pt x="14011" y="38749"/>
                    <a:pt x="13771" y="40151"/>
                  </a:cubicBezTo>
                  <a:lnTo>
                    <a:pt x="11419" y="53865"/>
                  </a:lnTo>
                  <a:cubicBezTo>
                    <a:pt x="10940" y="56656"/>
                    <a:pt x="13159" y="58922"/>
                    <a:pt x="15674" y="58922"/>
                  </a:cubicBezTo>
                  <a:cubicBezTo>
                    <a:pt x="16338" y="58922"/>
                    <a:pt x="17023" y="58765"/>
                    <a:pt x="17684" y="58417"/>
                  </a:cubicBezTo>
                  <a:lnTo>
                    <a:pt x="30001" y="51942"/>
                  </a:lnTo>
                  <a:cubicBezTo>
                    <a:pt x="30630" y="51611"/>
                    <a:pt x="31320" y="51445"/>
                    <a:pt x="32011" y="51445"/>
                  </a:cubicBezTo>
                  <a:cubicBezTo>
                    <a:pt x="32701" y="51445"/>
                    <a:pt x="33391" y="51611"/>
                    <a:pt x="34020" y="51942"/>
                  </a:cubicBezTo>
                  <a:lnTo>
                    <a:pt x="46337" y="58417"/>
                  </a:lnTo>
                  <a:cubicBezTo>
                    <a:pt x="46998" y="58765"/>
                    <a:pt x="47683" y="58922"/>
                    <a:pt x="48347" y="58922"/>
                  </a:cubicBezTo>
                  <a:cubicBezTo>
                    <a:pt x="50862" y="58922"/>
                    <a:pt x="53081" y="56656"/>
                    <a:pt x="52602" y="53865"/>
                  </a:cubicBezTo>
                  <a:lnTo>
                    <a:pt x="50250" y="40151"/>
                  </a:lnTo>
                  <a:cubicBezTo>
                    <a:pt x="50010" y="38749"/>
                    <a:pt x="50473" y="37320"/>
                    <a:pt x="51490" y="36330"/>
                  </a:cubicBezTo>
                  <a:lnTo>
                    <a:pt x="61456" y="26614"/>
                  </a:lnTo>
                  <a:cubicBezTo>
                    <a:pt x="64021" y="24117"/>
                    <a:pt x="62605" y="19765"/>
                    <a:pt x="59064" y="19250"/>
                  </a:cubicBezTo>
                  <a:lnTo>
                    <a:pt x="45293" y="17250"/>
                  </a:lnTo>
                  <a:cubicBezTo>
                    <a:pt x="43887" y="17044"/>
                    <a:pt x="42670" y="16162"/>
                    <a:pt x="42042" y="14888"/>
                  </a:cubicBezTo>
                  <a:lnTo>
                    <a:pt x="35881" y="2408"/>
                  </a:lnTo>
                  <a:cubicBezTo>
                    <a:pt x="35090" y="803"/>
                    <a:pt x="33550" y="0"/>
                    <a:pt x="3201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6" name="Google Shape;2456;p45"/>
            <p:cNvSpPr/>
            <p:nvPr/>
          </p:nvSpPr>
          <p:spPr>
            <a:xfrm>
              <a:off x="2753750" y="41250"/>
              <a:ext cx="883275" cy="1473000"/>
            </a:xfrm>
            <a:custGeom>
              <a:avLst/>
              <a:gdLst/>
              <a:ahLst/>
              <a:cxnLst/>
              <a:rect l="l" t="t" r="r" b="b"/>
              <a:pathLst>
                <a:path w="35331" h="58920" extrusionOk="0">
                  <a:moveTo>
                    <a:pt x="32009" y="0"/>
                  </a:moveTo>
                  <a:cubicBezTo>
                    <a:pt x="30470" y="0"/>
                    <a:pt x="28931" y="802"/>
                    <a:pt x="28140" y="2406"/>
                  </a:cubicBezTo>
                  <a:lnTo>
                    <a:pt x="21979" y="14886"/>
                  </a:lnTo>
                  <a:cubicBezTo>
                    <a:pt x="21351" y="16160"/>
                    <a:pt x="20134" y="17042"/>
                    <a:pt x="18728" y="17248"/>
                  </a:cubicBezTo>
                  <a:lnTo>
                    <a:pt x="4957" y="19248"/>
                  </a:lnTo>
                  <a:cubicBezTo>
                    <a:pt x="1416" y="19763"/>
                    <a:pt x="0" y="24115"/>
                    <a:pt x="2565" y="26612"/>
                  </a:cubicBezTo>
                  <a:lnTo>
                    <a:pt x="12531" y="36328"/>
                  </a:lnTo>
                  <a:cubicBezTo>
                    <a:pt x="13548" y="37318"/>
                    <a:pt x="14011" y="38747"/>
                    <a:pt x="13771" y="40149"/>
                  </a:cubicBezTo>
                  <a:lnTo>
                    <a:pt x="11419" y="53863"/>
                  </a:lnTo>
                  <a:cubicBezTo>
                    <a:pt x="10940" y="56655"/>
                    <a:pt x="13155" y="58919"/>
                    <a:pt x="15669" y="58919"/>
                  </a:cubicBezTo>
                  <a:cubicBezTo>
                    <a:pt x="16208" y="58919"/>
                    <a:pt x="16760" y="58815"/>
                    <a:pt x="17302" y="58591"/>
                  </a:cubicBezTo>
                  <a:cubicBezTo>
                    <a:pt x="16538" y="57685"/>
                    <a:pt x="16137" y="56454"/>
                    <a:pt x="16369" y="55100"/>
                  </a:cubicBezTo>
                  <a:lnTo>
                    <a:pt x="18721" y="41386"/>
                  </a:lnTo>
                  <a:cubicBezTo>
                    <a:pt x="18961" y="39984"/>
                    <a:pt x="18498" y="38558"/>
                    <a:pt x="17478" y="37565"/>
                  </a:cubicBezTo>
                  <a:lnTo>
                    <a:pt x="7515" y="27853"/>
                  </a:lnTo>
                  <a:cubicBezTo>
                    <a:pt x="4951" y="25351"/>
                    <a:pt x="6367" y="20999"/>
                    <a:pt x="9908" y="20485"/>
                  </a:cubicBezTo>
                  <a:lnTo>
                    <a:pt x="23679" y="18485"/>
                  </a:lnTo>
                  <a:cubicBezTo>
                    <a:pt x="25085" y="18279"/>
                    <a:pt x="26301" y="17397"/>
                    <a:pt x="26930" y="16123"/>
                  </a:cubicBezTo>
                  <a:lnTo>
                    <a:pt x="33087" y="3643"/>
                  </a:lnTo>
                  <a:cubicBezTo>
                    <a:pt x="33594" y="2619"/>
                    <a:pt x="34408" y="1923"/>
                    <a:pt x="35330" y="1552"/>
                  </a:cubicBezTo>
                  <a:cubicBezTo>
                    <a:pt x="34482" y="517"/>
                    <a:pt x="33245" y="0"/>
                    <a:pt x="32009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7" name="Google Shape;2457;p45"/>
            <p:cNvSpPr/>
            <p:nvPr/>
          </p:nvSpPr>
          <p:spPr>
            <a:xfrm>
              <a:off x="2752900" y="245575"/>
              <a:ext cx="1347275" cy="1291875"/>
            </a:xfrm>
            <a:custGeom>
              <a:avLst/>
              <a:gdLst/>
              <a:ahLst/>
              <a:cxnLst/>
              <a:rect l="l" t="t" r="r" b="b"/>
              <a:pathLst>
                <a:path w="53891" h="51675" extrusionOk="0">
                  <a:moveTo>
                    <a:pt x="24869" y="0"/>
                  </a:moveTo>
                  <a:cubicBezTo>
                    <a:pt x="24527" y="0"/>
                    <a:pt x="24199" y="189"/>
                    <a:pt x="24038" y="516"/>
                  </a:cubicBezTo>
                  <a:lnTo>
                    <a:pt x="21182" y="6304"/>
                  </a:lnTo>
                  <a:cubicBezTo>
                    <a:pt x="20688" y="7304"/>
                    <a:pt x="19732" y="7997"/>
                    <a:pt x="18627" y="8156"/>
                  </a:cubicBezTo>
                  <a:lnTo>
                    <a:pt x="4860" y="10160"/>
                  </a:lnTo>
                  <a:cubicBezTo>
                    <a:pt x="2866" y="10447"/>
                    <a:pt x="1244" y="11816"/>
                    <a:pt x="622" y="13728"/>
                  </a:cubicBezTo>
                  <a:cubicBezTo>
                    <a:pt x="0" y="15641"/>
                    <a:pt x="510" y="17702"/>
                    <a:pt x="1950" y="19109"/>
                  </a:cubicBezTo>
                  <a:lnTo>
                    <a:pt x="11916" y="28821"/>
                  </a:lnTo>
                  <a:cubicBezTo>
                    <a:pt x="12713" y="29598"/>
                    <a:pt x="13078" y="30719"/>
                    <a:pt x="12889" y="31821"/>
                  </a:cubicBezTo>
                  <a:lnTo>
                    <a:pt x="10537" y="45534"/>
                  </a:lnTo>
                  <a:cubicBezTo>
                    <a:pt x="10199" y="47518"/>
                    <a:pt x="10996" y="49485"/>
                    <a:pt x="12626" y="50667"/>
                  </a:cubicBezTo>
                  <a:cubicBezTo>
                    <a:pt x="13544" y="51335"/>
                    <a:pt x="14620" y="51675"/>
                    <a:pt x="15703" y="51675"/>
                  </a:cubicBezTo>
                  <a:cubicBezTo>
                    <a:pt x="16537" y="51675"/>
                    <a:pt x="17376" y="51474"/>
                    <a:pt x="18150" y="51066"/>
                  </a:cubicBezTo>
                  <a:lnTo>
                    <a:pt x="30468" y="44591"/>
                  </a:lnTo>
                  <a:cubicBezTo>
                    <a:pt x="30961" y="44331"/>
                    <a:pt x="31503" y="44201"/>
                    <a:pt x="32045" y="44201"/>
                  </a:cubicBezTo>
                  <a:cubicBezTo>
                    <a:pt x="32586" y="44201"/>
                    <a:pt x="33128" y="44331"/>
                    <a:pt x="33621" y="44591"/>
                  </a:cubicBezTo>
                  <a:lnTo>
                    <a:pt x="45939" y="51066"/>
                  </a:lnTo>
                  <a:cubicBezTo>
                    <a:pt x="46692" y="51463"/>
                    <a:pt x="47532" y="51662"/>
                    <a:pt x="48373" y="51662"/>
                  </a:cubicBezTo>
                  <a:cubicBezTo>
                    <a:pt x="49460" y="51662"/>
                    <a:pt x="50551" y="51330"/>
                    <a:pt x="51463" y="50667"/>
                  </a:cubicBezTo>
                  <a:cubicBezTo>
                    <a:pt x="53093" y="49485"/>
                    <a:pt x="53890" y="47518"/>
                    <a:pt x="53552" y="45534"/>
                  </a:cubicBezTo>
                  <a:lnTo>
                    <a:pt x="52477" y="39279"/>
                  </a:lnTo>
                  <a:cubicBezTo>
                    <a:pt x="52399" y="38829"/>
                    <a:pt x="52009" y="38509"/>
                    <a:pt x="51565" y="38509"/>
                  </a:cubicBezTo>
                  <a:cubicBezTo>
                    <a:pt x="51513" y="38509"/>
                    <a:pt x="51459" y="38513"/>
                    <a:pt x="51406" y="38522"/>
                  </a:cubicBezTo>
                  <a:cubicBezTo>
                    <a:pt x="50899" y="38607"/>
                    <a:pt x="50562" y="39087"/>
                    <a:pt x="50649" y="39594"/>
                  </a:cubicBezTo>
                  <a:lnTo>
                    <a:pt x="51721" y="45848"/>
                  </a:lnTo>
                  <a:cubicBezTo>
                    <a:pt x="51944" y="47150"/>
                    <a:pt x="51440" y="48390"/>
                    <a:pt x="50372" y="49164"/>
                  </a:cubicBezTo>
                  <a:cubicBezTo>
                    <a:pt x="49770" y="49602"/>
                    <a:pt x="49083" y="49823"/>
                    <a:pt x="48389" y="49823"/>
                  </a:cubicBezTo>
                  <a:cubicBezTo>
                    <a:pt x="47853" y="49823"/>
                    <a:pt x="47312" y="49691"/>
                    <a:pt x="46803" y="49424"/>
                  </a:cubicBezTo>
                  <a:lnTo>
                    <a:pt x="34486" y="42949"/>
                  </a:lnTo>
                  <a:cubicBezTo>
                    <a:pt x="33723" y="42547"/>
                    <a:pt x="32884" y="42346"/>
                    <a:pt x="32045" y="42346"/>
                  </a:cubicBezTo>
                  <a:cubicBezTo>
                    <a:pt x="31206" y="42346"/>
                    <a:pt x="30367" y="42547"/>
                    <a:pt x="29603" y="42949"/>
                  </a:cubicBezTo>
                  <a:lnTo>
                    <a:pt x="17286" y="49424"/>
                  </a:lnTo>
                  <a:cubicBezTo>
                    <a:pt x="16777" y="49691"/>
                    <a:pt x="16236" y="49823"/>
                    <a:pt x="15700" y="49823"/>
                  </a:cubicBezTo>
                  <a:cubicBezTo>
                    <a:pt x="15006" y="49823"/>
                    <a:pt x="14319" y="49602"/>
                    <a:pt x="13717" y="49164"/>
                  </a:cubicBezTo>
                  <a:cubicBezTo>
                    <a:pt x="12649" y="48390"/>
                    <a:pt x="12145" y="47150"/>
                    <a:pt x="12369" y="45848"/>
                  </a:cubicBezTo>
                  <a:lnTo>
                    <a:pt x="14721" y="32135"/>
                  </a:lnTo>
                  <a:cubicBezTo>
                    <a:pt x="15011" y="30432"/>
                    <a:pt x="14447" y="28695"/>
                    <a:pt x="13210" y="27492"/>
                  </a:cubicBezTo>
                  <a:lnTo>
                    <a:pt x="3248" y="17777"/>
                  </a:lnTo>
                  <a:cubicBezTo>
                    <a:pt x="2302" y="16858"/>
                    <a:pt x="1981" y="15556"/>
                    <a:pt x="2390" y="14303"/>
                  </a:cubicBezTo>
                  <a:cubicBezTo>
                    <a:pt x="2795" y="13049"/>
                    <a:pt x="3819" y="12184"/>
                    <a:pt x="5124" y="11995"/>
                  </a:cubicBezTo>
                  <a:lnTo>
                    <a:pt x="18897" y="9994"/>
                  </a:lnTo>
                  <a:cubicBezTo>
                    <a:pt x="20604" y="9748"/>
                    <a:pt x="22081" y="8673"/>
                    <a:pt x="22848" y="7126"/>
                  </a:cubicBezTo>
                  <a:lnTo>
                    <a:pt x="25703" y="1340"/>
                  </a:lnTo>
                  <a:cubicBezTo>
                    <a:pt x="25930" y="881"/>
                    <a:pt x="25741" y="323"/>
                    <a:pt x="25281" y="96"/>
                  </a:cubicBezTo>
                  <a:cubicBezTo>
                    <a:pt x="25148" y="31"/>
                    <a:pt x="25007" y="0"/>
                    <a:pt x="248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8" name="Google Shape;2458;p45"/>
            <p:cNvSpPr/>
            <p:nvPr/>
          </p:nvSpPr>
          <p:spPr>
            <a:xfrm>
              <a:off x="3391500" y="18075"/>
              <a:ext cx="963625" cy="1123900"/>
            </a:xfrm>
            <a:custGeom>
              <a:avLst/>
              <a:gdLst/>
              <a:ahLst/>
              <a:cxnLst/>
              <a:rect l="l" t="t" r="r" b="b"/>
              <a:pathLst>
                <a:path w="38545" h="44956" extrusionOk="0">
                  <a:moveTo>
                    <a:pt x="6499" y="1"/>
                  </a:moveTo>
                  <a:cubicBezTo>
                    <a:pt x="4488" y="1"/>
                    <a:pt x="2687" y="1120"/>
                    <a:pt x="1795" y="2925"/>
                  </a:cubicBezTo>
                  <a:lnTo>
                    <a:pt x="227" y="6101"/>
                  </a:lnTo>
                  <a:cubicBezTo>
                    <a:pt x="1" y="6561"/>
                    <a:pt x="189" y="7118"/>
                    <a:pt x="649" y="7345"/>
                  </a:cubicBezTo>
                  <a:cubicBezTo>
                    <a:pt x="781" y="7410"/>
                    <a:pt x="921" y="7440"/>
                    <a:pt x="1058" y="7440"/>
                  </a:cubicBezTo>
                  <a:cubicBezTo>
                    <a:pt x="1401" y="7440"/>
                    <a:pt x="1731" y="7250"/>
                    <a:pt x="1893" y="6922"/>
                  </a:cubicBezTo>
                  <a:lnTo>
                    <a:pt x="3461" y="3745"/>
                  </a:lnTo>
                  <a:cubicBezTo>
                    <a:pt x="4045" y="2563"/>
                    <a:pt x="5181" y="1857"/>
                    <a:pt x="6499" y="1857"/>
                  </a:cubicBezTo>
                  <a:cubicBezTo>
                    <a:pt x="7820" y="1857"/>
                    <a:pt x="8956" y="2563"/>
                    <a:pt x="9540" y="3745"/>
                  </a:cubicBezTo>
                  <a:lnTo>
                    <a:pt x="15697" y="16226"/>
                  </a:lnTo>
                  <a:cubicBezTo>
                    <a:pt x="16464" y="17773"/>
                    <a:pt x="17941" y="18848"/>
                    <a:pt x="19648" y="19094"/>
                  </a:cubicBezTo>
                  <a:lnTo>
                    <a:pt x="33418" y="21095"/>
                  </a:lnTo>
                  <a:cubicBezTo>
                    <a:pt x="34726" y="21284"/>
                    <a:pt x="35750" y="22149"/>
                    <a:pt x="36155" y="23403"/>
                  </a:cubicBezTo>
                  <a:cubicBezTo>
                    <a:pt x="36564" y="24656"/>
                    <a:pt x="36243" y="25958"/>
                    <a:pt x="35297" y="26877"/>
                  </a:cubicBezTo>
                  <a:lnTo>
                    <a:pt x="25335" y="36592"/>
                  </a:lnTo>
                  <a:cubicBezTo>
                    <a:pt x="24098" y="37795"/>
                    <a:pt x="23534" y="39532"/>
                    <a:pt x="23825" y="41235"/>
                  </a:cubicBezTo>
                  <a:cubicBezTo>
                    <a:pt x="23825" y="41235"/>
                    <a:pt x="24331" y="44179"/>
                    <a:pt x="24331" y="44186"/>
                  </a:cubicBezTo>
                  <a:cubicBezTo>
                    <a:pt x="24407" y="44632"/>
                    <a:pt x="24810" y="44955"/>
                    <a:pt x="25252" y="44955"/>
                  </a:cubicBezTo>
                  <a:cubicBezTo>
                    <a:pt x="25302" y="44955"/>
                    <a:pt x="25352" y="44951"/>
                    <a:pt x="25403" y="44943"/>
                  </a:cubicBezTo>
                  <a:cubicBezTo>
                    <a:pt x="25910" y="44855"/>
                    <a:pt x="26247" y="44375"/>
                    <a:pt x="26160" y="43871"/>
                  </a:cubicBezTo>
                  <a:lnTo>
                    <a:pt x="25656" y="40921"/>
                  </a:lnTo>
                  <a:cubicBezTo>
                    <a:pt x="25467" y="39823"/>
                    <a:pt x="25832" y="38698"/>
                    <a:pt x="26629" y="37921"/>
                  </a:cubicBezTo>
                  <a:lnTo>
                    <a:pt x="36595" y="28209"/>
                  </a:lnTo>
                  <a:cubicBezTo>
                    <a:pt x="38035" y="26802"/>
                    <a:pt x="38545" y="24741"/>
                    <a:pt x="37923" y="22828"/>
                  </a:cubicBezTo>
                  <a:cubicBezTo>
                    <a:pt x="37301" y="20916"/>
                    <a:pt x="35675" y="19547"/>
                    <a:pt x="33685" y="19260"/>
                  </a:cubicBezTo>
                  <a:lnTo>
                    <a:pt x="19915" y="17256"/>
                  </a:lnTo>
                  <a:cubicBezTo>
                    <a:pt x="18813" y="17097"/>
                    <a:pt x="17857" y="16404"/>
                    <a:pt x="17363" y="15404"/>
                  </a:cubicBezTo>
                  <a:lnTo>
                    <a:pt x="11207" y="2925"/>
                  </a:lnTo>
                  <a:cubicBezTo>
                    <a:pt x="10314" y="1120"/>
                    <a:pt x="8513" y="1"/>
                    <a:pt x="64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59" name="Google Shape;2459;p45"/>
          <p:cNvGrpSpPr/>
          <p:nvPr/>
        </p:nvGrpSpPr>
        <p:grpSpPr>
          <a:xfrm rot="1372388">
            <a:off x="7133555" y="734329"/>
            <a:ext cx="352303" cy="338521"/>
            <a:chOff x="2416614" y="-315052"/>
            <a:chExt cx="2274706" cy="2185722"/>
          </a:xfrm>
        </p:grpSpPr>
        <p:sp>
          <p:nvSpPr>
            <p:cNvPr id="2460" name="Google Shape;2460;p45"/>
            <p:cNvSpPr/>
            <p:nvPr/>
          </p:nvSpPr>
          <p:spPr>
            <a:xfrm>
              <a:off x="2416614" y="-315052"/>
              <a:ext cx="2274706" cy="2185722"/>
            </a:xfrm>
            <a:custGeom>
              <a:avLst/>
              <a:gdLst/>
              <a:ahLst/>
              <a:cxnLst/>
              <a:rect l="l" t="t" r="r" b="b"/>
              <a:pathLst>
                <a:path w="75079" h="72142" extrusionOk="0">
                  <a:moveTo>
                    <a:pt x="37538" y="0"/>
                  </a:moveTo>
                  <a:cubicBezTo>
                    <a:pt x="35486" y="0"/>
                    <a:pt x="33490" y="565"/>
                    <a:pt x="31763" y="1639"/>
                  </a:cubicBezTo>
                  <a:cubicBezTo>
                    <a:pt x="30040" y="2711"/>
                    <a:pt x="28647" y="4252"/>
                    <a:pt x="27738" y="6094"/>
                  </a:cubicBezTo>
                  <a:lnTo>
                    <a:pt x="26170" y="9270"/>
                  </a:lnTo>
                  <a:cubicBezTo>
                    <a:pt x="25872" y="9871"/>
                    <a:pt x="25670" y="10506"/>
                    <a:pt x="25568" y="11158"/>
                  </a:cubicBezTo>
                  <a:cubicBezTo>
                    <a:pt x="25113" y="11639"/>
                    <a:pt x="24734" y="12183"/>
                    <a:pt x="24436" y="12785"/>
                  </a:cubicBezTo>
                  <a:lnTo>
                    <a:pt x="22115" y="17488"/>
                  </a:lnTo>
                  <a:lnTo>
                    <a:pt x="9537" y="19317"/>
                  </a:lnTo>
                  <a:cubicBezTo>
                    <a:pt x="7503" y="19613"/>
                    <a:pt x="5607" y="20458"/>
                    <a:pt x="4056" y="21770"/>
                  </a:cubicBezTo>
                  <a:cubicBezTo>
                    <a:pt x="2505" y="23077"/>
                    <a:pt x="1349" y="24801"/>
                    <a:pt x="713" y="26755"/>
                  </a:cubicBezTo>
                  <a:cubicBezTo>
                    <a:pt x="78" y="28711"/>
                    <a:pt x="1" y="30782"/>
                    <a:pt x="487" y="32756"/>
                  </a:cubicBezTo>
                  <a:cubicBezTo>
                    <a:pt x="974" y="34726"/>
                    <a:pt x="2008" y="36523"/>
                    <a:pt x="3478" y="37960"/>
                  </a:cubicBezTo>
                  <a:lnTo>
                    <a:pt x="12578" y="46831"/>
                  </a:lnTo>
                  <a:lnTo>
                    <a:pt x="10433" y="59358"/>
                  </a:lnTo>
                  <a:cubicBezTo>
                    <a:pt x="10084" y="61381"/>
                    <a:pt x="10304" y="63446"/>
                    <a:pt x="11071" y="65329"/>
                  </a:cubicBezTo>
                  <a:cubicBezTo>
                    <a:pt x="11835" y="67208"/>
                    <a:pt x="13116" y="68840"/>
                    <a:pt x="14778" y="70047"/>
                  </a:cubicBezTo>
                  <a:cubicBezTo>
                    <a:pt x="16664" y="71418"/>
                    <a:pt x="18884" y="72141"/>
                    <a:pt x="21195" y="72141"/>
                  </a:cubicBezTo>
                  <a:cubicBezTo>
                    <a:pt x="22956" y="72141"/>
                    <a:pt x="24717" y="71706"/>
                    <a:pt x="26289" y="70881"/>
                  </a:cubicBezTo>
                  <a:lnTo>
                    <a:pt x="37538" y="64967"/>
                  </a:lnTo>
                  <a:lnTo>
                    <a:pt x="48271" y="70607"/>
                  </a:lnTo>
                  <a:lnTo>
                    <a:pt x="48274" y="70611"/>
                  </a:lnTo>
                  <a:cubicBezTo>
                    <a:pt x="48430" y="70692"/>
                    <a:pt x="48561" y="70759"/>
                    <a:pt x="48689" y="70827"/>
                  </a:cubicBezTo>
                  <a:cubicBezTo>
                    <a:pt x="48720" y="70844"/>
                    <a:pt x="48750" y="70861"/>
                    <a:pt x="48784" y="70878"/>
                  </a:cubicBezTo>
                  <a:lnTo>
                    <a:pt x="48787" y="70881"/>
                  </a:lnTo>
                  <a:cubicBezTo>
                    <a:pt x="50349" y="71699"/>
                    <a:pt x="52086" y="72124"/>
                    <a:pt x="53859" y="72124"/>
                  </a:cubicBezTo>
                  <a:cubicBezTo>
                    <a:pt x="54127" y="72124"/>
                    <a:pt x="54394" y="72115"/>
                    <a:pt x="54661" y="72094"/>
                  </a:cubicBezTo>
                  <a:cubicBezTo>
                    <a:pt x="56709" y="71949"/>
                    <a:pt x="58658" y="71240"/>
                    <a:pt x="60301" y="70047"/>
                  </a:cubicBezTo>
                  <a:cubicBezTo>
                    <a:pt x="61960" y="68840"/>
                    <a:pt x="63244" y="67208"/>
                    <a:pt x="64008" y="65326"/>
                  </a:cubicBezTo>
                  <a:cubicBezTo>
                    <a:pt x="64775" y="63446"/>
                    <a:pt x="64995" y="61381"/>
                    <a:pt x="64646" y="59358"/>
                  </a:cubicBezTo>
                  <a:lnTo>
                    <a:pt x="63576" y="53099"/>
                  </a:lnTo>
                  <a:cubicBezTo>
                    <a:pt x="63443" y="52335"/>
                    <a:pt x="63173" y="51592"/>
                    <a:pt x="62785" y="50916"/>
                  </a:cubicBezTo>
                  <a:cubicBezTo>
                    <a:pt x="62927" y="50153"/>
                    <a:pt x="62933" y="49358"/>
                    <a:pt x="62801" y="48595"/>
                  </a:cubicBezTo>
                  <a:lnTo>
                    <a:pt x="62497" y="46831"/>
                  </a:lnTo>
                  <a:lnTo>
                    <a:pt x="71601" y="37960"/>
                  </a:lnTo>
                  <a:cubicBezTo>
                    <a:pt x="73071" y="36527"/>
                    <a:pt x="74105" y="34726"/>
                    <a:pt x="74592" y="32756"/>
                  </a:cubicBezTo>
                  <a:cubicBezTo>
                    <a:pt x="75078" y="30785"/>
                    <a:pt x="75001" y="28711"/>
                    <a:pt x="74366" y="26758"/>
                  </a:cubicBezTo>
                  <a:cubicBezTo>
                    <a:pt x="73730" y="24801"/>
                    <a:pt x="72574" y="23077"/>
                    <a:pt x="71023" y="21770"/>
                  </a:cubicBezTo>
                  <a:cubicBezTo>
                    <a:pt x="69472" y="20462"/>
                    <a:pt x="67576" y="19613"/>
                    <a:pt x="65542" y="19317"/>
                  </a:cubicBezTo>
                  <a:lnTo>
                    <a:pt x="52964" y="17488"/>
                  </a:lnTo>
                  <a:lnTo>
                    <a:pt x="47341" y="6094"/>
                  </a:lnTo>
                  <a:cubicBezTo>
                    <a:pt x="46432" y="4248"/>
                    <a:pt x="45040" y="2711"/>
                    <a:pt x="43313" y="1639"/>
                  </a:cubicBezTo>
                  <a:cubicBezTo>
                    <a:pt x="41589" y="565"/>
                    <a:pt x="39593" y="0"/>
                    <a:pt x="375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1440000" algn="bl" rotWithShape="0">
                <a:schemeClr val="dk1">
                  <a:alpha val="5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1" name="Google Shape;2461;p45"/>
            <p:cNvSpPr/>
            <p:nvPr/>
          </p:nvSpPr>
          <p:spPr>
            <a:xfrm>
              <a:off x="2753750" y="41200"/>
              <a:ext cx="1600525" cy="1473075"/>
            </a:xfrm>
            <a:custGeom>
              <a:avLst/>
              <a:gdLst/>
              <a:ahLst/>
              <a:cxnLst/>
              <a:rect l="l" t="t" r="r" b="b"/>
              <a:pathLst>
                <a:path w="64021" h="58923" extrusionOk="0">
                  <a:moveTo>
                    <a:pt x="32011" y="0"/>
                  </a:moveTo>
                  <a:cubicBezTo>
                    <a:pt x="30471" y="0"/>
                    <a:pt x="28931" y="803"/>
                    <a:pt x="28140" y="2408"/>
                  </a:cubicBezTo>
                  <a:lnTo>
                    <a:pt x="21979" y="14888"/>
                  </a:lnTo>
                  <a:cubicBezTo>
                    <a:pt x="21351" y="16162"/>
                    <a:pt x="20134" y="17044"/>
                    <a:pt x="18728" y="17250"/>
                  </a:cubicBezTo>
                  <a:lnTo>
                    <a:pt x="4957" y="19250"/>
                  </a:lnTo>
                  <a:cubicBezTo>
                    <a:pt x="1416" y="19765"/>
                    <a:pt x="0" y="24117"/>
                    <a:pt x="2565" y="26614"/>
                  </a:cubicBezTo>
                  <a:lnTo>
                    <a:pt x="12531" y="36330"/>
                  </a:lnTo>
                  <a:cubicBezTo>
                    <a:pt x="13548" y="37320"/>
                    <a:pt x="14011" y="38749"/>
                    <a:pt x="13771" y="40151"/>
                  </a:cubicBezTo>
                  <a:lnTo>
                    <a:pt x="11419" y="53865"/>
                  </a:lnTo>
                  <a:cubicBezTo>
                    <a:pt x="10940" y="56656"/>
                    <a:pt x="13159" y="58922"/>
                    <a:pt x="15674" y="58922"/>
                  </a:cubicBezTo>
                  <a:cubicBezTo>
                    <a:pt x="16338" y="58922"/>
                    <a:pt x="17023" y="58765"/>
                    <a:pt x="17684" y="58417"/>
                  </a:cubicBezTo>
                  <a:lnTo>
                    <a:pt x="30001" y="51942"/>
                  </a:lnTo>
                  <a:cubicBezTo>
                    <a:pt x="30630" y="51611"/>
                    <a:pt x="31320" y="51445"/>
                    <a:pt x="32011" y="51445"/>
                  </a:cubicBezTo>
                  <a:cubicBezTo>
                    <a:pt x="32701" y="51445"/>
                    <a:pt x="33391" y="51611"/>
                    <a:pt x="34020" y="51942"/>
                  </a:cubicBezTo>
                  <a:lnTo>
                    <a:pt x="46337" y="58417"/>
                  </a:lnTo>
                  <a:cubicBezTo>
                    <a:pt x="46998" y="58765"/>
                    <a:pt x="47683" y="58922"/>
                    <a:pt x="48347" y="58922"/>
                  </a:cubicBezTo>
                  <a:cubicBezTo>
                    <a:pt x="50862" y="58922"/>
                    <a:pt x="53081" y="56656"/>
                    <a:pt x="52602" y="53865"/>
                  </a:cubicBezTo>
                  <a:lnTo>
                    <a:pt x="50250" y="40151"/>
                  </a:lnTo>
                  <a:cubicBezTo>
                    <a:pt x="50010" y="38749"/>
                    <a:pt x="50473" y="37320"/>
                    <a:pt x="51490" y="36330"/>
                  </a:cubicBezTo>
                  <a:lnTo>
                    <a:pt x="61456" y="26614"/>
                  </a:lnTo>
                  <a:cubicBezTo>
                    <a:pt x="64021" y="24117"/>
                    <a:pt x="62605" y="19765"/>
                    <a:pt x="59064" y="19250"/>
                  </a:cubicBezTo>
                  <a:lnTo>
                    <a:pt x="45293" y="17250"/>
                  </a:lnTo>
                  <a:cubicBezTo>
                    <a:pt x="43887" y="17044"/>
                    <a:pt x="42670" y="16162"/>
                    <a:pt x="42042" y="14888"/>
                  </a:cubicBezTo>
                  <a:lnTo>
                    <a:pt x="35881" y="2408"/>
                  </a:lnTo>
                  <a:cubicBezTo>
                    <a:pt x="35090" y="803"/>
                    <a:pt x="33550" y="0"/>
                    <a:pt x="3201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2" name="Google Shape;2462;p45"/>
            <p:cNvSpPr/>
            <p:nvPr/>
          </p:nvSpPr>
          <p:spPr>
            <a:xfrm>
              <a:off x="2753750" y="41250"/>
              <a:ext cx="883275" cy="1473000"/>
            </a:xfrm>
            <a:custGeom>
              <a:avLst/>
              <a:gdLst/>
              <a:ahLst/>
              <a:cxnLst/>
              <a:rect l="l" t="t" r="r" b="b"/>
              <a:pathLst>
                <a:path w="35331" h="58920" extrusionOk="0">
                  <a:moveTo>
                    <a:pt x="32009" y="0"/>
                  </a:moveTo>
                  <a:cubicBezTo>
                    <a:pt x="30470" y="0"/>
                    <a:pt x="28931" y="802"/>
                    <a:pt x="28140" y="2406"/>
                  </a:cubicBezTo>
                  <a:lnTo>
                    <a:pt x="21979" y="14886"/>
                  </a:lnTo>
                  <a:cubicBezTo>
                    <a:pt x="21351" y="16160"/>
                    <a:pt x="20134" y="17042"/>
                    <a:pt x="18728" y="17248"/>
                  </a:cubicBezTo>
                  <a:lnTo>
                    <a:pt x="4957" y="19248"/>
                  </a:lnTo>
                  <a:cubicBezTo>
                    <a:pt x="1416" y="19763"/>
                    <a:pt x="0" y="24115"/>
                    <a:pt x="2565" y="26612"/>
                  </a:cubicBezTo>
                  <a:lnTo>
                    <a:pt x="12531" y="36328"/>
                  </a:lnTo>
                  <a:cubicBezTo>
                    <a:pt x="13548" y="37318"/>
                    <a:pt x="14011" y="38747"/>
                    <a:pt x="13771" y="40149"/>
                  </a:cubicBezTo>
                  <a:lnTo>
                    <a:pt x="11419" y="53863"/>
                  </a:lnTo>
                  <a:cubicBezTo>
                    <a:pt x="10940" y="56655"/>
                    <a:pt x="13155" y="58919"/>
                    <a:pt x="15669" y="58919"/>
                  </a:cubicBezTo>
                  <a:cubicBezTo>
                    <a:pt x="16208" y="58919"/>
                    <a:pt x="16760" y="58815"/>
                    <a:pt x="17302" y="58591"/>
                  </a:cubicBezTo>
                  <a:cubicBezTo>
                    <a:pt x="16538" y="57685"/>
                    <a:pt x="16137" y="56454"/>
                    <a:pt x="16369" y="55100"/>
                  </a:cubicBezTo>
                  <a:lnTo>
                    <a:pt x="18721" y="41386"/>
                  </a:lnTo>
                  <a:cubicBezTo>
                    <a:pt x="18961" y="39984"/>
                    <a:pt x="18498" y="38558"/>
                    <a:pt x="17478" y="37565"/>
                  </a:cubicBezTo>
                  <a:lnTo>
                    <a:pt x="7515" y="27853"/>
                  </a:lnTo>
                  <a:cubicBezTo>
                    <a:pt x="4951" y="25351"/>
                    <a:pt x="6367" y="20999"/>
                    <a:pt x="9908" y="20485"/>
                  </a:cubicBezTo>
                  <a:lnTo>
                    <a:pt x="23679" y="18485"/>
                  </a:lnTo>
                  <a:cubicBezTo>
                    <a:pt x="25085" y="18279"/>
                    <a:pt x="26301" y="17397"/>
                    <a:pt x="26930" y="16123"/>
                  </a:cubicBezTo>
                  <a:lnTo>
                    <a:pt x="33087" y="3643"/>
                  </a:lnTo>
                  <a:cubicBezTo>
                    <a:pt x="33594" y="2619"/>
                    <a:pt x="34408" y="1923"/>
                    <a:pt x="35330" y="1552"/>
                  </a:cubicBezTo>
                  <a:cubicBezTo>
                    <a:pt x="34482" y="517"/>
                    <a:pt x="33245" y="0"/>
                    <a:pt x="32009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3" name="Google Shape;2463;p45"/>
            <p:cNvSpPr/>
            <p:nvPr/>
          </p:nvSpPr>
          <p:spPr>
            <a:xfrm>
              <a:off x="2752900" y="245575"/>
              <a:ext cx="1347275" cy="1291875"/>
            </a:xfrm>
            <a:custGeom>
              <a:avLst/>
              <a:gdLst/>
              <a:ahLst/>
              <a:cxnLst/>
              <a:rect l="l" t="t" r="r" b="b"/>
              <a:pathLst>
                <a:path w="53891" h="51675" extrusionOk="0">
                  <a:moveTo>
                    <a:pt x="24869" y="0"/>
                  </a:moveTo>
                  <a:cubicBezTo>
                    <a:pt x="24527" y="0"/>
                    <a:pt x="24199" y="189"/>
                    <a:pt x="24038" y="516"/>
                  </a:cubicBezTo>
                  <a:lnTo>
                    <a:pt x="21182" y="6304"/>
                  </a:lnTo>
                  <a:cubicBezTo>
                    <a:pt x="20688" y="7304"/>
                    <a:pt x="19732" y="7997"/>
                    <a:pt x="18627" y="8156"/>
                  </a:cubicBezTo>
                  <a:lnTo>
                    <a:pt x="4860" y="10160"/>
                  </a:lnTo>
                  <a:cubicBezTo>
                    <a:pt x="2866" y="10447"/>
                    <a:pt x="1244" y="11816"/>
                    <a:pt x="622" y="13728"/>
                  </a:cubicBezTo>
                  <a:cubicBezTo>
                    <a:pt x="0" y="15641"/>
                    <a:pt x="510" y="17702"/>
                    <a:pt x="1950" y="19109"/>
                  </a:cubicBezTo>
                  <a:lnTo>
                    <a:pt x="11916" y="28821"/>
                  </a:lnTo>
                  <a:cubicBezTo>
                    <a:pt x="12713" y="29598"/>
                    <a:pt x="13078" y="30719"/>
                    <a:pt x="12889" y="31821"/>
                  </a:cubicBezTo>
                  <a:lnTo>
                    <a:pt x="10537" y="45534"/>
                  </a:lnTo>
                  <a:cubicBezTo>
                    <a:pt x="10199" y="47518"/>
                    <a:pt x="10996" y="49485"/>
                    <a:pt x="12626" y="50667"/>
                  </a:cubicBezTo>
                  <a:cubicBezTo>
                    <a:pt x="13544" y="51335"/>
                    <a:pt x="14620" y="51675"/>
                    <a:pt x="15703" y="51675"/>
                  </a:cubicBezTo>
                  <a:cubicBezTo>
                    <a:pt x="16537" y="51675"/>
                    <a:pt x="17376" y="51474"/>
                    <a:pt x="18150" y="51066"/>
                  </a:cubicBezTo>
                  <a:lnTo>
                    <a:pt x="30468" y="44591"/>
                  </a:lnTo>
                  <a:cubicBezTo>
                    <a:pt x="30961" y="44331"/>
                    <a:pt x="31503" y="44201"/>
                    <a:pt x="32045" y="44201"/>
                  </a:cubicBezTo>
                  <a:cubicBezTo>
                    <a:pt x="32586" y="44201"/>
                    <a:pt x="33128" y="44331"/>
                    <a:pt x="33621" y="44591"/>
                  </a:cubicBezTo>
                  <a:lnTo>
                    <a:pt x="45939" y="51066"/>
                  </a:lnTo>
                  <a:cubicBezTo>
                    <a:pt x="46692" y="51463"/>
                    <a:pt x="47532" y="51662"/>
                    <a:pt x="48373" y="51662"/>
                  </a:cubicBezTo>
                  <a:cubicBezTo>
                    <a:pt x="49460" y="51662"/>
                    <a:pt x="50551" y="51330"/>
                    <a:pt x="51463" y="50667"/>
                  </a:cubicBezTo>
                  <a:cubicBezTo>
                    <a:pt x="53093" y="49485"/>
                    <a:pt x="53890" y="47518"/>
                    <a:pt x="53552" y="45534"/>
                  </a:cubicBezTo>
                  <a:lnTo>
                    <a:pt x="52477" y="39279"/>
                  </a:lnTo>
                  <a:cubicBezTo>
                    <a:pt x="52399" y="38829"/>
                    <a:pt x="52009" y="38509"/>
                    <a:pt x="51565" y="38509"/>
                  </a:cubicBezTo>
                  <a:cubicBezTo>
                    <a:pt x="51513" y="38509"/>
                    <a:pt x="51459" y="38513"/>
                    <a:pt x="51406" y="38522"/>
                  </a:cubicBezTo>
                  <a:cubicBezTo>
                    <a:pt x="50899" y="38607"/>
                    <a:pt x="50562" y="39087"/>
                    <a:pt x="50649" y="39594"/>
                  </a:cubicBezTo>
                  <a:lnTo>
                    <a:pt x="51721" y="45848"/>
                  </a:lnTo>
                  <a:cubicBezTo>
                    <a:pt x="51944" y="47150"/>
                    <a:pt x="51440" y="48390"/>
                    <a:pt x="50372" y="49164"/>
                  </a:cubicBezTo>
                  <a:cubicBezTo>
                    <a:pt x="49770" y="49602"/>
                    <a:pt x="49083" y="49823"/>
                    <a:pt x="48389" y="49823"/>
                  </a:cubicBezTo>
                  <a:cubicBezTo>
                    <a:pt x="47853" y="49823"/>
                    <a:pt x="47312" y="49691"/>
                    <a:pt x="46803" y="49424"/>
                  </a:cubicBezTo>
                  <a:lnTo>
                    <a:pt x="34486" y="42949"/>
                  </a:lnTo>
                  <a:cubicBezTo>
                    <a:pt x="33723" y="42547"/>
                    <a:pt x="32884" y="42346"/>
                    <a:pt x="32045" y="42346"/>
                  </a:cubicBezTo>
                  <a:cubicBezTo>
                    <a:pt x="31206" y="42346"/>
                    <a:pt x="30367" y="42547"/>
                    <a:pt x="29603" y="42949"/>
                  </a:cubicBezTo>
                  <a:lnTo>
                    <a:pt x="17286" y="49424"/>
                  </a:lnTo>
                  <a:cubicBezTo>
                    <a:pt x="16777" y="49691"/>
                    <a:pt x="16236" y="49823"/>
                    <a:pt x="15700" y="49823"/>
                  </a:cubicBezTo>
                  <a:cubicBezTo>
                    <a:pt x="15006" y="49823"/>
                    <a:pt x="14319" y="49602"/>
                    <a:pt x="13717" y="49164"/>
                  </a:cubicBezTo>
                  <a:cubicBezTo>
                    <a:pt x="12649" y="48390"/>
                    <a:pt x="12145" y="47150"/>
                    <a:pt x="12369" y="45848"/>
                  </a:cubicBezTo>
                  <a:lnTo>
                    <a:pt x="14721" y="32135"/>
                  </a:lnTo>
                  <a:cubicBezTo>
                    <a:pt x="15011" y="30432"/>
                    <a:pt x="14447" y="28695"/>
                    <a:pt x="13210" y="27492"/>
                  </a:cubicBezTo>
                  <a:lnTo>
                    <a:pt x="3248" y="17777"/>
                  </a:lnTo>
                  <a:cubicBezTo>
                    <a:pt x="2302" y="16858"/>
                    <a:pt x="1981" y="15556"/>
                    <a:pt x="2390" y="14303"/>
                  </a:cubicBezTo>
                  <a:cubicBezTo>
                    <a:pt x="2795" y="13049"/>
                    <a:pt x="3819" y="12184"/>
                    <a:pt x="5124" y="11995"/>
                  </a:cubicBezTo>
                  <a:lnTo>
                    <a:pt x="18897" y="9994"/>
                  </a:lnTo>
                  <a:cubicBezTo>
                    <a:pt x="20604" y="9748"/>
                    <a:pt x="22081" y="8673"/>
                    <a:pt x="22848" y="7126"/>
                  </a:cubicBezTo>
                  <a:lnTo>
                    <a:pt x="25703" y="1340"/>
                  </a:lnTo>
                  <a:cubicBezTo>
                    <a:pt x="25930" y="881"/>
                    <a:pt x="25741" y="323"/>
                    <a:pt x="25281" y="96"/>
                  </a:cubicBezTo>
                  <a:cubicBezTo>
                    <a:pt x="25148" y="31"/>
                    <a:pt x="25007" y="0"/>
                    <a:pt x="248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4" name="Google Shape;2464;p45"/>
            <p:cNvSpPr/>
            <p:nvPr/>
          </p:nvSpPr>
          <p:spPr>
            <a:xfrm>
              <a:off x="3391500" y="18075"/>
              <a:ext cx="963625" cy="1123900"/>
            </a:xfrm>
            <a:custGeom>
              <a:avLst/>
              <a:gdLst/>
              <a:ahLst/>
              <a:cxnLst/>
              <a:rect l="l" t="t" r="r" b="b"/>
              <a:pathLst>
                <a:path w="38545" h="44956" extrusionOk="0">
                  <a:moveTo>
                    <a:pt x="6499" y="1"/>
                  </a:moveTo>
                  <a:cubicBezTo>
                    <a:pt x="4488" y="1"/>
                    <a:pt x="2687" y="1120"/>
                    <a:pt x="1795" y="2925"/>
                  </a:cubicBezTo>
                  <a:lnTo>
                    <a:pt x="227" y="6101"/>
                  </a:lnTo>
                  <a:cubicBezTo>
                    <a:pt x="1" y="6561"/>
                    <a:pt x="189" y="7118"/>
                    <a:pt x="649" y="7345"/>
                  </a:cubicBezTo>
                  <a:cubicBezTo>
                    <a:pt x="781" y="7410"/>
                    <a:pt x="921" y="7440"/>
                    <a:pt x="1058" y="7440"/>
                  </a:cubicBezTo>
                  <a:cubicBezTo>
                    <a:pt x="1401" y="7440"/>
                    <a:pt x="1731" y="7250"/>
                    <a:pt x="1893" y="6922"/>
                  </a:cubicBezTo>
                  <a:lnTo>
                    <a:pt x="3461" y="3745"/>
                  </a:lnTo>
                  <a:cubicBezTo>
                    <a:pt x="4045" y="2563"/>
                    <a:pt x="5181" y="1857"/>
                    <a:pt x="6499" y="1857"/>
                  </a:cubicBezTo>
                  <a:cubicBezTo>
                    <a:pt x="7820" y="1857"/>
                    <a:pt x="8956" y="2563"/>
                    <a:pt x="9540" y="3745"/>
                  </a:cubicBezTo>
                  <a:lnTo>
                    <a:pt x="15697" y="16226"/>
                  </a:lnTo>
                  <a:cubicBezTo>
                    <a:pt x="16464" y="17773"/>
                    <a:pt x="17941" y="18848"/>
                    <a:pt x="19648" y="19094"/>
                  </a:cubicBezTo>
                  <a:lnTo>
                    <a:pt x="33418" y="21095"/>
                  </a:lnTo>
                  <a:cubicBezTo>
                    <a:pt x="34726" y="21284"/>
                    <a:pt x="35750" y="22149"/>
                    <a:pt x="36155" y="23403"/>
                  </a:cubicBezTo>
                  <a:cubicBezTo>
                    <a:pt x="36564" y="24656"/>
                    <a:pt x="36243" y="25958"/>
                    <a:pt x="35297" y="26877"/>
                  </a:cubicBezTo>
                  <a:lnTo>
                    <a:pt x="25335" y="36592"/>
                  </a:lnTo>
                  <a:cubicBezTo>
                    <a:pt x="24098" y="37795"/>
                    <a:pt x="23534" y="39532"/>
                    <a:pt x="23825" y="41235"/>
                  </a:cubicBezTo>
                  <a:cubicBezTo>
                    <a:pt x="23825" y="41235"/>
                    <a:pt x="24331" y="44179"/>
                    <a:pt x="24331" y="44186"/>
                  </a:cubicBezTo>
                  <a:cubicBezTo>
                    <a:pt x="24407" y="44632"/>
                    <a:pt x="24810" y="44955"/>
                    <a:pt x="25252" y="44955"/>
                  </a:cubicBezTo>
                  <a:cubicBezTo>
                    <a:pt x="25302" y="44955"/>
                    <a:pt x="25352" y="44951"/>
                    <a:pt x="25403" y="44943"/>
                  </a:cubicBezTo>
                  <a:cubicBezTo>
                    <a:pt x="25910" y="44855"/>
                    <a:pt x="26247" y="44375"/>
                    <a:pt x="26160" y="43871"/>
                  </a:cubicBezTo>
                  <a:lnTo>
                    <a:pt x="25656" y="40921"/>
                  </a:lnTo>
                  <a:cubicBezTo>
                    <a:pt x="25467" y="39823"/>
                    <a:pt x="25832" y="38698"/>
                    <a:pt x="26629" y="37921"/>
                  </a:cubicBezTo>
                  <a:lnTo>
                    <a:pt x="36595" y="28209"/>
                  </a:lnTo>
                  <a:cubicBezTo>
                    <a:pt x="38035" y="26802"/>
                    <a:pt x="38545" y="24741"/>
                    <a:pt x="37923" y="22828"/>
                  </a:cubicBezTo>
                  <a:cubicBezTo>
                    <a:pt x="37301" y="20916"/>
                    <a:pt x="35675" y="19547"/>
                    <a:pt x="33685" y="19260"/>
                  </a:cubicBezTo>
                  <a:lnTo>
                    <a:pt x="19915" y="17256"/>
                  </a:lnTo>
                  <a:cubicBezTo>
                    <a:pt x="18813" y="17097"/>
                    <a:pt x="17857" y="16404"/>
                    <a:pt x="17363" y="15404"/>
                  </a:cubicBezTo>
                  <a:lnTo>
                    <a:pt x="11207" y="2925"/>
                  </a:lnTo>
                  <a:cubicBezTo>
                    <a:pt x="10314" y="1120"/>
                    <a:pt x="8513" y="1"/>
                    <a:pt x="64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65" name="Google Shape;2465;p45"/>
          <p:cNvGrpSpPr/>
          <p:nvPr/>
        </p:nvGrpSpPr>
        <p:grpSpPr>
          <a:xfrm rot="-760498">
            <a:off x="192522" y="4170137"/>
            <a:ext cx="653793" cy="653728"/>
            <a:chOff x="1501624" y="2333024"/>
            <a:chExt cx="477548" cy="477500"/>
          </a:xfrm>
        </p:grpSpPr>
        <p:sp>
          <p:nvSpPr>
            <p:cNvPr id="2466" name="Google Shape;2466;p45"/>
            <p:cNvSpPr/>
            <p:nvPr/>
          </p:nvSpPr>
          <p:spPr>
            <a:xfrm>
              <a:off x="1501624" y="2333024"/>
              <a:ext cx="477548" cy="477500"/>
            </a:xfrm>
            <a:custGeom>
              <a:avLst/>
              <a:gdLst/>
              <a:ahLst/>
              <a:cxnLst/>
              <a:rect l="l" t="t" r="r" b="b"/>
              <a:pathLst>
                <a:path w="10117" h="10116" extrusionOk="0">
                  <a:moveTo>
                    <a:pt x="1892" y="0"/>
                  </a:moveTo>
                  <a:cubicBezTo>
                    <a:pt x="851" y="0"/>
                    <a:pt x="1" y="847"/>
                    <a:pt x="1" y="1891"/>
                  </a:cubicBezTo>
                  <a:lnTo>
                    <a:pt x="1" y="2356"/>
                  </a:lnTo>
                  <a:cubicBezTo>
                    <a:pt x="1" y="2434"/>
                    <a:pt x="7" y="2514"/>
                    <a:pt x="21" y="2587"/>
                  </a:cubicBezTo>
                  <a:cubicBezTo>
                    <a:pt x="7" y="2664"/>
                    <a:pt x="1" y="2741"/>
                    <a:pt x="1" y="2818"/>
                  </a:cubicBezTo>
                  <a:lnTo>
                    <a:pt x="1" y="8221"/>
                  </a:lnTo>
                  <a:cubicBezTo>
                    <a:pt x="1" y="9266"/>
                    <a:pt x="851" y="10116"/>
                    <a:pt x="1892" y="10116"/>
                  </a:cubicBezTo>
                  <a:lnTo>
                    <a:pt x="8225" y="10116"/>
                  </a:lnTo>
                  <a:cubicBezTo>
                    <a:pt x="9270" y="10116"/>
                    <a:pt x="10116" y="9266"/>
                    <a:pt x="10116" y="8221"/>
                  </a:cubicBezTo>
                  <a:lnTo>
                    <a:pt x="10116" y="7749"/>
                  </a:lnTo>
                  <a:cubicBezTo>
                    <a:pt x="10116" y="7672"/>
                    <a:pt x="10110" y="7592"/>
                    <a:pt x="10096" y="7518"/>
                  </a:cubicBezTo>
                  <a:cubicBezTo>
                    <a:pt x="10110" y="7444"/>
                    <a:pt x="10116" y="7364"/>
                    <a:pt x="10116" y="7287"/>
                  </a:cubicBezTo>
                  <a:lnTo>
                    <a:pt x="10116" y="1891"/>
                  </a:lnTo>
                  <a:cubicBezTo>
                    <a:pt x="10116" y="847"/>
                    <a:pt x="9270" y="0"/>
                    <a:pt x="8225" y="0"/>
                  </a:cubicBezTo>
                  <a:close/>
                </a:path>
              </a:pathLst>
            </a:custGeom>
            <a:solidFill>
              <a:srgbClr val="FCFCFC"/>
            </a:solidFill>
            <a:ln>
              <a:noFill/>
            </a:ln>
            <a:effectLst>
              <a:outerShdw blurRad="57150" dist="19050" dir="1380000" algn="bl" rotWithShape="0">
                <a:schemeClr val="dk1">
                  <a:alpha val="5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7" name="Google Shape;2467;p45"/>
            <p:cNvSpPr/>
            <p:nvPr/>
          </p:nvSpPr>
          <p:spPr>
            <a:xfrm>
              <a:off x="1559117" y="2571727"/>
              <a:ext cx="181352" cy="181305"/>
            </a:xfrm>
            <a:custGeom>
              <a:avLst/>
              <a:gdLst/>
              <a:ahLst/>
              <a:cxnLst/>
              <a:rect l="l" t="t" r="r" b="b"/>
              <a:pathLst>
                <a:path w="3842" h="3841" extrusionOk="0">
                  <a:moveTo>
                    <a:pt x="1280" y="0"/>
                  </a:moveTo>
                  <a:lnTo>
                    <a:pt x="1" y="1279"/>
                  </a:lnTo>
                  <a:lnTo>
                    <a:pt x="1" y="3164"/>
                  </a:lnTo>
                  <a:cubicBezTo>
                    <a:pt x="1" y="3539"/>
                    <a:pt x="302" y="3841"/>
                    <a:pt x="674" y="3841"/>
                  </a:cubicBezTo>
                  <a:lnTo>
                    <a:pt x="2562" y="3841"/>
                  </a:lnTo>
                  <a:lnTo>
                    <a:pt x="3841" y="2562"/>
                  </a:lnTo>
                  <a:lnTo>
                    <a:pt x="2562" y="1279"/>
                  </a:lnTo>
                  <a:lnTo>
                    <a:pt x="1280" y="0"/>
                  </a:lnTo>
                  <a:close/>
                </a:path>
              </a:pathLst>
            </a:custGeom>
            <a:solidFill>
              <a:srgbClr val="E6866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8" name="Google Shape;2468;p45"/>
            <p:cNvSpPr/>
            <p:nvPr/>
          </p:nvSpPr>
          <p:spPr>
            <a:xfrm>
              <a:off x="1559117" y="2571727"/>
              <a:ext cx="74958" cy="181305"/>
            </a:xfrm>
            <a:custGeom>
              <a:avLst/>
              <a:gdLst/>
              <a:ahLst/>
              <a:cxnLst/>
              <a:rect l="l" t="t" r="r" b="b"/>
              <a:pathLst>
                <a:path w="1588" h="3841" extrusionOk="0">
                  <a:moveTo>
                    <a:pt x="1280" y="0"/>
                  </a:moveTo>
                  <a:lnTo>
                    <a:pt x="1" y="1279"/>
                  </a:lnTo>
                  <a:lnTo>
                    <a:pt x="1" y="3164"/>
                  </a:lnTo>
                  <a:cubicBezTo>
                    <a:pt x="1" y="3539"/>
                    <a:pt x="302" y="3841"/>
                    <a:pt x="674" y="3841"/>
                  </a:cubicBezTo>
                  <a:lnTo>
                    <a:pt x="1294" y="3841"/>
                  </a:lnTo>
                  <a:cubicBezTo>
                    <a:pt x="922" y="3841"/>
                    <a:pt x="617" y="3539"/>
                    <a:pt x="617" y="3164"/>
                  </a:cubicBezTo>
                  <a:lnTo>
                    <a:pt x="617" y="1279"/>
                  </a:lnTo>
                  <a:lnTo>
                    <a:pt x="1588" y="309"/>
                  </a:lnTo>
                  <a:lnTo>
                    <a:pt x="1280" y="0"/>
                  </a:ln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9" name="Google Shape;2469;p45"/>
            <p:cNvSpPr/>
            <p:nvPr/>
          </p:nvSpPr>
          <p:spPr>
            <a:xfrm>
              <a:off x="1740421" y="2571727"/>
              <a:ext cx="181258" cy="181305"/>
            </a:xfrm>
            <a:custGeom>
              <a:avLst/>
              <a:gdLst/>
              <a:ahLst/>
              <a:cxnLst/>
              <a:rect l="l" t="t" r="r" b="b"/>
              <a:pathLst>
                <a:path w="3840" h="3841" extrusionOk="0">
                  <a:moveTo>
                    <a:pt x="2560" y="0"/>
                  </a:moveTo>
                  <a:lnTo>
                    <a:pt x="1278" y="1279"/>
                  </a:lnTo>
                  <a:lnTo>
                    <a:pt x="0" y="2562"/>
                  </a:lnTo>
                  <a:lnTo>
                    <a:pt x="1278" y="3841"/>
                  </a:lnTo>
                  <a:lnTo>
                    <a:pt x="3166" y="3841"/>
                  </a:lnTo>
                  <a:cubicBezTo>
                    <a:pt x="3538" y="3841"/>
                    <a:pt x="3839" y="3539"/>
                    <a:pt x="3839" y="3164"/>
                  </a:cubicBezTo>
                  <a:lnTo>
                    <a:pt x="3839" y="1279"/>
                  </a:lnTo>
                  <a:lnTo>
                    <a:pt x="2560" y="0"/>
                  </a:lnTo>
                  <a:close/>
                </a:path>
              </a:pathLst>
            </a:custGeom>
            <a:solidFill>
              <a:srgbClr val="BDE7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0" name="Google Shape;2470;p45"/>
            <p:cNvSpPr/>
            <p:nvPr/>
          </p:nvSpPr>
          <p:spPr>
            <a:xfrm>
              <a:off x="1740421" y="2390517"/>
              <a:ext cx="181258" cy="181258"/>
            </a:xfrm>
            <a:custGeom>
              <a:avLst/>
              <a:gdLst/>
              <a:ahLst/>
              <a:cxnLst/>
              <a:rect l="l" t="t" r="r" b="b"/>
              <a:pathLst>
                <a:path w="3840" h="3840" extrusionOk="0">
                  <a:moveTo>
                    <a:pt x="1278" y="0"/>
                  </a:moveTo>
                  <a:lnTo>
                    <a:pt x="0" y="1279"/>
                  </a:lnTo>
                  <a:lnTo>
                    <a:pt x="1278" y="2558"/>
                  </a:lnTo>
                  <a:lnTo>
                    <a:pt x="2560" y="3839"/>
                  </a:lnTo>
                  <a:lnTo>
                    <a:pt x="3839" y="2558"/>
                  </a:lnTo>
                  <a:lnTo>
                    <a:pt x="3839" y="673"/>
                  </a:lnTo>
                  <a:cubicBezTo>
                    <a:pt x="3839" y="301"/>
                    <a:pt x="3538" y="0"/>
                    <a:pt x="316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1" name="Google Shape;2471;p45"/>
            <p:cNvSpPr/>
            <p:nvPr/>
          </p:nvSpPr>
          <p:spPr>
            <a:xfrm>
              <a:off x="1619489" y="2450888"/>
              <a:ext cx="241818" cy="241771"/>
            </a:xfrm>
            <a:custGeom>
              <a:avLst/>
              <a:gdLst/>
              <a:ahLst/>
              <a:cxnLst/>
              <a:rect l="l" t="t" r="r" b="b"/>
              <a:pathLst>
                <a:path w="5123" h="5122" extrusionOk="0">
                  <a:moveTo>
                    <a:pt x="2562" y="0"/>
                  </a:moveTo>
                  <a:lnTo>
                    <a:pt x="1" y="2560"/>
                  </a:lnTo>
                  <a:lnTo>
                    <a:pt x="2562" y="5122"/>
                  </a:lnTo>
                  <a:lnTo>
                    <a:pt x="5122" y="2560"/>
                  </a:lnTo>
                  <a:lnTo>
                    <a:pt x="256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2" name="Google Shape;2472;p45"/>
            <p:cNvSpPr/>
            <p:nvPr/>
          </p:nvSpPr>
          <p:spPr>
            <a:xfrm>
              <a:off x="1800746" y="2511260"/>
              <a:ext cx="120933" cy="120886"/>
            </a:xfrm>
            <a:custGeom>
              <a:avLst/>
              <a:gdLst/>
              <a:ahLst/>
              <a:cxnLst/>
              <a:rect l="l" t="t" r="r" b="b"/>
              <a:pathLst>
                <a:path w="2562" h="2561" extrusionOk="0">
                  <a:moveTo>
                    <a:pt x="0" y="0"/>
                  </a:moveTo>
                  <a:lnTo>
                    <a:pt x="0" y="2560"/>
                  </a:lnTo>
                  <a:lnTo>
                    <a:pt x="2561" y="2560"/>
                  </a:lnTo>
                  <a:lnTo>
                    <a:pt x="2561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3" name="Google Shape;2473;p45"/>
            <p:cNvSpPr/>
            <p:nvPr/>
          </p:nvSpPr>
          <p:spPr>
            <a:xfrm>
              <a:off x="1559117" y="2390517"/>
              <a:ext cx="181352" cy="181258"/>
            </a:xfrm>
            <a:custGeom>
              <a:avLst/>
              <a:gdLst/>
              <a:ahLst/>
              <a:cxnLst/>
              <a:rect l="l" t="t" r="r" b="b"/>
              <a:pathLst>
                <a:path w="3842" h="3840" extrusionOk="0">
                  <a:moveTo>
                    <a:pt x="674" y="0"/>
                  </a:moveTo>
                  <a:cubicBezTo>
                    <a:pt x="302" y="0"/>
                    <a:pt x="1" y="301"/>
                    <a:pt x="1" y="673"/>
                  </a:cubicBezTo>
                  <a:lnTo>
                    <a:pt x="1" y="2558"/>
                  </a:lnTo>
                  <a:lnTo>
                    <a:pt x="1280" y="3839"/>
                  </a:lnTo>
                  <a:lnTo>
                    <a:pt x="3841" y="1279"/>
                  </a:lnTo>
                  <a:lnTo>
                    <a:pt x="256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4" name="Google Shape;2474;p45"/>
            <p:cNvSpPr/>
            <p:nvPr/>
          </p:nvSpPr>
          <p:spPr>
            <a:xfrm>
              <a:off x="1559117" y="2390517"/>
              <a:ext cx="74958" cy="181258"/>
            </a:xfrm>
            <a:custGeom>
              <a:avLst/>
              <a:gdLst/>
              <a:ahLst/>
              <a:cxnLst/>
              <a:rect l="l" t="t" r="r" b="b"/>
              <a:pathLst>
                <a:path w="1588" h="3840" extrusionOk="0">
                  <a:moveTo>
                    <a:pt x="674" y="0"/>
                  </a:moveTo>
                  <a:cubicBezTo>
                    <a:pt x="302" y="0"/>
                    <a:pt x="1" y="301"/>
                    <a:pt x="1" y="673"/>
                  </a:cubicBezTo>
                  <a:lnTo>
                    <a:pt x="1" y="2558"/>
                  </a:lnTo>
                  <a:lnTo>
                    <a:pt x="1280" y="3839"/>
                  </a:lnTo>
                  <a:lnTo>
                    <a:pt x="1588" y="3532"/>
                  </a:lnTo>
                  <a:lnTo>
                    <a:pt x="617" y="2558"/>
                  </a:lnTo>
                  <a:lnTo>
                    <a:pt x="617" y="673"/>
                  </a:lnTo>
                  <a:cubicBezTo>
                    <a:pt x="617" y="301"/>
                    <a:pt x="922" y="0"/>
                    <a:pt x="1294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5" name="Google Shape;2475;p45"/>
            <p:cNvSpPr/>
            <p:nvPr/>
          </p:nvSpPr>
          <p:spPr>
            <a:xfrm>
              <a:off x="1680049" y="2390517"/>
              <a:ext cx="120744" cy="120791"/>
            </a:xfrm>
            <a:custGeom>
              <a:avLst/>
              <a:gdLst/>
              <a:ahLst/>
              <a:cxnLst/>
              <a:rect l="l" t="t" r="r" b="b"/>
              <a:pathLst>
                <a:path w="2558" h="2559" extrusionOk="0">
                  <a:moveTo>
                    <a:pt x="0" y="0"/>
                  </a:moveTo>
                  <a:lnTo>
                    <a:pt x="0" y="2558"/>
                  </a:lnTo>
                  <a:lnTo>
                    <a:pt x="2557" y="2558"/>
                  </a:lnTo>
                  <a:lnTo>
                    <a:pt x="2557" y="0"/>
                  </a:lnTo>
                  <a:close/>
                </a:path>
              </a:pathLst>
            </a:custGeom>
            <a:solidFill>
              <a:srgbClr val="F9DA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6" name="Google Shape;2476;p45"/>
            <p:cNvSpPr/>
            <p:nvPr/>
          </p:nvSpPr>
          <p:spPr>
            <a:xfrm>
              <a:off x="1680049" y="2632098"/>
              <a:ext cx="120744" cy="120933"/>
            </a:xfrm>
            <a:custGeom>
              <a:avLst/>
              <a:gdLst/>
              <a:ahLst/>
              <a:cxnLst/>
              <a:rect l="l" t="t" r="r" b="b"/>
              <a:pathLst>
                <a:path w="2558" h="2562" extrusionOk="0">
                  <a:moveTo>
                    <a:pt x="0" y="0"/>
                  </a:moveTo>
                  <a:lnTo>
                    <a:pt x="0" y="2562"/>
                  </a:lnTo>
                  <a:lnTo>
                    <a:pt x="2557" y="2562"/>
                  </a:lnTo>
                  <a:lnTo>
                    <a:pt x="2557" y="0"/>
                  </a:lnTo>
                  <a:close/>
                </a:path>
              </a:pathLst>
            </a:custGeom>
            <a:solidFill>
              <a:srgbClr val="F9DA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7" name="Google Shape;2477;p45"/>
            <p:cNvSpPr/>
            <p:nvPr/>
          </p:nvSpPr>
          <p:spPr>
            <a:xfrm>
              <a:off x="1559117" y="2511260"/>
              <a:ext cx="120980" cy="120886"/>
            </a:xfrm>
            <a:custGeom>
              <a:avLst/>
              <a:gdLst/>
              <a:ahLst/>
              <a:cxnLst/>
              <a:rect l="l" t="t" r="r" b="b"/>
              <a:pathLst>
                <a:path w="2563" h="2561" extrusionOk="0">
                  <a:moveTo>
                    <a:pt x="1" y="0"/>
                  </a:moveTo>
                  <a:lnTo>
                    <a:pt x="1" y="2560"/>
                  </a:lnTo>
                  <a:lnTo>
                    <a:pt x="2562" y="2560"/>
                  </a:lnTo>
                  <a:lnTo>
                    <a:pt x="2562" y="0"/>
                  </a:lnTo>
                  <a:close/>
                </a:path>
              </a:pathLst>
            </a:custGeom>
            <a:solidFill>
              <a:srgbClr val="B3F2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8" name="Google Shape;2478;p45"/>
            <p:cNvSpPr/>
            <p:nvPr/>
          </p:nvSpPr>
          <p:spPr>
            <a:xfrm>
              <a:off x="1559117" y="2511260"/>
              <a:ext cx="29171" cy="120886"/>
            </a:xfrm>
            <a:custGeom>
              <a:avLst/>
              <a:gdLst/>
              <a:ahLst/>
              <a:cxnLst/>
              <a:rect l="l" t="t" r="r" b="b"/>
              <a:pathLst>
                <a:path w="618" h="2561" extrusionOk="0">
                  <a:moveTo>
                    <a:pt x="1" y="0"/>
                  </a:moveTo>
                  <a:lnTo>
                    <a:pt x="1" y="2560"/>
                  </a:lnTo>
                  <a:lnTo>
                    <a:pt x="617" y="2560"/>
                  </a:lnTo>
                  <a:lnTo>
                    <a:pt x="617" y="0"/>
                  </a:ln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9" name="Google Shape;2479;p45"/>
            <p:cNvSpPr/>
            <p:nvPr/>
          </p:nvSpPr>
          <p:spPr>
            <a:xfrm>
              <a:off x="1553641" y="2384947"/>
              <a:ext cx="373561" cy="373608"/>
            </a:xfrm>
            <a:custGeom>
              <a:avLst/>
              <a:gdLst/>
              <a:ahLst/>
              <a:cxnLst/>
              <a:rect l="l" t="t" r="r" b="b"/>
              <a:pathLst>
                <a:path w="7914" h="7915" extrusionOk="0">
                  <a:moveTo>
                    <a:pt x="5122" y="232"/>
                  </a:moveTo>
                  <a:lnTo>
                    <a:pt x="5122" y="2562"/>
                  </a:lnTo>
                  <a:lnTo>
                    <a:pt x="2792" y="2562"/>
                  </a:lnTo>
                  <a:lnTo>
                    <a:pt x="2792" y="232"/>
                  </a:lnTo>
                  <a:close/>
                  <a:moveTo>
                    <a:pt x="7123" y="232"/>
                  </a:moveTo>
                  <a:cubicBezTo>
                    <a:pt x="7432" y="232"/>
                    <a:pt x="7682" y="483"/>
                    <a:pt x="7682" y="791"/>
                  </a:cubicBezTo>
                  <a:lnTo>
                    <a:pt x="7682" y="2562"/>
                  </a:lnTo>
                  <a:lnTo>
                    <a:pt x="5353" y="2562"/>
                  </a:lnTo>
                  <a:lnTo>
                    <a:pt x="5353" y="232"/>
                  </a:lnTo>
                  <a:close/>
                  <a:moveTo>
                    <a:pt x="2561" y="2793"/>
                  </a:moveTo>
                  <a:lnTo>
                    <a:pt x="2561" y="5122"/>
                  </a:lnTo>
                  <a:lnTo>
                    <a:pt x="231" y="5122"/>
                  </a:lnTo>
                  <a:lnTo>
                    <a:pt x="231" y="2793"/>
                  </a:lnTo>
                  <a:close/>
                  <a:moveTo>
                    <a:pt x="5122" y="2793"/>
                  </a:moveTo>
                  <a:lnTo>
                    <a:pt x="5122" y="5122"/>
                  </a:lnTo>
                  <a:lnTo>
                    <a:pt x="2792" y="5122"/>
                  </a:lnTo>
                  <a:lnTo>
                    <a:pt x="2792" y="2793"/>
                  </a:lnTo>
                  <a:close/>
                  <a:moveTo>
                    <a:pt x="7682" y="2793"/>
                  </a:moveTo>
                  <a:lnTo>
                    <a:pt x="7682" y="5122"/>
                  </a:lnTo>
                  <a:lnTo>
                    <a:pt x="5353" y="5122"/>
                  </a:lnTo>
                  <a:lnTo>
                    <a:pt x="5353" y="2793"/>
                  </a:lnTo>
                  <a:close/>
                  <a:moveTo>
                    <a:pt x="2561" y="5354"/>
                  </a:moveTo>
                  <a:lnTo>
                    <a:pt x="2561" y="7684"/>
                  </a:lnTo>
                  <a:lnTo>
                    <a:pt x="790" y="7684"/>
                  </a:lnTo>
                  <a:cubicBezTo>
                    <a:pt x="482" y="7684"/>
                    <a:pt x="231" y="7432"/>
                    <a:pt x="231" y="7121"/>
                  </a:cubicBezTo>
                  <a:lnTo>
                    <a:pt x="231" y="5354"/>
                  </a:lnTo>
                  <a:close/>
                  <a:moveTo>
                    <a:pt x="5122" y="5354"/>
                  </a:moveTo>
                  <a:lnTo>
                    <a:pt x="5122" y="7684"/>
                  </a:lnTo>
                  <a:lnTo>
                    <a:pt x="2792" y="7684"/>
                  </a:lnTo>
                  <a:lnTo>
                    <a:pt x="2792" y="5354"/>
                  </a:lnTo>
                  <a:close/>
                  <a:moveTo>
                    <a:pt x="790" y="1"/>
                  </a:moveTo>
                  <a:cubicBezTo>
                    <a:pt x="355" y="1"/>
                    <a:pt x="0" y="356"/>
                    <a:pt x="0" y="791"/>
                  </a:cubicBezTo>
                  <a:lnTo>
                    <a:pt x="0" y="1256"/>
                  </a:lnTo>
                  <a:cubicBezTo>
                    <a:pt x="0" y="1320"/>
                    <a:pt x="53" y="1371"/>
                    <a:pt x="117" y="1371"/>
                  </a:cubicBezTo>
                  <a:cubicBezTo>
                    <a:pt x="181" y="1371"/>
                    <a:pt x="231" y="1320"/>
                    <a:pt x="231" y="1256"/>
                  </a:cubicBezTo>
                  <a:lnTo>
                    <a:pt x="231" y="791"/>
                  </a:lnTo>
                  <a:cubicBezTo>
                    <a:pt x="231" y="483"/>
                    <a:pt x="482" y="232"/>
                    <a:pt x="790" y="232"/>
                  </a:cubicBezTo>
                  <a:lnTo>
                    <a:pt x="2561" y="232"/>
                  </a:lnTo>
                  <a:lnTo>
                    <a:pt x="2561" y="2562"/>
                  </a:lnTo>
                  <a:lnTo>
                    <a:pt x="231" y="2562"/>
                  </a:lnTo>
                  <a:lnTo>
                    <a:pt x="231" y="1718"/>
                  </a:lnTo>
                  <a:cubicBezTo>
                    <a:pt x="231" y="1655"/>
                    <a:pt x="181" y="1604"/>
                    <a:pt x="117" y="1604"/>
                  </a:cubicBezTo>
                  <a:cubicBezTo>
                    <a:pt x="53" y="1604"/>
                    <a:pt x="0" y="1655"/>
                    <a:pt x="0" y="1718"/>
                  </a:cubicBezTo>
                  <a:lnTo>
                    <a:pt x="0" y="7121"/>
                  </a:lnTo>
                  <a:cubicBezTo>
                    <a:pt x="0" y="7560"/>
                    <a:pt x="355" y="7914"/>
                    <a:pt x="790" y="7914"/>
                  </a:cubicBezTo>
                  <a:lnTo>
                    <a:pt x="7123" y="7914"/>
                  </a:lnTo>
                  <a:cubicBezTo>
                    <a:pt x="7559" y="7914"/>
                    <a:pt x="7914" y="7560"/>
                    <a:pt x="7914" y="7121"/>
                  </a:cubicBezTo>
                  <a:lnTo>
                    <a:pt x="7914" y="6649"/>
                  </a:lnTo>
                  <a:cubicBezTo>
                    <a:pt x="7914" y="6585"/>
                    <a:pt x="7860" y="6536"/>
                    <a:pt x="7796" y="6536"/>
                  </a:cubicBezTo>
                  <a:cubicBezTo>
                    <a:pt x="7733" y="6536"/>
                    <a:pt x="7682" y="6585"/>
                    <a:pt x="7682" y="6649"/>
                  </a:cubicBezTo>
                  <a:lnTo>
                    <a:pt x="7682" y="7121"/>
                  </a:lnTo>
                  <a:cubicBezTo>
                    <a:pt x="7682" y="7432"/>
                    <a:pt x="7432" y="7684"/>
                    <a:pt x="7123" y="7684"/>
                  </a:cubicBezTo>
                  <a:lnTo>
                    <a:pt x="5353" y="7684"/>
                  </a:lnTo>
                  <a:lnTo>
                    <a:pt x="5353" y="5354"/>
                  </a:lnTo>
                  <a:lnTo>
                    <a:pt x="7682" y="5354"/>
                  </a:lnTo>
                  <a:lnTo>
                    <a:pt x="7682" y="6187"/>
                  </a:lnTo>
                  <a:cubicBezTo>
                    <a:pt x="7682" y="6251"/>
                    <a:pt x="7733" y="6301"/>
                    <a:pt x="7796" y="6301"/>
                  </a:cubicBezTo>
                  <a:cubicBezTo>
                    <a:pt x="7860" y="6301"/>
                    <a:pt x="7914" y="6251"/>
                    <a:pt x="7914" y="6187"/>
                  </a:cubicBezTo>
                  <a:lnTo>
                    <a:pt x="7914" y="791"/>
                  </a:lnTo>
                  <a:cubicBezTo>
                    <a:pt x="7914" y="356"/>
                    <a:pt x="7559" y="1"/>
                    <a:pt x="712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0" name="Google Shape;2480;p45"/>
            <p:cNvSpPr/>
            <p:nvPr/>
          </p:nvSpPr>
          <p:spPr>
            <a:xfrm>
              <a:off x="1641957" y="2553412"/>
              <a:ext cx="10951" cy="27708"/>
            </a:xfrm>
            <a:custGeom>
              <a:avLst/>
              <a:gdLst/>
              <a:ahLst/>
              <a:cxnLst/>
              <a:rect l="l" t="t" r="r" b="b"/>
              <a:pathLst>
                <a:path w="232" h="587" extrusionOk="0">
                  <a:moveTo>
                    <a:pt x="118" y="0"/>
                  </a:moveTo>
                  <a:cubicBezTo>
                    <a:pt x="50" y="0"/>
                    <a:pt x="0" y="51"/>
                    <a:pt x="0" y="114"/>
                  </a:cubicBezTo>
                  <a:lnTo>
                    <a:pt x="0" y="473"/>
                  </a:lnTo>
                  <a:cubicBezTo>
                    <a:pt x="0" y="536"/>
                    <a:pt x="50" y="586"/>
                    <a:pt x="118" y="586"/>
                  </a:cubicBezTo>
                  <a:cubicBezTo>
                    <a:pt x="181" y="586"/>
                    <a:pt x="231" y="536"/>
                    <a:pt x="231" y="473"/>
                  </a:cubicBezTo>
                  <a:lnTo>
                    <a:pt x="231" y="114"/>
                  </a:lnTo>
                  <a:cubicBezTo>
                    <a:pt x="231" y="51"/>
                    <a:pt x="181" y="0"/>
                    <a:pt x="118" y="0"/>
                  </a:cubicBezTo>
                  <a:close/>
                </a:path>
              </a:pathLst>
            </a:custGeom>
            <a:solidFill>
              <a:srgbClr val="6C3D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1" name="Google Shape;2481;p45"/>
            <p:cNvSpPr/>
            <p:nvPr/>
          </p:nvSpPr>
          <p:spPr>
            <a:xfrm>
              <a:off x="1827935" y="2553412"/>
              <a:ext cx="10904" cy="27708"/>
            </a:xfrm>
            <a:custGeom>
              <a:avLst/>
              <a:gdLst/>
              <a:ahLst/>
              <a:cxnLst/>
              <a:rect l="l" t="t" r="r" b="b"/>
              <a:pathLst>
                <a:path w="231" h="587" extrusionOk="0">
                  <a:moveTo>
                    <a:pt x="114" y="0"/>
                  </a:moveTo>
                  <a:cubicBezTo>
                    <a:pt x="50" y="0"/>
                    <a:pt x="0" y="51"/>
                    <a:pt x="0" y="114"/>
                  </a:cubicBezTo>
                  <a:lnTo>
                    <a:pt x="0" y="473"/>
                  </a:lnTo>
                  <a:cubicBezTo>
                    <a:pt x="0" y="536"/>
                    <a:pt x="50" y="586"/>
                    <a:pt x="114" y="586"/>
                  </a:cubicBezTo>
                  <a:cubicBezTo>
                    <a:pt x="181" y="586"/>
                    <a:pt x="231" y="536"/>
                    <a:pt x="231" y="473"/>
                  </a:cubicBezTo>
                  <a:lnTo>
                    <a:pt x="231" y="114"/>
                  </a:lnTo>
                  <a:cubicBezTo>
                    <a:pt x="231" y="51"/>
                    <a:pt x="181" y="0"/>
                    <a:pt x="114" y="0"/>
                  </a:cubicBezTo>
                  <a:close/>
                </a:path>
              </a:pathLst>
            </a:custGeom>
            <a:solidFill>
              <a:srgbClr val="6C3D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2" name="Google Shape;2482;p45"/>
            <p:cNvSpPr/>
            <p:nvPr/>
          </p:nvSpPr>
          <p:spPr>
            <a:xfrm>
              <a:off x="1716679" y="2570216"/>
              <a:ext cx="47486" cy="18787"/>
            </a:xfrm>
            <a:custGeom>
              <a:avLst/>
              <a:gdLst/>
              <a:ahLst/>
              <a:cxnLst/>
              <a:rect l="l" t="t" r="r" b="b"/>
              <a:pathLst>
                <a:path w="1006" h="398" extrusionOk="0">
                  <a:moveTo>
                    <a:pt x="132" y="0"/>
                  </a:moveTo>
                  <a:cubicBezTo>
                    <a:pt x="105" y="0"/>
                    <a:pt x="77" y="10"/>
                    <a:pt x="54" y="29"/>
                  </a:cubicBezTo>
                  <a:cubicBezTo>
                    <a:pt x="7" y="69"/>
                    <a:pt x="1" y="143"/>
                    <a:pt x="44" y="193"/>
                  </a:cubicBezTo>
                  <a:cubicBezTo>
                    <a:pt x="158" y="321"/>
                    <a:pt x="326" y="398"/>
                    <a:pt x="503" y="398"/>
                  </a:cubicBezTo>
                  <a:cubicBezTo>
                    <a:pt x="680" y="398"/>
                    <a:pt x="848" y="321"/>
                    <a:pt x="961" y="193"/>
                  </a:cubicBezTo>
                  <a:cubicBezTo>
                    <a:pt x="1005" y="143"/>
                    <a:pt x="998" y="69"/>
                    <a:pt x="951" y="29"/>
                  </a:cubicBezTo>
                  <a:cubicBezTo>
                    <a:pt x="928" y="10"/>
                    <a:pt x="901" y="0"/>
                    <a:pt x="874" y="0"/>
                  </a:cubicBezTo>
                  <a:cubicBezTo>
                    <a:pt x="841" y="0"/>
                    <a:pt x="809" y="14"/>
                    <a:pt x="787" y="40"/>
                  </a:cubicBezTo>
                  <a:cubicBezTo>
                    <a:pt x="717" y="120"/>
                    <a:pt x="613" y="163"/>
                    <a:pt x="503" y="163"/>
                  </a:cubicBezTo>
                  <a:cubicBezTo>
                    <a:pt x="392" y="163"/>
                    <a:pt x="289" y="120"/>
                    <a:pt x="218" y="40"/>
                  </a:cubicBezTo>
                  <a:cubicBezTo>
                    <a:pt x="196" y="14"/>
                    <a:pt x="164" y="0"/>
                    <a:pt x="132" y="0"/>
                  </a:cubicBezTo>
                  <a:close/>
                </a:path>
              </a:pathLst>
            </a:custGeom>
            <a:solidFill>
              <a:srgbClr val="6C3D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83" name="Google Shape;2483;p45"/>
          <p:cNvGrpSpPr/>
          <p:nvPr/>
        </p:nvGrpSpPr>
        <p:grpSpPr>
          <a:xfrm>
            <a:off x="7577852" y="52092"/>
            <a:ext cx="1531684" cy="1415821"/>
            <a:chOff x="3928631" y="2940188"/>
            <a:chExt cx="477737" cy="456401"/>
          </a:xfrm>
        </p:grpSpPr>
        <p:sp>
          <p:nvSpPr>
            <p:cNvPr id="2484" name="Google Shape;2484;p45"/>
            <p:cNvSpPr/>
            <p:nvPr/>
          </p:nvSpPr>
          <p:spPr>
            <a:xfrm>
              <a:off x="3928631" y="2940188"/>
              <a:ext cx="477737" cy="456401"/>
            </a:xfrm>
            <a:custGeom>
              <a:avLst/>
              <a:gdLst/>
              <a:ahLst/>
              <a:cxnLst/>
              <a:rect l="l" t="t" r="r" b="b"/>
              <a:pathLst>
                <a:path w="10121" h="9669" extrusionOk="0">
                  <a:moveTo>
                    <a:pt x="1447" y="1"/>
                  </a:moveTo>
                  <a:cubicBezTo>
                    <a:pt x="650" y="1"/>
                    <a:pt x="1" y="647"/>
                    <a:pt x="1" y="1444"/>
                  </a:cubicBezTo>
                  <a:lnTo>
                    <a:pt x="1" y="2321"/>
                  </a:lnTo>
                  <a:cubicBezTo>
                    <a:pt x="1" y="2615"/>
                    <a:pt x="88" y="2890"/>
                    <a:pt x="242" y="3125"/>
                  </a:cubicBezTo>
                  <a:lnTo>
                    <a:pt x="242" y="5601"/>
                  </a:lnTo>
                  <a:cubicBezTo>
                    <a:pt x="88" y="5832"/>
                    <a:pt x="1" y="6110"/>
                    <a:pt x="1" y="6405"/>
                  </a:cubicBezTo>
                  <a:lnTo>
                    <a:pt x="1" y="7325"/>
                  </a:lnTo>
                  <a:cubicBezTo>
                    <a:pt x="1" y="7934"/>
                    <a:pt x="379" y="8460"/>
                    <a:pt x="914" y="8678"/>
                  </a:cubicBezTo>
                  <a:cubicBezTo>
                    <a:pt x="1289" y="9277"/>
                    <a:pt x="1952" y="9668"/>
                    <a:pt x="2702" y="9668"/>
                  </a:cubicBezTo>
                  <a:cubicBezTo>
                    <a:pt x="3402" y="9668"/>
                    <a:pt x="4031" y="9324"/>
                    <a:pt x="4416" y="8784"/>
                  </a:cubicBezTo>
                  <a:lnTo>
                    <a:pt x="4814" y="8784"/>
                  </a:lnTo>
                  <a:cubicBezTo>
                    <a:pt x="5196" y="9324"/>
                    <a:pt x="5825" y="9668"/>
                    <a:pt x="6528" y="9668"/>
                  </a:cubicBezTo>
                  <a:cubicBezTo>
                    <a:pt x="7231" y="9668"/>
                    <a:pt x="7860" y="9324"/>
                    <a:pt x="8242" y="8784"/>
                  </a:cubicBezTo>
                  <a:lnTo>
                    <a:pt x="8530" y="8784"/>
                  </a:lnTo>
                  <a:cubicBezTo>
                    <a:pt x="9008" y="8784"/>
                    <a:pt x="9450" y="8543"/>
                    <a:pt x="9715" y="8142"/>
                  </a:cubicBezTo>
                  <a:cubicBezTo>
                    <a:pt x="9976" y="7740"/>
                    <a:pt x="10020" y="7238"/>
                    <a:pt x="9829" y="6800"/>
                  </a:cubicBezTo>
                  <a:lnTo>
                    <a:pt x="9601" y="6278"/>
                  </a:lnTo>
                  <a:cubicBezTo>
                    <a:pt x="9929" y="5916"/>
                    <a:pt x="10120" y="5438"/>
                    <a:pt x="10120" y="4939"/>
                  </a:cubicBezTo>
                  <a:cubicBezTo>
                    <a:pt x="10120" y="4232"/>
                    <a:pt x="9742" y="3573"/>
                    <a:pt x="9132" y="3218"/>
                  </a:cubicBezTo>
                  <a:lnTo>
                    <a:pt x="9129" y="3218"/>
                  </a:lnTo>
                  <a:cubicBezTo>
                    <a:pt x="9109" y="3205"/>
                    <a:pt x="9086" y="3191"/>
                    <a:pt x="9062" y="3181"/>
                  </a:cubicBezTo>
                  <a:cubicBezTo>
                    <a:pt x="9106" y="3047"/>
                    <a:pt x="9129" y="2904"/>
                    <a:pt x="9129" y="2756"/>
                  </a:cubicBezTo>
                  <a:lnTo>
                    <a:pt x="9129" y="2408"/>
                  </a:lnTo>
                  <a:cubicBezTo>
                    <a:pt x="9129" y="1634"/>
                    <a:pt x="8500" y="1002"/>
                    <a:pt x="7723" y="1002"/>
                  </a:cubicBezTo>
                  <a:lnTo>
                    <a:pt x="6601" y="1002"/>
                  </a:lnTo>
                  <a:cubicBezTo>
                    <a:pt x="6414" y="423"/>
                    <a:pt x="5869" y="1"/>
                    <a:pt x="5226" y="1"/>
                  </a:cubicBezTo>
                  <a:lnTo>
                    <a:pt x="2842" y="1"/>
                  </a:lnTo>
                  <a:cubicBezTo>
                    <a:pt x="2765" y="1"/>
                    <a:pt x="2685" y="7"/>
                    <a:pt x="2612" y="21"/>
                  </a:cubicBezTo>
                  <a:cubicBezTo>
                    <a:pt x="2538" y="7"/>
                    <a:pt x="2458" y="1"/>
                    <a:pt x="2380" y="1"/>
                  </a:cubicBezTo>
                  <a:close/>
                </a:path>
              </a:pathLst>
            </a:custGeom>
            <a:solidFill>
              <a:srgbClr val="FCFCFC"/>
            </a:solidFill>
            <a:ln>
              <a:noFill/>
            </a:ln>
            <a:effectLst>
              <a:outerShdw blurRad="57150" dist="19050" dir="1380000" algn="bl" rotWithShape="0">
                <a:schemeClr val="dk1">
                  <a:alpha val="5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5" name="Google Shape;2485;p45"/>
            <p:cNvSpPr/>
            <p:nvPr/>
          </p:nvSpPr>
          <p:spPr>
            <a:xfrm>
              <a:off x="4287936" y="3141696"/>
              <a:ext cx="51876" cy="63204"/>
            </a:xfrm>
            <a:custGeom>
              <a:avLst/>
              <a:gdLst/>
              <a:ahLst/>
              <a:cxnLst/>
              <a:rect l="l" t="t" r="r" b="b"/>
              <a:pathLst>
                <a:path w="1099" h="1339" extrusionOk="0">
                  <a:moveTo>
                    <a:pt x="905" y="0"/>
                  </a:moveTo>
                  <a:cubicBezTo>
                    <a:pt x="905" y="0"/>
                    <a:pt x="423" y="274"/>
                    <a:pt x="1" y="274"/>
                  </a:cubicBezTo>
                  <a:lnTo>
                    <a:pt x="1" y="1061"/>
                  </a:lnTo>
                  <a:cubicBezTo>
                    <a:pt x="423" y="1061"/>
                    <a:pt x="905" y="1339"/>
                    <a:pt x="905" y="1339"/>
                  </a:cubicBezTo>
                  <a:lnTo>
                    <a:pt x="1098" y="670"/>
                  </a:lnTo>
                  <a:lnTo>
                    <a:pt x="905" y="0"/>
                  </a:lnTo>
                  <a:close/>
                </a:path>
              </a:pathLst>
            </a:custGeom>
            <a:solidFill>
              <a:srgbClr val="E6866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6" name="Google Shape;2486;p45"/>
            <p:cNvSpPr/>
            <p:nvPr/>
          </p:nvSpPr>
          <p:spPr>
            <a:xfrm>
              <a:off x="4330607" y="3141696"/>
              <a:ext cx="18220" cy="63204"/>
            </a:xfrm>
            <a:custGeom>
              <a:avLst/>
              <a:gdLst/>
              <a:ahLst/>
              <a:cxnLst/>
              <a:rect l="l" t="t" r="r" b="b"/>
              <a:pathLst>
                <a:path w="386" h="1339" extrusionOk="0">
                  <a:moveTo>
                    <a:pt x="1" y="0"/>
                  </a:moveTo>
                  <a:lnTo>
                    <a:pt x="1" y="1339"/>
                  </a:lnTo>
                  <a:cubicBezTo>
                    <a:pt x="231" y="1205"/>
                    <a:pt x="386" y="954"/>
                    <a:pt x="386" y="670"/>
                  </a:cubicBezTo>
                  <a:cubicBezTo>
                    <a:pt x="386" y="385"/>
                    <a:pt x="231" y="134"/>
                    <a:pt x="1" y="0"/>
                  </a:cubicBezTo>
                  <a:close/>
                </a:path>
              </a:pathLst>
            </a:custGeom>
            <a:solidFill>
              <a:srgbClr val="FFD8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7" name="Google Shape;2487;p45"/>
            <p:cNvSpPr/>
            <p:nvPr/>
          </p:nvSpPr>
          <p:spPr>
            <a:xfrm>
              <a:off x="4230113" y="3060319"/>
              <a:ext cx="59428" cy="84728"/>
            </a:xfrm>
            <a:custGeom>
              <a:avLst/>
              <a:gdLst/>
              <a:ahLst/>
              <a:cxnLst/>
              <a:rect l="l" t="t" r="r" b="b"/>
              <a:pathLst>
                <a:path w="1259" h="1795" extrusionOk="0">
                  <a:moveTo>
                    <a:pt x="1" y="0"/>
                  </a:moveTo>
                  <a:lnTo>
                    <a:pt x="1" y="1794"/>
                  </a:lnTo>
                  <a:lnTo>
                    <a:pt x="1259" y="1794"/>
                  </a:lnTo>
                  <a:lnTo>
                    <a:pt x="1259" y="0"/>
                  </a:lnTo>
                  <a:close/>
                </a:path>
              </a:pathLst>
            </a:custGeom>
            <a:solidFill>
              <a:srgbClr val="FFD8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8" name="Google Shape;2488;p45"/>
            <p:cNvSpPr/>
            <p:nvPr/>
          </p:nvSpPr>
          <p:spPr>
            <a:xfrm>
              <a:off x="3997499" y="3038794"/>
              <a:ext cx="307099" cy="216707"/>
            </a:xfrm>
            <a:custGeom>
              <a:avLst/>
              <a:gdLst/>
              <a:ahLst/>
              <a:cxnLst/>
              <a:rect l="l" t="t" r="r" b="b"/>
              <a:pathLst>
                <a:path w="6506" h="4591" extrusionOk="0">
                  <a:moveTo>
                    <a:pt x="1" y="1"/>
                  </a:moveTo>
                  <a:lnTo>
                    <a:pt x="1" y="4075"/>
                  </a:lnTo>
                  <a:lnTo>
                    <a:pt x="2903" y="4591"/>
                  </a:lnTo>
                  <a:lnTo>
                    <a:pt x="6505" y="4075"/>
                  </a:lnTo>
                  <a:lnTo>
                    <a:pt x="6505" y="2167"/>
                  </a:lnTo>
                  <a:cubicBezTo>
                    <a:pt x="6505" y="1989"/>
                    <a:pt x="6364" y="1845"/>
                    <a:pt x="6187" y="1845"/>
                  </a:cubicBezTo>
                  <a:lnTo>
                    <a:pt x="3982" y="1845"/>
                  </a:lnTo>
                  <a:cubicBezTo>
                    <a:pt x="3854" y="1845"/>
                    <a:pt x="3753" y="1745"/>
                    <a:pt x="3753" y="1618"/>
                  </a:cubicBezTo>
                  <a:lnTo>
                    <a:pt x="3753" y="1"/>
                  </a:lnTo>
                  <a:close/>
                </a:path>
              </a:pathLst>
            </a:custGeom>
            <a:solidFill>
              <a:srgbClr val="BDE7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9" name="Google Shape;2489;p45"/>
            <p:cNvSpPr/>
            <p:nvPr/>
          </p:nvSpPr>
          <p:spPr>
            <a:xfrm>
              <a:off x="3997499" y="3038794"/>
              <a:ext cx="149254" cy="216707"/>
            </a:xfrm>
            <a:custGeom>
              <a:avLst/>
              <a:gdLst/>
              <a:ahLst/>
              <a:cxnLst/>
              <a:rect l="l" t="t" r="r" b="b"/>
              <a:pathLst>
                <a:path w="3162" h="4591" extrusionOk="0">
                  <a:moveTo>
                    <a:pt x="1" y="1"/>
                  </a:moveTo>
                  <a:lnTo>
                    <a:pt x="1" y="4075"/>
                  </a:lnTo>
                  <a:lnTo>
                    <a:pt x="2903" y="4591"/>
                  </a:lnTo>
                  <a:lnTo>
                    <a:pt x="3161" y="4554"/>
                  </a:lnTo>
                  <a:lnTo>
                    <a:pt x="467" y="4075"/>
                  </a:lnTo>
                  <a:lnTo>
                    <a:pt x="467" y="1"/>
                  </a:ln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0" name="Google Shape;2490;p45"/>
            <p:cNvSpPr/>
            <p:nvPr/>
          </p:nvSpPr>
          <p:spPr>
            <a:xfrm>
              <a:off x="3986124" y="2997728"/>
              <a:ext cx="199950" cy="62638"/>
            </a:xfrm>
            <a:custGeom>
              <a:avLst/>
              <a:gdLst/>
              <a:ahLst/>
              <a:cxnLst/>
              <a:rect l="l" t="t" r="r" b="b"/>
              <a:pathLst>
                <a:path w="4236" h="1327" extrusionOk="0">
                  <a:moveTo>
                    <a:pt x="229" y="1"/>
                  </a:moveTo>
                  <a:cubicBezTo>
                    <a:pt x="101" y="1"/>
                    <a:pt x="1" y="101"/>
                    <a:pt x="1" y="225"/>
                  </a:cubicBezTo>
                  <a:lnTo>
                    <a:pt x="1" y="1102"/>
                  </a:lnTo>
                  <a:cubicBezTo>
                    <a:pt x="1" y="1226"/>
                    <a:pt x="101" y="1326"/>
                    <a:pt x="229" y="1326"/>
                  </a:cubicBezTo>
                  <a:lnTo>
                    <a:pt x="4008" y="1326"/>
                  </a:lnTo>
                  <a:cubicBezTo>
                    <a:pt x="4135" y="1326"/>
                    <a:pt x="4235" y="1226"/>
                    <a:pt x="4235" y="1102"/>
                  </a:cubicBezTo>
                  <a:lnTo>
                    <a:pt x="4235" y="225"/>
                  </a:lnTo>
                  <a:cubicBezTo>
                    <a:pt x="4235" y="101"/>
                    <a:pt x="4135" y="1"/>
                    <a:pt x="4008" y="1"/>
                  </a:cubicBezTo>
                  <a:close/>
                </a:path>
              </a:pathLst>
            </a:custGeom>
            <a:solidFill>
              <a:srgbClr val="E6866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1" name="Google Shape;2491;p45"/>
            <p:cNvSpPr/>
            <p:nvPr/>
          </p:nvSpPr>
          <p:spPr>
            <a:xfrm>
              <a:off x="3986124" y="2997728"/>
              <a:ext cx="32617" cy="62638"/>
            </a:xfrm>
            <a:custGeom>
              <a:avLst/>
              <a:gdLst/>
              <a:ahLst/>
              <a:cxnLst/>
              <a:rect l="l" t="t" r="r" b="b"/>
              <a:pathLst>
                <a:path w="691" h="1327" extrusionOk="0">
                  <a:moveTo>
                    <a:pt x="229" y="1"/>
                  </a:moveTo>
                  <a:cubicBezTo>
                    <a:pt x="101" y="1"/>
                    <a:pt x="1" y="101"/>
                    <a:pt x="1" y="225"/>
                  </a:cubicBezTo>
                  <a:lnTo>
                    <a:pt x="1" y="1102"/>
                  </a:lnTo>
                  <a:cubicBezTo>
                    <a:pt x="1" y="1226"/>
                    <a:pt x="101" y="1326"/>
                    <a:pt x="229" y="1326"/>
                  </a:cubicBezTo>
                  <a:lnTo>
                    <a:pt x="691" y="1326"/>
                  </a:lnTo>
                  <a:cubicBezTo>
                    <a:pt x="567" y="1326"/>
                    <a:pt x="467" y="1226"/>
                    <a:pt x="467" y="1102"/>
                  </a:cubicBezTo>
                  <a:lnTo>
                    <a:pt x="467" y="225"/>
                  </a:lnTo>
                  <a:cubicBezTo>
                    <a:pt x="467" y="101"/>
                    <a:pt x="567" y="1"/>
                    <a:pt x="691" y="1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2" name="Google Shape;2492;p45"/>
            <p:cNvSpPr/>
            <p:nvPr/>
          </p:nvSpPr>
          <p:spPr>
            <a:xfrm>
              <a:off x="3986124" y="3231097"/>
              <a:ext cx="356379" cy="66272"/>
            </a:xfrm>
            <a:custGeom>
              <a:avLst/>
              <a:gdLst/>
              <a:ahLst/>
              <a:cxnLst/>
              <a:rect l="l" t="t" r="r" b="b"/>
              <a:pathLst>
                <a:path w="7550" h="1404" extrusionOk="0">
                  <a:moveTo>
                    <a:pt x="242" y="1"/>
                  </a:moveTo>
                  <a:cubicBezTo>
                    <a:pt x="108" y="1"/>
                    <a:pt x="1" y="108"/>
                    <a:pt x="1" y="242"/>
                  </a:cubicBezTo>
                  <a:lnTo>
                    <a:pt x="1" y="1162"/>
                  </a:lnTo>
                  <a:cubicBezTo>
                    <a:pt x="1" y="1296"/>
                    <a:pt x="108" y="1404"/>
                    <a:pt x="242" y="1404"/>
                  </a:cubicBezTo>
                  <a:lnTo>
                    <a:pt x="7312" y="1404"/>
                  </a:lnTo>
                  <a:cubicBezTo>
                    <a:pt x="7456" y="1404"/>
                    <a:pt x="7549" y="1256"/>
                    <a:pt x="7492" y="1126"/>
                  </a:cubicBezTo>
                  <a:lnTo>
                    <a:pt x="7168" y="376"/>
                  </a:lnTo>
                  <a:cubicBezTo>
                    <a:pt x="7067" y="148"/>
                    <a:pt x="6998" y="1"/>
                    <a:pt x="6746" y="1"/>
                  </a:cubicBezTo>
                  <a:close/>
                </a:path>
              </a:pathLst>
            </a:custGeom>
            <a:solidFill>
              <a:srgbClr val="FFD8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3" name="Google Shape;2493;p45"/>
            <p:cNvSpPr/>
            <p:nvPr/>
          </p:nvSpPr>
          <p:spPr>
            <a:xfrm>
              <a:off x="3986124" y="3231097"/>
              <a:ext cx="33419" cy="66272"/>
            </a:xfrm>
            <a:custGeom>
              <a:avLst/>
              <a:gdLst/>
              <a:ahLst/>
              <a:cxnLst/>
              <a:rect l="l" t="t" r="r" b="b"/>
              <a:pathLst>
                <a:path w="708" h="1404" extrusionOk="0">
                  <a:moveTo>
                    <a:pt x="242" y="1"/>
                  </a:moveTo>
                  <a:cubicBezTo>
                    <a:pt x="108" y="1"/>
                    <a:pt x="1" y="108"/>
                    <a:pt x="1" y="242"/>
                  </a:cubicBezTo>
                  <a:lnTo>
                    <a:pt x="1" y="1162"/>
                  </a:lnTo>
                  <a:cubicBezTo>
                    <a:pt x="1" y="1296"/>
                    <a:pt x="108" y="1404"/>
                    <a:pt x="242" y="1404"/>
                  </a:cubicBezTo>
                  <a:lnTo>
                    <a:pt x="708" y="1404"/>
                  </a:lnTo>
                  <a:cubicBezTo>
                    <a:pt x="574" y="1404"/>
                    <a:pt x="467" y="1296"/>
                    <a:pt x="467" y="1162"/>
                  </a:cubicBezTo>
                  <a:lnTo>
                    <a:pt x="467" y="242"/>
                  </a:lnTo>
                  <a:cubicBezTo>
                    <a:pt x="467" y="108"/>
                    <a:pt x="574" y="1"/>
                    <a:pt x="708" y="1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4" name="Google Shape;2494;p45"/>
            <p:cNvSpPr/>
            <p:nvPr/>
          </p:nvSpPr>
          <p:spPr>
            <a:xfrm>
              <a:off x="4195042" y="3255453"/>
              <a:ext cx="83643" cy="83643"/>
            </a:xfrm>
            <a:custGeom>
              <a:avLst/>
              <a:gdLst/>
              <a:ahLst/>
              <a:cxnLst/>
              <a:rect l="l" t="t" r="r" b="b"/>
              <a:pathLst>
                <a:path w="1772" h="1772" extrusionOk="0">
                  <a:moveTo>
                    <a:pt x="884" y="1"/>
                  </a:moveTo>
                  <a:cubicBezTo>
                    <a:pt x="395" y="1"/>
                    <a:pt x="1" y="398"/>
                    <a:pt x="1" y="888"/>
                  </a:cubicBezTo>
                  <a:cubicBezTo>
                    <a:pt x="1" y="1376"/>
                    <a:pt x="395" y="1771"/>
                    <a:pt x="884" y="1771"/>
                  </a:cubicBezTo>
                  <a:cubicBezTo>
                    <a:pt x="1373" y="1771"/>
                    <a:pt x="1771" y="1376"/>
                    <a:pt x="1771" y="888"/>
                  </a:cubicBezTo>
                  <a:cubicBezTo>
                    <a:pt x="1771" y="398"/>
                    <a:pt x="1373" y="1"/>
                    <a:pt x="884" y="1"/>
                  </a:cubicBezTo>
                  <a:close/>
                </a:path>
              </a:pathLst>
            </a:custGeom>
            <a:solidFill>
              <a:srgbClr val="FADA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5" name="Google Shape;2495;p45"/>
            <p:cNvSpPr/>
            <p:nvPr/>
          </p:nvSpPr>
          <p:spPr>
            <a:xfrm>
              <a:off x="4218124" y="3278535"/>
              <a:ext cx="37479" cy="37432"/>
            </a:xfrm>
            <a:custGeom>
              <a:avLst/>
              <a:gdLst/>
              <a:ahLst/>
              <a:cxnLst/>
              <a:rect l="l" t="t" r="r" b="b"/>
              <a:pathLst>
                <a:path w="794" h="793" extrusionOk="0">
                  <a:moveTo>
                    <a:pt x="395" y="0"/>
                  </a:moveTo>
                  <a:cubicBezTo>
                    <a:pt x="178" y="0"/>
                    <a:pt x="0" y="178"/>
                    <a:pt x="0" y="399"/>
                  </a:cubicBezTo>
                  <a:cubicBezTo>
                    <a:pt x="0" y="616"/>
                    <a:pt x="178" y="793"/>
                    <a:pt x="395" y="793"/>
                  </a:cubicBezTo>
                  <a:cubicBezTo>
                    <a:pt x="616" y="793"/>
                    <a:pt x="794" y="616"/>
                    <a:pt x="794" y="399"/>
                  </a:cubicBezTo>
                  <a:cubicBezTo>
                    <a:pt x="794" y="178"/>
                    <a:pt x="616" y="0"/>
                    <a:pt x="39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6" name="Google Shape;2496;p45"/>
            <p:cNvSpPr/>
            <p:nvPr/>
          </p:nvSpPr>
          <p:spPr>
            <a:xfrm>
              <a:off x="4014256" y="3255453"/>
              <a:ext cx="83643" cy="83643"/>
            </a:xfrm>
            <a:custGeom>
              <a:avLst/>
              <a:gdLst/>
              <a:ahLst/>
              <a:cxnLst/>
              <a:rect l="l" t="t" r="r" b="b"/>
              <a:pathLst>
                <a:path w="1772" h="1772" extrusionOk="0">
                  <a:moveTo>
                    <a:pt x="888" y="1"/>
                  </a:moveTo>
                  <a:cubicBezTo>
                    <a:pt x="399" y="1"/>
                    <a:pt x="1" y="398"/>
                    <a:pt x="1" y="888"/>
                  </a:cubicBezTo>
                  <a:cubicBezTo>
                    <a:pt x="1" y="1376"/>
                    <a:pt x="399" y="1771"/>
                    <a:pt x="888" y="1771"/>
                  </a:cubicBezTo>
                  <a:cubicBezTo>
                    <a:pt x="1377" y="1771"/>
                    <a:pt x="1772" y="1376"/>
                    <a:pt x="1772" y="888"/>
                  </a:cubicBezTo>
                  <a:cubicBezTo>
                    <a:pt x="1772" y="398"/>
                    <a:pt x="1377" y="1"/>
                    <a:pt x="888" y="1"/>
                  </a:cubicBezTo>
                  <a:close/>
                </a:path>
              </a:pathLst>
            </a:custGeom>
            <a:solidFill>
              <a:srgbClr val="FADA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7" name="Google Shape;2497;p45"/>
            <p:cNvSpPr/>
            <p:nvPr/>
          </p:nvSpPr>
          <p:spPr>
            <a:xfrm>
              <a:off x="4037338" y="3278535"/>
              <a:ext cx="37526" cy="37432"/>
            </a:xfrm>
            <a:custGeom>
              <a:avLst/>
              <a:gdLst/>
              <a:ahLst/>
              <a:cxnLst/>
              <a:rect l="l" t="t" r="r" b="b"/>
              <a:pathLst>
                <a:path w="795" h="793" extrusionOk="0">
                  <a:moveTo>
                    <a:pt x="399" y="0"/>
                  </a:moveTo>
                  <a:cubicBezTo>
                    <a:pt x="178" y="0"/>
                    <a:pt x="0" y="178"/>
                    <a:pt x="0" y="399"/>
                  </a:cubicBezTo>
                  <a:cubicBezTo>
                    <a:pt x="0" y="616"/>
                    <a:pt x="178" y="793"/>
                    <a:pt x="399" y="793"/>
                  </a:cubicBezTo>
                  <a:cubicBezTo>
                    <a:pt x="617" y="793"/>
                    <a:pt x="794" y="616"/>
                    <a:pt x="794" y="399"/>
                  </a:cubicBezTo>
                  <a:cubicBezTo>
                    <a:pt x="794" y="178"/>
                    <a:pt x="617" y="0"/>
                    <a:pt x="39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8" name="Google Shape;2498;p45"/>
            <p:cNvSpPr/>
            <p:nvPr/>
          </p:nvSpPr>
          <p:spPr>
            <a:xfrm>
              <a:off x="4032760" y="3090811"/>
              <a:ext cx="106725" cy="78215"/>
            </a:xfrm>
            <a:custGeom>
              <a:avLst/>
              <a:gdLst/>
              <a:ahLst/>
              <a:cxnLst/>
              <a:rect l="l" t="t" r="r" b="b"/>
              <a:pathLst>
                <a:path w="2261" h="1657" extrusionOk="0">
                  <a:moveTo>
                    <a:pt x="295" y="0"/>
                  </a:moveTo>
                  <a:cubicBezTo>
                    <a:pt x="134" y="0"/>
                    <a:pt x="1" y="134"/>
                    <a:pt x="1" y="295"/>
                  </a:cubicBezTo>
                  <a:lnTo>
                    <a:pt x="1" y="1360"/>
                  </a:lnTo>
                  <a:cubicBezTo>
                    <a:pt x="1" y="1523"/>
                    <a:pt x="134" y="1657"/>
                    <a:pt x="295" y="1657"/>
                  </a:cubicBezTo>
                  <a:lnTo>
                    <a:pt x="1965" y="1657"/>
                  </a:lnTo>
                  <a:cubicBezTo>
                    <a:pt x="2130" y="1657"/>
                    <a:pt x="2260" y="1523"/>
                    <a:pt x="2260" y="1360"/>
                  </a:cubicBezTo>
                  <a:lnTo>
                    <a:pt x="2260" y="295"/>
                  </a:lnTo>
                  <a:cubicBezTo>
                    <a:pt x="2260" y="134"/>
                    <a:pt x="2130" y="0"/>
                    <a:pt x="196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9" name="Google Shape;2499;p45"/>
            <p:cNvSpPr/>
            <p:nvPr/>
          </p:nvSpPr>
          <p:spPr>
            <a:xfrm>
              <a:off x="4230113" y="3060319"/>
              <a:ext cx="59428" cy="40641"/>
            </a:xfrm>
            <a:custGeom>
              <a:avLst/>
              <a:gdLst/>
              <a:ahLst/>
              <a:cxnLst/>
              <a:rect l="l" t="t" r="r" b="b"/>
              <a:pathLst>
                <a:path w="1259" h="861" extrusionOk="0">
                  <a:moveTo>
                    <a:pt x="1" y="0"/>
                  </a:moveTo>
                  <a:lnTo>
                    <a:pt x="1" y="861"/>
                  </a:lnTo>
                  <a:lnTo>
                    <a:pt x="1259" y="861"/>
                  </a:lnTo>
                  <a:lnTo>
                    <a:pt x="1259" y="0"/>
                  </a:ln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0" name="Google Shape;2500;p45"/>
            <p:cNvSpPr/>
            <p:nvPr/>
          </p:nvSpPr>
          <p:spPr>
            <a:xfrm>
              <a:off x="4217463" y="3044978"/>
              <a:ext cx="84634" cy="34175"/>
            </a:xfrm>
            <a:custGeom>
              <a:avLst/>
              <a:gdLst/>
              <a:ahLst/>
              <a:cxnLst/>
              <a:rect l="l" t="t" r="r" b="b"/>
              <a:pathLst>
                <a:path w="1793" h="724" extrusionOk="0">
                  <a:moveTo>
                    <a:pt x="188" y="1"/>
                  </a:moveTo>
                  <a:cubicBezTo>
                    <a:pt x="85" y="1"/>
                    <a:pt x="0" y="84"/>
                    <a:pt x="0" y="188"/>
                  </a:cubicBezTo>
                  <a:lnTo>
                    <a:pt x="0" y="536"/>
                  </a:lnTo>
                  <a:cubicBezTo>
                    <a:pt x="0" y="639"/>
                    <a:pt x="85" y="724"/>
                    <a:pt x="188" y="724"/>
                  </a:cubicBezTo>
                  <a:lnTo>
                    <a:pt x="1604" y="724"/>
                  </a:lnTo>
                  <a:cubicBezTo>
                    <a:pt x="1708" y="724"/>
                    <a:pt x="1792" y="639"/>
                    <a:pt x="1792" y="536"/>
                  </a:cubicBezTo>
                  <a:lnTo>
                    <a:pt x="1792" y="188"/>
                  </a:lnTo>
                  <a:cubicBezTo>
                    <a:pt x="1792" y="84"/>
                    <a:pt x="1708" y="1"/>
                    <a:pt x="1604" y="1"/>
                  </a:cubicBezTo>
                  <a:close/>
                </a:path>
              </a:pathLst>
            </a:custGeom>
            <a:solidFill>
              <a:srgbClr val="E6866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1" name="Google Shape;2501;p45"/>
            <p:cNvSpPr/>
            <p:nvPr/>
          </p:nvSpPr>
          <p:spPr>
            <a:xfrm>
              <a:off x="4217463" y="3044978"/>
              <a:ext cx="30870" cy="34175"/>
            </a:xfrm>
            <a:custGeom>
              <a:avLst/>
              <a:gdLst/>
              <a:ahLst/>
              <a:cxnLst/>
              <a:rect l="l" t="t" r="r" b="b"/>
              <a:pathLst>
                <a:path w="654" h="724" extrusionOk="0">
                  <a:moveTo>
                    <a:pt x="188" y="1"/>
                  </a:moveTo>
                  <a:cubicBezTo>
                    <a:pt x="85" y="1"/>
                    <a:pt x="0" y="84"/>
                    <a:pt x="0" y="188"/>
                  </a:cubicBezTo>
                  <a:lnTo>
                    <a:pt x="0" y="536"/>
                  </a:lnTo>
                  <a:cubicBezTo>
                    <a:pt x="0" y="639"/>
                    <a:pt x="85" y="724"/>
                    <a:pt x="188" y="724"/>
                  </a:cubicBezTo>
                  <a:lnTo>
                    <a:pt x="654" y="724"/>
                  </a:lnTo>
                  <a:cubicBezTo>
                    <a:pt x="550" y="724"/>
                    <a:pt x="466" y="639"/>
                    <a:pt x="466" y="536"/>
                  </a:cubicBezTo>
                  <a:lnTo>
                    <a:pt x="466" y="188"/>
                  </a:lnTo>
                  <a:cubicBezTo>
                    <a:pt x="466" y="84"/>
                    <a:pt x="550" y="1"/>
                    <a:pt x="654" y="1"/>
                  </a:cubicBezTo>
                  <a:close/>
                </a:path>
              </a:pathLst>
            </a:custGeom>
            <a:solidFill>
              <a:srgbClr val="E6866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2" name="Google Shape;2502;p45"/>
            <p:cNvSpPr/>
            <p:nvPr/>
          </p:nvSpPr>
          <p:spPr>
            <a:xfrm>
              <a:off x="4027379" y="3016043"/>
              <a:ext cx="10951" cy="20769"/>
            </a:xfrm>
            <a:custGeom>
              <a:avLst/>
              <a:gdLst/>
              <a:ahLst/>
              <a:cxnLst/>
              <a:rect l="l" t="t" r="r" b="b"/>
              <a:pathLst>
                <a:path w="232" h="440" extrusionOk="0">
                  <a:moveTo>
                    <a:pt x="115" y="1"/>
                  </a:moveTo>
                  <a:cubicBezTo>
                    <a:pt x="51" y="1"/>
                    <a:pt x="1" y="55"/>
                    <a:pt x="1" y="118"/>
                  </a:cubicBezTo>
                  <a:lnTo>
                    <a:pt x="1" y="322"/>
                  </a:lnTo>
                  <a:cubicBezTo>
                    <a:pt x="1" y="386"/>
                    <a:pt x="51" y="439"/>
                    <a:pt x="115" y="439"/>
                  </a:cubicBezTo>
                  <a:cubicBezTo>
                    <a:pt x="178" y="439"/>
                    <a:pt x="231" y="386"/>
                    <a:pt x="231" y="322"/>
                  </a:cubicBezTo>
                  <a:lnTo>
                    <a:pt x="231" y="118"/>
                  </a:lnTo>
                  <a:cubicBezTo>
                    <a:pt x="231" y="55"/>
                    <a:pt x="178" y="1"/>
                    <a:pt x="115" y="1"/>
                  </a:cubicBezTo>
                  <a:close/>
                </a:path>
              </a:pathLst>
            </a:custGeom>
            <a:solidFill>
              <a:srgbClr val="6C3D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3" name="Google Shape;2503;p45"/>
            <p:cNvSpPr/>
            <p:nvPr/>
          </p:nvSpPr>
          <p:spPr>
            <a:xfrm>
              <a:off x="4133867" y="3016043"/>
              <a:ext cx="11140" cy="20769"/>
            </a:xfrm>
            <a:custGeom>
              <a:avLst/>
              <a:gdLst/>
              <a:ahLst/>
              <a:cxnLst/>
              <a:rect l="l" t="t" r="r" b="b"/>
              <a:pathLst>
                <a:path w="236" h="440" extrusionOk="0">
                  <a:moveTo>
                    <a:pt x="118" y="1"/>
                  </a:moveTo>
                  <a:cubicBezTo>
                    <a:pt x="55" y="1"/>
                    <a:pt x="1" y="55"/>
                    <a:pt x="1" y="118"/>
                  </a:cubicBezTo>
                  <a:lnTo>
                    <a:pt x="1" y="322"/>
                  </a:lnTo>
                  <a:cubicBezTo>
                    <a:pt x="1" y="386"/>
                    <a:pt x="55" y="439"/>
                    <a:pt x="118" y="439"/>
                  </a:cubicBezTo>
                  <a:cubicBezTo>
                    <a:pt x="182" y="439"/>
                    <a:pt x="235" y="386"/>
                    <a:pt x="235" y="322"/>
                  </a:cubicBezTo>
                  <a:lnTo>
                    <a:pt x="235" y="118"/>
                  </a:lnTo>
                  <a:cubicBezTo>
                    <a:pt x="235" y="55"/>
                    <a:pt x="182" y="1"/>
                    <a:pt x="118" y="1"/>
                  </a:cubicBezTo>
                  <a:close/>
                </a:path>
              </a:pathLst>
            </a:custGeom>
            <a:solidFill>
              <a:srgbClr val="6C3D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4" name="Google Shape;2504;p45"/>
            <p:cNvSpPr/>
            <p:nvPr/>
          </p:nvSpPr>
          <p:spPr>
            <a:xfrm>
              <a:off x="4066934" y="3025106"/>
              <a:ext cx="38564" cy="16757"/>
            </a:xfrm>
            <a:custGeom>
              <a:avLst/>
              <a:gdLst/>
              <a:ahLst/>
              <a:cxnLst/>
              <a:rect l="l" t="t" r="r" b="b"/>
              <a:pathLst>
                <a:path w="817" h="355" extrusionOk="0">
                  <a:moveTo>
                    <a:pt x="128" y="1"/>
                  </a:moveTo>
                  <a:cubicBezTo>
                    <a:pt x="101" y="1"/>
                    <a:pt x="75" y="10"/>
                    <a:pt x="53" y="30"/>
                  </a:cubicBezTo>
                  <a:cubicBezTo>
                    <a:pt x="3" y="70"/>
                    <a:pt x="0" y="144"/>
                    <a:pt x="40" y="194"/>
                  </a:cubicBezTo>
                  <a:cubicBezTo>
                    <a:pt x="130" y="297"/>
                    <a:pt x="264" y="354"/>
                    <a:pt x="408" y="354"/>
                  </a:cubicBezTo>
                  <a:cubicBezTo>
                    <a:pt x="549" y="354"/>
                    <a:pt x="683" y="297"/>
                    <a:pt x="773" y="194"/>
                  </a:cubicBezTo>
                  <a:cubicBezTo>
                    <a:pt x="816" y="144"/>
                    <a:pt x="810" y="70"/>
                    <a:pt x="763" y="30"/>
                  </a:cubicBezTo>
                  <a:cubicBezTo>
                    <a:pt x="740" y="10"/>
                    <a:pt x="712" y="1"/>
                    <a:pt x="685" y="1"/>
                  </a:cubicBezTo>
                  <a:cubicBezTo>
                    <a:pt x="652" y="1"/>
                    <a:pt x="620" y="14"/>
                    <a:pt x="599" y="40"/>
                  </a:cubicBezTo>
                  <a:cubicBezTo>
                    <a:pt x="552" y="93"/>
                    <a:pt x="482" y="124"/>
                    <a:pt x="408" y="124"/>
                  </a:cubicBezTo>
                  <a:cubicBezTo>
                    <a:pt x="331" y="124"/>
                    <a:pt x="261" y="93"/>
                    <a:pt x="214" y="40"/>
                  </a:cubicBezTo>
                  <a:cubicBezTo>
                    <a:pt x="192" y="14"/>
                    <a:pt x="160" y="1"/>
                    <a:pt x="128" y="1"/>
                  </a:cubicBezTo>
                  <a:close/>
                </a:path>
              </a:pathLst>
            </a:custGeom>
            <a:solidFill>
              <a:srgbClr val="6C3D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5" name="Google Shape;2505;p45"/>
            <p:cNvSpPr/>
            <p:nvPr/>
          </p:nvSpPr>
          <p:spPr>
            <a:xfrm>
              <a:off x="4212554" y="3273107"/>
              <a:ext cx="48430" cy="48430"/>
            </a:xfrm>
            <a:custGeom>
              <a:avLst/>
              <a:gdLst/>
              <a:ahLst/>
              <a:cxnLst/>
              <a:rect l="l" t="t" r="r" b="b"/>
              <a:pathLst>
                <a:path w="1026" h="1026" extrusionOk="0">
                  <a:moveTo>
                    <a:pt x="513" y="232"/>
                  </a:moveTo>
                  <a:cubicBezTo>
                    <a:pt x="667" y="232"/>
                    <a:pt x="795" y="359"/>
                    <a:pt x="795" y="514"/>
                  </a:cubicBezTo>
                  <a:cubicBezTo>
                    <a:pt x="795" y="667"/>
                    <a:pt x="667" y="795"/>
                    <a:pt x="513" y="795"/>
                  </a:cubicBezTo>
                  <a:cubicBezTo>
                    <a:pt x="359" y="795"/>
                    <a:pt x="232" y="667"/>
                    <a:pt x="232" y="514"/>
                  </a:cubicBezTo>
                  <a:cubicBezTo>
                    <a:pt x="232" y="359"/>
                    <a:pt x="359" y="232"/>
                    <a:pt x="513" y="232"/>
                  </a:cubicBezTo>
                  <a:close/>
                  <a:moveTo>
                    <a:pt x="513" y="1"/>
                  </a:moveTo>
                  <a:cubicBezTo>
                    <a:pt x="232" y="1"/>
                    <a:pt x="1" y="229"/>
                    <a:pt x="1" y="514"/>
                  </a:cubicBezTo>
                  <a:cubicBezTo>
                    <a:pt x="1" y="795"/>
                    <a:pt x="232" y="1025"/>
                    <a:pt x="513" y="1025"/>
                  </a:cubicBezTo>
                  <a:cubicBezTo>
                    <a:pt x="798" y="1025"/>
                    <a:pt x="1025" y="795"/>
                    <a:pt x="1025" y="514"/>
                  </a:cubicBezTo>
                  <a:cubicBezTo>
                    <a:pt x="1025" y="229"/>
                    <a:pt x="798" y="1"/>
                    <a:pt x="513" y="1"/>
                  </a:cubicBezTo>
                  <a:close/>
                </a:path>
              </a:pathLst>
            </a:custGeom>
            <a:solidFill>
              <a:srgbClr val="6C3D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6" name="Google Shape;2506;p45"/>
            <p:cNvSpPr/>
            <p:nvPr/>
          </p:nvSpPr>
          <p:spPr>
            <a:xfrm>
              <a:off x="4031816" y="3273107"/>
              <a:ext cx="48571" cy="48430"/>
            </a:xfrm>
            <a:custGeom>
              <a:avLst/>
              <a:gdLst/>
              <a:ahLst/>
              <a:cxnLst/>
              <a:rect l="l" t="t" r="r" b="b"/>
              <a:pathLst>
                <a:path w="1029" h="1026" extrusionOk="0">
                  <a:moveTo>
                    <a:pt x="516" y="232"/>
                  </a:moveTo>
                  <a:cubicBezTo>
                    <a:pt x="670" y="232"/>
                    <a:pt x="794" y="359"/>
                    <a:pt x="794" y="514"/>
                  </a:cubicBezTo>
                  <a:cubicBezTo>
                    <a:pt x="794" y="667"/>
                    <a:pt x="670" y="795"/>
                    <a:pt x="516" y="795"/>
                  </a:cubicBezTo>
                  <a:cubicBezTo>
                    <a:pt x="358" y="795"/>
                    <a:pt x="235" y="667"/>
                    <a:pt x="235" y="514"/>
                  </a:cubicBezTo>
                  <a:cubicBezTo>
                    <a:pt x="235" y="359"/>
                    <a:pt x="358" y="232"/>
                    <a:pt x="516" y="232"/>
                  </a:cubicBezTo>
                  <a:close/>
                  <a:moveTo>
                    <a:pt x="516" y="1"/>
                  </a:moveTo>
                  <a:cubicBezTo>
                    <a:pt x="231" y="1"/>
                    <a:pt x="1" y="229"/>
                    <a:pt x="1" y="514"/>
                  </a:cubicBezTo>
                  <a:cubicBezTo>
                    <a:pt x="1" y="795"/>
                    <a:pt x="231" y="1025"/>
                    <a:pt x="516" y="1025"/>
                  </a:cubicBezTo>
                  <a:cubicBezTo>
                    <a:pt x="797" y="1025"/>
                    <a:pt x="1028" y="795"/>
                    <a:pt x="1028" y="514"/>
                  </a:cubicBezTo>
                  <a:cubicBezTo>
                    <a:pt x="1028" y="229"/>
                    <a:pt x="797" y="1"/>
                    <a:pt x="516" y="1"/>
                  </a:cubicBezTo>
                  <a:close/>
                </a:path>
              </a:pathLst>
            </a:custGeom>
            <a:solidFill>
              <a:srgbClr val="6C3D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7" name="Google Shape;2507;p45"/>
            <p:cNvSpPr/>
            <p:nvPr/>
          </p:nvSpPr>
          <p:spPr>
            <a:xfrm>
              <a:off x="4027379" y="3085430"/>
              <a:ext cx="117629" cy="88977"/>
            </a:xfrm>
            <a:custGeom>
              <a:avLst/>
              <a:gdLst/>
              <a:ahLst/>
              <a:cxnLst/>
              <a:rect l="l" t="t" r="r" b="b"/>
              <a:pathLst>
                <a:path w="2492" h="1885" extrusionOk="0">
                  <a:moveTo>
                    <a:pt x="2079" y="232"/>
                  </a:moveTo>
                  <a:cubicBezTo>
                    <a:pt x="2176" y="232"/>
                    <a:pt x="2257" y="312"/>
                    <a:pt x="2257" y="409"/>
                  </a:cubicBezTo>
                  <a:lnTo>
                    <a:pt x="2257" y="1474"/>
                  </a:lnTo>
                  <a:cubicBezTo>
                    <a:pt x="2257" y="1574"/>
                    <a:pt x="2176" y="1654"/>
                    <a:pt x="2079" y="1654"/>
                  </a:cubicBezTo>
                  <a:lnTo>
                    <a:pt x="409" y="1654"/>
                  </a:lnTo>
                  <a:cubicBezTo>
                    <a:pt x="312" y="1654"/>
                    <a:pt x="231" y="1574"/>
                    <a:pt x="231" y="1474"/>
                  </a:cubicBezTo>
                  <a:lnTo>
                    <a:pt x="231" y="409"/>
                  </a:lnTo>
                  <a:cubicBezTo>
                    <a:pt x="231" y="312"/>
                    <a:pt x="312" y="232"/>
                    <a:pt x="409" y="232"/>
                  </a:cubicBezTo>
                  <a:close/>
                  <a:moveTo>
                    <a:pt x="409" y="0"/>
                  </a:moveTo>
                  <a:cubicBezTo>
                    <a:pt x="185" y="0"/>
                    <a:pt x="1" y="184"/>
                    <a:pt x="1" y="409"/>
                  </a:cubicBezTo>
                  <a:lnTo>
                    <a:pt x="1" y="1474"/>
                  </a:lnTo>
                  <a:cubicBezTo>
                    <a:pt x="1" y="1701"/>
                    <a:pt x="185" y="1885"/>
                    <a:pt x="409" y="1885"/>
                  </a:cubicBezTo>
                  <a:lnTo>
                    <a:pt x="2079" y="1885"/>
                  </a:lnTo>
                  <a:cubicBezTo>
                    <a:pt x="2307" y="1885"/>
                    <a:pt x="2491" y="1701"/>
                    <a:pt x="2491" y="1474"/>
                  </a:cubicBezTo>
                  <a:lnTo>
                    <a:pt x="2491" y="409"/>
                  </a:lnTo>
                  <a:cubicBezTo>
                    <a:pt x="2491" y="184"/>
                    <a:pt x="2307" y="0"/>
                    <a:pt x="2079" y="0"/>
                  </a:cubicBezTo>
                  <a:close/>
                </a:path>
              </a:pathLst>
            </a:custGeom>
            <a:solidFill>
              <a:srgbClr val="6C3D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8" name="Google Shape;2508;p45"/>
            <p:cNvSpPr/>
            <p:nvPr/>
          </p:nvSpPr>
          <p:spPr>
            <a:xfrm>
              <a:off x="3980790" y="2992206"/>
              <a:ext cx="373561" cy="352414"/>
            </a:xfrm>
            <a:custGeom>
              <a:avLst/>
              <a:gdLst/>
              <a:ahLst/>
              <a:cxnLst/>
              <a:rect l="l" t="t" r="r" b="b"/>
              <a:pathLst>
                <a:path w="7914" h="7466" extrusionOk="0">
                  <a:moveTo>
                    <a:pt x="6618" y="1235"/>
                  </a:moveTo>
                  <a:cubicBezTo>
                    <a:pt x="6658" y="1235"/>
                    <a:pt x="6692" y="1266"/>
                    <a:pt x="6692" y="1306"/>
                  </a:cubicBezTo>
                  <a:lnTo>
                    <a:pt x="6692" y="1654"/>
                  </a:lnTo>
                  <a:cubicBezTo>
                    <a:pt x="6692" y="1694"/>
                    <a:pt x="6658" y="1724"/>
                    <a:pt x="6618" y="1724"/>
                  </a:cubicBezTo>
                  <a:lnTo>
                    <a:pt x="5202" y="1724"/>
                  </a:lnTo>
                  <a:cubicBezTo>
                    <a:pt x="5165" y="1724"/>
                    <a:pt x="5132" y="1694"/>
                    <a:pt x="5132" y="1654"/>
                  </a:cubicBezTo>
                  <a:lnTo>
                    <a:pt x="5132" y="1306"/>
                  </a:lnTo>
                  <a:cubicBezTo>
                    <a:pt x="5132" y="1266"/>
                    <a:pt x="5165" y="1235"/>
                    <a:pt x="5202" y="1235"/>
                  </a:cubicBezTo>
                  <a:close/>
                  <a:moveTo>
                    <a:pt x="6424" y="1955"/>
                  </a:moveTo>
                  <a:lnTo>
                    <a:pt x="6424" y="2715"/>
                  </a:lnTo>
                  <a:lnTo>
                    <a:pt x="5396" y="2715"/>
                  </a:lnTo>
                  <a:lnTo>
                    <a:pt x="5396" y="1955"/>
                  </a:lnTo>
                  <a:close/>
                  <a:moveTo>
                    <a:pt x="7529" y="3415"/>
                  </a:moveTo>
                  <a:cubicBezTo>
                    <a:pt x="7625" y="3532"/>
                    <a:pt x="7679" y="3682"/>
                    <a:pt x="7679" y="3837"/>
                  </a:cubicBezTo>
                  <a:cubicBezTo>
                    <a:pt x="7679" y="3991"/>
                    <a:pt x="7625" y="4141"/>
                    <a:pt x="7529" y="4258"/>
                  </a:cubicBezTo>
                  <a:lnTo>
                    <a:pt x="7529" y="3415"/>
                  </a:lnTo>
                  <a:close/>
                  <a:moveTo>
                    <a:pt x="7298" y="3355"/>
                  </a:moveTo>
                  <a:lnTo>
                    <a:pt x="7298" y="4319"/>
                  </a:lnTo>
                  <a:cubicBezTo>
                    <a:pt x="7211" y="4278"/>
                    <a:pt x="7100" y="4232"/>
                    <a:pt x="6976" y="4195"/>
                  </a:cubicBezTo>
                  <a:lnTo>
                    <a:pt x="6976" y="3478"/>
                  </a:lnTo>
                  <a:cubicBezTo>
                    <a:pt x="7100" y="3441"/>
                    <a:pt x="7211" y="3395"/>
                    <a:pt x="7298" y="3355"/>
                  </a:cubicBezTo>
                  <a:close/>
                  <a:moveTo>
                    <a:pt x="3990" y="1561"/>
                  </a:moveTo>
                  <a:lnTo>
                    <a:pt x="3990" y="2605"/>
                  </a:lnTo>
                  <a:cubicBezTo>
                    <a:pt x="3990" y="2795"/>
                    <a:pt x="4144" y="2950"/>
                    <a:pt x="4336" y="2950"/>
                  </a:cubicBezTo>
                  <a:lnTo>
                    <a:pt x="6541" y="2950"/>
                  </a:lnTo>
                  <a:cubicBezTo>
                    <a:pt x="6652" y="2950"/>
                    <a:pt x="6746" y="3040"/>
                    <a:pt x="6746" y="3154"/>
                  </a:cubicBezTo>
                  <a:lnTo>
                    <a:pt x="6746" y="4944"/>
                  </a:lnTo>
                  <a:lnTo>
                    <a:pt x="6130" y="4944"/>
                  </a:lnTo>
                  <a:cubicBezTo>
                    <a:pt x="6063" y="4944"/>
                    <a:pt x="6012" y="4995"/>
                    <a:pt x="6012" y="5062"/>
                  </a:cubicBezTo>
                  <a:cubicBezTo>
                    <a:pt x="6012" y="5122"/>
                    <a:pt x="6066" y="5176"/>
                    <a:pt x="6130" y="5176"/>
                  </a:cubicBezTo>
                  <a:lnTo>
                    <a:pt x="6859" y="5176"/>
                  </a:lnTo>
                  <a:cubicBezTo>
                    <a:pt x="7027" y="5176"/>
                    <a:pt x="7074" y="5249"/>
                    <a:pt x="7174" y="5484"/>
                  </a:cubicBezTo>
                  <a:lnTo>
                    <a:pt x="7499" y="6230"/>
                  </a:lnTo>
                  <a:cubicBezTo>
                    <a:pt x="7525" y="6287"/>
                    <a:pt x="7482" y="6347"/>
                    <a:pt x="7425" y="6347"/>
                  </a:cubicBezTo>
                  <a:lnTo>
                    <a:pt x="6417" y="6347"/>
                  </a:lnTo>
                  <a:cubicBezTo>
                    <a:pt x="6417" y="6341"/>
                    <a:pt x="6417" y="6334"/>
                    <a:pt x="6414" y="6327"/>
                  </a:cubicBezTo>
                  <a:cubicBezTo>
                    <a:pt x="6347" y="5839"/>
                    <a:pt x="5915" y="5463"/>
                    <a:pt x="5423" y="5463"/>
                  </a:cubicBezTo>
                  <a:cubicBezTo>
                    <a:pt x="4924" y="5463"/>
                    <a:pt x="4486" y="5852"/>
                    <a:pt x="4429" y="6347"/>
                  </a:cubicBezTo>
                  <a:lnTo>
                    <a:pt x="2588" y="6347"/>
                  </a:lnTo>
                  <a:cubicBezTo>
                    <a:pt x="2538" y="5892"/>
                    <a:pt x="2153" y="5517"/>
                    <a:pt x="1697" y="5467"/>
                  </a:cubicBezTo>
                  <a:cubicBezTo>
                    <a:pt x="1665" y="5463"/>
                    <a:pt x="1633" y="5462"/>
                    <a:pt x="1601" y="5462"/>
                  </a:cubicBezTo>
                  <a:cubicBezTo>
                    <a:pt x="1118" y="5462"/>
                    <a:pt x="672" y="5837"/>
                    <a:pt x="603" y="6327"/>
                  </a:cubicBezTo>
                  <a:lnTo>
                    <a:pt x="603" y="6347"/>
                  </a:lnTo>
                  <a:lnTo>
                    <a:pt x="355" y="6347"/>
                  </a:lnTo>
                  <a:cubicBezTo>
                    <a:pt x="288" y="6347"/>
                    <a:pt x="231" y="6290"/>
                    <a:pt x="231" y="6223"/>
                  </a:cubicBezTo>
                  <a:lnTo>
                    <a:pt x="231" y="5303"/>
                  </a:lnTo>
                  <a:cubicBezTo>
                    <a:pt x="231" y="5232"/>
                    <a:pt x="288" y="5176"/>
                    <a:pt x="355" y="5176"/>
                  </a:cubicBezTo>
                  <a:lnTo>
                    <a:pt x="5664" y="5176"/>
                  </a:lnTo>
                  <a:cubicBezTo>
                    <a:pt x="5728" y="5176"/>
                    <a:pt x="5782" y="5122"/>
                    <a:pt x="5782" y="5062"/>
                  </a:cubicBezTo>
                  <a:cubicBezTo>
                    <a:pt x="5782" y="4995"/>
                    <a:pt x="5728" y="4944"/>
                    <a:pt x="5664" y="4944"/>
                  </a:cubicBezTo>
                  <a:lnTo>
                    <a:pt x="472" y="4944"/>
                  </a:lnTo>
                  <a:lnTo>
                    <a:pt x="472" y="1561"/>
                  </a:lnTo>
                  <a:close/>
                  <a:moveTo>
                    <a:pt x="1597" y="5694"/>
                  </a:moveTo>
                  <a:cubicBezTo>
                    <a:pt x="2012" y="5694"/>
                    <a:pt x="2363" y="6046"/>
                    <a:pt x="2363" y="6465"/>
                  </a:cubicBezTo>
                  <a:cubicBezTo>
                    <a:pt x="2363" y="6886"/>
                    <a:pt x="2019" y="7231"/>
                    <a:pt x="1597" y="7231"/>
                  </a:cubicBezTo>
                  <a:cubicBezTo>
                    <a:pt x="1172" y="7231"/>
                    <a:pt x="827" y="6886"/>
                    <a:pt x="827" y="6465"/>
                  </a:cubicBezTo>
                  <a:cubicBezTo>
                    <a:pt x="827" y="6046"/>
                    <a:pt x="1178" y="5694"/>
                    <a:pt x="1597" y="5694"/>
                  </a:cubicBezTo>
                  <a:close/>
                  <a:moveTo>
                    <a:pt x="5423" y="5694"/>
                  </a:moveTo>
                  <a:cubicBezTo>
                    <a:pt x="5842" y="5694"/>
                    <a:pt x="6193" y="6046"/>
                    <a:pt x="6193" y="6465"/>
                  </a:cubicBezTo>
                  <a:cubicBezTo>
                    <a:pt x="6193" y="6886"/>
                    <a:pt x="5848" y="7231"/>
                    <a:pt x="5423" y="7231"/>
                  </a:cubicBezTo>
                  <a:cubicBezTo>
                    <a:pt x="5002" y="7231"/>
                    <a:pt x="4657" y="6886"/>
                    <a:pt x="4657" y="6465"/>
                  </a:cubicBezTo>
                  <a:cubicBezTo>
                    <a:pt x="4657" y="6046"/>
                    <a:pt x="5008" y="5694"/>
                    <a:pt x="5423" y="5694"/>
                  </a:cubicBezTo>
                  <a:close/>
                  <a:moveTo>
                    <a:pt x="342" y="0"/>
                  </a:moveTo>
                  <a:cubicBezTo>
                    <a:pt x="151" y="0"/>
                    <a:pt x="1" y="155"/>
                    <a:pt x="1" y="342"/>
                  </a:cubicBezTo>
                  <a:lnTo>
                    <a:pt x="1" y="1219"/>
                  </a:lnTo>
                  <a:cubicBezTo>
                    <a:pt x="1" y="1373"/>
                    <a:pt x="101" y="1504"/>
                    <a:pt x="242" y="1544"/>
                  </a:cubicBezTo>
                  <a:lnTo>
                    <a:pt x="242" y="4965"/>
                  </a:lnTo>
                  <a:cubicBezTo>
                    <a:pt x="101" y="5011"/>
                    <a:pt x="1" y="5145"/>
                    <a:pt x="1" y="5303"/>
                  </a:cubicBezTo>
                  <a:lnTo>
                    <a:pt x="1" y="6223"/>
                  </a:lnTo>
                  <a:cubicBezTo>
                    <a:pt x="1" y="6421"/>
                    <a:pt x="158" y="6578"/>
                    <a:pt x="355" y="6578"/>
                  </a:cubicBezTo>
                  <a:lnTo>
                    <a:pt x="603" y="6578"/>
                  </a:lnTo>
                  <a:cubicBezTo>
                    <a:pt x="660" y="7077"/>
                    <a:pt x="1082" y="7466"/>
                    <a:pt x="1597" y="7466"/>
                  </a:cubicBezTo>
                  <a:cubicBezTo>
                    <a:pt x="2109" y="7466"/>
                    <a:pt x="2531" y="7077"/>
                    <a:pt x="2588" y="6578"/>
                  </a:cubicBezTo>
                  <a:lnTo>
                    <a:pt x="4429" y="6578"/>
                  </a:lnTo>
                  <a:cubicBezTo>
                    <a:pt x="4489" y="7077"/>
                    <a:pt x="4911" y="7466"/>
                    <a:pt x="5423" y="7466"/>
                  </a:cubicBezTo>
                  <a:cubicBezTo>
                    <a:pt x="5935" y="7466"/>
                    <a:pt x="6360" y="7077"/>
                    <a:pt x="6417" y="6578"/>
                  </a:cubicBezTo>
                  <a:lnTo>
                    <a:pt x="7425" y="6578"/>
                  </a:lnTo>
                  <a:cubicBezTo>
                    <a:pt x="7529" y="6578"/>
                    <a:pt x="7629" y="6528"/>
                    <a:pt x="7686" y="6437"/>
                  </a:cubicBezTo>
                  <a:cubicBezTo>
                    <a:pt x="7746" y="6347"/>
                    <a:pt x="7756" y="6236"/>
                    <a:pt x="7713" y="6140"/>
                  </a:cubicBezTo>
                  <a:lnTo>
                    <a:pt x="7388" y="5390"/>
                  </a:lnTo>
                  <a:cubicBezTo>
                    <a:pt x="7304" y="5199"/>
                    <a:pt x="7217" y="5002"/>
                    <a:pt x="6976" y="4955"/>
                  </a:cubicBezTo>
                  <a:lnTo>
                    <a:pt x="6976" y="4439"/>
                  </a:lnTo>
                  <a:cubicBezTo>
                    <a:pt x="7191" y="4513"/>
                    <a:pt x="7355" y="4603"/>
                    <a:pt x="7355" y="4606"/>
                  </a:cubicBezTo>
                  <a:cubicBezTo>
                    <a:pt x="7373" y="4616"/>
                    <a:pt x="7393" y="4621"/>
                    <a:pt x="7413" y="4621"/>
                  </a:cubicBezTo>
                  <a:cubicBezTo>
                    <a:pt x="7433" y="4621"/>
                    <a:pt x="7454" y="4616"/>
                    <a:pt x="7472" y="4606"/>
                  </a:cubicBezTo>
                  <a:cubicBezTo>
                    <a:pt x="7743" y="4446"/>
                    <a:pt x="7914" y="4152"/>
                    <a:pt x="7914" y="3837"/>
                  </a:cubicBezTo>
                  <a:cubicBezTo>
                    <a:pt x="7914" y="3522"/>
                    <a:pt x="7743" y="3228"/>
                    <a:pt x="7472" y="3067"/>
                  </a:cubicBezTo>
                  <a:cubicBezTo>
                    <a:pt x="7454" y="3057"/>
                    <a:pt x="7433" y="3052"/>
                    <a:pt x="7413" y="3052"/>
                  </a:cubicBezTo>
                  <a:cubicBezTo>
                    <a:pt x="7393" y="3052"/>
                    <a:pt x="7373" y="3057"/>
                    <a:pt x="7355" y="3067"/>
                  </a:cubicBezTo>
                  <a:cubicBezTo>
                    <a:pt x="7355" y="3067"/>
                    <a:pt x="7191" y="3160"/>
                    <a:pt x="6976" y="3234"/>
                  </a:cubicBezTo>
                  <a:lnTo>
                    <a:pt x="6976" y="3154"/>
                  </a:lnTo>
                  <a:cubicBezTo>
                    <a:pt x="6976" y="2953"/>
                    <a:pt x="6839" y="2782"/>
                    <a:pt x="6655" y="2732"/>
                  </a:cubicBezTo>
                  <a:lnTo>
                    <a:pt x="6655" y="1955"/>
                  </a:lnTo>
                  <a:cubicBezTo>
                    <a:pt x="6806" y="1935"/>
                    <a:pt x="6923" y="1808"/>
                    <a:pt x="6923" y="1654"/>
                  </a:cubicBezTo>
                  <a:lnTo>
                    <a:pt x="6923" y="1306"/>
                  </a:lnTo>
                  <a:cubicBezTo>
                    <a:pt x="6923" y="1139"/>
                    <a:pt x="6786" y="1005"/>
                    <a:pt x="6618" y="1005"/>
                  </a:cubicBezTo>
                  <a:lnTo>
                    <a:pt x="5202" y="1005"/>
                  </a:lnTo>
                  <a:cubicBezTo>
                    <a:pt x="5035" y="1005"/>
                    <a:pt x="4901" y="1139"/>
                    <a:pt x="4901" y="1306"/>
                  </a:cubicBezTo>
                  <a:lnTo>
                    <a:pt x="4901" y="1654"/>
                  </a:lnTo>
                  <a:cubicBezTo>
                    <a:pt x="4901" y="1808"/>
                    <a:pt x="5014" y="1935"/>
                    <a:pt x="5165" y="1955"/>
                  </a:cubicBezTo>
                  <a:lnTo>
                    <a:pt x="5165" y="2715"/>
                  </a:lnTo>
                  <a:lnTo>
                    <a:pt x="4336" y="2715"/>
                  </a:lnTo>
                  <a:cubicBezTo>
                    <a:pt x="4271" y="2715"/>
                    <a:pt x="4225" y="2668"/>
                    <a:pt x="4225" y="2605"/>
                  </a:cubicBezTo>
                  <a:lnTo>
                    <a:pt x="4225" y="1544"/>
                  </a:lnTo>
                  <a:cubicBezTo>
                    <a:pt x="4362" y="1504"/>
                    <a:pt x="4466" y="1373"/>
                    <a:pt x="4466" y="1219"/>
                  </a:cubicBezTo>
                  <a:lnTo>
                    <a:pt x="4466" y="342"/>
                  </a:lnTo>
                  <a:cubicBezTo>
                    <a:pt x="4466" y="155"/>
                    <a:pt x="4311" y="0"/>
                    <a:pt x="4121" y="0"/>
                  </a:cubicBezTo>
                  <a:lnTo>
                    <a:pt x="1737" y="0"/>
                  </a:lnTo>
                  <a:cubicBezTo>
                    <a:pt x="1674" y="0"/>
                    <a:pt x="1624" y="50"/>
                    <a:pt x="1624" y="118"/>
                  </a:cubicBezTo>
                  <a:cubicBezTo>
                    <a:pt x="1624" y="181"/>
                    <a:pt x="1674" y="231"/>
                    <a:pt x="1737" y="231"/>
                  </a:cubicBezTo>
                  <a:lnTo>
                    <a:pt x="4121" y="231"/>
                  </a:lnTo>
                  <a:cubicBezTo>
                    <a:pt x="4185" y="231"/>
                    <a:pt x="4231" y="282"/>
                    <a:pt x="4231" y="342"/>
                  </a:cubicBezTo>
                  <a:lnTo>
                    <a:pt x="4231" y="1219"/>
                  </a:lnTo>
                  <a:cubicBezTo>
                    <a:pt x="4231" y="1279"/>
                    <a:pt x="4185" y="1329"/>
                    <a:pt x="4121" y="1329"/>
                  </a:cubicBezTo>
                  <a:lnTo>
                    <a:pt x="342" y="1329"/>
                  </a:lnTo>
                  <a:cubicBezTo>
                    <a:pt x="282" y="1329"/>
                    <a:pt x="231" y="1279"/>
                    <a:pt x="231" y="1219"/>
                  </a:cubicBezTo>
                  <a:lnTo>
                    <a:pt x="231" y="342"/>
                  </a:lnTo>
                  <a:cubicBezTo>
                    <a:pt x="231" y="282"/>
                    <a:pt x="282" y="231"/>
                    <a:pt x="342" y="231"/>
                  </a:cubicBezTo>
                  <a:lnTo>
                    <a:pt x="1275" y="231"/>
                  </a:lnTo>
                  <a:cubicBezTo>
                    <a:pt x="1339" y="231"/>
                    <a:pt x="1390" y="181"/>
                    <a:pt x="1390" y="118"/>
                  </a:cubicBezTo>
                  <a:cubicBezTo>
                    <a:pt x="1390" y="50"/>
                    <a:pt x="1339" y="0"/>
                    <a:pt x="1275" y="0"/>
                  </a:cubicBezTo>
                  <a:close/>
                </a:path>
              </a:pathLst>
            </a:custGeom>
            <a:solidFill>
              <a:srgbClr val="6C3D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09" name="Google Shape;2509;p45"/>
          <p:cNvGrpSpPr/>
          <p:nvPr/>
        </p:nvGrpSpPr>
        <p:grpSpPr>
          <a:xfrm>
            <a:off x="484771" y="156688"/>
            <a:ext cx="352352" cy="338568"/>
            <a:chOff x="2416614" y="-315052"/>
            <a:chExt cx="2274706" cy="2185722"/>
          </a:xfrm>
        </p:grpSpPr>
        <p:sp>
          <p:nvSpPr>
            <p:cNvPr id="2510" name="Google Shape;2510;p45"/>
            <p:cNvSpPr/>
            <p:nvPr/>
          </p:nvSpPr>
          <p:spPr>
            <a:xfrm>
              <a:off x="2416614" y="-315052"/>
              <a:ext cx="2274706" cy="2185722"/>
            </a:xfrm>
            <a:custGeom>
              <a:avLst/>
              <a:gdLst/>
              <a:ahLst/>
              <a:cxnLst/>
              <a:rect l="l" t="t" r="r" b="b"/>
              <a:pathLst>
                <a:path w="75079" h="72142" extrusionOk="0">
                  <a:moveTo>
                    <a:pt x="37538" y="0"/>
                  </a:moveTo>
                  <a:cubicBezTo>
                    <a:pt x="35486" y="0"/>
                    <a:pt x="33490" y="565"/>
                    <a:pt x="31763" y="1639"/>
                  </a:cubicBezTo>
                  <a:cubicBezTo>
                    <a:pt x="30040" y="2711"/>
                    <a:pt x="28647" y="4252"/>
                    <a:pt x="27738" y="6094"/>
                  </a:cubicBezTo>
                  <a:lnTo>
                    <a:pt x="26170" y="9270"/>
                  </a:lnTo>
                  <a:cubicBezTo>
                    <a:pt x="25872" y="9871"/>
                    <a:pt x="25670" y="10506"/>
                    <a:pt x="25568" y="11158"/>
                  </a:cubicBezTo>
                  <a:cubicBezTo>
                    <a:pt x="25113" y="11639"/>
                    <a:pt x="24734" y="12183"/>
                    <a:pt x="24436" y="12785"/>
                  </a:cubicBezTo>
                  <a:lnTo>
                    <a:pt x="22115" y="17488"/>
                  </a:lnTo>
                  <a:lnTo>
                    <a:pt x="9537" y="19317"/>
                  </a:lnTo>
                  <a:cubicBezTo>
                    <a:pt x="7503" y="19613"/>
                    <a:pt x="5607" y="20458"/>
                    <a:pt x="4056" y="21770"/>
                  </a:cubicBezTo>
                  <a:cubicBezTo>
                    <a:pt x="2505" y="23077"/>
                    <a:pt x="1349" y="24801"/>
                    <a:pt x="713" y="26755"/>
                  </a:cubicBezTo>
                  <a:cubicBezTo>
                    <a:pt x="78" y="28711"/>
                    <a:pt x="1" y="30782"/>
                    <a:pt x="487" y="32756"/>
                  </a:cubicBezTo>
                  <a:cubicBezTo>
                    <a:pt x="974" y="34726"/>
                    <a:pt x="2008" y="36523"/>
                    <a:pt x="3478" y="37960"/>
                  </a:cubicBezTo>
                  <a:lnTo>
                    <a:pt x="12578" y="46831"/>
                  </a:lnTo>
                  <a:lnTo>
                    <a:pt x="10433" y="59358"/>
                  </a:lnTo>
                  <a:cubicBezTo>
                    <a:pt x="10084" y="61381"/>
                    <a:pt x="10304" y="63446"/>
                    <a:pt x="11071" y="65329"/>
                  </a:cubicBezTo>
                  <a:cubicBezTo>
                    <a:pt x="11835" y="67208"/>
                    <a:pt x="13116" y="68840"/>
                    <a:pt x="14778" y="70047"/>
                  </a:cubicBezTo>
                  <a:cubicBezTo>
                    <a:pt x="16664" y="71418"/>
                    <a:pt x="18884" y="72141"/>
                    <a:pt x="21195" y="72141"/>
                  </a:cubicBezTo>
                  <a:cubicBezTo>
                    <a:pt x="22956" y="72141"/>
                    <a:pt x="24717" y="71706"/>
                    <a:pt x="26289" y="70881"/>
                  </a:cubicBezTo>
                  <a:lnTo>
                    <a:pt x="37538" y="64967"/>
                  </a:lnTo>
                  <a:lnTo>
                    <a:pt x="48271" y="70607"/>
                  </a:lnTo>
                  <a:lnTo>
                    <a:pt x="48274" y="70611"/>
                  </a:lnTo>
                  <a:cubicBezTo>
                    <a:pt x="48430" y="70692"/>
                    <a:pt x="48561" y="70759"/>
                    <a:pt x="48689" y="70827"/>
                  </a:cubicBezTo>
                  <a:cubicBezTo>
                    <a:pt x="48720" y="70844"/>
                    <a:pt x="48750" y="70861"/>
                    <a:pt x="48784" y="70878"/>
                  </a:cubicBezTo>
                  <a:lnTo>
                    <a:pt x="48787" y="70881"/>
                  </a:lnTo>
                  <a:cubicBezTo>
                    <a:pt x="50349" y="71699"/>
                    <a:pt x="52086" y="72124"/>
                    <a:pt x="53859" y="72124"/>
                  </a:cubicBezTo>
                  <a:cubicBezTo>
                    <a:pt x="54127" y="72124"/>
                    <a:pt x="54394" y="72115"/>
                    <a:pt x="54661" y="72094"/>
                  </a:cubicBezTo>
                  <a:cubicBezTo>
                    <a:pt x="56709" y="71949"/>
                    <a:pt x="58658" y="71240"/>
                    <a:pt x="60301" y="70047"/>
                  </a:cubicBezTo>
                  <a:cubicBezTo>
                    <a:pt x="61960" y="68840"/>
                    <a:pt x="63244" y="67208"/>
                    <a:pt x="64008" y="65326"/>
                  </a:cubicBezTo>
                  <a:cubicBezTo>
                    <a:pt x="64775" y="63446"/>
                    <a:pt x="64995" y="61381"/>
                    <a:pt x="64646" y="59358"/>
                  </a:cubicBezTo>
                  <a:lnTo>
                    <a:pt x="63576" y="53099"/>
                  </a:lnTo>
                  <a:cubicBezTo>
                    <a:pt x="63443" y="52335"/>
                    <a:pt x="63173" y="51592"/>
                    <a:pt x="62785" y="50916"/>
                  </a:cubicBezTo>
                  <a:cubicBezTo>
                    <a:pt x="62927" y="50153"/>
                    <a:pt x="62933" y="49358"/>
                    <a:pt x="62801" y="48595"/>
                  </a:cubicBezTo>
                  <a:lnTo>
                    <a:pt x="62497" y="46831"/>
                  </a:lnTo>
                  <a:lnTo>
                    <a:pt x="71601" y="37960"/>
                  </a:lnTo>
                  <a:cubicBezTo>
                    <a:pt x="73071" y="36527"/>
                    <a:pt x="74105" y="34726"/>
                    <a:pt x="74592" y="32756"/>
                  </a:cubicBezTo>
                  <a:cubicBezTo>
                    <a:pt x="75078" y="30785"/>
                    <a:pt x="75001" y="28711"/>
                    <a:pt x="74366" y="26758"/>
                  </a:cubicBezTo>
                  <a:cubicBezTo>
                    <a:pt x="73730" y="24801"/>
                    <a:pt x="72574" y="23077"/>
                    <a:pt x="71023" y="21770"/>
                  </a:cubicBezTo>
                  <a:cubicBezTo>
                    <a:pt x="69472" y="20462"/>
                    <a:pt x="67576" y="19613"/>
                    <a:pt x="65542" y="19317"/>
                  </a:cubicBezTo>
                  <a:lnTo>
                    <a:pt x="52964" y="17488"/>
                  </a:lnTo>
                  <a:lnTo>
                    <a:pt x="47341" y="6094"/>
                  </a:lnTo>
                  <a:cubicBezTo>
                    <a:pt x="46432" y="4248"/>
                    <a:pt x="45040" y="2711"/>
                    <a:pt x="43313" y="1639"/>
                  </a:cubicBezTo>
                  <a:cubicBezTo>
                    <a:pt x="41589" y="565"/>
                    <a:pt x="39593" y="0"/>
                    <a:pt x="375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1440000" algn="bl" rotWithShape="0">
                <a:schemeClr val="dk1">
                  <a:alpha val="5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1" name="Google Shape;2511;p45"/>
            <p:cNvSpPr/>
            <p:nvPr/>
          </p:nvSpPr>
          <p:spPr>
            <a:xfrm>
              <a:off x="2753750" y="41200"/>
              <a:ext cx="1600525" cy="1473075"/>
            </a:xfrm>
            <a:custGeom>
              <a:avLst/>
              <a:gdLst/>
              <a:ahLst/>
              <a:cxnLst/>
              <a:rect l="l" t="t" r="r" b="b"/>
              <a:pathLst>
                <a:path w="64021" h="58923" extrusionOk="0">
                  <a:moveTo>
                    <a:pt x="32011" y="0"/>
                  </a:moveTo>
                  <a:cubicBezTo>
                    <a:pt x="30471" y="0"/>
                    <a:pt x="28931" y="803"/>
                    <a:pt x="28140" y="2408"/>
                  </a:cubicBezTo>
                  <a:lnTo>
                    <a:pt x="21979" y="14888"/>
                  </a:lnTo>
                  <a:cubicBezTo>
                    <a:pt x="21351" y="16162"/>
                    <a:pt x="20134" y="17044"/>
                    <a:pt x="18728" y="17250"/>
                  </a:cubicBezTo>
                  <a:lnTo>
                    <a:pt x="4957" y="19250"/>
                  </a:lnTo>
                  <a:cubicBezTo>
                    <a:pt x="1416" y="19765"/>
                    <a:pt x="0" y="24117"/>
                    <a:pt x="2565" y="26614"/>
                  </a:cubicBezTo>
                  <a:lnTo>
                    <a:pt x="12531" y="36330"/>
                  </a:lnTo>
                  <a:cubicBezTo>
                    <a:pt x="13548" y="37320"/>
                    <a:pt x="14011" y="38749"/>
                    <a:pt x="13771" y="40151"/>
                  </a:cubicBezTo>
                  <a:lnTo>
                    <a:pt x="11419" y="53865"/>
                  </a:lnTo>
                  <a:cubicBezTo>
                    <a:pt x="10940" y="56656"/>
                    <a:pt x="13159" y="58922"/>
                    <a:pt x="15674" y="58922"/>
                  </a:cubicBezTo>
                  <a:cubicBezTo>
                    <a:pt x="16338" y="58922"/>
                    <a:pt x="17023" y="58765"/>
                    <a:pt x="17684" y="58417"/>
                  </a:cubicBezTo>
                  <a:lnTo>
                    <a:pt x="30001" y="51942"/>
                  </a:lnTo>
                  <a:cubicBezTo>
                    <a:pt x="30630" y="51611"/>
                    <a:pt x="31320" y="51445"/>
                    <a:pt x="32011" y="51445"/>
                  </a:cubicBezTo>
                  <a:cubicBezTo>
                    <a:pt x="32701" y="51445"/>
                    <a:pt x="33391" y="51611"/>
                    <a:pt x="34020" y="51942"/>
                  </a:cubicBezTo>
                  <a:lnTo>
                    <a:pt x="46337" y="58417"/>
                  </a:lnTo>
                  <a:cubicBezTo>
                    <a:pt x="46998" y="58765"/>
                    <a:pt x="47683" y="58922"/>
                    <a:pt x="48347" y="58922"/>
                  </a:cubicBezTo>
                  <a:cubicBezTo>
                    <a:pt x="50862" y="58922"/>
                    <a:pt x="53081" y="56656"/>
                    <a:pt x="52602" y="53865"/>
                  </a:cubicBezTo>
                  <a:lnTo>
                    <a:pt x="50250" y="40151"/>
                  </a:lnTo>
                  <a:cubicBezTo>
                    <a:pt x="50010" y="38749"/>
                    <a:pt x="50473" y="37320"/>
                    <a:pt x="51490" y="36330"/>
                  </a:cubicBezTo>
                  <a:lnTo>
                    <a:pt x="61456" y="26614"/>
                  </a:lnTo>
                  <a:cubicBezTo>
                    <a:pt x="64021" y="24117"/>
                    <a:pt x="62605" y="19765"/>
                    <a:pt x="59064" y="19250"/>
                  </a:cubicBezTo>
                  <a:lnTo>
                    <a:pt x="45293" y="17250"/>
                  </a:lnTo>
                  <a:cubicBezTo>
                    <a:pt x="43887" y="17044"/>
                    <a:pt x="42670" y="16162"/>
                    <a:pt x="42042" y="14888"/>
                  </a:cubicBezTo>
                  <a:lnTo>
                    <a:pt x="35881" y="2408"/>
                  </a:lnTo>
                  <a:cubicBezTo>
                    <a:pt x="35090" y="803"/>
                    <a:pt x="33550" y="0"/>
                    <a:pt x="3201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2" name="Google Shape;2512;p45"/>
            <p:cNvSpPr/>
            <p:nvPr/>
          </p:nvSpPr>
          <p:spPr>
            <a:xfrm>
              <a:off x="2753750" y="41250"/>
              <a:ext cx="883275" cy="1473000"/>
            </a:xfrm>
            <a:custGeom>
              <a:avLst/>
              <a:gdLst/>
              <a:ahLst/>
              <a:cxnLst/>
              <a:rect l="l" t="t" r="r" b="b"/>
              <a:pathLst>
                <a:path w="35331" h="58920" extrusionOk="0">
                  <a:moveTo>
                    <a:pt x="32009" y="0"/>
                  </a:moveTo>
                  <a:cubicBezTo>
                    <a:pt x="30470" y="0"/>
                    <a:pt x="28931" y="802"/>
                    <a:pt x="28140" y="2406"/>
                  </a:cubicBezTo>
                  <a:lnTo>
                    <a:pt x="21979" y="14886"/>
                  </a:lnTo>
                  <a:cubicBezTo>
                    <a:pt x="21351" y="16160"/>
                    <a:pt x="20134" y="17042"/>
                    <a:pt x="18728" y="17248"/>
                  </a:cubicBezTo>
                  <a:lnTo>
                    <a:pt x="4957" y="19248"/>
                  </a:lnTo>
                  <a:cubicBezTo>
                    <a:pt x="1416" y="19763"/>
                    <a:pt x="0" y="24115"/>
                    <a:pt x="2565" y="26612"/>
                  </a:cubicBezTo>
                  <a:lnTo>
                    <a:pt x="12531" y="36328"/>
                  </a:lnTo>
                  <a:cubicBezTo>
                    <a:pt x="13548" y="37318"/>
                    <a:pt x="14011" y="38747"/>
                    <a:pt x="13771" y="40149"/>
                  </a:cubicBezTo>
                  <a:lnTo>
                    <a:pt x="11419" y="53863"/>
                  </a:lnTo>
                  <a:cubicBezTo>
                    <a:pt x="10940" y="56655"/>
                    <a:pt x="13155" y="58919"/>
                    <a:pt x="15669" y="58919"/>
                  </a:cubicBezTo>
                  <a:cubicBezTo>
                    <a:pt x="16208" y="58919"/>
                    <a:pt x="16760" y="58815"/>
                    <a:pt x="17302" y="58591"/>
                  </a:cubicBezTo>
                  <a:cubicBezTo>
                    <a:pt x="16538" y="57685"/>
                    <a:pt x="16137" y="56454"/>
                    <a:pt x="16369" y="55100"/>
                  </a:cubicBezTo>
                  <a:lnTo>
                    <a:pt x="18721" y="41386"/>
                  </a:lnTo>
                  <a:cubicBezTo>
                    <a:pt x="18961" y="39984"/>
                    <a:pt x="18498" y="38558"/>
                    <a:pt x="17478" y="37565"/>
                  </a:cubicBezTo>
                  <a:lnTo>
                    <a:pt x="7515" y="27853"/>
                  </a:lnTo>
                  <a:cubicBezTo>
                    <a:pt x="4951" y="25351"/>
                    <a:pt x="6367" y="20999"/>
                    <a:pt x="9908" y="20485"/>
                  </a:cubicBezTo>
                  <a:lnTo>
                    <a:pt x="23679" y="18485"/>
                  </a:lnTo>
                  <a:cubicBezTo>
                    <a:pt x="25085" y="18279"/>
                    <a:pt x="26301" y="17397"/>
                    <a:pt x="26930" y="16123"/>
                  </a:cubicBezTo>
                  <a:lnTo>
                    <a:pt x="33087" y="3643"/>
                  </a:lnTo>
                  <a:cubicBezTo>
                    <a:pt x="33594" y="2619"/>
                    <a:pt x="34408" y="1923"/>
                    <a:pt x="35330" y="1552"/>
                  </a:cubicBezTo>
                  <a:cubicBezTo>
                    <a:pt x="34482" y="517"/>
                    <a:pt x="33245" y="0"/>
                    <a:pt x="32009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3" name="Google Shape;2513;p45"/>
            <p:cNvSpPr/>
            <p:nvPr/>
          </p:nvSpPr>
          <p:spPr>
            <a:xfrm>
              <a:off x="2752900" y="245575"/>
              <a:ext cx="1347275" cy="1291875"/>
            </a:xfrm>
            <a:custGeom>
              <a:avLst/>
              <a:gdLst/>
              <a:ahLst/>
              <a:cxnLst/>
              <a:rect l="l" t="t" r="r" b="b"/>
              <a:pathLst>
                <a:path w="53891" h="51675" extrusionOk="0">
                  <a:moveTo>
                    <a:pt x="24869" y="0"/>
                  </a:moveTo>
                  <a:cubicBezTo>
                    <a:pt x="24527" y="0"/>
                    <a:pt x="24199" y="189"/>
                    <a:pt x="24038" y="516"/>
                  </a:cubicBezTo>
                  <a:lnTo>
                    <a:pt x="21182" y="6304"/>
                  </a:lnTo>
                  <a:cubicBezTo>
                    <a:pt x="20688" y="7304"/>
                    <a:pt x="19732" y="7997"/>
                    <a:pt x="18627" y="8156"/>
                  </a:cubicBezTo>
                  <a:lnTo>
                    <a:pt x="4860" y="10160"/>
                  </a:lnTo>
                  <a:cubicBezTo>
                    <a:pt x="2866" y="10447"/>
                    <a:pt x="1244" y="11816"/>
                    <a:pt x="622" y="13728"/>
                  </a:cubicBezTo>
                  <a:cubicBezTo>
                    <a:pt x="0" y="15641"/>
                    <a:pt x="510" y="17702"/>
                    <a:pt x="1950" y="19109"/>
                  </a:cubicBezTo>
                  <a:lnTo>
                    <a:pt x="11916" y="28821"/>
                  </a:lnTo>
                  <a:cubicBezTo>
                    <a:pt x="12713" y="29598"/>
                    <a:pt x="13078" y="30719"/>
                    <a:pt x="12889" y="31821"/>
                  </a:cubicBezTo>
                  <a:lnTo>
                    <a:pt x="10537" y="45534"/>
                  </a:lnTo>
                  <a:cubicBezTo>
                    <a:pt x="10199" y="47518"/>
                    <a:pt x="10996" y="49485"/>
                    <a:pt x="12626" y="50667"/>
                  </a:cubicBezTo>
                  <a:cubicBezTo>
                    <a:pt x="13544" y="51335"/>
                    <a:pt x="14620" y="51675"/>
                    <a:pt x="15703" y="51675"/>
                  </a:cubicBezTo>
                  <a:cubicBezTo>
                    <a:pt x="16537" y="51675"/>
                    <a:pt x="17376" y="51474"/>
                    <a:pt x="18150" y="51066"/>
                  </a:cubicBezTo>
                  <a:lnTo>
                    <a:pt x="30468" y="44591"/>
                  </a:lnTo>
                  <a:cubicBezTo>
                    <a:pt x="30961" y="44331"/>
                    <a:pt x="31503" y="44201"/>
                    <a:pt x="32045" y="44201"/>
                  </a:cubicBezTo>
                  <a:cubicBezTo>
                    <a:pt x="32586" y="44201"/>
                    <a:pt x="33128" y="44331"/>
                    <a:pt x="33621" y="44591"/>
                  </a:cubicBezTo>
                  <a:lnTo>
                    <a:pt x="45939" y="51066"/>
                  </a:lnTo>
                  <a:cubicBezTo>
                    <a:pt x="46692" y="51463"/>
                    <a:pt x="47532" y="51662"/>
                    <a:pt x="48373" y="51662"/>
                  </a:cubicBezTo>
                  <a:cubicBezTo>
                    <a:pt x="49460" y="51662"/>
                    <a:pt x="50551" y="51330"/>
                    <a:pt x="51463" y="50667"/>
                  </a:cubicBezTo>
                  <a:cubicBezTo>
                    <a:pt x="53093" y="49485"/>
                    <a:pt x="53890" y="47518"/>
                    <a:pt x="53552" y="45534"/>
                  </a:cubicBezTo>
                  <a:lnTo>
                    <a:pt x="52477" y="39279"/>
                  </a:lnTo>
                  <a:cubicBezTo>
                    <a:pt x="52399" y="38829"/>
                    <a:pt x="52009" y="38509"/>
                    <a:pt x="51565" y="38509"/>
                  </a:cubicBezTo>
                  <a:cubicBezTo>
                    <a:pt x="51513" y="38509"/>
                    <a:pt x="51459" y="38513"/>
                    <a:pt x="51406" y="38522"/>
                  </a:cubicBezTo>
                  <a:cubicBezTo>
                    <a:pt x="50899" y="38607"/>
                    <a:pt x="50562" y="39087"/>
                    <a:pt x="50649" y="39594"/>
                  </a:cubicBezTo>
                  <a:lnTo>
                    <a:pt x="51721" y="45848"/>
                  </a:lnTo>
                  <a:cubicBezTo>
                    <a:pt x="51944" y="47150"/>
                    <a:pt x="51440" y="48390"/>
                    <a:pt x="50372" y="49164"/>
                  </a:cubicBezTo>
                  <a:cubicBezTo>
                    <a:pt x="49770" y="49602"/>
                    <a:pt x="49083" y="49823"/>
                    <a:pt x="48389" y="49823"/>
                  </a:cubicBezTo>
                  <a:cubicBezTo>
                    <a:pt x="47853" y="49823"/>
                    <a:pt x="47312" y="49691"/>
                    <a:pt x="46803" y="49424"/>
                  </a:cubicBezTo>
                  <a:lnTo>
                    <a:pt x="34486" y="42949"/>
                  </a:lnTo>
                  <a:cubicBezTo>
                    <a:pt x="33723" y="42547"/>
                    <a:pt x="32884" y="42346"/>
                    <a:pt x="32045" y="42346"/>
                  </a:cubicBezTo>
                  <a:cubicBezTo>
                    <a:pt x="31206" y="42346"/>
                    <a:pt x="30367" y="42547"/>
                    <a:pt x="29603" y="42949"/>
                  </a:cubicBezTo>
                  <a:lnTo>
                    <a:pt x="17286" y="49424"/>
                  </a:lnTo>
                  <a:cubicBezTo>
                    <a:pt x="16777" y="49691"/>
                    <a:pt x="16236" y="49823"/>
                    <a:pt x="15700" y="49823"/>
                  </a:cubicBezTo>
                  <a:cubicBezTo>
                    <a:pt x="15006" y="49823"/>
                    <a:pt x="14319" y="49602"/>
                    <a:pt x="13717" y="49164"/>
                  </a:cubicBezTo>
                  <a:cubicBezTo>
                    <a:pt x="12649" y="48390"/>
                    <a:pt x="12145" y="47150"/>
                    <a:pt x="12369" y="45848"/>
                  </a:cubicBezTo>
                  <a:lnTo>
                    <a:pt x="14721" y="32135"/>
                  </a:lnTo>
                  <a:cubicBezTo>
                    <a:pt x="15011" y="30432"/>
                    <a:pt x="14447" y="28695"/>
                    <a:pt x="13210" y="27492"/>
                  </a:cubicBezTo>
                  <a:lnTo>
                    <a:pt x="3248" y="17777"/>
                  </a:lnTo>
                  <a:cubicBezTo>
                    <a:pt x="2302" y="16858"/>
                    <a:pt x="1981" y="15556"/>
                    <a:pt x="2390" y="14303"/>
                  </a:cubicBezTo>
                  <a:cubicBezTo>
                    <a:pt x="2795" y="13049"/>
                    <a:pt x="3819" y="12184"/>
                    <a:pt x="5124" y="11995"/>
                  </a:cubicBezTo>
                  <a:lnTo>
                    <a:pt x="18897" y="9994"/>
                  </a:lnTo>
                  <a:cubicBezTo>
                    <a:pt x="20604" y="9748"/>
                    <a:pt x="22081" y="8673"/>
                    <a:pt x="22848" y="7126"/>
                  </a:cubicBezTo>
                  <a:lnTo>
                    <a:pt x="25703" y="1340"/>
                  </a:lnTo>
                  <a:cubicBezTo>
                    <a:pt x="25930" y="881"/>
                    <a:pt x="25741" y="323"/>
                    <a:pt x="25281" y="96"/>
                  </a:cubicBezTo>
                  <a:cubicBezTo>
                    <a:pt x="25148" y="31"/>
                    <a:pt x="25007" y="0"/>
                    <a:pt x="248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4" name="Google Shape;2514;p45"/>
            <p:cNvSpPr/>
            <p:nvPr/>
          </p:nvSpPr>
          <p:spPr>
            <a:xfrm>
              <a:off x="3391500" y="18075"/>
              <a:ext cx="963625" cy="1123900"/>
            </a:xfrm>
            <a:custGeom>
              <a:avLst/>
              <a:gdLst/>
              <a:ahLst/>
              <a:cxnLst/>
              <a:rect l="l" t="t" r="r" b="b"/>
              <a:pathLst>
                <a:path w="38545" h="44956" extrusionOk="0">
                  <a:moveTo>
                    <a:pt x="6499" y="1"/>
                  </a:moveTo>
                  <a:cubicBezTo>
                    <a:pt x="4488" y="1"/>
                    <a:pt x="2687" y="1120"/>
                    <a:pt x="1795" y="2925"/>
                  </a:cubicBezTo>
                  <a:lnTo>
                    <a:pt x="227" y="6101"/>
                  </a:lnTo>
                  <a:cubicBezTo>
                    <a:pt x="1" y="6561"/>
                    <a:pt x="189" y="7118"/>
                    <a:pt x="649" y="7345"/>
                  </a:cubicBezTo>
                  <a:cubicBezTo>
                    <a:pt x="781" y="7410"/>
                    <a:pt x="921" y="7440"/>
                    <a:pt x="1058" y="7440"/>
                  </a:cubicBezTo>
                  <a:cubicBezTo>
                    <a:pt x="1401" y="7440"/>
                    <a:pt x="1731" y="7250"/>
                    <a:pt x="1893" y="6922"/>
                  </a:cubicBezTo>
                  <a:lnTo>
                    <a:pt x="3461" y="3745"/>
                  </a:lnTo>
                  <a:cubicBezTo>
                    <a:pt x="4045" y="2563"/>
                    <a:pt x="5181" y="1857"/>
                    <a:pt x="6499" y="1857"/>
                  </a:cubicBezTo>
                  <a:cubicBezTo>
                    <a:pt x="7820" y="1857"/>
                    <a:pt x="8956" y="2563"/>
                    <a:pt x="9540" y="3745"/>
                  </a:cubicBezTo>
                  <a:lnTo>
                    <a:pt x="15697" y="16226"/>
                  </a:lnTo>
                  <a:cubicBezTo>
                    <a:pt x="16464" y="17773"/>
                    <a:pt x="17941" y="18848"/>
                    <a:pt x="19648" y="19094"/>
                  </a:cubicBezTo>
                  <a:lnTo>
                    <a:pt x="33418" y="21095"/>
                  </a:lnTo>
                  <a:cubicBezTo>
                    <a:pt x="34726" y="21284"/>
                    <a:pt x="35750" y="22149"/>
                    <a:pt x="36155" y="23403"/>
                  </a:cubicBezTo>
                  <a:cubicBezTo>
                    <a:pt x="36564" y="24656"/>
                    <a:pt x="36243" y="25958"/>
                    <a:pt x="35297" y="26877"/>
                  </a:cubicBezTo>
                  <a:lnTo>
                    <a:pt x="25335" y="36592"/>
                  </a:lnTo>
                  <a:cubicBezTo>
                    <a:pt x="24098" y="37795"/>
                    <a:pt x="23534" y="39532"/>
                    <a:pt x="23825" y="41235"/>
                  </a:cubicBezTo>
                  <a:cubicBezTo>
                    <a:pt x="23825" y="41235"/>
                    <a:pt x="24331" y="44179"/>
                    <a:pt x="24331" y="44186"/>
                  </a:cubicBezTo>
                  <a:cubicBezTo>
                    <a:pt x="24407" y="44632"/>
                    <a:pt x="24810" y="44955"/>
                    <a:pt x="25252" y="44955"/>
                  </a:cubicBezTo>
                  <a:cubicBezTo>
                    <a:pt x="25302" y="44955"/>
                    <a:pt x="25352" y="44951"/>
                    <a:pt x="25403" y="44943"/>
                  </a:cubicBezTo>
                  <a:cubicBezTo>
                    <a:pt x="25910" y="44855"/>
                    <a:pt x="26247" y="44375"/>
                    <a:pt x="26160" y="43871"/>
                  </a:cubicBezTo>
                  <a:lnTo>
                    <a:pt x="25656" y="40921"/>
                  </a:lnTo>
                  <a:cubicBezTo>
                    <a:pt x="25467" y="39823"/>
                    <a:pt x="25832" y="38698"/>
                    <a:pt x="26629" y="37921"/>
                  </a:cubicBezTo>
                  <a:lnTo>
                    <a:pt x="36595" y="28209"/>
                  </a:lnTo>
                  <a:cubicBezTo>
                    <a:pt x="38035" y="26802"/>
                    <a:pt x="38545" y="24741"/>
                    <a:pt x="37923" y="22828"/>
                  </a:cubicBezTo>
                  <a:cubicBezTo>
                    <a:pt x="37301" y="20916"/>
                    <a:pt x="35675" y="19547"/>
                    <a:pt x="33685" y="19260"/>
                  </a:cubicBezTo>
                  <a:lnTo>
                    <a:pt x="19915" y="17256"/>
                  </a:lnTo>
                  <a:cubicBezTo>
                    <a:pt x="18813" y="17097"/>
                    <a:pt x="17857" y="16404"/>
                    <a:pt x="17363" y="15404"/>
                  </a:cubicBezTo>
                  <a:lnTo>
                    <a:pt x="11207" y="2925"/>
                  </a:lnTo>
                  <a:cubicBezTo>
                    <a:pt x="10314" y="1120"/>
                    <a:pt x="8513" y="1"/>
                    <a:pt x="64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15" name="Google Shape;2515;p45"/>
          <p:cNvGrpSpPr/>
          <p:nvPr/>
        </p:nvGrpSpPr>
        <p:grpSpPr>
          <a:xfrm>
            <a:off x="8699862" y="4167043"/>
            <a:ext cx="279106" cy="268188"/>
            <a:chOff x="2416614" y="-315052"/>
            <a:chExt cx="2274706" cy="2185722"/>
          </a:xfrm>
        </p:grpSpPr>
        <p:sp>
          <p:nvSpPr>
            <p:cNvPr id="2516" name="Google Shape;2516;p45"/>
            <p:cNvSpPr/>
            <p:nvPr/>
          </p:nvSpPr>
          <p:spPr>
            <a:xfrm>
              <a:off x="2416614" y="-315052"/>
              <a:ext cx="2274706" cy="2185722"/>
            </a:xfrm>
            <a:custGeom>
              <a:avLst/>
              <a:gdLst/>
              <a:ahLst/>
              <a:cxnLst/>
              <a:rect l="l" t="t" r="r" b="b"/>
              <a:pathLst>
                <a:path w="75079" h="72142" extrusionOk="0">
                  <a:moveTo>
                    <a:pt x="37538" y="0"/>
                  </a:moveTo>
                  <a:cubicBezTo>
                    <a:pt x="35486" y="0"/>
                    <a:pt x="33490" y="565"/>
                    <a:pt x="31763" y="1639"/>
                  </a:cubicBezTo>
                  <a:cubicBezTo>
                    <a:pt x="30040" y="2711"/>
                    <a:pt x="28647" y="4252"/>
                    <a:pt x="27738" y="6094"/>
                  </a:cubicBezTo>
                  <a:lnTo>
                    <a:pt x="26170" y="9270"/>
                  </a:lnTo>
                  <a:cubicBezTo>
                    <a:pt x="25872" y="9871"/>
                    <a:pt x="25670" y="10506"/>
                    <a:pt x="25568" y="11158"/>
                  </a:cubicBezTo>
                  <a:cubicBezTo>
                    <a:pt x="25113" y="11639"/>
                    <a:pt x="24734" y="12183"/>
                    <a:pt x="24436" y="12785"/>
                  </a:cubicBezTo>
                  <a:lnTo>
                    <a:pt x="22115" y="17488"/>
                  </a:lnTo>
                  <a:lnTo>
                    <a:pt x="9537" y="19317"/>
                  </a:lnTo>
                  <a:cubicBezTo>
                    <a:pt x="7503" y="19613"/>
                    <a:pt x="5607" y="20458"/>
                    <a:pt x="4056" y="21770"/>
                  </a:cubicBezTo>
                  <a:cubicBezTo>
                    <a:pt x="2505" y="23077"/>
                    <a:pt x="1349" y="24801"/>
                    <a:pt x="713" y="26755"/>
                  </a:cubicBezTo>
                  <a:cubicBezTo>
                    <a:pt x="78" y="28711"/>
                    <a:pt x="1" y="30782"/>
                    <a:pt x="487" y="32756"/>
                  </a:cubicBezTo>
                  <a:cubicBezTo>
                    <a:pt x="974" y="34726"/>
                    <a:pt x="2008" y="36523"/>
                    <a:pt x="3478" y="37960"/>
                  </a:cubicBezTo>
                  <a:lnTo>
                    <a:pt x="12578" y="46831"/>
                  </a:lnTo>
                  <a:lnTo>
                    <a:pt x="10433" y="59358"/>
                  </a:lnTo>
                  <a:cubicBezTo>
                    <a:pt x="10084" y="61381"/>
                    <a:pt x="10304" y="63446"/>
                    <a:pt x="11071" y="65329"/>
                  </a:cubicBezTo>
                  <a:cubicBezTo>
                    <a:pt x="11835" y="67208"/>
                    <a:pt x="13116" y="68840"/>
                    <a:pt x="14778" y="70047"/>
                  </a:cubicBezTo>
                  <a:cubicBezTo>
                    <a:pt x="16664" y="71418"/>
                    <a:pt x="18884" y="72141"/>
                    <a:pt x="21195" y="72141"/>
                  </a:cubicBezTo>
                  <a:cubicBezTo>
                    <a:pt x="22956" y="72141"/>
                    <a:pt x="24717" y="71706"/>
                    <a:pt x="26289" y="70881"/>
                  </a:cubicBezTo>
                  <a:lnTo>
                    <a:pt x="37538" y="64967"/>
                  </a:lnTo>
                  <a:lnTo>
                    <a:pt x="48271" y="70607"/>
                  </a:lnTo>
                  <a:lnTo>
                    <a:pt x="48274" y="70611"/>
                  </a:lnTo>
                  <a:cubicBezTo>
                    <a:pt x="48430" y="70692"/>
                    <a:pt x="48561" y="70759"/>
                    <a:pt x="48689" y="70827"/>
                  </a:cubicBezTo>
                  <a:cubicBezTo>
                    <a:pt x="48720" y="70844"/>
                    <a:pt x="48750" y="70861"/>
                    <a:pt x="48784" y="70878"/>
                  </a:cubicBezTo>
                  <a:lnTo>
                    <a:pt x="48787" y="70881"/>
                  </a:lnTo>
                  <a:cubicBezTo>
                    <a:pt x="50349" y="71699"/>
                    <a:pt x="52086" y="72124"/>
                    <a:pt x="53859" y="72124"/>
                  </a:cubicBezTo>
                  <a:cubicBezTo>
                    <a:pt x="54127" y="72124"/>
                    <a:pt x="54394" y="72115"/>
                    <a:pt x="54661" y="72094"/>
                  </a:cubicBezTo>
                  <a:cubicBezTo>
                    <a:pt x="56709" y="71949"/>
                    <a:pt x="58658" y="71240"/>
                    <a:pt x="60301" y="70047"/>
                  </a:cubicBezTo>
                  <a:cubicBezTo>
                    <a:pt x="61960" y="68840"/>
                    <a:pt x="63244" y="67208"/>
                    <a:pt x="64008" y="65326"/>
                  </a:cubicBezTo>
                  <a:cubicBezTo>
                    <a:pt x="64775" y="63446"/>
                    <a:pt x="64995" y="61381"/>
                    <a:pt x="64646" y="59358"/>
                  </a:cubicBezTo>
                  <a:lnTo>
                    <a:pt x="63576" y="53099"/>
                  </a:lnTo>
                  <a:cubicBezTo>
                    <a:pt x="63443" y="52335"/>
                    <a:pt x="63173" y="51592"/>
                    <a:pt x="62785" y="50916"/>
                  </a:cubicBezTo>
                  <a:cubicBezTo>
                    <a:pt x="62927" y="50153"/>
                    <a:pt x="62933" y="49358"/>
                    <a:pt x="62801" y="48595"/>
                  </a:cubicBezTo>
                  <a:lnTo>
                    <a:pt x="62497" y="46831"/>
                  </a:lnTo>
                  <a:lnTo>
                    <a:pt x="71601" y="37960"/>
                  </a:lnTo>
                  <a:cubicBezTo>
                    <a:pt x="73071" y="36527"/>
                    <a:pt x="74105" y="34726"/>
                    <a:pt x="74592" y="32756"/>
                  </a:cubicBezTo>
                  <a:cubicBezTo>
                    <a:pt x="75078" y="30785"/>
                    <a:pt x="75001" y="28711"/>
                    <a:pt x="74366" y="26758"/>
                  </a:cubicBezTo>
                  <a:cubicBezTo>
                    <a:pt x="73730" y="24801"/>
                    <a:pt x="72574" y="23077"/>
                    <a:pt x="71023" y="21770"/>
                  </a:cubicBezTo>
                  <a:cubicBezTo>
                    <a:pt x="69472" y="20462"/>
                    <a:pt x="67576" y="19613"/>
                    <a:pt x="65542" y="19317"/>
                  </a:cubicBezTo>
                  <a:lnTo>
                    <a:pt x="52964" y="17488"/>
                  </a:lnTo>
                  <a:lnTo>
                    <a:pt x="47341" y="6094"/>
                  </a:lnTo>
                  <a:cubicBezTo>
                    <a:pt x="46432" y="4248"/>
                    <a:pt x="45040" y="2711"/>
                    <a:pt x="43313" y="1639"/>
                  </a:cubicBezTo>
                  <a:cubicBezTo>
                    <a:pt x="41589" y="565"/>
                    <a:pt x="39593" y="0"/>
                    <a:pt x="375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1440000" algn="bl" rotWithShape="0">
                <a:schemeClr val="dk1">
                  <a:alpha val="5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7" name="Google Shape;2517;p45"/>
            <p:cNvSpPr/>
            <p:nvPr/>
          </p:nvSpPr>
          <p:spPr>
            <a:xfrm>
              <a:off x="2753750" y="41200"/>
              <a:ext cx="1600525" cy="1473075"/>
            </a:xfrm>
            <a:custGeom>
              <a:avLst/>
              <a:gdLst/>
              <a:ahLst/>
              <a:cxnLst/>
              <a:rect l="l" t="t" r="r" b="b"/>
              <a:pathLst>
                <a:path w="64021" h="58923" extrusionOk="0">
                  <a:moveTo>
                    <a:pt x="32011" y="0"/>
                  </a:moveTo>
                  <a:cubicBezTo>
                    <a:pt x="30471" y="0"/>
                    <a:pt x="28931" y="803"/>
                    <a:pt x="28140" y="2408"/>
                  </a:cubicBezTo>
                  <a:lnTo>
                    <a:pt x="21979" y="14888"/>
                  </a:lnTo>
                  <a:cubicBezTo>
                    <a:pt x="21351" y="16162"/>
                    <a:pt x="20134" y="17044"/>
                    <a:pt x="18728" y="17250"/>
                  </a:cubicBezTo>
                  <a:lnTo>
                    <a:pt x="4957" y="19250"/>
                  </a:lnTo>
                  <a:cubicBezTo>
                    <a:pt x="1416" y="19765"/>
                    <a:pt x="0" y="24117"/>
                    <a:pt x="2565" y="26614"/>
                  </a:cubicBezTo>
                  <a:lnTo>
                    <a:pt x="12531" y="36330"/>
                  </a:lnTo>
                  <a:cubicBezTo>
                    <a:pt x="13548" y="37320"/>
                    <a:pt x="14011" y="38749"/>
                    <a:pt x="13771" y="40151"/>
                  </a:cubicBezTo>
                  <a:lnTo>
                    <a:pt x="11419" y="53865"/>
                  </a:lnTo>
                  <a:cubicBezTo>
                    <a:pt x="10940" y="56656"/>
                    <a:pt x="13159" y="58922"/>
                    <a:pt x="15674" y="58922"/>
                  </a:cubicBezTo>
                  <a:cubicBezTo>
                    <a:pt x="16338" y="58922"/>
                    <a:pt x="17023" y="58765"/>
                    <a:pt x="17684" y="58417"/>
                  </a:cubicBezTo>
                  <a:lnTo>
                    <a:pt x="30001" y="51942"/>
                  </a:lnTo>
                  <a:cubicBezTo>
                    <a:pt x="30630" y="51611"/>
                    <a:pt x="31320" y="51445"/>
                    <a:pt x="32011" y="51445"/>
                  </a:cubicBezTo>
                  <a:cubicBezTo>
                    <a:pt x="32701" y="51445"/>
                    <a:pt x="33391" y="51611"/>
                    <a:pt x="34020" y="51942"/>
                  </a:cubicBezTo>
                  <a:lnTo>
                    <a:pt x="46337" y="58417"/>
                  </a:lnTo>
                  <a:cubicBezTo>
                    <a:pt x="46998" y="58765"/>
                    <a:pt x="47683" y="58922"/>
                    <a:pt x="48347" y="58922"/>
                  </a:cubicBezTo>
                  <a:cubicBezTo>
                    <a:pt x="50862" y="58922"/>
                    <a:pt x="53081" y="56656"/>
                    <a:pt x="52602" y="53865"/>
                  </a:cubicBezTo>
                  <a:lnTo>
                    <a:pt x="50250" y="40151"/>
                  </a:lnTo>
                  <a:cubicBezTo>
                    <a:pt x="50010" y="38749"/>
                    <a:pt x="50473" y="37320"/>
                    <a:pt x="51490" y="36330"/>
                  </a:cubicBezTo>
                  <a:lnTo>
                    <a:pt x="61456" y="26614"/>
                  </a:lnTo>
                  <a:cubicBezTo>
                    <a:pt x="64021" y="24117"/>
                    <a:pt x="62605" y="19765"/>
                    <a:pt x="59064" y="19250"/>
                  </a:cubicBezTo>
                  <a:lnTo>
                    <a:pt x="45293" y="17250"/>
                  </a:lnTo>
                  <a:cubicBezTo>
                    <a:pt x="43887" y="17044"/>
                    <a:pt x="42670" y="16162"/>
                    <a:pt x="42042" y="14888"/>
                  </a:cubicBezTo>
                  <a:lnTo>
                    <a:pt x="35881" y="2408"/>
                  </a:lnTo>
                  <a:cubicBezTo>
                    <a:pt x="35090" y="803"/>
                    <a:pt x="33550" y="0"/>
                    <a:pt x="3201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8" name="Google Shape;2518;p45"/>
            <p:cNvSpPr/>
            <p:nvPr/>
          </p:nvSpPr>
          <p:spPr>
            <a:xfrm>
              <a:off x="2753750" y="41250"/>
              <a:ext cx="883275" cy="1473000"/>
            </a:xfrm>
            <a:custGeom>
              <a:avLst/>
              <a:gdLst/>
              <a:ahLst/>
              <a:cxnLst/>
              <a:rect l="l" t="t" r="r" b="b"/>
              <a:pathLst>
                <a:path w="35331" h="58920" extrusionOk="0">
                  <a:moveTo>
                    <a:pt x="32009" y="0"/>
                  </a:moveTo>
                  <a:cubicBezTo>
                    <a:pt x="30470" y="0"/>
                    <a:pt x="28931" y="802"/>
                    <a:pt x="28140" y="2406"/>
                  </a:cubicBezTo>
                  <a:lnTo>
                    <a:pt x="21979" y="14886"/>
                  </a:lnTo>
                  <a:cubicBezTo>
                    <a:pt x="21351" y="16160"/>
                    <a:pt x="20134" y="17042"/>
                    <a:pt x="18728" y="17248"/>
                  </a:cubicBezTo>
                  <a:lnTo>
                    <a:pt x="4957" y="19248"/>
                  </a:lnTo>
                  <a:cubicBezTo>
                    <a:pt x="1416" y="19763"/>
                    <a:pt x="0" y="24115"/>
                    <a:pt x="2565" y="26612"/>
                  </a:cubicBezTo>
                  <a:lnTo>
                    <a:pt x="12531" y="36328"/>
                  </a:lnTo>
                  <a:cubicBezTo>
                    <a:pt x="13548" y="37318"/>
                    <a:pt x="14011" y="38747"/>
                    <a:pt x="13771" y="40149"/>
                  </a:cubicBezTo>
                  <a:lnTo>
                    <a:pt x="11419" y="53863"/>
                  </a:lnTo>
                  <a:cubicBezTo>
                    <a:pt x="10940" y="56655"/>
                    <a:pt x="13155" y="58919"/>
                    <a:pt x="15669" y="58919"/>
                  </a:cubicBezTo>
                  <a:cubicBezTo>
                    <a:pt x="16208" y="58919"/>
                    <a:pt x="16760" y="58815"/>
                    <a:pt x="17302" y="58591"/>
                  </a:cubicBezTo>
                  <a:cubicBezTo>
                    <a:pt x="16538" y="57685"/>
                    <a:pt x="16137" y="56454"/>
                    <a:pt x="16369" y="55100"/>
                  </a:cubicBezTo>
                  <a:lnTo>
                    <a:pt x="18721" y="41386"/>
                  </a:lnTo>
                  <a:cubicBezTo>
                    <a:pt x="18961" y="39984"/>
                    <a:pt x="18498" y="38558"/>
                    <a:pt x="17478" y="37565"/>
                  </a:cubicBezTo>
                  <a:lnTo>
                    <a:pt x="7515" y="27853"/>
                  </a:lnTo>
                  <a:cubicBezTo>
                    <a:pt x="4951" y="25351"/>
                    <a:pt x="6367" y="20999"/>
                    <a:pt x="9908" y="20485"/>
                  </a:cubicBezTo>
                  <a:lnTo>
                    <a:pt x="23679" y="18485"/>
                  </a:lnTo>
                  <a:cubicBezTo>
                    <a:pt x="25085" y="18279"/>
                    <a:pt x="26301" y="17397"/>
                    <a:pt x="26930" y="16123"/>
                  </a:cubicBezTo>
                  <a:lnTo>
                    <a:pt x="33087" y="3643"/>
                  </a:lnTo>
                  <a:cubicBezTo>
                    <a:pt x="33594" y="2619"/>
                    <a:pt x="34408" y="1923"/>
                    <a:pt x="35330" y="1552"/>
                  </a:cubicBezTo>
                  <a:cubicBezTo>
                    <a:pt x="34482" y="517"/>
                    <a:pt x="33245" y="0"/>
                    <a:pt x="32009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9" name="Google Shape;2519;p45"/>
            <p:cNvSpPr/>
            <p:nvPr/>
          </p:nvSpPr>
          <p:spPr>
            <a:xfrm>
              <a:off x="2752900" y="245575"/>
              <a:ext cx="1347275" cy="1291875"/>
            </a:xfrm>
            <a:custGeom>
              <a:avLst/>
              <a:gdLst/>
              <a:ahLst/>
              <a:cxnLst/>
              <a:rect l="l" t="t" r="r" b="b"/>
              <a:pathLst>
                <a:path w="53891" h="51675" extrusionOk="0">
                  <a:moveTo>
                    <a:pt x="24869" y="0"/>
                  </a:moveTo>
                  <a:cubicBezTo>
                    <a:pt x="24527" y="0"/>
                    <a:pt x="24199" y="189"/>
                    <a:pt x="24038" y="516"/>
                  </a:cubicBezTo>
                  <a:lnTo>
                    <a:pt x="21182" y="6304"/>
                  </a:lnTo>
                  <a:cubicBezTo>
                    <a:pt x="20688" y="7304"/>
                    <a:pt x="19732" y="7997"/>
                    <a:pt x="18627" y="8156"/>
                  </a:cubicBezTo>
                  <a:lnTo>
                    <a:pt x="4860" y="10160"/>
                  </a:lnTo>
                  <a:cubicBezTo>
                    <a:pt x="2866" y="10447"/>
                    <a:pt x="1244" y="11816"/>
                    <a:pt x="622" y="13728"/>
                  </a:cubicBezTo>
                  <a:cubicBezTo>
                    <a:pt x="0" y="15641"/>
                    <a:pt x="510" y="17702"/>
                    <a:pt x="1950" y="19109"/>
                  </a:cubicBezTo>
                  <a:lnTo>
                    <a:pt x="11916" y="28821"/>
                  </a:lnTo>
                  <a:cubicBezTo>
                    <a:pt x="12713" y="29598"/>
                    <a:pt x="13078" y="30719"/>
                    <a:pt x="12889" y="31821"/>
                  </a:cubicBezTo>
                  <a:lnTo>
                    <a:pt x="10537" y="45534"/>
                  </a:lnTo>
                  <a:cubicBezTo>
                    <a:pt x="10199" y="47518"/>
                    <a:pt x="10996" y="49485"/>
                    <a:pt x="12626" y="50667"/>
                  </a:cubicBezTo>
                  <a:cubicBezTo>
                    <a:pt x="13544" y="51335"/>
                    <a:pt x="14620" y="51675"/>
                    <a:pt x="15703" y="51675"/>
                  </a:cubicBezTo>
                  <a:cubicBezTo>
                    <a:pt x="16537" y="51675"/>
                    <a:pt x="17376" y="51474"/>
                    <a:pt x="18150" y="51066"/>
                  </a:cubicBezTo>
                  <a:lnTo>
                    <a:pt x="30468" y="44591"/>
                  </a:lnTo>
                  <a:cubicBezTo>
                    <a:pt x="30961" y="44331"/>
                    <a:pt x="31503" y="44201"/>
                    <a:pt x="32045" y="44201"/>
                  </a:cubicBezTo>
                  <a:cubicBezTo>
                    <a:pt x="32586" y="44201"/>
                    <a:pt x="33128" y="44331"/>
                    <a:pt x="33621" y="44591"/>
                  </a:cubicBezTo>
                  <a:lnTo>
                    <a:pt x="45939" y="51066"/>
                  </a:lnTo>
                  <a:cubicBezTo>
                    <a:pt x="46692" y="51463"/>
                    <a:pt x="47532" y="51662"/>
                    <a:pt x="48373" y="51662"/>
                  </a:cubicBezTo>
                  <a:cubicBezTo>
                    <a:pt x="49460" y="51662"/>
                    <a:pt x="50551" y="51330"/>
                    <a:pt x="51463" y="50667"/>
                  </a:cubicBezTo>
                  <a:cubicBezTo>
                    <a:pt x="53093" y="49485"/>
                    <a:pt x="53890" y="47518"/>
                    <a:pt x="53552" y="45534"/>
                  </a:cubicBezTo>
                  <a:lnTo>
                    <a:pt x="52477" y="39279"/>
                  </a:lnTo>
                  <a:cubicBezTo>
                    <a:pt x="52399" y="38829"/>
                    <a:pt x="52009" y="38509"/>
                    <a:pt x="51565" y="38509"/>
                  </a:cubicBezTo>
                  <a:cubicBezTo>
                    <a:pt x="51513" y="38509"/>
                    <a:pt x="51459" y="38513"/>
                    <a:pt x="51406" y="38522"/>
                  </a:cubicBezTo>
                  <a:cubicBezTo>
                    <a:pt x="50899" y="38607"/>
                    <a:pt x="50562" y="39087"/>
                    <a:pt x="50649" y="39594"/>
                  </a:cubicBezTo>
                  <a:lnTo>
                    <a:pt x="51721" y="45848"/>
                  </a:lnTo>
                  <a:cubicBezTo>
                    <a:pt x="51944" y="47150"/>
                    <a:pt x="51440" y="48390"/>
                    <a:pt x="50372" y="49164"/>
                  </a:cubicBezTo>
                  <a:cubicBezTo>
                    <a:pt x="49770" y="49602"/>
                    <a:pt x="49083" y="49823"/>
                    <a:pt x="48389" y="49823"/>
                  </a:cubicBezTo>
                  <a:cubicBezTo>
                    <a:pt x="47853" y="49823"/>
                    <a:pt x="47312" y="49691"/>
                    <a:pt x="46803" y="49424"/>
                  </a:cubicBezTo>
                  <a:lnTo>
                    <a:pt x="34486" y="42949"/>
                  </a:lnTo>
                  <a:cubicBezTo>
                    <a:pt x="33723" y="42547"/>
                    <a:pt x="32884" y="42346"/>
                    <a:pt x="32045" y="42346"/>
                  </a:cubicBezTo>
                  <a:cubicBezTo>
                    <a:pt x="31206" y="42346"/>
                    <a:pt x="30367" y="42547"/>
                    <a:pt x="29603" y="42949"/>
                  </a:cubicBezTo>
                  <a:lnTo>
                    <a:pt x="17286" y="49424"/>
                  </a:lnTo>
                  <a:cubicBezTo>
                    <a:pt x="16777" y="49691"/>
                    <a:pt x="16236" y="49823"/>
                    <a:pt x="15700" y="49823"/>
                  </a:cubicBezTo>
                  <a:cubicBezTo>
                    <a:pt x="15006" y="49823"/>
                    <a:pt x="14319" y="49602"/>
                    <a:pt x="13717" y="49164"/>
                  </a:cubicBezTo>
                  <a:cubicBezTo>
                    <a:pt x="12649" y="48390"/>
                    <a:pt x="12145" y="47150"/>
                    <a:pt x="12369" y="45848"/>
                  </a:cubicBezTo>
                  <a:lnTo>
                    <a:pt x="14721" y="32135"/>
                  </a:lnTo>
                  <a:cubicBezTo>
                    <a:pt x="15011" y="30432"/>
                    <a:pt x="14447" y="28695"/>
                    <a:pt x="13210" y="27492"/>
                  </a:cubicBezTo>
                  <a:lnTo>
                    <a:pt x="3248" y="17777"/>
                  </a:lnTo>
                  <a:cubicBezTo>
                    <a:pt x="2302" y="16858"/>
                    <a:pt x="1981" y="15556"/>
                    <a:pt x="2390" y="14303"/>
                  </a:cubicBezTo>
                  <a:cubicBezTo>
                    <a:pt x="2795" y="13049"/>
                    <a:pt x="3819" y="12184"/>
                    <a:pt x="5124" y="11995"/>
                  </a:cubicBezTo>
                  <a:lnTo>
                    <a:pt x="18897" y="9994"/>
                  </a:lnTo>
                  <a:cubicBezTo>
                    <a:pt x="20604" y="9748"/>
                    <a:pt x="22081" y="8673"/>
                    <a:pt x="22848" y="7126"/>
                  </a:cubicBezTo>
                  <a:lnTo>
                    <a:pt x="25703" y="1340"/>
                  </a:lnTo>
                  <a:cubicBezTo>
                    <a:pt x="25930" y="881"/>
                    <a:pt x="25741" y="323"/>
                    <a:pt x="25281" y="96"/>
                  </a:cubicBezTo>
                  <a:cubicBezTo>
                    <a:pt x="25148" y="31"/>
                    <a:pt x="25007" y="0"/>
                    <a:pt x="248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0" name="Google Shape;2520;p45"/>
            <p:cNvSpPr/>
            <p:nvPr/>
          </p:nvSpPr>
          <p:spPr>
            <a:xfrm>
              <a:off x="3391500" y="18075"/>
              <a:ext cx="963625" cy="1123900"/>
            </a:xfrm>
            <a:custGeom>
              <a:avLst/>
              <a:gdLst/>
              <a:ahLst/>
              <a:cxnLst/>
              <a:rect l="l" t="t" r="r" b="b"/>
              <a:pathLst>
                <a:path w="38545" h="44956" extrusionOk="0">
                  <a:moveTo>
                    <a:pt x="6499" y="1"/>
                  </a:moveTo>
                  <a:cubicBezTo>
                    <a:pt x="4488" y="1"/>
                    <a:pt x="2687" y="1120"/>
                    <a:pt x="1795" y="2925"/>
                  </a:cubicBezTo>
                  <a:lnTo>
                    <a:pt x="227" y="6101"/>
                  </a:lnTo>
                  <a:cubicBezTo>
                    <a:pt x="1" y="6561"/>
                    <a:pt x="189" y="7118"/>
                    <a:pt x="649" y="7345"/>
                  </a:cubicBezTo>
                  <a:cubicBezTo>
                    <a:pt x="781" y="7410"/>
                    <a:pt x="921" y="7440"/>
                    <a:pt x="1058" y="7440"/>
                  </a:cubicBezTo>
                  <a:cubicBezTo>
                    <a:pt x="1401" y="7440"/>
                    <a:pt x="1731" y="7250"/>
                    <a:pt x="1893" y="6922"/>
                  </a:cubicBezTo>
                  <a:lnTo>
                    <a:pt x="3461" y="3745"/>
                  </a:lnTo>
                  <a:cubicBezTo>
                    <a:pt x="4045" y="2563"/>
                    <a:pt x="5181" y="1857"/>
                    <a:pt x="6499" y="1857"/>
                  </a:cubicBezTo>
                  <a:cubicBezTo>
                    <a:pt x="7820" y="1857"/>
                    <a:pt x="8956" y="2563"/>
                    <a:pt x="9540" y="3745"/>
                  </a:cubicBezTo>
                  <a:lnTo>
                    <a:pt x="15697" y="16226"/>
                  </a:lnTo>
                  <a:cubicBezTo>
                    <a:pt x="16464" y="17773"/>
                    <a:pt x="17941" y="18848"/>
                    <a:pt x="19648" y="19094"/>
                  </a:cubicBezTo>
                  <a:lnTo>
                    <a:pt x="33418" y="21095"/>
                  </a:lnTo>
                  <a:cubicBezTo>
                    <a:pt x="34726" y="21284"/>
                    <a:pt x="35750" y="22149"/>
                    <a:pt x="36155" y="23403"/>
                  </a:cubicBezTo>
                  <a:cubicBezTo>
                    <a:pt x="36564" y="24656"/>
                    <a:pt x="36243" y="25958"/>
                    <a:pt x="35297" y="26877"/>
                  </a:cubicBezTo>
                  <a:lnTo>
                    <a:pt x="25335" y="36592"/>
                  </a:lnTo>
                  <a:cubicBezTo>
                    <a:pt x="24098" y="37795"/>
                    <a:pt x="23534" y="39532"/>
                    <a:pt x="23825" y="41235"/>
                  </a:cubicBezTo>
                  <a:cubicBezTo>
                    <a:pt x="23825" y="41235"/>
                    <a:pt x="24331" y="44179"/>
                    <a:pt x="24331" y="44186"/>
                  </a:cubicBezTo>
                  <a:cubicBezTo>
                    <a:pt x="24407" y="44632"/>
                    <a:pt x="24810" y="44955"/>
                    <a:pt x="25252" y="44955"/>
                  </a:cubicBezTo>
                  <a:cubicBezTo>
                    <a:pt x="25302" y="44955"/>
                    <a:pt x="25352" y="44951"/>
                    <a:pt x="25403" y="44943"/>
                  </a:cubicBezTo>
                  <a:cubicBezTo>
                    <a:pt x="25910" y="44855"/>
                    <a:pt x="26247" y="44375"/>
                    <a:pt x="26160" y="43871"/>
                  </a:cubicBezTo>
                  <a:lnTo>
                    <a:pt x="25656" y="40921"/>
                  </a:lnTo>
                  <a:cubicBezTo>
                    <a:pt x="25467" y="39823"/>
                    <a:pt x="25832" y="38698"/>
                    <a:pt x="26629" y="37921"/>
                  </a:cubicBezTo>
                  <a:lnTo>
                    <a:pt x="36595" y="28209"/>
                  </a:lnTo>
                  <a:cubicBezTo>
                    <a:pt x="38035" y="26802"/>
                    <a:pt x="38545" y="24741"/>
                    <a:pt x="37923" y="22828"/>
                  </a:cubicBezTo>
                  <a:cubicBezTo>
                    <a:pt x="37301" y="20916"/>
                    <a:pt x="35675" y="19547"/>
                    <a:pt x="33685" y="19260"/>
                  </a:cubicBezTo>
                  <a:lnTo>
                    <a:pt x="19915" y="17256"/>
                  </a:lnTo>
                  <a:cubicBezTo>
                    <a:pt x="18813" y="17097"/>
                    <a:pt x="17857" y="16404"/>
                    <a:pt x="17363" y="15404"/>
                  </a:cubicBezTo>
                  <a:lnTo>
                    <a:pt x="11207" y="2925"/>
                  </a:lnTo>
                  <a:cubicBezTo>
                    <a:pt x="10314" y="1120"/>
                    <a:pt x="8513" y="1"/>
                    <a:pt x="64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0" name="TextBox 79">
            <a:extLst>
              <a:ext uri="{FF2B5EF4-FFF2-40B4-BE49-F238E27FC236}">
                <a16:creationId xmlns:a16="http://schemas.microsoft.com/office/drawing/2014/main" id="{9471E05A-CDB2-466D-98E0-B4CE7F403A32}"/>
              </a:ext>
            </a:extLst>
          </p:cNvPr>
          <p:cNvSpPr txBox="1"/>
          <p:nvPr/>
        </p:nvSpPr>
        <p:spPr>
          <a:xfrm>
            <a:off x="2762895" y="1306697"/>
            <a:ext cx="326571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OM" sz="66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انتــــــــــــــــــــــــــــــــهى الــــــــــــــــــــــــــــدرس</a:t>
            </a:r>
            <a:endParaRPr lang="en-US" sz="6600" b="1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341">
          <a:extLst>
            <a:ext uri="{FF2B5EF4-FFF2-40B4-BE49-F238E27FC236}">
              <a16:creationId xmlns:a16="http://schemas.microsoft.com/office/drawing/2014/main" id="{9334F564-E1AA-D95F-F51C-CF882BACB3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48" name="Google Shape;1348;p29">
            <a:extLst>
              <a:ext uri="{FF2B5EF4-FFF2-40B4-BE49-F238E27FC236}">
                <a16:creationId xmlns:a16="http://schemas.microsoft.com/office/drawing/2014/main" id="{928FE583-8CCB-C249-B8ED-228783C7110E}"/>
              </a:ext>
            </a:extLst>
          </p:cNvPr>
          <p:cNvGrpSpPr/>
          <p:nvPr/>
        </p:nvGrpSpPr>
        <p:grpSpPr>
          <a:xfrm flipH="1">
            <a:off x="2890753" y="413960"/>
            <a:ext cx="352352" cy="338568"/>
            <a:chOff x="2416614" y="-315052"/>
            <a:chExt cx="2274706" cy="2185722"/>
          </a:xfrm>
        </p:grpSpPr>
        <p:sp>
          <p:nvSpPr>
            <p:cNvPr id="1349" name="Google Shape;1349;p29">
              <a:extLst>
                <a:ext uri="{FF2B5EF4-FFF2-40B4-BE49-F238E27FC236}">
                  <a16:creationId xmlns:a16="http://schemas.microsoft.com/office/drawing/2014/main" id="{AEB90DCD-134B-1DD6-A63E-BD206404D6C2}"/>
                </a:ext>
              </a:extLst>
            </p:cNvPr>
            <p:cNvSpPr/>
            <p:nvPr/>
          </p:nvSpPr>
          <p:spPr>
            <a:xfrm>
              <a:off x="2416614" y="-315052"/>
              <a:ext cx="2274706" cy="2185722"/>
            </a:xfrm>
            <a:custGeom>
              <a:avLst/>
              <a:gdLst/>
              <a:ahLst/>
              <a:cxnLst/>
              <a:rect l="l" t="t" r="r" b="b"/>
              <a:pathLst>
                <a:path w="75079" h="72142" extrusionOk="0">
                  <a:moveTo>
                    <a:pt x="37538" y="0"/>
                  </a:moveTo>
                  <a:cubicBezTo>
                    <a:pt x="35486" y="0"/>
                    <a:pt x="33490" y="565"/>
                    <a:pt x="31763" y="1639"/>
                  </a:cubicBezTo>
                  <a:cubicBezTo>
                    <a:pt x="30040" y="2711"/>
                    <a:pt x="28647" y="4252"/>
                    <a:pt x="27738" y="6094"/>
                  </a:cubicBezTo>
                  <a:lnTo>
                    <a:pt x="26170" y="9270"/>
                  </a:lnTo>
                  <a:cubicBezTo>
                    <a:pt x="25872" y="9871"/>
                    <a:pt x="25670" y="10506"/>
                    <a:pt x="25568" y="11158"/>
                  </a:cubicBezTo>
                  <a:cubicBezTo>
                    <a:pt x="25113" y="11639"/>
                    <a:pt x="24734" y="12183"/>
                    <a:pt x="24436" y="12785"/>
                  </a:cubicBezTo>
                  <a:lnTo>
                    <a:pt x="22115" y="17488"/>
                  </a:lnTo>
                  <a:lnTo>
                    <a:pt x="9537" y="19317"/>
                  </a:lnTo>
                  <a:cubicBezTo>
                    <a:pt x="7503" y="19613"/>
                    <a:pt x="5607" y="20458"/>
                    <a:pt x="4056" y="21770"/>
                  </a:cubicBezTo>
                  <a:cubicBezTo>
                    <a:pt x="2505" y="23077"/>
                    <a:pt x="1349" y="24801"/>
                    <a:pt x="713" y="26755"/>
                  </a:cubicBezTo>
                  <a:cubicBezTo>
                    <a:pt x="78" y="28711"/>
                    <a:pt x="1" y="30782"/>
                    <a:pt x="487" y="32756"/>
                  </a:cubicBezTo>
                  <a:cubicBezTo>
                    <a:pt x="974" y="34726"/>
                    <a:pt x="2008" y="36523"/>
                    <a:pt x="3478" y="37960"/>
                  </a:cubicBezTo>
                  <a:lnTo>
                    <a:pt x="12578" y="46831"/>
                  </a:lnTo>
                  <a:lnTo>
                    <a:pt x="10433" y="59358"/>
                  </a:lnTo>
                  <a:cubicBezTo>
                    <a:pt x="10084" y="61381"/>
                    <a:pt x="10304" y="63446"/>
                    <a:pt x="11071" y="65329"/>
                  </a:cubicBezTo>
                  <a:cubicBezTo>
                    <a:pt x="11835" y="67208"/>
                    <a:pt x="13116" y="68840"/>
                    <a:pt x="14778" y="70047"/>
                  </a:cubicBezTo>
                  <a:cubicBezTo>
                    <a:pt x="16664" y="71418"/>
                    <a:pt x="18884" y="72141"/>
                    <a:pt x="21195" y="72141"/>
                  </a:cubicBezTo>
                  <a:cubicBezTo>
                    <a:pt x="22956" y="72141"/>
                    <a:pt x="24717" y="71706"/>
                    <a:pt x="26289" y="70881"/>
                  </a:cubicBezTo>
                  <a:lnTo>
                    <a:pt x="37538" y="64967"/>
                  </a:lnTo>
                  <a:lnTo>
                    <a:pt x="48271" y="70607"/>
                  </a:lnTo>
                  <a:lnTo>
                    <a:pt x="48274" y="70611"/>
                  </a:lnTo>
                  <a:cubicBezTo>
                    <a:pt x="48430" y="70692"/>
                    <a:pt x="48561" y="70759"/>
                    <a:pt x="48689" y="70827"/>
                  </a:cubicBezTo>
                  <a:cubicBezTo>
                    <a:pt x="48720" y="70844"/>
                    <a:pt x="48750" y="70861"/>
                    <a:pt x="48784" y="70878"/>
                  </a:cubicBezTo>
                  <a:lnTo>
                    <a:pt x="48787" y="70881"/>
                  </a:lnTo>
                  <a:cubicBezTo>
                    <a:pt x="50349" y="71699"/>
                    <a:pt x="52086" y="72124"/>
                    <a:pt x="53859" y="72124"/>
                  </a:cubicBezTo>
                  <a:cubicBezTo>
                    <a:pt x="54127" y="72124"/>
                    <a:pt x="54394" y="72115"/>
                    <a:pt x="54661" y="72094"/>
                  </a:cubicBezTo>
                  <a:cubicBezTo>
                    <a:pt x="56709" y="71949"/>
                    <a:pt x="58658" y="71240"/>
                    <a:pt x="60301" y="70047"/>
                  </a:cubicBezTo>
                  <a:cubicBezTo>
                    <a:pt x="61960" y="68840"/>
                    <a:pt x="63244" y="67208"/>
                    <a:pt x="64008" y="65326"/>
                  </a:cubicBezTo>
                  <a:cubicBezTo>
                    <a:pt x="64775" y="63446"/>
                    <a:pt x="64995" y="61381"/>
                    <a:pt x="64646" y="59358"/>
                  </a:cubicBezTo>
                  <a:lnTo>
                    <a:pt x="63576" y="53099"/>
                  </a:lnTo>
                  <a:cubicBezTo>
                    <a:pt x="63443" y="52335"/>
                    <a:pt x="63173" y="51592"/>
                    <a:pt x="62785" y="50916"/>
                  </a:cubicBezTo>
                  <a:cubicBezTo>
                    <a:pt x="62927" y="50153"/>
                    <a:pt x="62933" y="49358"/>
                    <a:pt x="62801" y="48595"/>
                  </a:cubicBezTo>
                  <a:lnTo>
                    <a:pt x="62497" y="46831"/>
                  </a:lnTo>
                  <a:lnTo>
                    <a:pt x="71601" y="37960"/>
                  </a:lnTo>
                  <a:cubicBezTo>
                    <a:pt x="73071" y="36527"/>
                    <a:pt x="74105" y="34726"/>
                    <a:pt x="74592" y="32756"/>
                  </a:cubicBezTo>
                  <a:cubicBezTo>
                    <a:pt x="75078" y="30785"/>
                    <a:pt x="75001" y="28711"/>
                    <a:pt x="74366" y="26758"/>
                  </a:cubicBezTo>
                  <a:cubicBezTo>
                    <a:pt x="73730" y="24801"/>
                    <a:pt x="72574" y="23077"/>
                    <a:pt x="71023" y="21770"/>
                  </a:cubicBezTo>
                  <a:cubicBezTo>
                    <a:pt x="69472" y="20462"/>
                    <a:pt x="67576" y="19613"/>
                    <a:pt x="65542" y="19317"/>
                  </a:cubicBezTo>
                  <a:lnTo>
                    <a:pt x="52964" y="17488"/>
                  </a:lnTo>
                  <a:lnTo>
                    <a:pt x="47341" y="6094"/>
                  </a:lnTo>
                  <a:cubicBezTo>
                    <a:pt x="46432" y="4248"/>
                    <a:pt x="45040" y="2711"/>
                    <a:pt x="43313" y="1639"/>
                  </a:cubicBezTo>
                  <a:cubicBezTo>
                    <a:pt x="41589" y="565"/>
                    <a:pt x="39593" y="0"/>
                    <a:pt x="375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1440000" algn="bl" rotWithShape="0">
                <a:schemeClr val="dk1">
                  <a:alpha val="5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0" name="Google Shape;1350;p29">
              <a:extLst>
                <a:ext uri="{FF2B5EF4-FFF2-40B4-BE49-F238E27FC236}">
                  <a16:creationId xmlns:a16="http://schemas.microsoft.com/office/drawing/2014/main" id="{78F7CA54-A465-8D68-3E92-2B6944FA6249}"/>
                </a:ext>
              </a:extLst>
            </p:cNvPr>
            <p:cNvSpPr/>
            <p:nvPr/>
          </p:nvSpPr>
          <p:spPr>
            <a:xfrm>
              <a:off x="2753750" y="41200"/>
              <a:ext cx="1600525" cy="1473075"/>
            </a:xfrm>
            <a:custGeom>
              <a:avLst/>
              <a:gdLst/>
              <a:ahLst/>
              <a:cxnLst/>
              <a:rect l="l" t="t" r="r" b="b"/>
              <a:pathLst>
                <a:path w="64021" h="58923" extrusionOk="0">
                  <a:moveTo>
                    <a:pt x="32011" y="0"/>
                  </a:moveTo>
                  <a:cubicBezTo>
                    <a:pt x="30471" y="0"/>
                    <a:pt x="28931" y="803"/>
                    <a:pt x="28140" y="2408"/>
                  </a:cubicBezTo>
                  <a:lnTo>
                    <a:pt x="21979" y="14888"/>
                  </a:lnTo>
                  <a:cubicBezTo>
                    <a:pt x="21351" y="16162"/>
                    <a:pt x="20134" y="17044"/>
                    <a:pt x="18728" y="17250"/>
                  </a:cubicBezTo>
                  <a:lnTo>
                    <a:pt x="4957" y="19250"/>
                  </a:lnTo>
                  <a:cubicBezTo>
                    <a:pt x="1416" y="19765"/>
                    <a:pt x="0" y="24117"/>
                    <a:pt x="2565" y="26614"/>
                  </a:cubicBezTo>
                  <a:lnTo>
                    <a:pt x="12531" y="36330"/>
                  </a:lnTo>
                  <a:cubicBezTo>
                    <a:pt x="13548" y="37320"/>
                    <a:pt x="14011" y="38749"/>
                    <a:pt x="13771" y="40151"/>
                  </a:cubicBezTo>
                  <a:lnTo>
                    <a:pt x="11419" y="53865"/>
                  </a:lnTo>
                  <a:cubicBezTo>
                    <a:pt x="10940" y="56656"/>
                    <a:pt x="13159" y="58922"/>
                    <a:pt x="15674" y="58922"/>
                  </a:cubicBezTo>
                  <a:cubicBezTo>
                    <a:pt x="16338" y="58922"/>
                    <a:pt x="17023" y="58765"/>
                    <a:pt x="17684" y="58417"/>
                  </a:cubicBezTo>
                  <a:lnTo>
                    <a:pt x="30001" y="51942"/>
                  </a:lnTo>
                  <a:cubicBezTo>
                    <a:pt x="30630" y="51611"/>
                    <a:pt x="31320" y="51445"/>
                    <a:pt x="32011" y="51445"/>
                  </a:cubicBezTo>
                  <a:cubicBezTo>
                    <a:pt x="32701" y="51445"/>
                    <a:pt x="33391" y="51611"/>
                    <a:pt x="34020" y="51942"/>
                  </a:cubicBezTo>
                  <a:lnTo>
                    <a:pt x="46337" y="58417"/>
                  </a:lnTo>
                  <a:cubicBezTo>
                    <a:pt x="46998" y="58765"/>
                    <a:pt x="47683" y="58922"/>
                    <a:pt x="48347" y="58922"/>
                  </a:cubicBezTo>
                  <a:cubicBezTo>
                    <a:pt x="50862" y="58922"/>
                    <a:pt x="53081" y="56656"/>
                    <a:pt x="52602" y="53865"/>
                  </a:cubicBezTo>
                  <a:lnTo>
                    <a:pt x="50250" y="40151"/>
                  </a:lnTo>
                  <a:cubicBezTo>
                    <a:pt x="50010" y="38749"/>
                    <a:pt x="50473" y="37320"/>
                    <a:pt x="51490" y="36330"/>
                  </a:cubicBezTo>
                  <a:lnTo>
                    <a:pt x="61456" y="26614"/>
                  </a:lnTo>
                  <a:cubicBezTo>
                    <a:pt x="64021" y="24117"/>
                    <a:pt x="62605" y="19765"/>
                    <a:pt x="59064" y="19250"/>
                  </a:cubicBezTo>
                  <a:lnTo>
                    <a:pt x="45293" y="17250"/>
                  </a:lnTo>
                  <a:cubicBezTo>
                    <a:pt x="43887" y="17044"/>
                    <a:pt x="42670" y="16162"/>
                    <a:pt x="42042" y="14888"/>
                  </a:cubicBezTo>
                  <a:lnTo>
                    <a:pt x="35881" y="2408"/>
                  </a:lnTo>
                  <a:cubicBezTo>
                    <a:pt x="35090" y="803"/>
                    <a:pt x="33550" y="0"/>
                    <a:pt x="3201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1" name="Google Shape;1351;p29">
              <a:extLst>
                <a:ext uri="{FF2B5EF4-FFF2-40B4-BE49-F238E27FC236}">
                  <a16:creationId xmlns:a16="http://schemas.microsoft.com/office/drawing/2014/main" id="{D77E27EE-5F9E-0C49-70F9-577DBCEABAE1}"/>
                </a:ext>
              </a:extLst>
            </p:cNvPr>
            <p:cNvSpPr/>
            <p:nvPr/>
          </p:nvSpPr>
          <p:spPr>
            <a:xfrm>
              <a:off x="2753750" y="41250"/>
              <a:ext cx="883275" cy="1473000"/>
            </a:xfrm>
            <a:custGeom>
              <a:avLst/>
              <a:gdLst/>
              <a:ahLst/>
              <a:cxnLst/>
              <a:rect l="l" t="t" r="r" b="b"/>
              <a:pathLst>
                <a:path w="35331" h="58920" extrusionOk="0">
                  <a:moveTo>
                    <a:pt x="32009" y="0"/>
                  </a:moveTo>
                  <a:cubicBezTo>
                    <a:pt x="30470" y="0"/>
                    <a:pt x="28931" y="802"/>
                    <a:pt x="28140" y="2406"/>
                  </a:cubicBezTo>
                  <a:lnTo>
                    <a:pt x="21979" y="14886"/>
                  </a:lnTo>
                  <a:cubicBezTo>
                    <a:pt x="21351" y="16160"/>
                    <a:pt x="20134" y="17042"/>
                    <a:pt x="18728" y="17248"/>
                  </a:cubicBezTo>
                  <a:lnTo>
                    <a:pt x="4957" y="19248"/>
                  </a:lnTo>
                  <a:cubicBezTo>
                    <a:pt x="1416" y="19763"/>
                    <a:pt x="0" y="24115"/>
                    <a:pt x="2565" y="26612"/>
                  </a:cubicBezTo>
                  <a:lnTo>
                    <a:pt x="12531" y="36328"/>
                  </a:lnTo>
                  <a:cubicBezTo>
                    <a:pt x="13548" y="37318"/>
                    <a:pt x="14011" y="38747"/>
                    <a:pt x="13771" y="40149"/>
                  </a:cubicBezTo>
                  <a:lnTo>
                    <a:pt x="11419" y="53863"/>
                  </a:lnTo>
                  <a:cubicBezTo>
                    <a:pt x="10940" y="56655"/>
                    <a:pt x="13155" y="58919"/>
                    <a:pt x="15669" y="58919"/>
                  </a:cubicBezTo>
                  <a:cubicBezTo>
                    <a:pt x="16208" y="58919"/>
                    <a:pt x="16760" y="58815"/>
                    <a:pt x="17302" y="58591"/>
                  </a:cubicBezTo>
                  <a:cubicBezTo>
                    <a:pt x="16538" y="57685"/>
                    <a:pt x="16137" y="56454"/>
                    <a:pt x="16369" y="55100"/>
                  </a:cubicBezTo>
                  <a:lnTo>
                    <a:pt x="18721" y="41386"/>
                  </a:lnTo>
                  <a:cubicBezTo>
                    <a:pt x="18961" y="39984"/>
                    <a:pt x="18498" y="38558"/>
                    <a:pt x="17478" y="37565"/>
                  </a:cubicBezTo>
                  <a:lnTo>
                    <a:pt x="7515" y="27853"/>
                  </a:lnTo>
                  <a:cubicBezTo>
                    <a:pt x="4951" y="25351"/>
                    <a:pt x="6367" y="20999"/>
                    <a:pt x="9908" y="20485"/>
                  </a:cubicBezTo>
                  <a:lnTo>
                    <a:pt x="23679" y="18485"/>
                  </a:lnTo>
                  <a:cubicBezTo>
                    <a:pt x="25085" y="18279"/>
                    <a:pt x="26301" y="17397"/>
                    <a:pt x="26930" y="16123"/>
                  </a:cubicBezTo>
                  <a:lnTo>
                    <a:pt x="33087" y="3643"/>
                  </a:lnTo>
                  <a:cubicBezTo>
                    <a:pt x="33594" y="2619"/>
                    <a:pt x="34408" y="1923"/>
                    <a:pt x="35330" y="1552"/>
                  </a:cubicBezTo>
                  <a:cubicBezTo>
                    <a:pt x="34482" y="517"/>
                    <a:pt x="33245" y="0"/>
                    <a:pt x="32009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2" name="Google Shape;1352;p29">
              <a:extLst>
                <a:ext uri="{FF2B5EF4-FFF2-40B4-BE49-F238E27FC236}">
                  <a16:creationId xmlns:a16="http://schemas.microsoft.com/office/drawing/2014/main" id="{1D75B361-57FF-2D63-49B9-9DD430CCA557}"/>
                </a:ext>
              </a:extLst>
            </p:cNvPr>
            <p:cNvSpPr/>
            <p:nvPr/>
          </p:nvSpPr>
          <p:spPr>
            <a:xfrm>
              <a:off x="2752900" y="245575"/>
              <a:ext cx="1347275" cy="1291875"/>
            </a:xfrm>
            <a:custGeom>
              <a:avLst/>
              <a:gdLst/>
              <a:ahLst/>
              <a:cxnLst/>
              <a:rect l="l" t="t" r="r" b="b"/>
              <a:pathLst>
                <a:path w="53891" h="51675" extrusionOk="0">
                  <a:moveTo>
                    <a:pt x="24869" y="0"/>
                  </a:moveTo>
                  <a:cubicBezTo>
                    <a:pt x="24527" y="0"/>
                    <a:pt x="24199" y="189"/>
                    <a:pt x="24038" y="516"/>
                  </a:cubicBezTo>
                  <a:lnTo>
                    <a:pt x="21182" y="6304"/>
                  </a:lnTo>
                  <a:cubicBezTo>
                    <a:pt x="20688" y="7304"/>
                    <a:pt x="19732" y="7997"/>
                    <a:pt x="18627" y="8156"/>
                  </a:cubicBezTo>
                  <a:lnTo>
                    <a:pt x="4860" y="10160"/>
                  </a:lnTo>
                  <a:cubicBezTo>
                    <a:pt x="2866" y="10447"/>
                    <a:pt x="1244" y="11816"/>
                    <a:pt x="622" y="13728"/>
                  </a:cubicBezTo>
                  <a:cubicBezTo>
                    <a:pt x="0" y="15641"/>
                    <a:pt x="510" y="17702"/>
                    <a:pt x="1950" y="19109"/>
                  </a:cubicBezTo>
                  <a:lnTo>
                    <a:pt x="11916" y="28821"/>
                  </a:lnTo>
                  <a:cubicBezTo>
                    <a:pt x="12713" y="29598"/>
                    <a:pt x="13078" y="30719"/>
                    <a:pt x="12889" y="31821"/>
                  </a:cubicBezTo>
                  <a:lnTo>
                    <a:pt x="10537" y="45534"/>
                  </a:lnTo>
                  <a:cubicBezTo>
                    <a:pt x="10199" y="47518"/>
                    <a:pt x="10996" y="49485"/>
                    <a:pt x="12626" y="50667"/>
                  </a:cubicBezTo>
                  <a:cubicBezTo>
                    <a:pt x="13544" y="51335"/>
                    <a:pt x="14620" y="51675"/>
                    <a:pt x="15703" y="51675"/>
                  </a:cubicBezTo>
                  <a:cubicBezTo>
                    <a:pt x="16537" y="51675"/>
                    <a:pt x="17376" y="51474"/>
                    <a:pt x="18150" y="51066"/>
                  </a:cubicBezTo>
                  <a:lnTo>
                    <a:pt x="30468" y="44591"/>
                  </a:lnTo>
                  <a:cubicBezTo>
                    <a:pt x="30961" y="44331"/>
                    <a:pt x="31503" y="44201"/>
                    <a:pt x="32045" y="44201"/>
                  </a:cubicBezTo>
                  <a:cubicBezTo>
                    <a:pt x="32586" y="44201"/>
                    <a:pt x="33128" y="44331"/>
                    <a:pt x="33621" y="44591"/>
                  </a:cubicBezTo>
                  <a:lnTo>
                    <a:pt x="45939" y="51066"/>
                  </a:lnTo>
                  <a:cubicBezTo>
                    <a:pt x="46692" y="51463"/>
                    <a:pt x="47532" y="51662"/>
                    <a:pt x="48373" y="51662"/>
                  </a:cubicBezTo>
                  <a:cubicBezTo>
                    <a:pt x="49460" y="51662"/>
                    <a:pt x="50551" y="51330"/>
                    <a:pt x="51463" y="50667"/>
                  </a:cubicBezTo>
                  <a:cubicBezTo>
                    <a:pt x="53093" y="49485"/>
                    <a:pt x="53890" y="47518"/>
                    <a:pt x="53552" y="45534"/>
                  </a:cubicBezTo>
                  <a:lnTo>
                    <a:pt x="52477" y="39279"/>
                  </a:lnTo>
                  <a:cubicBezTo>
                    <a:pt x="52399" y="38829"/>
                    <a:pt x="52009" y="38509"/>
                    <a:pt x="51565" y="38509"/>
                  </a:cubicBezTo>
                  <a:cubicBezTo>
                    <a:pt x="51513" y="38509"/>
                    <a:pt x="51459" y="38513"/>
                    <a:pt x="51406" y="38522"/>
                  </a:cubicBezTo>
                  <a:cubicBezTo>
                    <a:pt x="50899" y="38607"/>
                    <a:pt x="50562" y="39087"/>
                    <a:pt x="50649" y="39594"/>
                  </a:cubicBezTo>
                  <a:lnTo>
                    <a:pt x="51721" y="45848"/>
                  </a:lnTo>
                  <a:cubicBezTo>
                    <a:pt x="51944" y="47150"/>
                    <a:pt x="51440" y="48390"/>
                    <a:pt x="50372" y="49164"/>
                  </a:cubicBezTo>
                  <a:cubicBezTo>
                    <a:pt x="49770" y="49602"/>
                    <a:pt x="49083" y="49823"/>
                    <a:pt x="48389" y="49823"/>
                  </a:cubicBezTo>
                  <a:cubicBezTo>
                    <a:pt x="47853" y="49823"/>
                    <a:pt x="47312" y="49691"/>
                    <a:pt x="46803" y="49424"/>
                  </a:cubicBezTo>
                  <a:lnTo>
                    <a:pt x="34486" y="42949"/>
                  </a:lnTo>
                  <a:cubicBezTo>
                    <a:pt x="33723" y="42547"/>
                    <a:pt x="32884" y="42346"/>
                    <a:pt x="32045" y="42346"/>
                  </a:cubicBezTo>
                  <a:cubicBezTo>
                    <a:pt x="31206" y="42346"/>
                    <a:pt x="30367" y="42547"/>
                    <a:pt x="29603" y="42949"/>
                  </a:cubicBezTo>
                  <a:lnTo>
                    <a:pt x="17286" y="49424"/>
                  </a:lnTo>
                  <a:cubicBezTo>
                    <a:pt x="16777" y="49691"/>
                    <a:pt x="16236" y="49823"/>
                    <a:pt x="15700" y="49823"/>
                  </a:cubicBezTo>
                  <a:cubicBezTo>
                    <a:pt x="15006" y="49823"/>
                    <a:pt x="14319" y="49602"/>
                    <a:pt x="13717" y="49164"/>
                  </a:cubicBezTo>
                  <a:cubicBezTo>
                    <a:pt x="12649" y="48390"/>
                    <a:pt x="12145" y="47150"/>
                    <a:pt x="12369" y="45848"/>
                  </a:cubicBezTo>
                  <a:lnTo>
                    <a:pt x="14721" y="32135"/>
                  </a:lnTo>
                  <a:cubicBezTo>
                    <a:pt x="15011" y="30432"/>
                    <a:pt x="14447" y="28695"/>
                    <a:pt x="13210" y="27492"/>
                  </a:cubicBezTo>
                  <a:lnTo>
                    <a:pt x="3248" y="17777"/>
                  </a:lnTo>
                  <a:cubicBezTo>
                    <a:pt x="2302" y="16858"/>
                    <a:pt x="1981" y="15556"/>
                    <a:pt x="2390" y="14303"/>
                  </a:cubicBezTo>
                  <a:cubicBezTo>
                    <a:pt x="2795" y="13049"/>
                    <a:pt x="3819" y="12184"/>
                    <a:pt x="5124" y="11995"/>
                  </a:cubicBezTo>
                  <a:lnTo>
                    <a:pt x="18897" y="9994"/>
                  </a:lnTo>
                  <a:cubicBezTo>
                    <a:pt x="20604" y="9748"/>
                    <a:pt x="22081" y="8673"/>
                    <a:pt x="22848" y="7126"/>
                  </a:cubicBezTo>
                  <a:lnTo>
                    <a:pt x="25703" y="1340"/>
                  </a:lnTo>
                  <a:cubicBezTo>
                    <a:pt x="25930" y="881"/>
                    <a:pt x="25741" y="323"/>
                    <a:pt x="25281" y="96"/>
                  </a:cubicBezTo>
                  <a:cubicBezTo>
                    <a:pt x="25148" y="31"/>
                    <a:pt x="25007" y="0"/>
                    <a:pt x="248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3" name="Google Shape;1353;p29">
              <a:extLst>
                <a:ext uri="{FF2B5EF4-FFF2-40B4-BE49-F238E27FC236}">
                  <a16:creationId xmlns:a16="http://schemas.microsoft.com/office/drawing/2014/main" id="{5E9D46BE-64EB-A17E-652D-702C85CBC870}"/>
                </a:ext>
              </a:extLst>
            </p:cNvPr>
            <p:cNvSpPr/>
            <p:nvPr/>
          </p:nvSpPr>
          <p:spPr>
            <a:xfrm>
              <a:off x="3391500" y="18075"/>
              <a:ext cx="963625" cy="1123900"/>
            </a:xfrm>
            <a:custGeom>
              <a:avLst/>
              <a:gdLst/>
              <a:ahLst/>
              <a:cxnLst/>
              <a:rect l="l" t="t" r="r" b="b"/>
              <a:pathLst>
                <a:path w="38545" h="44956" extrusionOk="0">
                  <a:moveTo>
                    <a:pt x="6499" y="1"/>
                  </a:moveTo>
                  <a:cubicBezTo>
                    <a:pt x="4488" y="1"/>
                    <a:pt x="2687" y="1120"/>
                    <a:pt x="1795" y="2925"/>
                  </a:cubicBezTo>
                  <a:lnTo>
                    <a:pt x="227" y="6101"/>
                  </a:lnTo>
                  <a:cubicBezTo>
                    <a:pt x="1" y="6561"/>
                    <a:pt x="189" y="7118"/>
                    <a:pt x="649" y="7345"/>
                  </a:cubicBezTo>
                  <a:cubicBezTo>
                    <a:pt x="781" y="7410"/>
                    <a:pt x="921" y="7440"/>
                    <a:pt x="1058" y="7440"/>
                  </a:cubicBezTo>
                  <a:cubicBezTo>
                    <a:pt x="1401" y="7440"/>
                    <a:pt x="1731" y="7250"/>
                    <a:pt x="1893" y="6922"/>
                  </a:cubicBezTo>
                  <a:lnTo>
                    <a:pt x="3461" y="3745"/>
                  </a:lnTo>
                  <a:cubicBezTo>
                    <a:pt x="4045" y="2563"/>
                    <a:pt x="5181" y="1857"/>
                    <a:pt x="6499" y="1857"/>
                  </a:cubicBezTo>
                  <a:cubicBezTo>
                    <a:pt x="7820" y="1857"/>
                    <a:pt x="8956" y="2563"/>
                    <a:pt x="9540" y="3745"/>
                  </a:cubicBezTo>
                  <a:lnTo>
                    <a:pt x="15697" y="16226"/>
                  </a:lnTo>
                  <a:cubicBezTo>
                    <a:pt x="16464" y="17773"/>
                    <a:pt x="17941" y="18848"/>
                    <a:pt x="19648" y="19094"/>
                  </a:cubicBezTo>
                  <a:lnTo>
                    <a:pt x="33418" y="21095"/>
                  </a:lnTo>
                  <a:cubicBezTo>
                    <a:pt x="34726" y="21284"/>
                    <a:pt x="35750" y="22149"/>
                    <a:pt x="36155" y="23403"/>
                  </a:cubicBezTo>
                  <a:cubicBezTo>
                    <a:pt x="36564" y="24656"/>
                    <a:pt x="36243" y="25958"/>
                    <a:pt x="35297" y="26877"/>
                  </a:cubicBezTo>
                  <a:lnTo>
                    <a:pt x="25335" y="36592"/>
                  </a:lnTo>
                  <a:cubicBezTo>
                    <a:pt x="24098" y="37795"/>
                    <a:pt x="23534" y="39532"/>
                    <a:pt x="23825" y="41235"/>
                  </a:cubicBezTo>
                  <a:cubicBezTo>
                    <a:pt x="23825" y="41235"/>
                    <a:pt x="24331" y="44179"/>
                    <a:pt x="24331" y="44186"/>
                  </a:cubicBezTo>
                  <a:cubicBezTo>
                    <a:pt x="24407" y="44632"/>
                    <a:pt x="24810" y="44955"/>
                    <a:pt x="25252" y="44955"/>
                  </a:cubicBezTo>
                  <a:cubicBezTo>
                    <a:pt x="25302" y="44955"/>
                    <a:pt x="25352" y="44951"/>
                    <a:pt x="25403" y="44943"/>
                  </a:cubicBezTo>
                  <a:cubicBezTo>
                    <a:pt x="25910" y="44855"/>
                    <a:pt x="26247" y="44375"/>
                    <a:pt x="26160" y="43871"/>
                  </a:cubicBezTo>
                  <a:lnTo>
                    <a:pt x="25656" y="40921"/>
                  </a:lnTo>
                  <a:cubicBezTo>
                    <a:pt x="25467" y="39823"/>
                    <a:pt x="25832" y="38698"/>
                    <a:pt x="26629" y="37921"/>
                  </a:cubicBezTo>
                  <a:lnTo>
                    <a:pt x="36595" y="28209"/>
                  </a:lnTo>
                  <a:cubicBezTo>
                    <a:pt x="38035" y="26802"/>
                    <a:pt x="38545" y="24741"/>
                    <a:pt x="37923" y="22828"/>
                  </a:cubicBezTo>
                  <a:cubicBezTo>
                    <a:pt x="37301" y="20916"/>
                    <a:pt x="35675" y="19547"/>
                    <a:pt x="33685" y="19260"/>
                  </a:cubicBezTo>
                  <a:lnTo>
                    <a:pt x="19915" y="17256"/>
                  </a:lnTo>
                  <a:cubicBezTo>
                    <a:pt x="18813" y="17097"/>
                    <a:pt x="17857" y="16404"/>
                    <a:pt x="17363" y="15404"/>
                  </a:cubicBezTo>
                  <a:lnTo>
                    <a:pt x="11207" y="2925"/>
                  </a:lnTo>
                  <a:cubicBezTo>
                    <a:pt x="10314" y="1120"/>
                    <a:pt x="8513" y="1"/>
                    <a:pt x="64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54" name="Google Shape;1354;p29">
            <a:extLst>
              <a:ext uri="{FF2B5EF4-FFF2-40B4-BE49-F238E27FC236}">
                <a16:creationId xmlns:a16="http://schemas.microsoft.com/office/drawing/2014/main" id="{4DBB80C2-0B98-059F-539B-F3E06CCBECF1}"/>
              </a:ext>
            </a:extLst>
          </p:cNvPr>
          <p:cNvGrpSpPr/>
          <p:nvPr/>
        </p:nvGrpSpPr>
        <p:grpSpPr>
          <a:xfrm flipH="1">
            <a:off x="179926" y="4167043"/>
            <a:ext cx="279106" cy="268188"/>
            <a:chOff x="2416614" y="-315052"/>
            <a:chExt cx="2274706" cy="2185722"/>
          </a:xfrm>
        </p:grpSpPr>
        <p:sp>
          <p:nvSpPr>
            <p:cNvPr id="1355" name="Google Shape;1355;p29">
              <a:extLst>
                <a:ext uri="{FF2B5EF4-FFF2-40B4-BE49-F238E27FC236}">
                  <a16:creationId xmlns:a16="http://schemas.microsoft.com/office/drawing/2014/main" id="{D120260A-76B9-71FE-124C-8CB92833F6F5}"/>
                </a:ext>
              </a:extLst>
            </p:cNvPr>
            <p:cNvSpPr/>
            <p:nvPr/>
          </p:nvSpPr>
          <p:spPr>
            <a:xfrm>
              <a:off x="2416614" y="-315052"/>
              <a:ext cx="2274706" cy="2185722"/>
            </a:xfrm>
            <a:custGeom>
              <a:avLst/>
              <a:gdLst/>
              <a:ahLst/>
              <a:cxnLst/>
              <a:rect l="l" t="t" r="r" b="b"/>
              <a:pathLst>
                <a:path w="75079" h="72142" extrusionOk="0">
                  <a:moveTo>
                    <a:pt x="37538" y="0"/>
                  </a:moveTo>
                  <a:cubicBezTo>
                    <a:pt x="35486" y="0"/>
                    <a:pt x="33490" y="565"/>
                    <a:pt x="31763" y="1639"/>
                  </a:cubicBezTo>
                  <a:cubicBezTo>
                    <a:pt x="30040" y="2711"/>
                    <a:pt x="28647" y="4252"/>
                    <a:pt x="27738" y="6094"/>
                  </a:cubicBezTo>
                  <a:lnTo>
                    <a:pt x="26170" y="9270"/>
                  </a:lnTo>
                  <a:cubicBezTo>
                    <a:pt x="25872" y="9871"/>
                    <a:pt x="25670" y="10506"/>
                    <a:pt x="25568" y="11158"/>
                  </a:cubicBezTo>
                  <a:cubicBezTo>
                    <a:pt x="25113" y="11639"/>
                    <a:pt x="24734" y="12183"/>
                    <a:pt x="24436" y="12785"/>
                  </a:cubicBezTo>
                  <a:lnTo>
                    <a:pt x="22115" y="17488"/>
                  </a:lnTo>
                  <a:lnTo>
                    <a:pt x="9537" y="19317"/>
                  </a:lnTo>
                  <a:cubicBezTo>
                    <a:pt x="7503" y="19613"/>
                    <a:pt x="5607" y="20458"/>
                    <a:pt x="4056" y="21770"/>
                  </a:cubicBezTo>
                  <a:cubicBezTo>
                    <a:pt x="2505" y="23077"/>
                    <a:pt x="1349" y="24801"/>
                    <a:pt x="713" y="26755"/>
                  </a:cubicBezTo>
                  <a:cubicBezTo>
                    <a:pt x="78" y="28711"/>
                    <a:pt x="1" y="30782"/>
                    <a:pt x="487" y="32756"/>
                  </a:cubicBezTo>
                  <a:cubicBezTo>
                    <a:pt x="974" y="34726"/>
                    <a:pt x="2008" y="36523"/>
                    <a:pt x="3478" y="37960"/>
                  </a:cubicBezTo>
                  <a:lnTo>
                    <a:pt x="12578" y="46831"/>
                  </a:lnTo>
                  <a:lnTo>
                    <a:pt x="10433" y="59358"/>
                  </a:lnTo>
                  <a:cubicBezTo>
                    <a:pt x="10084" y="61381"/>
                    <a:pt x="10304" y="63446"/>
                    <a:pt x="11071" y="65329"/>
                  </a:cubicBezTo>
                  <a:cubicBezTo>
                    <a:pt x="11835" y="67208"/>
                    <a:pt x="13116" y="68840"/>
                    <a:pt x="14778" y="70047"/>
                  </a:cubicBezTo>
                  <a:cubicBezTo>
                    <a:pt x="16664" y="71418"/>
                    <a:pt x="18884" y="72141"/>
                    <a:pt x="21195" y="72141"/>
                  </a:cubicBezTo>
                  <a:cubicBezTo>
                    <a:pt x="22956" y="72141"/>
                    <a:pt x="24717" y="71706"/>
                    <a:pt x="26289" y="70881"/>
                  </a:cubicBezTo>
                  <a:lnTo>
                    <a:pt x="37538" y="64967"/>
                  </a:lnTo>
                  <a:lnTo>
                    <a:pt x="48271" y="70607"/>
                  </a:lnTo>
                  <a:lnTo>
                    <a:pt x="48274" y="70611"/>
                  </a:lnTo>
                  <a:cubicBezTo>
                    <a:pt x="48430" y="70692"/>
                    <a:pt x="48561" y="70759"/>
                    <a:pt x="48689" y="70827"/>
                  </a:cubicBezTo>
                  <a:cubicBezTo>
                    <a:pt x="48720" y="70844"/>
                    <a:pt x="48750" y="70861"/>
                    <a:pt x="48784" y="70878"/>
                  </a:cubicBezTo>
                  <a:lnTo>
                    <a:pt x="48787" y="70881"/>
                  </a:lnTo>
                  <a:cubicBezTo>
                    <a:pt x="50349" y="71699"/>
                    <a:pt x="52086" y="72124"/>
                    <a:pt x="53859" y="72124"/>
                  </a:cubicBezTo>
                  <a:cubicBezTo>
                    <a:pt x="54127" y="72124"/>
                    <a:pt x="54394" y="72115"/>
                    <a:pt x="54661" y="72094"/>
                  </a:cubicBezTo>
                  <a:cubicBezTo>
                    <a:pt x="56709" y="71949"/>
                    <a:pt x="58658" y="71240"/>
                    <a:pt x="60301" y="70047"/>
                  </a:cubicBezTo>
                  <a:cubicBezTo>
                    <a:pt x="61960" y="68840"/>
                    <a:pt x="63244" y="67208"/>
                    <a:pt x="64008" y="65326"/>
                  </a:cubicBezTo>
                  <a:cubicBezTo>
                    <a:pt x="64775" y="63446"/>
                    <a:pt x="64995" y="61381"/>
                    <a:pt x="64646" y="59358"/>
                  </a:cubicBezTo>
                  <a:lnTo>
                    <a:pt x="63576" y="53099"/>
                  </a:lnTo>
                  <a:cubicBezTo>
                    <a:pt x="63443" y="52335"/>
                    <a:pt x="63173" y="51592"/>
                    <a:pt x="62785" y="50916"/>
                  </a:cubicBezTo>
                  <a:cubicBezTo>
                    <a:pt x="62927" y="50153"/>
                    <a:pt x="62933" y="49358"/>
                    <a:pt x="62801" y="48595"/>
                  </a:cubicBezTo>
                  <a:lnTo>
                    <a:pt x="62497" y="46831"/>
                  </a:lnTo>
                  <a:lnTo>
                    <a:pt x="71601" y="37960"/>
                  </a:lnTo>
                  <a:cubicBezTo>
                    <a:pt x="73071" y="36527"/>
                    <a:pt x="74105" y="34726"/>
                    <a:pt x="74592" y="32756"/>
                  </a:cubicBezTo>
                  <a:cubicBezTo>
                    <a:pt x="75078" y="30785"/>
                    <a:pt x="75001" y="28711"/>
                    <a:pt x="74366" y="26758"/>
                  </a:cubicBezTo>
                  <a:cubicBezTo>
                    <a:pt x="73730" y="24801"/>
                    <a:pt x="72574" y="23077"/>
                    <a:pt x="71023" y="21770"/>
                  </a:cubicBezTo>
                  <a:cubicBezTo>
                    <a:pt x="69472" y="20462"/>
                    <a:pt x="67576" y="19613"/>
                    <a:pt x="65542" y="19317"/>
                  </a:cubicBezTo>
                  <a:lnTo>
                    <a:pt x="52964" y="17488"/>
                  </a:lnTo>
                  <a:lnTo>
                    <a:pt x="47341" y="6094"/>
                  </a:lnTo>
                  <a:cubicBezTo>
                    <a:pt x="46432" y="4248"/>
                    <a:pt x="45040" y="2711"/>
                    <a:pt x="43313" y="1639"/>
                  </a:cubicBezTo>
                  <a:cubicBezTo>
                    <a:pt x="41589" y="565"/>
                    <a:pt x="39593" y="0"/>
                    <a:pt x="375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1440000" algn="bl" rotWithShape="0">
                <a:schemeClr val="dk1">
                  <a:alpha val="5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6" name="Google Shape;1356;p29">
              <a:extLst>
                <a:ext uri="{FF2B5EF4-FFF2-40B4-BE49-F238E27FC236}">
                  <a16:creationId xmlns:a16="http://schemas.microsoft.com/office/drawing/2014/main" id="{AE6C3328-4AA5-1325-5C87-302B1F441F62}"/>
                </a:ext>
              </a:extLst>
            </p:cNvPr>
            <p:cNvSpPr/>
            <p:nvPr/>
          </p:nvSpPr>
          <p:spPr>
            <a:xfrm>
              <a:off x="2753750" y="41200"/>
              <a:ext cx="1600525" cy="1473075"/>
            </a:xfrm>
            <a:custGeom>
              <a:avLst/>
              <a:gdLst/>
              <a:ahLst/>
              <a:cxnLst/>
              <a:rect l="l" t="t" r="r" b="b"/>
              <a:pathLst>
                <a:path w="64021" h="58923" extrusionOk="0">
                  <a:moveTo>
                    <a:pt x="32011" y="0"/>
                  </a:moveTo>
                  <a:cubicBezTo>
                    <a:pt x="30471" y="0"/>
                    <a:pt x="28931" y="803"/>
                    <a:pt x="28140" y="2408"/>
                  </a:cubicBezTo>
                  <a:lnTo>
                    <a:pt x="21979" y="14888"/>
                  </a:lnTo>
                  <a:cubicBezTo>
                    <a:pt x="21351" y="16162"/>
                    <a:pt x="20134" y="17044"/>
                    <a:pt x="18728" y="17250"/>
                  </a:cubicBezTo>
                  <a:lnTo>
                    <a:pt x="4957" y="19250"/>
                  </a:lnTo>
                  <a:cubicBezTo>
                    <a:pt x="1416" y="19765"/>
                    <a:pt x="0" y="24117"/>
                    <a:pt x="2565" y="26614"/>
                  </a:cubicBezTo>
                  <a:lnTo>
                    <a:pt x="12531" y="36330"/>
                  </a:lnTo>
                  <a:cubicBezTo>
                    <a:pt x="13548" y="37320"/>
                    <a:pt x="14011" y="38749"/>
                    <a:pt x="13771" y="40151"/>
                  </a:cubicBezTo>
                  <a:lnTo>
                    <a:pt x="11419" y="53865"/>
                  </a:lnTo>
                  <a:cubicBezTo>
                    <a:pt x="10940" y="56656"/>
                    <a:pt x="13159" y="58922"/>
                    <a:pt x="15674" y="58922"/>
                  </a:cubicBezTo>
                  <a:cubicBezTo>
                    <a:pt x="16338" y="58922"/>
                    <a:pt x="17023" y="58765"/>
                    <a:pt x="17684" y="58417"/>
                  </a:cubicBezTo>
                  <a:lnTo>
                    <a:pt x="30001" y="51942"/>
                  </a:lnTo>
                  <a:cubicBezTo>
                    <a:pt x="30630" y="51611"/>
                    <a:pt x="31320" y="51445"/>
                    <a:pt x="32011" y="51445"/>
                  </a:cubicBezTo>
                  <a:cubicBezTo>
                    <a:pt x="32701" y="51445"/>
                    <a:pt x="33391" y="51611"/>
                    <a:pt x="34020" y="51942"/>
                  </a:cubicBezTo>
                  <a:lnTo>
                    <a:pt x="46337" y="58417"/>
                  </a:lnTo>
                  <a:cubicBezTo>
                    <a:pt x="46998" y="58765"/>
                    <a:pt x="47683" y="58922"/>
                    <a:pt x="48347" y="58922"/>
                  </a:cubicBezTo>
                  <a:cubicBezTo>
                    <a:pt x="50862" y="58922"/>
                    <a:pt x="53081" y="56656"/>
                    <a:pt x="52602" y="53865"/>
                  </a:cubicBezTo>
                  <a:lnTo>
                    <a:pt x="50250" y="40151"/>
                  </a:lnTo>
                  <a:cubicBezTo>
                    <a:pt x="50010" y="38749"/>
                    <a:pt x="50473" y="37320"/>
                    <a:pt x="51490" y="36330"/>
                  </a:cubicBezTo>
                  <a:lnTo>
                    <a:pt x="61456" y="26614"/>
                  </a:lnTo>
                  <a:cubicBezTo>
                    <a:pt x="64021" y="24117"/>
                    <a:pt x="62605" y="19765"/>
                    <a:pt x="59064" y="19250"/>
                  </a:cubicBezTo>
                  <a:lnTo>
                    <a:pt x="45293" y="17250"/>
                  </a:lnTo>
                  <a:cubicBezTo>
                    <a:pt x="43887" y="17044"/>
                    <a:pt x="42670" y="16162"/>
                    <a:pt x="42042" y="14888"/>
                  </a:cubicBezTo>
                  <a:lnTo>
                    <a:pt x="35881" y="2408"/>
                  </a:lnTo>
                  <a:cubicBezTo>
                    <a:pt x="35090" y="803"/>
                    <a:pt x="33550" y="0"/>
                    <a:pt x="3201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7" name="Google Shape;1357;p29">
              <a:extLst>
                <a:ext uri="{FF2B5EF4-FFF2-40B4-BE49-F238E27FC236}">
                  <a16:creationId xmlns:a16="http://schemas.microsoft.com/office/drawing/2014/main" id="{0798042A-3E89-B024-5DAD-B8BE20CCE47B}"/>
                </a:ext>
              </a:extLst>
            </p:cNvPr>
            <p:cNvSpPr/>
            <p:nvPr/>
          </p:nvSpPr>
          <p:spPr>
            <a:xfrm>
              <a:off x="2753750" y="41250"/>
              <a:ext cx="883275" cy="1473000"/>
            </a:xfrm>
            <a:custGeom>
              <a:avLst/>
              <a:gdLst/>
              <a:ahLst/>
              <a:cxnLst/>
              <a:rect l="l" t="t" r="r" b="b"/>
              <a:pathLst>
                <a:path w="35331" h="58920" extrusionOk="0">
                  <a:moveTo>
                    <a:pt x="32009" y="0"/>
                  </a:moveTo>
                  <a:cubicBezTo>
                    <a:pt x="30470" y="0"/>
                    <a:pt x="28931" y="802"/>
                    <a:pt x="28140" y="2406"/>
                  </a:cubicBezTo>
                  <a:lnTo>
                    <a:pt x="21979" y="14886"/>
                  </a:lnTo>
                  <a:cubicBezTo>
                    <a:pt x="21351" y="16160"/>
                    <a:pt x="20134" y="17042"/>
                    <a:pt x="18728" y="17248"/>
                  </a:cubicBezTo>
                  <a:lnTo>
                    <a:pt x="4957" y="19248"/>
                  </a:lnTo>
                  <a:cubicBezTo>
                    <a:pt x="1416" y="19763"/>
                    <a:pt x="0" y="24115"/>
                    <a:pt x="2565" y="26612"/>
                  </a:cubicBezTo>
                  <a:lnTo>
                    <a:pt x="12531" y="36328"/>
                  </a:lnTo>
                  <a:cubicBezTo>
                    <a:pt x="13548" y="37318"/>
                    <a:pt x="14011" y="38747"/>
                    <a:pt x="13771" y="40149"/>
                  </a:cubicBezTo>
                  <a:lnTo>
                    <a:pt x="11419" y="53863"/>
                  </a:lnTo>
                  <a:cubicBezTo>
                    <a:pt x="10940" y="56655"/>
                    <a:pt x="13155" y="58919"/>
                    <a:pt x="15669" y="58919"/>
                  </a:cubicBezTo>
                  <a:cubicBezTo>
                    <a:pt x="16208" y="58919"/>
                    <a:pt x="16760" y="58815"/>
                    <a:pt x="17302" y="58591"/>
                  </a:cubicBezTo>
                  <a:cubicBezTo>
                    <a:pt x="16538" y="57685"/>
                    <a:pt x="16137" y="56454"/>
                    <a:pt x="16369" y="55100"/>
                  </a:cubicBezTo>
                  <a:lnTo>
                    <a:pt x="18721" y="41386"/>
                  </a:lnTo>
                  <a:cubicBezTo>
                    <a:pt x="18961" y="39984"/>
                    <a:pt x="18498" y="38558"/>
                    <a:pt x="17478" y="37565"/>
                  </a:cubicBezTo>
                  <a:lnTo>
                    <a:pt x="7515" y="27853"/>
                  </a:lnTo>
                  <a:cubicBezTo>
                    <a:pt x="4951" y="25351"/>
                    <a:pt x="6367" y="20999"/>
                    <a:pt x="9908" y="20485"/>
                  </a:cubicBezTo>
                  <a:lnTo>
                    <a:pt x="23679" y="18485"/>
                  </a:lnTo>
                  <a:cubicBezTo>
                    <a:pt x="25085" y="18279"/>
                    <a:pt x="26301" y="17397"/>
                    <a:pt x="26930" y="16123"/>
                  </a:cubicBezTo>
                  <a:lnTo>
                    <a:pt x="33087" y="3643"/>
                  </a:lnTo>
                  <a:cubicBezTo>
                    <a:pt x="33594" y="2619"/>
                    <a:pt x="34408" y="1923"/>
                    <a:pt x="35330" y="1552"/>
                  </a:cubicBezTo>
                  <a:cubicBezTo>
                    <a:pt x="34482" y="517"/>
                    <a:pt x="33245" y="0"/>
                    <a:pt x="32009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8" name="Google Shape;1358;p29">
              <a:extLst>
                <a:ext uri="{FF2B5EF4-FFF2-40B4-BE49-F238E27FC236}">
                  <a16:creationId xmlns:a16="http://schemas.microsoft.com/office/drawing/2014/main" id="{1AA9609B-21B9-CA62-3473-835BC680DABD}"/>
                </a:ext>
              </a:extLst>
            </p:cNvPr>
            <p:cNvSpPr/>
            <p:nvPr/>
          </p:nvSpPr>
          <p:spPr>
            <a:xfrm>
              <a:off x="2752900" y="245575"/>
              <a:ext cx="1347275" cy="1291875"/>
            </a:xfrm>
            <a:custGeom>
              <a:avLst/>
              <a:gdLst/>
              <a:ahLst/>
              <a:cxnLst/>
              <a:rect l="l" t="t" r="r" b="b"/>
              <a:pathLst>
                <a:path w="53891" h="51675" extrusionOk="0">
                  <a:moveTo>
                    <a:pt x="24869" y="0"/>
                  </a:moveTo>
                  <a:cubicBezTo>
                    <a:pt x="24527" y="0"/>
                    <a:pt x="24199" y="189"/>
                    <a:pt x="24038" y="516"/>
                  </a:cubicBezTo>
                  <a:lnTo>
                    <a:pt x="21182" y="6304"/>
                  </a:lnTo>
                  <a:cubicBezTo>
                    <a:pt x="20688" y="7304"/>
                    <a:pt x="19732" y="7997"/>
                    <a:pt x="18627" y="8156"/>
                  </a:cubicBezTo>
                  <a:lnTo>
                    <a:pt x="4860" y="10160"/>
                  </a:lnTo>
                  <a:cubicBezTo>
                    <a:pt x="2866" y="10447"/>
                    <a:pt x="1244" y="11816"/>
                    <a:pt x="622" y="13728"/>
                  </a:cubicBezTo>
                  <a:cubicBezTo>
                    <a:pt x="0" y="15641"/>
                    <a:pt x="510" y="17702"/>
                    <a:pt x="1950" y="19109"/>
                  </a:cubicBezTo>
                  <a:lnTo>
                    <a:pt x="11916" y="28821"/>
                  </a:lnTo>
                  <a:cubicBezTo>
                    <a:pt x="12713" y="29598"/>
                    <a:pt x="13078" y="30719"/>
                    <a:pt x="12889" y="31821"/>
                  </a:cubicBezTo>
                  <a:lnTo>
                    <a:pt x="10537" y="45534"/>
                  </a:lnTo>
                  <a:cubicBezTo>
                    <a:pt x="10199" y="47518"/>
                    <a:pt x="10996" y="49485"/>
                    <a:pt x="12626" y="50667"/>
                  </a:cubicBezTo>
                  <a:cubicBezTo>
                    <a:pt x="13544" y="51335"/>
                    <a:pt x="14620" y="51675"/>
                    <a:pt x="15703" y="51675"/>
                  </a:cubicBezTo>
                  <a:cubicBezTo>
                    <a:pt x="16537" y="51675"/>
                    <a:pt x="17376" y="51474"/>
                    <a:pt x="18150" y="51066"/>
                  </a:cubicBezTo>
                  <a:lnTo>
                    <a:pt x="30468" y="44591"/>
                  </a:lnTo>
                  <a:cubicBezTo>
                    <a:pt x="30961" y="44331"/>
                    <a:pt x="31503" y="44201"/>
                    <a:pt x="32045" y="44201"/>
                  </a:cubicBezTo>
                  <a:cubicBezTo>
                    <a:pt x="32586" y="44201"/>
                    <a:pt x="33128" y="44331"/>
                    <a:pt x="33621" y="44591"/>
                  </a:cubicBezTo>
                  <a:lnTo>
                    <a:pt x="45939" y="51066"/>
                  </a:lnTo>
                  <a:cubicBezTo>
                    <a:pt x="46692" y="51463"/>
                    <a:pt x="47532" y="51662"/>
                    <a:pt x="48373" y="51662"/>
                  </a:cubicBezTo>
                  <a:cubicBezTo>
                    <a:pt x="49460" y="51662"/>
                    <a:pt x="50551" y="51330"/>
                    <a:pt x="51463" y="50667"/>
                  </a:cubicBezTo>
                  <a:cubicBezTo>
                    <a:pt x="53093" y="49485"/>
                    <a:pt x="53890" y="47518"/>
                    <a:pt x="53552" y="45534"/>
                  </a:cubicBezTo>
                  <a:lnTo>
                    <a:pt x="52477" y="39279"/>
                  </a:lnTo>
                  <a:cubicBezTo>
                    <a:pt x="52399" y="38829"/>
                    <a:pt x="52009" y="38509"/>
                    <a:pt x="51565" y="38509"/>
                  </a:cubicBezTo>
                  <a:cubicBezTo>
                    <a:pt x="51513" y="38509"/>
                    <a:pt x="51459" y="38513"/>
                    <a:pt x="51406" y="38522"/>
                  </a:cubicBezTo>
                  <a:cubicBezTo>
                    <a:pt x="50899" y="38607"/>
                    <a:pt x="50562" y="39087"/>
                    <a:pt x="50649" y="39594"/>
                  </a:cubicBezTo>
                  <a:lnTo>
                    <a:pt x="51721" y="45848"/>
                  </a:lnTo>
                  <a:cubicBezTo>
                    <a:pt x="51944" y="47150"/>
                    <a:pt x="51440" y="48390"/>
                    <a:pt x="50372" y="49164"/>
                  </a:cubicBezTo>
                  <a:cubicBezTo>
                    <a:pt x="49770" y="49602"/>
                    <a:pt x="49083" y="49823"/>
                    <a:pt x="48389" y="49823"/>
                  </a:cubicBezTo>
                  <a:cubicBezTo>
                    <a:pt x="47853" y="49823"/>
                    <a:pt x="47312" y="49691"/>
                    <a:pt x="46803" y="49424"/>
                  </a:cubicBezTo>
                  <a:lnTo>
                    <a:pt x="34486" y="42949"/>
                  </a:lnTo>
                  <a:cubicBezTo>
                    <a:pt x="33723" y="42547"/>
                    <a:pt x="32884" y="42346"/>
                    <a:pt x="32045" y="42346"/>
                  </a:cubicBezTo>
                  <a:cubicBezTo>
                    <a:pt x="31206" y="42346"/>
                    <a:pt x="30367" y="42547"/>
                    <a:pt x="29603" y="42949"/>
                  </a:cubicBezTo>
                  <a:lnTo>
                    <a:pt x="17286" y="49424"/>
                  </a:lnTo>
                  <a:cubicBezTo>
                    <a:pt x="16777" y="49691"/>
                    <a:pt x="16236" y="49823"/>
                    <a:pt x="15700" y="49823"/>
                  </a:cubicBezTo>
                  <a:cubicBezTo>
                    <a:pt x="15006" y="49823"/>
                    <a:pt x="14319" y="49602"/>
                    <a:pt x="13717" y="49164"/>
                  </a:cubicBezTo>
                  <a:cubicBezTo>
                    <a:pt x="12649" y="48390"/>
                    <a:pt x="12145" y="47150"/>
                    <a:pt x="12369" y="45848"/>
                  </a:cubicBezTo>
                  <a:lnTo>
                    <a:pt x="14721" y="32135"/>
                  </a:lnTo>
                  <a:cubicBezTo>
                    <a:pt x="15011" y="30432"/>
                    <a:pt x="14447" y="28695"/>
                    <a:pt x="13210" y="27492"/>
                  </a:cubicBezTo>
                  <a:lnTo>
                    <a:pt x="3248" y="17777"/>
                  </a:lnTo>
                  <a:cubicBezTo>
                    <a:pt x="2302" y="16858"/>
                    <a:pt x="1981" y="15556"/>
                    <a:pt x="2390" y="14303"/>
                  </a:cubicBezTo>
                  <a:cubicBezTo>
                    <a:pt x="2795" y="13049"/>
                    <a:pt x="3819" y="12184"/>
                    <a:pt x="5124" y="11995"/>
                  </a:cubicBezTo>
                  <a:lnTo>
                    <a:pt x="18897" y="9994"/>
                  </a:lnTo>
                  <a:cubicBezTo>
                    <a:pt x="20604" y="9748"/>
                    <a:pt x="22081" y="8673"/>
                    <a:pt x="22848" y="7126"/>
                  </a:cubicBezTo>
                  <a:lnTo>
                    <a:pt x="25703" y="1340"/>
                  </a:lnTo>
                  <a:cubicBezTo>
                    <a:pt x="25930" y="881"/>
                    <a:pt x="25741" y="323"/>
                    <a:pt x="25281" y="96"/>
                  </a:cubicBezTo>
                  <a:cubicBezTo>
                    <a:pt x="25148" y="31"/>
                    <a:pt x="25007" y="0"/>
                    <a:pt x="248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9" name="Google Shape;1359;p29">
              <a:extLst>
                <a:ext uri="{FF2B5EF4-FFF2-40B4-BE49-F238E27FC236}">
                  <a16:creationId xmlns:a16="http://schemas.microsoft.com/office/drawing/2014/main" id="{4DFDA36E-6101-54E0-FF08-52B3F0F585DC}"/>
                </a:ext>
              </a:extLst>
            </p:cNvPr>
            <p:cNvSpPr/>
            <p:nvPr/>
          </p:nvSpPr>
          <p:spPr>
            <a:xfrm>
              <a:off x="3391500" y="18075"/>
              <a:ext cx="963625" cy="1123900"/>
            </a:xfrm>
            <a:custGeom>
              <a:avLst/>
              <a:gdLst/>
              <a:ahLst/>
              <a:cxnLst/>
              <a:rect l="l" t="t" r="r" b="b"/>
              <a:pathLst>
                <a:path w="38545" h="44956" extrusionOk="0">
                  <a:moveTo>
                    <a:pt x="6499" y="1"/>
                  </a:moveTo>
                  <a:cubicBezTo>
                    <a:pt x="4488" y="1"/>
                    <a:pt x="2687" y="1120"/>
                    <a:pt x="1795" y="2925"/>
                  </a:cubicBezTo>
                  <a:lnTo>
                    <a:pt x="227" y="6101"/>
                  </a:lnTo>
                  <a:cubicBezTo>
                    <a:pt x="1" y="6561"/>
                    <a:pt x="189" y="7118"/>
                    <a:pt x="649" y="7345"/>
                  </a:cubicBezTo>
                  <a:cubicBezTo>
                    <a:pt x="781" y="7410"/>
                    <a:pt x="921" y="7440"/>
                    <a:pt x="1058" y="7440"/>
                  </a:cubicBezTo>
                  <a:cubicBezTo>
                    <a:pt x="1401" y="7440"/>
                    <a:pt x="1731" y="7250"/>
                    <a:pt x="1893" y="6922"/>
                  </a:cubicBezTo>
                  <a:lnTo>
                    <a:pt x="3461" y="3745"/>
                  </a:lnTo>
                  <a:cubicBezTo>
                    <a:pt x="4045" y="2563"/>
                    <a:pt x="5181" y="1857"/>
                    <a:pt x="6499" y="1857"/>
                  </a:cubicBezTo>
                  <a:cubicBezTo>
                    <a:pt x="7820" y="1857"/>
                    <a:pt x="8956" y="2563"/>
                    <a:pt x="9540" y="3745"/>
                  </a:cubicBezTo>
                  <a:lnTo>
                    <a:pt x="15697" y="16226"/>
                  </a:lnTo>
                  <a:cubicBezTo>
                    <a:pt x="16464" y="17773"/>
                    <a:pt x="17941" y="18848"/>
                    <a:pt x="19648" y="19094"/>
                  </a:cubicBezTo>
                  <a:lnTo>
                    <a:pt x="33418" y="21095"/>
                  </a:lnTo>
                  <a:cubicBezTo>
                    <a:pt x="34726" y="21284"/>
                    <a:pt x="35750" y="22149"/>
                    <a:pt x="36155" y="23403"/>
                  </a:cubicBezTo>
                  <a:cubicBezTo>
                    <a:pt x="36564" y="24656"/>
                    <a:pt x="36243" y="25958"/>
                    <a:pt x="35297" y="26877"/>
                  </a:cubicBezTo>
                  <a:lnTo>
                    <a:pt x="25335" y="36592"/>
                  </a:lnTo>
                  <a:cubicBezTo>
                    <a:pt x="24098" y="37795"/>
                    <a:pt x="23534" y="39532"/>
                    <a:pt x="23825" y="41235"/>
                  </a:cubicBezTo>
                  <a:cubicBezTo>
                    <a:pt x="23825" y="41235"/>
                    <a:pt x="24331" y="44179"/>
                    <a:pt x="24331" y="44186"/>
                  </a:cubicBezTo>
                  <a:cubicBezTo>
                    <a:pt x="24407" y="44632"/>
                    <a:pt x="24810" y="44955"/>
                    <a:pt x="25252" y="44955"/>
                  </a:cubicBezTo>
                  <a:cubicBezTo>
                    <a:pt x="25302" y="44955"/>
                    <a:pt x="25352" y="44951"/>
                    <a:pt x="25403" y="44943"/>
                  </a:cubicBezTo>
                  <a:cubicBezTo>
                    <a:pt x="25910" y="44855"/>
                    <a:pt x="26247" y="44375"/>
                    <a:pt x="26160" y="43871"/>
                  </a:cubicBezTo>
                  <a:lnTo>
                    <a:pt x="25656" y="40921"/>
                  </a:lnTo>
                  <a:cubicBezTo>
                    <a:pt x="25467" y="39823"/>
                    <a:pt x="25832" y="38698"/>
                    <a:pt x="26629" y="37921"/>
                  </a:cubicBezTo>
                  <a:lnTo>
                    <a:pt x="36595" y="28209"/>
                  </a:lnTo>
                  <a:cubicBezTo>
                    <a:pt x="38035" y="26802"/>
                    <a:pt x="38545" y="24741"/>
                    <a:pt x="37923" y="22828"/>
                  </a:cubicBezTo>
                  <a:cubicBezTo>
                    <a:pt x="37301" y="20916"/>
                    <a:pt x="35675" y="19547"/>
                    <a:pt x="33685" y="19260"/>
                  </a:cubicBezTo>
                  <a:lnTo>
                    <a:pt x="19915" y="17256"/>
                  </a:lnTo>
                  <a:cubicBezTo>
                    <a:pt x="18813" y="17097"/>
                    <a:pt x="17857" y="16404"/>
                    <a:pt x="17363" y="15404"/>
                  </a:cubicBezTo>
                  <a:lnTo>
                    <a:pt x="11207" y="2925"/>
                  </a:lnTo>
                  <a:cubicBezTo>
                    <a:pt x="10314" y="1120"/>
                    <a:pt x="8513" y="1"/>
                    <a:pt x="64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8012EFA1-91FB-A706-27B8-BDD5E59905FD}"/>
              </a:ext>
            </a:extLst>
          </p:cNvPr>
          <p:cNvSpPr txBox="1"/>
          <p:nvPr/>
        </p:nvSpPr>
        <p:spPr>
          <a:xfrm>
            <a:off x="2971834" y="252531"/>
            <a:ext cx="33925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OM" sz="3200" b="1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مفـــــــــــــردات الــــــــــــــــدرس</a:t>
            </a:r>
            <a:endParaRPr lang="en-US" sz="3200" b="1" dirty="0">
              <a:solidFill>
                <a:schemeClr val="bg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6" name="Google Shape;2710;p47">
            <a:extLst>
              <a:ext uri="{FF2B5EF4-FFF2-40B4-BE49-F238E27FC236}">
                <a16:creationId xmlns:a16="http://schemas.microsoft.com/office/drawing/2014/main" id="{17515CB7-B0E7-E3EB-1B70-02B43F335C86}"/>
              </a:ext>
            </a:extLst>
          </p:cNvPr>
          <p:cNvSpPr/>
          <p:nvPr/>
        </p:nvSpPr>
        <p:spPr>
          <a:xfrm>
            <a:off x="4773594" y="1176692"/>
            <a:ext cx="2323099" cy="738070"/>
          </a:xfrm>
          <a:custGeom>
            <a:avLst/>
            <a:gdLst/>
            <a:ahLst/>
            <a:cxnLst/>
            <a:rect l="l" t="t" r="r" b="b"/>
            <a:pathLst>
              <a:path w="40258" h="29674" extrusionOk="0">
                <a:moveTo>
                  <a:pt x="36470" y="989"/>
                </a:moveTo>
                <a:cubicBezTo>
                  <a:pt x="36245" y="944"/>
                  <a:pt x="36017" y="903"/>
                  <a:pt x="35785" y="882"/>
                </a:cubicBezTo>
                <a:cubicBezTo>
                  <a:pt x="34672" y="778"/>
                  <a:pt x="33549" y="713"/>
                  <a:pt x="32429" y="685"/>
                </a:cubicBezTo>
                <a:cubicBezTo>
                  <a:pt x="30887" y="640"/>
                  <a:pt x="29346" y="654"/>
                  <a:pt x="27808" y="640"/>
                </a:cubicBezTo>
                <a:cubicBezTo>
                  <a:pt x="27210" y="636"/>
                  <a:pt x="26612" y="640"/>
                  <a:pt x="26014" y="630"/>
                </a:cubicBezTo>
                <a:cubicBezTo>
                  <a:pt x="25308" y="619"/>
                  <a:pt x="24607" y="598"/>
                  <a:pt x="23906" y="560"/>
                </a:cubicBezTo>
                <a:cubicBezTo>
                  <a:pt x="22416" y="477"/>
                  <a:pt x="20926" y="432"/>
                  <a:pt x="19447" y="260"/>
                </a:cubicBezTo>
                <a:cubicBezTo>
                  <a:pt x="17984" y="94"/>
                  <a:pt x="16529" y="18"/>
                  <a:pt x="15064" y="8"/>
                </a:cubicBezTo>
                <a:cubicBezTo>
                  <a:pt x="13765" y="0"/>
                  <a:pt x="12468" y="91"/>
                  <a:pt x="11172" y="198"/>
                </a:cubicBezTo>
                <a:cubicBezTo>
                  <a:pt x="10630" y="246"/>
                  <a:pt x="10080" y="177"/>
                  <a:pt x="9534" y="201"/>
                </a:cubicBezTo>
                <a:cubicBezTo>
                  <a:pt x="8593" y="239"/>
                  <a:pt x="7657" y="180"/>
                  <a:pt x="6720" y="94"/>
                </a:cubicBezTo>
                <a:cubicBezTo>
                  <a:pt x="6565" y="73"/>
                  <a:pt x="6406" y="73"/>
                  <a:pt x="6254" y="91"/>
                </a:cubicBezTo>
                <a:cubicBezTo>
                  <a:pt x="5286" y="270"/>
                  <a:pt x="4318" y="453"/>
                  <a:pt x="3347" y="640"/>
                </a:cubicBezTo>
                <a:cubicBezTo>
                  <a:pt x="2666" y="767"/>
                  <a:pt x="2078" y="1069"/>
                  <a:pt x="1674" y="1694"/>
                </a:cubicBezTo>
                <a:cubicBezTo>
                  <a:pt x="1339" y="2209"/>
                  <a:pt x="958" y="2720"/>
                  <a:pt x="810" y="3342"/>
                </a:cubicBezTo>
                <a:cubicBezTo>
                  <a:pt x="647" y="4010"/>
                  <a:pt x="499" y="4680"/>
                  <a:pt x="513" y="5400"/>
                </a:cubicBezTo>
                <a:cubicBezTo>
                  <a:pt x="516" y="5786"/>
                  <a:pt x="447" y="6170"/>
                  <a:pt x="412" y="6561"/>
                </a:cubicBezTo>
                <a:cubicBezTo>
                  <a:pt x="350" y="7283"/>
                  <a:pt x="277" y="8002"/>
                  <a:pt x="232" y="8731"/>
                </a:cubicBezTo>
                <a:cubicBezTo>
                  <a:pt x="184" y="9426"/>
                  <a:pt x="170" y="10128"/>
                  <a:pt x="149" y="10822"/>
                </a:cubicBezTo>
                <a:cubicBezTo>
                  <a:pt x="119" y="11915"/>
                  <a:pt x="74" y="13006"/>
                  <a:pt x="63" y="14096"/>
                </a:cubicBezTo>
                <a:cubicBezTo>
                  <a:pt x="57" y="15530"/>
                  <a:pt x="122" y="16961"/>
                  <a:pt x="63" y="18382"/>
                </a:cubicBezTo>
                <a:cubicBezTo>
                  <a:pt x="1" y="19844"/>
                  <a:pt x="12" y="21292"/>
                  <a:pt x="132" y="22750"/>
                </a:cubicBezTo>
                <a:cubicBezTo>
                  <a:pt x="212" y="23732"/>
                  <a:pt x="364" y="24700"/>
                  <a:pt x="706" y="25633"/>
                </a:cubicBezTo>
                <a:cubicBezTo>
                  <a:pt x="1194" y="26957"/>
                  <a:pt x="2027" y="27880"/>
                  <a:pt x="3250" y="28419"/>
                </a:cubicBezTo>
                <a:cubicBezTo>
                  <a:pt x="3855" y="28689"/>
                  <a:pt x="4477" y="28875"/>
                  <a:pt x="5106" y="29003"/>
                </a:cubicBezTo>
                <a:cubicBezTo>
                  <a:pt x="5787" y="29145"/>
                  <a:pt x="6478" y="29217"/>
                  <a:pt x="7167" y="29255"/>
                </a:cubicBezTo>
                <a:cubicBezTo>
                  <a:pt x="8963" y="29348"/>
                  <a:pt x="10764" y="29390"/>
                  <a:pt x="12565" y="29477"/>
                </a:cubicBezTo>
                <a:cubicBezTo>
                  <a:pt x="14234" y="29570"/>
                  <a:pt x="15897" y="29597"/>
                  <a:pt x="17566" y="29556"/>
                </a:cubicBezTo>
                <a:cubicBezTo>
                  <a:pt x="18635" y="29528"/>
                  <a:pt x="19702" y="29556"/>
                  <a:pt x="20771" y="29584"/>
                </a:cubicBezTo>
                <a:cubicBezTo>
                  <a:pt x="22388" y="29618"/>
                  <a:pt x="24006" y="29674"/>
                  <a:pt x="25616" y="29542"/>
                </a:cubicBezTo>
                <a:cubicBezTo>
                  <a:pt x="25979" y="29514"/>
                  <a:pt x="26345" y="29501"/>
                  <a:pt x="26709" y="29525"/>
                </a:cubicBezTo>
                <a:cubicBezTo>
                  <a:pt x="26768" y="29528"/>
                  <a:pt x="26830" y="29535"/>
                  <a:pt x="26889" y="29549"/>
                </a:cubicBezTo>
                <a:cubicBezTo>
                  <a:pt x="27130" y="29597"/>
                  <a:pt x="31195" y="28983"/>
                  <a:pt x="31319" y="28979"/>
                </a:cubicBezTo>
                <a:cubicBezTo>
                  <a:pt x="32332" y="28910"/>
                  <a:pt x="33348" y="28837"/>
                  <a:pt x="34361" y="28778"/>
                </a:cubicBezTo>
                <a:cubicBezTo>
                  <a:pt x="35371" y="28710"/>
                  <a:pt x="36379" y="28592"/>
                  <a:pt x="37396" y="28613"/>
                </a:cubicBezTo>
                <a:cubicBezTo>
                  <a:pt x="37942" y="28627"/>
                  <a:pt x="38353" y="28474"/>
                  <a:pt x="38710" y="28094"/>
                </a:cubicBezTo>
                <a:cubicBezTo>
                  <a:pt x="38871" y="27922"/>
                  <a:pt x="39024" y="27727"/>
                  <a:pt x="39148" y="27523"/>
                </a:cubicBezTo>
                <a:cubicBezTo>
                  <a:pt x="39556" y="26836"/>
                  <a:pt x="39805" y="26092"/>
                  <a:pt x="39857" y="25263"/>
                </a:cubicBezTo>
                <a:cubicBezTo>
                  <a:pt x="39978" y="23362"/>
                  <a:pt x="40109" y="21475"/>
                  <a:pt x="40223" y="19571"/>
                </a:cubicBezTo>
                <a:cubicBezTo>
                  <a:pt x="40257" y="19014"/>
                  <a:pt x="40254" y="18457"/>
                  <a:pt x="40251" y="17894"/>
                </a:cubicBezTo>
                <a:cubicBezTo>
                  <a:pt x="40251" y="16463"/>
                  <a:pt x="40223" y="15039"/>
                  <a:pt x="40219" y="13612"/>
                </a:cubicBezTo>
                <a:cubicBezTo>
                  <a:pt x="40216" y="12267"/>
                  <a:pt x="40144" y="10923"/>
                  <a:pt x="40029" y="9585"/>
                </a:cubicBezTo>
                <a:cubicBezTo>
                  <a:pt x="39943" y="8600"/>
                  <a:pt x="39912" y="7622"/>
                  <a:pt x="39839" y="6640"/>
                </a:cubicBezTo>
                <a:cubicBezTo>
                  <a:pt x="39791" y="6028"/>
                  <a:pt x="39742" y="5410"/>
                  <a:pt x="39653" y="4798"/>
                </a:cubicBezTo>
                <a:cubicBezTo>
                  <a:pt x="39493" y="3754"/>
                  <a:pt x="39134" y="2787"/>
                  <a:pt x="38530" y="1922"/>
                </a:cubicBezTo>
                <a:cubicBezTo>
                  <a:pt x="38287" y="1576"/>
                  <a:pt x="38011" y="1314"/>
                  <a:pt x="37606" y="1235"/>
                </a:cubicBezTo>
                <a:cubicBezTo>
                  <a:pt x="37596" y="1231"/>
                  <a:pt x="37582" y="1227"/>
                  <a:pt x="37569" y="1224"/>
                </a:cubicBezTo>
                <a:cubicBezTo>
                  <a:pt x="37499" y="1214"/>
                  <a:pt x="37430" y="1200"/>
                  <a:pt x="37362" y="1186"/>
                </a:cubicBezTo>
                <a:cubicBezTo>
                  <a:pt x="37064" y="1128"/>
                  <a:pt x="36767" y="1051"/>
                  <a:pt x="36470" y="98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2710;p47">
            <a:extLst>
              <a:ext uri="{FF2B5EF4-FFF2-40B4-BE49-F238E27FC236}">
                <a16:creationId xmlns:a16="http://schemas.microsoft.com/office/drawing/2014/main" id="{D73904B9-E812-556D-1AEB-1F36C82B15C2}"/>
              </a:ext>
            </a:extLst>
          </p:cNvPr>
          <p:cNvSpPr/>
          <p:nvPr/>
        </p:nvSpPr>
        <p:spPr>
          <a:xfrm>
            <a:off x="1793007" y="1167987"/>
            <a:ext cx="2298216" cy="738070"/>
          </a:xfrm>
          <a:custGeom>
            <a:avLst/>
            <a:gdLst/>
            <a:ahLst/>
            <a:cxnLst/>
            <a:rect l="l" t="t" r="r" b="b"/>
            <a:pathLst>
              <a:path w="40258" h="29674" extrusionOk="0">
                <a:moveTo>
                  <a:pt x="36470" y="989"/>
                </a:moveTo>
                <a:cubicBezTo>
                  <a:pt x="36245" y="944"/>
                  <a:pt x="36017" y="903"/>
                  <a:pt x="35785" y="882"/>
                </a:cubicBezTo>
                <a:cubicBezTo>
                  <a:pt x="34672" y="778"/>
                  <a:pt x="33549" y="713"/>
                  <a:pt x="32429" y="685"/>
                </a:cubicBezTo>
                <a:cubicBezTo>
                  <a:pt x="30887" y="640"/>
                  <a:pt x="29346" y="654"/>
                  <a:pt x="27808" y="640"/>
                </a:cubicBezTo>
                <a:cubicBezTo>
                  <a:pt x="27210" y="636"/>
                  <a:pt x="26612" y="640"/>
                  <a:pt x="26014" y="630"/>
                </a:cubicBezTo>
                <a:cubicBezTo>
                  <a:pt x="25308" y="619"/>
                  <a:pt x="24607" y="598"/>
                  <a:pt x="23906" y="560"/>
                </a:cubicBezTo>
                <a:cubicBezTo>
                  <a:pt x="22416" y="477"/>
                  <a:pt x="20926" y="432"/>
                  <a:pt x="19447" y="260"/>
                </a:cubicBezTo>
                <a:cubicBezTo>
                  <a:pt x="17984" y="94"/>
                  <a:pt x="16529" y="18"/>
                  <a:pt x="15064" y="8"/>
                </a:cubicBezTo>
                <a:cubicBezTo>
                  <a:pt x="13765" y="0"/>
                  <a:pt x="12468" y="91"/>
                  <a:pt x="11172" y="198"/>
                </a:cubicBezTo>
                <a:cubicBezTo>
                  <a:pt x="10630" y="246"/>
                  <a:pt x="10080" y="177"/>
                  <a:pt x="9534" y="201"/>
                </a:cubicBezTo>
                <a:cubicBezTo>
                  <a:pt x="8593" y="239"/>
                  <a:pt x="7657" y="180"/>
                  <a:pt x="6720" y="94"/>
                </a:cubicBezTo>
                <a:cubicBezTo>
                  <a:pt x="6565" y="73"/>
                  <a:pt x="6406" y="73"/>
                  <a:pt x="6254" y="91"/>
                </a:cubicBezTo>
                <a:cubicBezTo>
                  <a:pt x="5286" y="270"/>
                  <a:pt x="4318" y="453"/>
                  <a:pt x="3347" y="640"/>
                </a:cubicBezTo>
                <a:cubicBezTo>
                  <a:pt x="2666" y="767"/>
                  <a:pt x="2078" y="1069"/>
                  <a:pt x="1674" y="1694"/>
                </a:cubicBezTo>
                <a:cubicBezTo>
                  <a:pt x="1339" y="2209"/>
                  <a:pt x="958" y="2720"/>
                  <a:pt x="810" y="3342"/>
                </a:cubicBezTo>
                <a:cubicBezTo>
                  <a:pt x="647" y="4010"/>
                  <a:pt x="499" y="4680"/>
                  <a:pt x="513" y="5400"/>
                </a:cubicBezTo>
                <a:cubicBezTo>
                  <a:pt x="516" y="5786"/>
                  <a:pt x="447" y="6170"/>
                  <a:pt x="412" y="6561"/>
                </a:cubicBezTo>
                <a:cubicBezTo>
                  <a:pt x="350" y="7283"/>
                  <a:pt x="277" y="8002"/>
                  <a:pt x="232" y="8731"/>
                </a:cubicBezTo>
                <a:cubicBezTo>
                  <a:pt x="184" y="9426"/>
                  <a:pt x="170" y="10128"/>
                  <a:pt x="149" y="10822"/>
                </a:cubicBezTo>
                <a:cubicBezTo>
                  <a:pt x="119" y="11915"/>
                  <a:pt x="74" y="13006"/>
                  <a:pt x="63" y="14096"/>
                </a:cubicBezTo>
                <a:cubicBezTo>
                  <a:pt x="57" y="15530"/>
                  <a:pt x="122" y="16961"/>
                  <a:pt x="63" y="18382"/>
                </a:cubicBezTo>
                <a:cubicBezTo>
                  <a:pt x="1" y="19844"/>
                  <a:pt x="12" y="21292"/>
                  <a:pt x="132" y="22750"/>
                </a:cubicBezTo>
                <a:cubicBezTo>
                  <a:pt x="212" y="23732"/>
                  <a:pt x="364" y="24700"/>
                  <a:pt x="706" y="25633"/>
                </a:cubicBezTo>
                <a:cubicBezTo>
                  <a:pt x="1194" y="26957"/>
                  <a:pt x="2027" y="27880"/>
                  <a:pt x="3250" y="28419"/>
                </a:cubicBezTo>
                <a:cubicBezTo>
                  <a:pt x="3855" y="28689"/>
                  <a:pt x="4477" y="28875"/>
                  <a:pt x="5106" y="29003"/>
                </a:cubicBezTo>
                <a:cubicBezTo>
                  <a:pt x="5787" y="29145"/>
                  <a:pt x="6478" y="29217"/>
                  <a:pt x="7167" y="29255"/>
                </a:cubicBezTo>
                <a:cubicBezTo>
                  <a:pt x="8963" y="29348"/>
                  <a:pt x="10764" y="29390"/>
                  <a:pt x="12565" y="29477"/>
                </a:cubicBezTo>
                <a:cubicBezTo>
                  <a:pt x="14234" y="29570"/>
                  <a:pt x="15897" y="29597"/>
                  <a:pt x="17566" y="29556"/>
                </a:cubicBezTo>
                <a:cubicBezTo>
                  <a:pt x="18635" y="29528"/>
                  <a:pt x="19702" y="29556"/>
                  <a:pt x="20771" y="29584"/>
                </a:cubicBezTo>
                <a:cubicBezTo>
                  <a:pt x="22388" y="29618"/>
                  <a:pt x="24006" y="29674"/>
                  <a:pt x="25616" y="29542"/>
                </a:cubicBezTo>
                <a:cubicBezTo>
                  <a:pt x="25979" y="29514"/>
                  <a:pt x="26345" y="29501"/>
                  <a:pt x="26709" y="29525"/>
                </a:cubicBezTo>
                <a:cubicBezTo>
                  <a:pt x="26768" y="29528"/>
                  <a:pt x="26830" y="29535"/>
                  <a:pt x="26889" y="29549"/>
                </a:cubicBezTo>
                <a:cubicBezTo>
                  <a:pt x="27130" y="29597"/>
                  <a:pt x="31195" y="28983"/>
                  <a:pt x="31319" y="28979"/>
                </a:cubicBezTo>
                <a:cubicBezTo>
                  <a:pt x="32332" y="28910"/>
                  <a:pt x="33348" y="28837"/>
                  <a:pt x="34361" y="28778"/>
                </a:cubicBezTo>
                <a:cubicBezTo>
                  <a:pt x="35371" y="28710"/>
                  <a:pt x="36379" y="28592"/>
                  <a:pt x="37396" y="28613"/>
                </a:cubicBezTo>
                <a:cubicBezTo>
                  <a:pt x="37942" y="28627"/>
                  <a:pt x="38353" y="28474"/>
                  <a:pt x="38710" y="28094"/>
                </a:cubicBezTo>
                <a:cubicBezTo>
                  <a:pt x="38871" y="27922"/>
                  <a:pt x="39024" y="27727"/>
                  <a:pt x="39148" y="27523"/>
                </a:cubicBezTo>
                <a:cubicBezTo>
                  <a:pt x="39556" y="26836"/>
                  <a:pt x="39805" y="26092"/>
                  <a:pt x="39857" y="25263"/>
                </a:cubicBezTo>
                <a:cubicBezTo>
                  <a:pt x="39978" y="23362"/>
                  <a:pt x="40109" y="21475"/>
                  <a:pt x="40223" y="19571"/>
                </a:cubicBezTo>
                <a:cubicBezTo>
                  <a:pt x="40257" y="19014"/>
                  <a:pt x="40254" y="18457"/>
                  <a:pt x="40251" y="17894"/>
                </a:cubicBezTo>
                <a:cubicBezTo>
                  <a:pt x="40251" y="16463"/>
                  <a:pt x="40223" y="15039"/>
                  <a:pt x="40219" y="13612"/>
                </a:cubicBezTo>
                <a:cubicBezTo>
                  <a:pt x="40216" y="12267"/>
                  <a:pt x="40144" y="10923"/>
                  <a:pt x="40029" y="9585"/>
                </a:cubicBezTo>
                <a:cubicBezTo>
                  <a:pt x="39943" y="8600"/>
                  <a:pt x="39912" y="7622"/>
                  <a:pt x="39839" y="6640"/>
                </a:cubicBezTo>
                <a:cubicBezTo>
                  <a:pt x="39791" y="6028"/>
                  <a:pt x="39742" y="5410"/>
                  <a:pt x="39653" y="4798"/>
                </a:cubicBezTo>
                <a:cubicBezTo>
                  <a:pt x="39493" y="3754"/>
                  <a:pt x="39134" y="2787"/>
                  <a:pt x="38530" y="1922"/>
                </a:cubicBezTo>
                <a:cubicBezTo>
                  <a:pt x="38287" y="1576"/>
                  <a:pt x="38011" y="1314"/>
                  <a:pt x="37606" y="1235"/>
                </a:cubicBezTo>
                <a:cubicBezTo>
                  <a:pt x="37596" y="1231"/>
                  <a:pt x="37582" y="1227"/>
                  <a:pt x="37569" y="1224"/>
                </a:cubicBezTo>
                <a:cubicBezTo>
                  <a:pt x="37499" y="1214"/>
                  <a:pt x="37430" y="1200"/>
                  <a:pt x="37362" y="1186"/>
                </a:cubicBezTo>
                <a:cubicBezTo>
                  <a:pt x="37064" y="1128"/>
                  <a:pt x="36767" y="1051"/>
                  <a:pt x="36470" y="98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3114;p49">
            <a:extLst>
              <a:ext uri="{FF2B5EF4-FFF2-40B4-BE49-F238E27FC236}">
                <a16:creationId xmlns:a16="http://schemas.microsoft.com/office/drawing/2014/main" id="{2519D083-F193-B1C5-5A0F-EF651A2ED343}"/>
              </a:ext>
            </a:extLst>
          </p:cNvPr>
          <p:cNvGrpSpPr/>
          <p:nvPr/>
        </p:nvGrpSpPr>
        <p:grpSpPr>
          <a:xfrm>
            <a:off x="6885113" y="1288141"/>
            <a:ext cx="614914" cy="515172"/>
            <a:chOff x="7165112" y="1774478"/>
            <a:chExt cx="479577" cy="401788"/>
          </a:xfrm>
        </p:grpSpPr>
        <p:sp>
          <p:nvSpPr>
            <p:cNvPr id="50" name="Google Shape;3115;p49">
              <a:extLst>
                <a:ext uri="{FF2B5EF4-FFF2-40B4-BE49-F238E27FC236}">
                  <a16:creationId xmlns:a16="http://schemas.microsoft.com/office/drawing/2014/main" id="{D34DA346-D8B8-1D82-145E-00403A44132E}"/>
                </a:ext>
              </a:extLst>
            </p:cNvPr>
            <p:cNvSpPr/>
            <p:nvPr/>
          </p:nvSpPr>
          <p:spPr>
            <a:xfrm>
              <a:off x="7165112" y="1774478"/>
              <a:ext cx="479577" cy="401788"/>
            </a:xfrm>
            <a:custGeom>
              <a:avLst/>
              <a:gdLst/>
              <a:ahLst/>
              <a:cxnLst/>
              <a:rect l="l" t="t" r="r" b="b"/>
              <a:pathLst>
                <a:path w="10160" h="8512" extrusionOk="0">
                  <a:moveTo>
                    <a:pt x="7404" y="0"/>
                  </a:moveTo>
                  <a:cubicBezTo>
                    <a:pt x="7171" y="0"/>
                    <a:pt x="6938" y="51"/>
                    <a:pt x="6722" y="153"/>
                  </a:cubicBezTo>
                  <a:cubicBezTo>
                    <a:pt x="6374" y="314"/>
                    <a:pt x="6110" y="589"/>
                    <a:pt x="5956" y="910"/>
                  </a:cubicBezTo>
                  <a:cubicBezTo>
                    <a:pt x="5520" y="649"/>
                    <a:pt x="5018" y="508"/>
                    <a:pt x="4503" y="508"/>
                  </a:cubicBezTo>
                  <a:cubicBezTo>
                    <a:pt x="3740" y="508"/>
                    <a:pt x="3023" y="807"/>
                    <a:pt x="2491" y="1349"/>
                  </a:cubicBezTo>
                  <a:cubicBezTo>
                    <a:pt x="2391" y="1449"/>
                    <a:pt x="2311" y="1563"/>
                    <a:pt x="2254" y="1686"/>
                  </a:cubicBezTo>
                  <a:cubicBezTo>
                    <a:pt x="2153" y="1780"/>
                    <a:pt x="2066" y="1891"/>
                    <a:pt x="2002" y="2015"/>
                  </a:cubicBezTo>
                  <a:cubicBezTo>
                    <a:pt x="1835" y="2333"/>
                    <a:pt x="1728" y="2684"/>
                    <a:pt x="1691" y="3042"/>
                  </a:cubicBezTo>
                  <a:cubicBezTo>
                    <a:pt x="1665" y="3041"/>
                    <a:pt x="1639" y="3041"/>
                    <a:pt x="1613" y="3041"/>
                  </a:cubicBezTo>
                  <a:cubicBezTo>
                    <a:pt x="1278" y="3041"/>
                    <a:pt x="947" y="3142"/>
                    <a:pt x="667" y="3344"/>
                  </a:cubicBezTo>
                  <a:cubicBezTo>
                    <a:pt x="248" y="3642"/>
                    <a:pt x="1" y="4130"/>
                    <a:pt x="1" y="4643"/>
                  </a:cubicBezTo>
                  <a:cubicBezTo>
                    <a:pt x="1" y="4819"/>
                    <a:pt x="31" y="4997"/>
                    <a:pt x="91" y="5168"/>
                  </a:cubicBezTo>
                  <a:lnTo>
                    <a:pt x="145" y="5318"/>
                  </a:lnTo>
                  <a:cubicBezTo>
                    <a:pt x="265" y="5667"/>
                    <a:pt x="456" y="5981"/>
                    <a:pt x="704" y="6242"/>
                  </a:cubicBezTo>
                  <a:cubicBezTo>
                    <a:pt x="650" y="6410"/>
                    <a:pt x="624" y="6584"/>
                    <a:pt x="624" y="6764"/>
                  </a:cubicBezTo>
                  <a:cubicBezTo>
                    <a:pt x="624" y="7729"/>
                    <a:pt x="1407" y="8512"/>
                    <a:pt x="2371" y="8512"/>
                  </a:cubicBezTo>
                  <a:cubicBezTo>
                    <a:pt x="3107" y="8512"/>
                    <a:pt x="3740" y="8050"/>
                    <a:pt x="3994" y="7404"/>
                  </a:cubicBezTo>
                  <a:cubicBezTo>
                    <a:pt x="4295" y="7377"/>
                    <a:pt x="4580" y="7280"/>
                    <a:pt x="4834" y="7129"/>
                  </a:cubicBezTo>
                  <a:cubicBezTo>
                    <a:pt x="5089" y="7929"/>
                    <a:pt x="5842" y="8512"/>
                    <a:pt x="6722" y="8512"/>
                  </a:cubicBezTo>
                  <a:cubicBezTo>
                    <a:pt x="7817" y="8512"/>
                    <a:pt x="8707" y="7622"/>
                    <a:pt x="8707" y="6527"/>
                  </a:cubicBezTo>
                  <a:cubicBezTo>
                    <a:pt x="8707" y="6460"/>
                    <a:pt x="8704" y="6390"/>
                    <a:pt x="8698" y="6323"/>
                  </a:cubicBezTo>
                  <a:cubicBezTo>
                    <a:pt x="8747" y="6316"/>
                    <a:pt x="8801" y="6306"/>
                    <a:pt x="8854" y="6296"/>
                  </a:cubicBezTo>
                  <a:cubicBezTo>
                    <a:pt x="9327" y="6185"/>
                    <a:pt x="9722" y="5868"/>
                    <a:pt x="9936" y="5426"/>
                  </a:cubicBezTo>
                  <a:cubicBezTo>
                    <a:pt x="10144" y="5004"/>
                    <a:pt x="10160" y="4525"/>
                    <a:pt x="9989" y="4100"/>
                  </a:cubicBezTo>
                  <a:lnTo>
                    <a:pt x="9956" y="4003"/>
                  </a:lnTo>
                  <a:lnTo>
                    <a:pt x="9826" y="3752"/>
                  </a:lnTo>
                  <a:cubicBezTo>
                    <a:pt x="9792" y="3685"/>
                    <a:pt x="9752" y="3622"/>
                    <a:pt x="9708" y="3561"/>
                  </a:cubicBezTo>
                  <a:cubicBezTo>
                    <a:pt x="9688" y="3487"/>
                    <a:pt x="9662" y="3414"/>
                    <a:pt x="9628" y="3347"/>
                  </a:cubicBezTo>
                  <a:lnTo>
                    <a:pt x="9551" y="3183"/>
                  </a:lnTo>
                  <a:cubicBezTo>
                    <a:pt x="9551" y="3002"/>
                    <a:pt x="9521" y="2818"/>
                    <a:pt x="9461" y="2644"/>
                  </a:cubicBezTo>
                  <a:cubicBezTo>
                    <a:pt x="9401" y="2470"/>
                    <a:pt x="9310" y="2306"/>
                    <a:pt x="9196" y="2162"/>
                  </a:cubicBezTo>
                  <a:lnTo>
                    <a:pt x="9022" y="1382"/>
                  </a:lnTo>
                  <a:lnTo>
                    <a:pt x="9022" y="1312"/>
                  </a:lnTo>
                  <a:lnTo>
                    <a:pt x="8972" y="1174"/>
                  </a:lnTo>
                  <a:cubicBezTo>
                    <a:pt x="8845" y="733"/>
                    <a:pt x="8533" y="368"/>
                    <a:pt x="8111" y="164"/>
                  </a:cubicBezTo>
                  <a:cubicBezTo>
                    <a:pt x="7887" y="55"/>
                    <a:pt x="7645" y="0"/>
                    <a:pt x="7404" y="0"/>
                  </a:cubicBezTo>
                  <a:close/>
                </a:path>
              </a:pathLst>
            </a:custGeom>
            <a:solidFill>
              <a:srgbClr val="FCFCFC"/>
            </a:solidFill>
            <a:ln>
              <a:noFill/>
            </a:ln>
            <a:effectLst>
              <a:outerShdw blurRad="57150" dist="19050" dir="1380000" algn="bl" rotWithShape="0">
                <a:schemeClr val="dk1">
                  <a:alpha val="5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3116;p49">
              <a:extLst>
                <a:ext uri="{FF2B5EF4-FFF2-40B4-BE49-F238E27FC236}">
                  <a16:creationId xmlns:a16="http://schemas.microsoft.com/office/drawing/2014/main" id="{BCE7F3B6-2CB8-C9DF-C89A-2012762A972A}"/>
                </a:ext>
              </a:extLst>
            </p:cNvPr>
            <p:cNvSpPr/>
            <p:nvPr/>
          </p:nvSpPr>
          <p:spPr>
            <a:xfrm>
              <a:off x="7492980" y="1831970"/>
              <a:ext cx="58531" cy="101721"/>
            </a:xfrm>
            <a:custGeom>
              <a:avLst/>
              <a:gdLst/>
              <a:ahLst/>
              <a:cxnLst/>
              <a:rect l="l" t="t" r="r" b="b"/>
              <a:pathLst>
                <a:path w="1240" h="2155" extrusionOk="0">
                  <a:moveTo>
                    <a:pt x="466" y="0"/>
                  </a:moveTo>
                  <a:cubicBezTo>
                    <a:pt x="408" y="0"/>
                    <a:pt x="348" y="13"/>
                    <a:pt x="292" y="40"/>
                  </a:cubicBezTo>
                  <a:cubicBezTo>
                    <a:pt x="88" y="134"/>
                    <a:pt x="0" y="375"/>
                    <a:pt x="94" y="579"/>
                  </a:cubicBezTo>
                  <a:lnTo>
                    <a:pt x="791" y="2025"/>
                  </a:lnTo>
                  <a:cubicBezTo>
                    <a:pt x="827" y="2104"/>
                    <a:pt x="906" y="2154"/>
                    <a:pt x="992" y="2154"/>
                  </a:cubicBezTo>
                  <a:cubicBezTo>
                    <a:pt x="1009" y="2154"/>
                    <a:pt x="1025" y="2153"/>
                    <a:pt x="1041" y="2149"/>
                  </a:cubicBezTo>
                  <a:cubicBezTo>
                    <a:pt x="1162" y="2119"/>
                    <a:pt x="1239" y="1999"/>
                    <a:pt x="1209" y="1878"/>
                  </a:cubicBezTo>
                  <a:lnTo>
                    <a:pt x="861" y="315"/>
                  </a:lnTo>
                  <a:cubicBezTo>
                    <a:pt x="854" y="287"/>
                    <a:pt x="844" y="261"/>
                    <a:pt x="831" y="234"/>
                  </a:cubicBezTo>
                  <a:cubicBezTo>
                    <a:pt x="763" y="87"/>
                    <a:pt x="618" y="0"/>
                    <a:pt x="466" y="0"/>
                  </a:cubicBezTo>
                  <a:close/>
                </a:path>
              </a:pathLst>
            </a:custGeom>
            <a:solidFill>
              <a:srgbClr val="BDE7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3117;p49">
              <a:extLst>
                <a:ext uri="{FF2B5EF4-FFF2-40B4-BE49-F238E27FC236}">
                  <a16:creationId xmlns:a16="http://schemas.microsoft.com/office/drawing/2014/main" id="{C03CB01D-E75E-571F-2757-FC4FCE87C940}"/>
                </a:ext>
              </a:extLst>
            </p:cNvPr>
            <p:cNvSpPr/>
            <p:nvPr/>
          </p:nvSpPr>
          <p:spPr>
            <a:xfrm>
              <a:off x="7529184" y="1914527"/>
              <a:ext cx="57398" cy="101721"/>
            </a:xfrm>
            <a:custGeom>
              <a:avLst/>
              <a:gdLst/>
              <a:ahLst/>
              <a:cxnLst/>
              <a:rect l="l" t="t" r="r" b="b"/>
              <a:pathLst>
                <a:path w="1216" h="2155" extrusionOk="0">
                  <a:moveTo>
                    <a:pt x="240" y="0"/>
                  </a:moveTo>
                  <a:cubicBezTo>
                    <a:pt x="208" y="0"/>
                    <a:pt x="175" y="7"/>
                    <a:pt x="144" y="22"/>
                  </a:cubicBezTo>
                  <a:cubicBezTo>
                    <a:pt x="47" y="69"/>
                    <a:pt x="0" y="176"/>
                    <a:pt x="24" y="276"/>
                  </a:cubicBezTo>
                  <a:lnTo>
                    <a:pt x="372" y="1840"/>
                  </a:lnTo>
                  <a:cubicBezTo>
                    <a:pt x="418" y="2027"/>
                    <a:pt x="586" y="2154"/>
                    <a:pt x="770" y="2154"/>
                  </a:cubicBezTo>
                  <a:cubicBezTo>
                    <a:pt x="800" y="2154"/>
                    <a:pt x="830" y="2151"/>
                    <a:pt x="860" y="2144"/>
                  </a:cubicBezTo>
                  <a:cubicBezTo>
                    <a:pt x="1078" y="2090"/>
                    <a:pt x="1215" y="1873"/>
                    <a:pt x="1165" y="1656"/>
                  </a:cubicBezTo>
                  <a:cubicBezTo>
                    <a:pt x="1158" y="1628"/>
                    <a:pt x="1148" y="1599"/>
                    <a:pt x="1135" y="1575"/>
                  </a:cubicBezTo>
                  <a:lnTo>
                    <a:pt x="442" y="129"/>
                  </a:lnTo>
                  <a:cubicBezTo>
                    <a:pt x="406" y="49"/>
                    <a:pt x="325" y="0"/>
                    <a:pt x="240" y="0"/>
                  </a:cubicBezTo>
                  <a:close/>
                </a:path>
              </a:pathLst>
            </a:custGeom>
            <a:solidFill>
              <a:srgbClr val="BDE7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3118;p49">
              <a:extLst>
                <a:ext uri="{FF2B5EF4-FFF2-40B4-BE49-F238E27FC236}">
                  <a16:creationId xmlns:a16="http://schemas.microsoft.com/office/drawing/2014/main" id="{AE567325-60DE-29B5-7825-9A19404CD8AE}"/>
                </a:ext>
              </a:extLst>
            </p:cNvPr>
            <p:cNvSpPr/>
            <p:nvPr/>
          </p:nvSpPr>
          <p:spPr>
            <a:xfrm>
              <a:off x="7529184" y="1914527"/>
              <a:ext cx="37479" cy="57445"/>
            </a:xfrm>
            <a:custGeom>
              <a:avLst/>
              <a:gdLst/>
              <a:ahLst/>
              <a:cxnLst/>
              <a:rect l="l" t="t" r="r" b="b"/>
              <a:pathLst>
                <a:path w="794" h="1217" extrusionOk="0">
                  <a:moveTo>
                    <a:pt x="240" y="0"/>
                  </a:moveTo>
                  <a:cubicBezTo>
                    <a:pt x="208" y="0"/>
                    <a:pt x="175" y="7"/>
                    <a:pt x="144" y="22"/>
                  </a:cubicBezTo>
                  <a:cubicBezTo>
                    <a:pt x="47" y="69"/>
                    <a:pt x="0" y="176"/>
                    <a:pt x="24" y="276"/>
                  </a:cubicBezTo>
                  <a:lnTo>
                    <a:pt x="234" y="1217"/>
                  </a:lnTo>
                  <a:cubicBezTo>
                    <a:pt x="452" y="1089"/>
                    <a:pt x="653" y="969"/>
                    <a:pt x="653" y="969"/>
                  </a:cubicBezTo>
                  <a:cubicBezTo>
                    <a:pt x="703" y="939"/>
                    <a:pt x="753" y="902"/>
                    <a:pt x="793" y="862"/>
                  </a:cubicBezTo>
                  <a:lnTo>
                    <a:pt x="442" y="129"/>
                  </a:lnTo>
                  <a:cubicBezTo>
                    <a:pt x="406" y="49"/>
                    <a:pt x="325" y="0"/>
                    <a:pt x="240" y="0"/>
                  </a:cubicBezTo>
                  <a:close/>
                </a:path>
              </a:pathLst>
            </a:custGeom>
            <a:solidFill>
              <a:srgbClr val="BDE7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3119;p49">
              <a:extLst>
                <a:ext uri="{FF2B5EF4-FFF2-40B4-BE49-F238E27FC236}">
                  <a16:creationId xmlns:a16="http://schemas.microsoft.com/office/drawing/2014/main" id="{D57182AA-ED32-BFF8-D006-A54EFAED9A4B}"/>
                </a:ext>
              </a:extLst>
            </p:cNvPr>
            <p:cNvSpPr/>
            <p:nvPr/>
          </p:nvSpPr>
          <p:spPr>
            <a:xfrm>
              <a:off x="7510540" y="1882996"/>
              <a:ext cx="40972" cy="50695"/>
            </a:xfrm>
            <a:custGeom>
              <a:avLst/>
              <a:gdLst/>
              <a:ahLst/>
              <a:cxnLst/>
              <a:rect l="l" t="t" r="r" b="b"/>
              <a:pathLst>
                <a:path w="868" h="1074" extrusionOk="0">
                  <a:moveTo>
                    <a:pt x="596" y="0"/>
                  </a:moveTo>
                  <a:cubicBezTo>
                    <a:pt x="559" y="0"/>
                    <a:pt x="519" y="3"/>
                    <a:pt x="482" y="7"/>
                  </a:cubicBezTo>
                  <a:cubicBezTo>
                    <a:pt x="482" y="7"/>
                    <a:pt x="251" y="40"/>
                    <a:pt x="0" y="74"/>
                  </a:cubicBezTo>
                  <a:lnTo>
                    <a:pt x="419" y="944"/>
                  </a:lnTo>
                  <a:cubicBezTo>
                    <a:pt x="455" y="1023"/>
                    <a:pt x="534" y="1073"/>
                    <a:pt x="620" y="1073"/>
                  </a:cubicBezTo>
                  <a:cubicBezTo>
                    <a:pt x="637" y="1073"/>
                    <a:pt x="653" y="1072"/>
                    <a:pt x="669" y="1068"/>
                  </a:cubicBezTo>
                  <a:cubicBezTo>
                    <a:pt x="790" y="1038"/>
                    <a:pt x="867" y="918"/>
                    <a:pt x="837" y="797"/>
                  </a:cubicBezTo>
                  <a:lnTo>
                    <a:pt x="660" y="3"/>
                  </a:lnTo>
                  <a:cubicBezTo>
                    <a:pt x="640" y="0"/>
                    <a:pt x="616" y="0"/>
                    <a:pt x="596" y="0"/>
                  </a:cubicBezTo>
                  <a:close/>
                </a:path>
              </a:pathLst>
            </a:custGeom>
            <a:solidFill>
              <a:srgbClr val="BDE7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3120;p49">
              <a:extLst>
                <a:ext uri="{FF2B5EF4-FFF2-40B4-BE49-F238E27FC236}">
                  <a16:creationId xmlns:a16="http://schemas.microsoft.com/office/drawing/2014/main" id="{B26E3C0A-4050-381B-4C9E-7D13A23A7F22}"/>
                </a:ext>
              </a:extLst>
            </p:cNvPr>
            <p:cNvSpPr/>
            <p:nvPr/>
          </p:nvSpPr>
          <p:spPr>
            <a:xfrm>
              <a:off x="7483823" y="1904804"/>
              <a:ext cx="76515" cy="63535"/>
            </a:xfrm>
            <a:custGeom>
              <a:avLst/>
              <a:gdLst/>
              <a:ahLst/>
              <a:cxnLst/>
              <a:rect l="l" t="t" r="r" b="b"/>
              <a:pathLst>
                <a:path w="1621" h="1346" extrusionOk="0">
                  <a:moveTo>
                    <a:pt x="1159" y="0"/>
                  </a:moveTo>
                  <a:cubicBezTo>
                    <a:pt x="1143" y="0"/>
                    <a:pt x="1126" y="1"/>
                    <a:pt x="1108" y="3"/>
                  </a:cubicBezTo>
                  <a:lnTo>
                    <a:pt x="1" y="154"/>
                  </a:lnTo>
                  <a:lnTo>
                    <a:pt x="412" y="1346"/>
                  </a:lnTo>
                  <a:lnTo>
                    <a:pt x="1376" y="780"/>
                  </a:lnTo>
                  <a:cubicBezTo>
                    <a:pt x="1547" y="677"/>
                    <a:pt x="1620" y="469"/>
                    <a:pt x="1557" y="281"/>
                  </a:cubicBezTo>
                  <a:cubicBezTo>
                    <a:pt x="1499" y="110"/>
                    <a:pt x="1338" y="0"/>
                    <a:pt x="1159" y="0"/>
                  </a:cubicBezTo>
                  <a:close/>
                </a:path>
              </a:pathLst>
            </a:custGeom>
            <a:solidFill>
              <a:srgbClr val="FFD8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3121;p49">
              <a:extLst>
                <a:ext uri="{FF2B5EF4-FFF2-40B4-BE49-F238E27FC236}">
                  <a16:creationId xmlns:a16="http://schemas.microsoft.com/office/drawing/2014/main" id="{F7F5A7D9-20EA-74D6-254C-43D074C601A1}"/>
                </a:ext>
              </a:extLst>
            </p:cNvPr>
            <p:cNvSpPr/>
            <p:nvPr/>
          </p:nvSpPr>
          <p:spPr>
            <a:xfrm>
              <a:off x="7483823" y="1911270"/>
              <a:ext cx="76515" cy="57068"/>
            </a:xfrm>
            <a:custGeom>
              <a:avLst/>
              <a:gdLst/>
              <a:ahLst/>
              <a:cxnLst/>
              <a:rect l="l" t="t" r="r" b="b"/>
              <a:pathLst>
                <a:path w="1621" h="1209" extrusionOk="0">
                  <a:moveTo>
                    <a:pt x="121" y="1"/>
                  </a:moveTo>
                  <a:lnTo>
                    <a:pt x="1" y="17"/>
                  </a:lnTo>
                  <a:lnTo>
                    <a:pt x="412" y="1209"/>
                  </a:lnTo>
                  <a:lnTo>
                    <a:pt x="1376" y="643"/>
                  </a:lnTo>
                  <a:cubicBezTo>
                    <a:pt x="1547" y="540"/>
                    <a:pt x="1620" y="332"/>
                    <a:pt x="1557" y="144"/>
                  </a:cubicBezTo>
                  <a:cubicBezTo>
                    <a:pt x="1550" y="128"/>
                    <a:pt x="1544" y="114"/>
                    <a:pt x="1537" y="98"/>
                  </a:cubicBezTo>
                  <a:cubicBezTo>
                    <a:pt x="1500" y="168"/>
                    <a:pt x="1447" y="228"/>
                    <a:pt x="1376" y="271"/>
                  </a:cubicBezTo>
                  <a:lnTo>
                    <a:pt x="412" y="841"/>
                  </a:lnTo>
                  <a:lnTo>
                    <a:pt x="121" y="1"/>
                  </a:ln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3122;p49">
              <a:extLst>
                <a:ext uri="{FF2B5EF4-FFF2-40B4-BE49-F238E27FC236}">
                  <a16:creationId xmlns:a16="http://schemas.microsoft.com/office/drawing/2014/main" id="{D0346BF4-AFE7-EDFB-2630-4AC136D0BC0A}"/>
                </a:ext>
              </a:extLst>
            </p:cNvPr>
            <p:cNvSpPr/>
            <p:nvPr/>
          </p:nvSpPr>
          <p:spPr>
            <a:xfrm>
              <a:off x="7265937" y="2022574"/>
              <a:ext cx="28463" cy="81519"/>
            </a:xfrm>
            <a:custGeom>
              <a:avLst/>
              <a:gdLst/>
              <a:ahLst/>
              <a:cxnLst/>
              <a:rect l="l" t="t" r="r" b="b"/>
              <a:pathLst>
                <a:path w="603" h="1727" extrusionOk="0">
                  <a:moveTo>
                    <a:pt x="374" y="1"/>
                  </a:moveTo>
                  <a:cubicBezTo>
                    <a:pt x="264" y="1"/>
                    <a:pt x="170" y="81"/>
                    <a:pt x="158" y="193"/>
                  </a:cubicBezTo>
                  <a:lnTo>
                    <a:pt x="14" y="1485"/>
                  </a:lnTo>
                  <a:cubicBezTo>
                    <a:pt x="0" y="1606"/>
                    <a:pt x="87" y="1713"/>
                    <a:pt x="208" y="1726"/>
                  </a:cubicBezTo>
                  <a:lnTo>
                    <a:pt x="231" y="1726"/>
                  </a:lnTo>
                  <a:cubicBezTo>
                    <a:pt x="342" y="1726"/>
                    <a:pt x="436" y="1646"/>
                    <a:pt x="449" y="1532"/>
                  </a:cubicBezTo>
                  <a:lnTo>
                    <a:pt x="589" y="240"/>
                  </a:lnTo>
                  <a:cubicBezTo>
                    <a:pt x="603" y="123"/>
                    <a:pt x="519" y="16"/>
                    <a:pt x="399" y="2"/>
                  </a:cubicBezTo>
                  <a:cubicBezTo>
                    <a:pt x="391" y="1"/>
                    <a:pt x="382" y="1"/>
                    <a:pt x="374" y="1"/>
                  </a:cubicBezTo>
                  <a:close/>
                </a:path>
              </a:pathLst>
            </a:custGeom>
            <a:solidFill>
              <a:srgbClr val="DADA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3123;p49">
              <a:extLst>
                <a:ext uri="{FF2B5EF4-FFF2-40B4-BE49-F238E27FC236}">
                  <a16:creationId xmlns:a16="http://schemas.microsoft.com/office/drawing/2014/main" id="{7545CFFD-B47E-290A-1483-8DE2A32FF589}"/>
                </a:ext>
              </a:extLst>
            </p:cNvPr>
            <p:cNvSpPr/>
            <p:nvPr/>
          </p:nvSpPr>
          <p:spPr>
            <a:xfrm>
              <a:off x="7447147" y="1996471"/>
              <a:ext cx="46825" cy="96529"/>
            </a:xfrm>
            <a:custGeom>
              <a:avLst/>
              <a:gdLst/>
              <a:ahLst/>
              <a:cxnLst/>
              <a:rect l="l" t="t" r="r" b="b"/>
              <a:pathLst>
                <a:path w="992" h="2045" extrusionOk="0">
                  <a:moveTo>
                    <a:pt x="240" y="1"/>
                  </a:moveTo>
                  <a:cubicBezTo>
                    <a:pt x="220" y="1"/>
                    <a:pt x="199" y="4"/>
                    <a:pt x="178" y="10"/>
                  </a:cubicBezTo>
                  <a:cubicBezTo>
                    <a:pt x="64" y="47"/>
                    <a:pt x="1" y="170"/>
                    <a:pt x="34" y="284"/>
                  </a:cubicBezTo>
                  <a:lnTo>
                    <a:pt x="540" y="1891"/>
                  </a:lnTo>
                  <a:cubicBezTo>
                    <a:pt x="570" y="1984"/>
                    <a:pt x="654" y="2045"/>
                    <a:pt x="747" y="2045"/>
                  </a:cubicBezTo>
                  <a:cubicBezTo>
                    <a:pt x="767" y="2045"/>
                    <a:pt x="790" y="2041"/>
                    <a:pt x="811" y="2035"/>
                  </a:cubicBezTo>
                  <a:cubicBezTo>
                    <a:pt x="928" y="1998"/>
                    <a:pt x="991" y="1874"/>
                    <a:pt x="955" y="1760"/>
                  </a:cubicBezTo>
                  <a:lnTo>
                    <a:pt x="453" y="153"/>
                  </a:lnTo>
                  <a:cubicBezTo>
                    <a:pt x="423" y="61"/>
                    <a:pt x="334" y="1"/>
                    <a:pt x="240" y="1"/>
                  </a:cubicBezTo>
                  <a:close/>
                </a:path>
              </a:pathLst>
            </a:custGeom>
            <a:solidFill>
              <a:srgbClr val="DADA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3124;p49">
              <a:extLst>
                <a:ext uri="{FF2B5EF4-FFF2-40B4-BE49-F238E27FC236}">
                  <a16:creationId xmlns:a16="http://schemas.microsoft.com/office/drawing/2014/main" id="{AE810383-BD15-4FE9-360B-A188C2ED7D59}"/>
                </a:ext>
              </a:extLst>
            </p:cNvPr>
            <p:cNvSpPr/>
            <p:nvPr/>
          </p:nvSpPr>
          <p:spPr>
            <a:xfrm>
              <a:off x="7222605" y="1882005"/>
              <a:ext cx="313566" cy="168324"/>
            </a:xfrm>
            <a:custGeom>
              <a:avLst/>
              <a:gdLst/>
              <a:ahLst/>
              <a:cxnLst/>
              <a:rect l="l" t="t" r="r" b="b"/>
              <a:pathLst>
                <a:path w="6643" h="3566" extrusionOk="0">
                  <a:moveTo>
                    <a:pt x="4867" y="0"/>
                  </a:moveTo>
                  <a:cubicBezTo>
                    <a:pt x="4754" y="0"/>
                    <a:pt x="4640" y="13"/>
                    <a:pt x="4527" y="38"/>
                  </a:cubicBezTo>
                  <a:lnTo>
                    <a:pt x="1728" y="1471"/>
                  </a:lnTo>
                  <a:cubicBezTo>
                    <a:pt x="1441" y="1668"/>
                    <a:pt x="1163" y="1872"/>
                    <a:pt x="895" y="2087"/>
                  </a:cubicBezTo>
                  <a:cubicBezTo>
                    <a:pt x="878" y="2100"/>
                    <a:pt x="861" y="2113"/>
                    <a:pt x="844" y="2127"/>
                  </a:cubicBezTo>
                  <a:cubicBezTo>
                    <a:pt x="823" y="2149"/>
                    <a:pt x="794" y="2160"/>
                    <a:pt x="766" y="2160"/>
                  </a:cubicBezTo>
                  <a:cubicBezTo>
                    <a:pt x="733" y="2160"/>
                    <a:pt x="700" y="2145"/>
                    <a:pt x="677" y="2116"/>
                  </a:cubicBezTo>
                  <a:cubicBezTo>
                    <a:pt x="603" y="2027"/>
                    <a:pt x="493" y="1979"/>
                    <a:pt x="382" y="1979"/>
                  </a:cubicBezTo>
                  <a:cubicBezTo>
                    <a:pt x="305" y="1979"/>
                    <a:pt x="229" y="2006"/>
                    <a:pt x="158" y="2053"/>
                  </a:cubicBezTo>
                  <a:cubicBezTo>
                    <a:pt x="58" y="2127"/>
                    <a:pt x="1" y="2244"/>
                    <a:pt x="1" y="2365"/>
                  </a:cubicBezTo>
                  <a:cubicBezTo>
                    <a:pt x="1" y="2408"/>
                    <a:pt x="8" y="2448"/>
                    <a:pt x="21" y="2492"/>
                  </a:cubicBezTo>
                  <a:lnTo>
                    <a:pt x="75" y="2642"/>
                  </a:lnTo>
                  <a:cubicBezTo>
                    <a:pt x="267" y="3196"/>
                    <a:pt x="785" y="3566"/>
                    <a:pt x="1370" y="3566"/>
                  </a:cubicBezTo>
                  <a:cubicBezTo>
                    <a:pt x="1375" y="3566"/>
                    <a:pt x="1381" y="3566"/>
                    <a:pt x="1387" y="3566"/>
                  </a:cubicBezTo>
                  <a:lnTo>
                    <a:pt x="1407" y="3566"/>
                  </a:lnTo>
                  <a:cubicBezTo>
                    <a:pt x="2729" y="3566"/>
                    <a:pt x="4068" y="3442"/>
                    <a:pt x="5323" y="3003"/>
                  </a:cubicBezTo>
                  <a:cubicBezTo>
                    <a:pt x="6150" y="2716"/>
                    <a:pt x="6642" y="1812"/>
                    <a:pt x="6315" y="972"/>
                  </a:cubicBezTo>
                  <a:cubicBezTo>
                    <a:pt x="6077" y="367"/>
                    <a:pt x="5485" y="0"/>
                    <a:pt x="4867" y="0"/>
                  </a:cubicBezTo>
                  <a:close/>
                </a:path>
              </a:pathLst>
            </a:custGeom>
            <a:solidFill>
              <a:srgbClr val="E6866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3125;p49">
              <a:extLst>
                <a:ext uri="{FF2B5EF4-FFF2-40B4-BE49-F238E27FC236}">
                  <a16:creationId xmlns:a16="http://schemas.microsoft.com/office/drawing/2014/main" id="{85868978-2C32-7363-DD9A-359AED088919}"/>
                </a:ext>
              </a:extLst>
            </p:cNvPr>
            <p:cNvSpPr/>
            <p:nvPr/>
          </p:nvSpPr>
          <p:spPr>
            <a:xfrm>
              <a:off x="7222605" y="1942566"/>
              <a:ext cx="307571" cy="107763"/>
            </a:xfrm>
            <a:custGeom>
              <a:avLst/>
              <a:gdLst/>
              <a:ahLst/>
              <a:cxnLst/>
              <a:rect l="l" t="t" r="r" b="b"/>
              <a:pathLst>
                <a:path w="6516" h="2283" extrusionOk="0">
                  <a:moveTo>
                    <a:pt x="6398" y="0"/>
                  </a:moveTo>
                  <a:cubicBezTo>
                    <a:pt x="6307" y="563"/>
                    <a:pt x="5896" y="1058"/>
                    <a:pt x="5323" y="1258"/>
                  </a:cubicBezTo>
                  <a:cubicBezTo>
                    <a:pt x="4084" y="1689"/>
                    <a:pt x="2762" y="1818"/>
                    <a:pt x="1455" y="1818"/>
                  </a:cubicBezTo>
                  <a:cubicBezTo>
                    <a:pt x="1439" y="1818"/>
                    <a:pt x="1423" y="1818"/>
                    <a:pt x="1407" y="1818"/>
                  </a:cubicBezTo>
                  <a:lnTo>
                    <a:pt x="1387" y="1818"/>
                  </a:lnTo>
                  <a:cubicBezTo>
                    <a:pt x="1379" y="1818"/>
                    <a:pt x="1370" y="1818"/>
                    <a:pt x="1362" y="1818"/>
                  </a:cubicBezTo>
                  <a:cubicBezTo>
                    <a:pt x="780" y="1818"/>
                    <a:pt x="267" y="1448"/>
                    <a:pt x="75" y="897"/>
                  </a:cubicBezTo>
                  <a:lnTo>
                    <a:pt x="64" y="867"/>
                  </a:lnTo>
                  <a:cubicBezTo>
                    <a:pt x="24" y="931"/>
                    <a:pt x="1" y="1005"/>
                    <a:pt x="1" y="1082"/>
                  </a:cubicBezTo>
                  <a:cubicBezTo>
                    <a:pt x="1" y="1125"/>
                    <a:pt x="8" y="1165"/>
                    <a:pt x="21" y="1209"/>
                  </a:cubicBezTo>
                  <a:lnTo>
                    <a:pt x="75" y="1359"/>
                  </a:lnTo>
                  <a:cubicBezTo>
                    <a:pt x="267" y="1913"/>
                    <a:pt x="785" y="2283"/>
                    <a:pt x="1370" y="2283"/>
                  </a:cubicBezTo>
                  <a:cubicBezTo>
                    <a:pt x="1375" y="2283"/>
                    <a:pt x="1381" y="2283"/>
                    <a:pt x="1387" y="2283"/>
                  </a:cubicBezTo>
                  <a:lnTo>
                    <a:pt x="1407" y="2283"/>
                  </a:lnTo>
                  <a:cubicBezTo>
                    <a:pt x="2729" y="2283"/>
                    <a:pt x="4068" y="2159"/>
                    <a:pt x="5323" y="1720"/>
                  </a:cubicBezTo>
                  <a:cubicBezTo>
                    <a:pt x="6050" y="1470"/>
                    <a:pt x="6516" y="740"/>
                    <a:pt x="6398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3126;p49">
              <a:extLst>
                <a:ext uri="{FF2B5EF4-FFF2-40B4-BE49-F238E27FC236}">
                  <a16:creationId xmlns:a16="http://schemas.microsoft.com/office/drawing/2014/main" id="{A53C9FBE-1544-EE43-0938-4264EB00E715}"/>
                </a:ext>
              </a:extLst>
            </p:cNvPr>
            <p:cNvSpPr/>
            <p:nvPr/>
          </p:nvSpPr>
          <p:spPr>
            <a:xfrm>
              <a:off x="7301669" y="1855949"/>
              <a:ext cx="134669" cy="97568"/>
            </a:xfrm>
            <a:custGeom>
              <a:avLst/>
              <a:gdLst/>
              <a:ahLst/>
              <a:cxnLst/>
              <a:rect l="l" t="t" r="r" b="b"/>
              <a:pathLst>
                <a:path w="2853" h="2067" extrusionOk="0">
                  <a:moveTo>
                    <a:pt x="1607" y="0"/>
                  </a:moveTo>
                  <a:cubicBezTo>
                    <a:pt x="719" y="0"/>
                    <a:pt x="0" y="720"/>
                    <a:pt x="0" y="1607"/>
                  </a:cubicBezTo>
                  <a:cubicBezTo>
                    <a:pt x="0" y="1752"/>
                    <a:pt x="20" y="1892"/>
                    <a:pt x="53" y="2023"/>
                  </a:cubicBezTo>
                  <a:cubicBezTo>
                    <a:pt x="55" y="2024"/>
                    <a:pt x="192" y="2067"/>
                    <a:pt x="433" y="2067"/>
                  </a:cubicBezTo>
                  <a:cubicBezTo>
                    <a:pt x="733" y="2067"/>
                    <a:pt x="1191" y="2001"/>
                    <a:pt x="1747" y="1708"/>
                  </a:cubicBezTo>
                  <a:cubicBezTo>
                    <a:pt x="2744" y="1185"/>
                    <a:pt x="2848" y="603"/>
                    <a:pt x="2852" y="590"/>
                  </a:cubicBezTo>
                  <a:cubicBezTo>
                    <a:pt x="2557" y="232"/>
                    <a:pt x="2109" y="0"/>
                    <a:pt x="1607" y="0"/>
                  </a:cubicBezTo>
                  <a:close/>
                </a:path>
              </a:pathLst>
            </a:custGeom>
            <a:solidFill>
              <a:srgbClr val="BDE7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3127;p49">
              <a:extLst>
                <a:ext uri="{FF2B5EF4-FFF2-40B4-BE49-F238E27FC236}">
                  <a16:creationId xmlns:a16="http://schemas.microsoft.com/office/drawing/2014/main" id="{2291E7B4-8408-B765-CD66-2473136271EF}"/>
                </a:ext>
              </a:extLst>
            </p:cNvPr>
            <p:cNvSpPr/>
            <p:nvPr/>
          </p:nvSpPr>
          <p:spPr>
            <a:xfrm>
              <a:off x="7301669" y="1855949"/>
              <a:ext cx="86758" cy="97568"/>
            </a:xfrm>
            <a:custGeom>
              <a:avLst/>
              <a:gdLst/>
              <a:ahLst/>
              <a:cxnLst/>
              <a:rect l="l" t="t" r="r" b="b"/>
              <a:pathLst>
                <a:path w="1838" h="2067" extrusionOk="0">
                  <a:moveTo>
                    <a:pt x="1607" y="0"/>
                  </a:moveTo>
                  <a:cubicBezTo>
                    <a:pt x="719" y="0"/>
                    <a:pt x="0" y="720"/>
                    <a:pt x="0" y="1607"/>
                  </a:cubicBezTo>
                  <a:cubicBezTo>
                    <a:pt x="0" y="1752"/>
                    <a:pt x="20" y="1892"/>
                    <a:pt x="53" y="2023"/>
                  </a:cubicBezTo>
                  <a:cubicBezTo>
                    <a:pt x="56" y="2023"/>
                    <a:pt x="196" y="2067"/>
                    <a:pt x="441" y="2067"/>
                  </a:cubicBezTo>
                  <a:cubicBezTo>
                    <a:pt x="458" y="2067"/>
                    <a:pt x="476" y="2066"/>
                    <a:pt x="495" y="2066"/>
                  </a:cubicBezTo>
                  <a:cubicBezTo>
                    <a:pt x="475" y="1919"/>
                    <a:pt x="462" y="1718"/>
                    <a:pt x="462" y="1607"/>
                  </a:cubicBezTo>
                  <a:cubicBezTo>
                    <a:pt x="462" y="797"/>
                    <a:pt x="1061" y="128"/>
                    <a:pt x="1837" y="17"/>
                  </a:cubicBezTo>
                  <a:cubicBezTo>
                    <a:pt x="1764" y="8"/>
                    <a:pt x="1687" y="0"/>
                    <a:pt x="1607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3128;p49">
              <a:extLst>
                <a:ext uri="{FF2B5EF4-FFF2-40B4-BE49-F238E27FC236}">
                  <a16:creationId xmlns:a16="http://schemas.microsoft.com/office/drawing/2014/main" id="{1571EC0B-4F58-493F-239B-8C67F6FB0ACD}"/>
                </a:ext>
              </a:extLst>
            </p:cNvPr>
            <p:cNvSpPr/>
            <p:nvPr/>
          </p:nvSpPr>
          <p:spPr>
            <a:xfrm>
              <a:off x="7305587" y="1975607"/>
              <a:ext cx="110879" cy="91195"/>
            </a:xfrm>
            <a:custGeom>
              <a:avLst/>
              <a:gdLst/>
              <a:ahLst/>
              <a:cxnLst/>
              <a:rect l="l" t="t" r="r" b="b"/>
              <a:pathLst>
                <a:path w="2349" h="1932" extrusionOk="0">
                  <a:moveTo>
                    <a:pt x="2155" y="1"/>
                  </a:moveTo>
                  <a:cubicBezTo>
                    <a:pt x="2146" y="1"/>
                    <a:pt x="2136" y="2"/>
                    <a:pt x="2126" y="3"/>
                  </a:cubicBezTo>
                  <a:lnTo>
                    <a:pt x="596" y="268"/>
                  </a:lnTo>
                  <a:cubicBezTo>
                    <a:pt x="432" y="294"/>
                    <a:pt x="295" y="411"/>
                    <a:pt x="238" y="569"/>
                  </a:cubicBezTo>
                  <a:lnTo>
                    <a:pt x="118" y="914"/>
                  </a:lnTo>
                  <a:cubicBezTo>
                    <a:pt x="1" y="1252"/>
                    <a:pt x="134" y="1627"/>
                    <a:pt x="439" y="1817"/>
                  </a:cubicBezTo>
                  <a:cubicBezTo>
                    <a:pt x="565" y="1894"/>
                    <a:pt x="704" y="1931"/>
                    <a:pt x="841" y="1931"/>
                  </a:cubicBezTo>
                  <a:cubicBezTo>
                    <a:pt x="1103" y="1931"/>
                    <a:pt x="1359" y="1798"/>
                    <a:pt x="1504" y="1556"/>
                  </a:cubicBezTo>
                  <a:lnTo>
                    <a:pt x="2287" y="234"/>
                  </a:lnTo>
                  <a:cubicBezTo>
                    <a:pt x="2349" y="129"/>
                    <a:pt x="2270" y="1"/>
                    <a:pt x="2155" y="1"/>
                  </a:cubicBezTo>
                  <a:close/>
                </a:path>
              </a:pathLst>
            </a:custGeom>
            <a:solidFill>
              <a:srgbClr val="FFD8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3129;p49">
              <a:extLst>
                <a:ext uri="{FF2B5EF4-FFF2-40B4-BE49-F238E27FC236}">
                  <a16:creationId xmlns:a16="http://schemas.microsoft.com/office/drawing/2014/main" id="{8292C3B4-D6CA-8DCD-FBF0-6ABBE6A00D79}"/>
                </a:ext>
              </a:extLst>
            </p:cNvPr>
            <p:cNvSpPr/>
            <p:nvPr/>
          </p:nvSpPr>
          <p:spPr>
            <a:xfrm>
              <a:off x="7305587" y="1986181"/>
              <a:ext cx="50743" cy="80669"/>
            </a:xfrm>
            <a:custGeom>
              <a:avLst/>
              <a:gdLst/>
              <a:ahLst/>
              <a:cxnLst/>
              <a:rect l="l" t="t" r="r" b="b"/>
              <a:pathLst>
                <a:path w="1075" h="1709" extrusionOk="0">
                  <a:moveTo>
                    <a:pt x="834" y="0"/>
                  </a:moveTo>
                  <a:lnTo>
                    <a:pt x="596" y="44"/>
                  </a:lnTo>
                  <a:cubicBezTo>
                    <a:pt x="432" y="70"/>
                    <a:pt x="295" y="187"/>
                    <a:pt x="238" y="345"/>
                  </a:cubicBezTo>
                  <a:lnTo>
                    <a:pt x="118" y="690"/>
                  </a:lnTo>
                  <a:cubicBezTo>
                    <a:pt x="1" y="1028"/>
                    <a:pt x="134" y="1403"/>
                    <a:pt x="439" y="1593"/>
                  </a:cubicBezTo>
                  <a:cubicBezTo>
                    <a:pt x="565" y="1672"/>
                    <a:pt x="704" y="1709"/>
                    <a:pt x="842" y="1709"/>
                  </a:cubicBezTo>
                  <a:cubicBezTo>
                    <a:pt x="921" y="1709"/>
                    <a:pt x="999" y="1697"/>
                    <a:pt x="1075" y="1674"/>
                  </a:cubicBezTo>
                  <a:cubicBezTo>
                    <a:pt x="1015" y="1654"/>
                    <a:pt x="957" y="1627"/>
                    <a:pt x="901" y="1593"/>
                  </a:cubicBezTo>
                  <a:cubicBezTo>
                    <a:pt x="596" y="1403"/>
                    <a:pt x="463" y="1028"/>
                    <a:pt x="583" y="690"/>
                  </a:cubicBezTo>
                  <a:lnTo>
                    <a:pt x="704" y="345"/>
                  </a:lnTo>
                  <a:cubicBezTo>
                    <a:pt x="730" y="268"/>
                    <a:pt x="774" y="127"/>
                    <a:pt x="834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3130;p49">
              <a:extLst>
                <a:ext uri="{FF2B5EF4-FFF2-40B4-BE49-F238E27FC236}">
                  <a16:creationId xmlns:a16="http://schemas.microsoft.com/office/drawing/2014/main" id="{04DC1893-46C1-BA49-BFE5-B3E28AE4A1BD}"/>
                </a:ext>
              </a:extLst>
            </p:cNvPr>
            <p:cNvSpPr/>
            <p:nvPr/>
          </p:nvSpPr>
          <p:spPr>
            <a:xfrm>
              <a:off x="7446203" y="2046505"/>
              <a:ext cx="72267" cy="72267"/>
            </a:xfrm>
            <a:custGeom>
              <a:avLst/>
              <a:gdLst/>
              <a:ahLst/>
              <a:cxnLst/>
              <a:rect l="l" t="t" r="r" b="b"/>
              <a:pathLst>
                <a:path w="1531" h="1531" extrusionOk="0">
                  <a:moveTo>
                    <a:pt x="767" y="0"/>
                  </a:moveTo>
                  <a:cubicBezTo>
                    <a:pt x="345" y="0"/>
                    <a:pt x="1" y="342"/>
                    <a:pt x="1" y="768"/>
                  </a:cubicBezTo>
                  <a:cubicBezTo>
                    <a:pt x="1" y="1189"/>
                    <a:pt x="345" y="1531"/>
                    <a:pt x="767" y="1531"/>
                  </a:cubicBezTo>
                  <a:cubicBezTo>
                    <a:pt x="1189" y="1531"/>
                    <a:pt x="1530" y="1189"/>
                    <a:pt x="1530" y="768"/>
                  </a:cubicBezTo>
                  <a:cubicBezTo>
                    <a:pt x="1530" y="342"/>
                    <a:pt x="1189" y="0"/>
                    <a:pt x="767" y="0"/>
                  </a:cubicBezTo>
                  <a:close/>
                </a:path>
              </a:pathLst>
            </a:custGeom>
            <a:solidFill>
              <a:srgbClr val="FADA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3131;p49">
              <a:extLst>
                <a:ext uri="{FF2B5EF4-FFF2-40B4-BE49-F238E27FC236}">
                  <a16:creationId xmlns:a16="http://schemas.microsoft.com/office/drawing/2014/main" id="{57C94EC2-4B3B-3072-6D46-31BC9EB790FD}"/>
                </a:ext>
              </a:extLst>
            </p:cNvPr>
            <p:cNvSpPr/>
            <p:nvPr/>
          </p:nvSpPr>
          <p:spPr>
            <a:xfrm>
              <a:off x="7469096" y="2069446"/>
              <a:ext cx="26622" cy="26575"/>
            </a:xfrm>
            <a:custGeom>
              <a:avLst/>
              <a:gdLst/>
              <a:ahLst/>
              <a:cxnLst/>
              <a:rect l="l" t="t" r="r" b="b"/>
              <a:pathLst>
                <a:path w="564" h="563" extrusionOk="0">
                  <a:moveTo>
                    <a:pt x="282" y="1"/>
                  </a:moveTo>
                  <a:cubicBezTo>
                    <a:pt x="129" y="1"/>
                    <a:pt x="1" y="124"/>
                    <a:pt x="1" y="282"/>
                  </a:cubicBezTo>
                  <a:cubicBezTo>
                    <a:pt x="1" y="435"/>
                    <a:pt x="129" y="563"/>
                    <a:pt x="282" y="563"/>
                  </a:cubicBezTo>
                  <a:cubicBezTo>
                    <a:pt x="436" y="563"/>
                    <a:pt x="563" y="435"/>
                    <a:pt x="563" y="282"/>
                  </a:cubicBezTo>
                  <a:cubicBezTo>
                    <a:pt x="563" y="124"/>
                    <a:pt x="436" y="1"/>
                    <a:pt x="282" y="1"/>
                  </a:cubicBezTo>
                  <a:close/>
                </a:path>
              </a:pathLst>
            </a:custGeom>
            <a:solidFill>
              <a:srgbClr val="DADA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3132;p49">
              <a:extLst>
                <a:ext uri="{FF2B5EF4-FFF2-40B4-BE49-F238E27FC236}">
                  <a16:creationId xmlns:a16="http://schemas.microsoft.com/office/drawing/2014/main" id="{F124BD48-5D85-5D59-C960-6E0B56F4E528}"/>
                </a:ext>
              </a:extLst>
            </p:cNvPr>
            <p:cNvSpPr/>
            <p:nvPr/>
          </p:nvSpPr>
          <p:spPr>
            <a:xfrm>
              <a:off x="7251870" y="2068974"/>
              <a:ext cx="49987" cy="49799"/>
            </a:xfrm>
            <a:custGeom>
              <a:avLst/>
              <a:gdLst/>
              <a:ahLst/>
              <a:cxnLst/>
              <a:rect l="l" t="t" r="r" b="b"/>
              <a:pathLst>
                <a:path w="1059" h="1055" extrusionOk="0">
                  <a:moveTo>
                    <a:pt x="529" y="0"/>
                  </a:moveTo>
                  <a:cubicBezTo>
                    <a:pt x="238" y="0"/>
                    <a:pt x="0" y="235"/>
                    <a:pt x="0" y="525"/>
                  </a:cubicBezTo>
                  <a:cubicBezTo>
                    <a:pt x="0" y="817"/>
                    <a:pt x="238" y="1055"/>
                    <a:pt x="529" y="1055"/>
                  </a:cubicBezTo>
                  <a:cubicBezTo>
                    <a:pt x="821" y="1055"/>
                    <a:pt x="1058" y="817"/>
                    <a:pt x="1058" y="525"/>
                  </a:cubicBezTo>
                  <a:cubicBezTo>
                    <a:pt x="1058" y="235"/>
                    <a:pt x="821" y="0"/>
                    <a:pt x="529" y="0"/>
                  </a:cubicBezTo>
                  <a:close/>
                </a:path>
              </a:pathLst>
            </a:custGeom>
            <a:solidFill>
              <a:srgbClr val="FADA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3133;p49">
              <a:extLst>
                <a:ext uri="{FF2B5EF4-FFF2-40B4-BE49-F238E27FC236}">
                  <a16:creationId xmlns:a16="http://schemas.microsoft.com/office/drawing/2014/main" id="{0043678C-C9EF-5CF0-4DE6-DFA9CF94E0C8}"/>
                </a:ext>
              </a:extLst>
            </p:cNvPr>
            <p:cNvSpPr/>
            <p:nvPr/>
          </p:nvSpPr>
          <p:spPr>
            <a:xfrm>
              <a:off x="7267683" y="2084598"/>
              <a:ext cx="18362" cy="18362"/>
            </a:xfrm>
            <a:custGeom>
              <a:avLst/>
              <a:gdLst/>
              <a:ahLst/>
              <a:cxnLst/>
              <a:rect l="l" t="t" r="r" b="b"/>
              <a:pathLst>
                <a:path w="389" h="389" extrusionOk="0">
                  <a:moveTo>
                    <a:pt x="194" y="1"/>
                  </a:moveTo>
                  <a:cubicBezTo>
                    <a:pt x="87" y="1"/>
                    <a:pt x="0" y="88"/>
                    <a:pt x="0" y="194"/>
                  </a:cubicBezTo>
                  <a:cubicBezTo>
                    <a:pt x="0" y="302"/>
                    <a:pt x="87" y="389"/>
                    <a:pt x="194" y="389"/>
                  </a:cubicBezTo>
                  <a:cubicBezTo>
                    <a:pt x="302" y="389"/>
                    <a:pt x="388" y="302"/>
                    <a:pt x="388" y="194"/>
                  </a:cubicBezTo>
                  <a:cubicBezTo>
                    <a:pt x="388" y="88"/>
                    <a:pt x="302" y="1"/>
                    <a:pt x="194" y="1"/>
                  </a:cubicBezTo>
                  <a:close/>
                </a:path>
              </a:pathLst>
            </a:custGeom>
            <a:solidFill>
              <a:srgbClr val="DADA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3134;p49">
              <a:extLst>
                <a:ext uri="{FF2B5EF4-FFF2-40B4-BE49-F238E27FC236}">
                  <a16:creationId xmlns:a16="http://schemas.microsoft.com/office/drawing/2014/main" id="{9C78EF70-0592-4C44-054E-139E0D1218F3}"/>
                </a:ext>
              </a:extLst>
            </p:cNvPr>
            <p:cNvSpPr/>
            <p:nvPr/>
          </p:nvSpPr>
          <p:spPr>
            <a:xfrm>
              <a:off x="7463762" y="2063923"/>
              <a:ext cx="37479" cy="37479"/>
            </a:xfrm>
            <a:custGeom>
              <a:avLst/>
              <a:gdLst/>
              <a:ahLst/>
              <a:cxnLst/>
              <a:rect l="l" t="t" r="r" b="b"/>
              <a:pathLst>
                <a:path w="794" h="794" extrusionOk="0">
                  <a:moveTo>
                    <a:pt x="395" y="231"/>
                  </a:moveTo>
                  <a:cubicBezTo>
                    <a:pt x="489" y="231"/>
                    <a:pt x="563" y="305"/>
                    <a:pt x="563" y="395"/>
                  </a:cubicBezTo>
                  <a:cubicBezTo>
                    <a:pt x="563" y="485"/>
                    <a:pt x="489" y="563"/>
                    <a:pt x="395" y="563"/>
                  </a:cubicBezTo>
                  <a:cubicBezTo>
                    <a:pt x="305" y="563"/>
                    <a:pt x="231" y="485"/>
                    <a:pt x="231" y="395"/>
                  </a:cubicBezTo>
                  <a:cubicBezTo>
                    <a:pt x="231" y="305"/>
                    <a:pt x="305" y="231"/>
                    <a:pt x="395" y="231"/>
                  </a:cubicBezTo>
                  <a:close/>
                  <a:moveTo>
                    <a:pt x="395" y="0"/>
                  </a:moveTo>
                  <a:cubicBezTo>
                    <a:pt x="177" y="0"/>
                    <a:pt x="1" y="178"/>
                    <a:pt x="1" y="395"/>
                  </a:cubicBezTo>
                  <a:cubicBezTo>
                    <a:pt x="1" y="616"/>
                    <a:pt x="177" y="793"/>
                    <a:pt x="395" y="793"/>
                  </a:cubicBezTo>
                  <a:cubicBezTo>
                    <a:pt x="616" y="793"/>
                    <a:pt x="794" y="616"/>
                    <a:pt x="794" y="395"/>
                  </a:cubicBezTo>
                  <a:cubicBezTo>
                    <a:pt x="794" y="178"/>
                    <a:pt x="616" y="0"/>
                    <a:pt x="395" y="0"/>
                  </a:cubicBezTo>
                  <a:close/>
                </a:path>
              </a:pathLst>
            </a:custGeom>
            <a:solidFill>
              <a:srgbClr val="6C3D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3135;p49">
              <a:extLst>
                <a:ext uri="{FF2B5EF4-FFF2-40B4-BE49-F238E27FC236}">
                  <a16:creationId xmlns:a16="http://schemas.microsoft.com/office/drawing/2014/main" id="{66E566E1-5F4A-CEBC-A719-7CD9A6107DB3}"/>
                </a:ext>
              </a:extLst>
            </p:cNvPr>
            <p:cNvSpPr/>
            <p:nvPr/>
          </p:nvSpPr>
          <p:spPr>
            <a:xfrm>
              <a:off x="7262302" y="2079075"/>
              <a:ext cx="29266" cy="29454"/>
            </a:xfrm>
            <a:custGeom>
              <a:avLst/>
              <a:gdLst/>
              <a:ahLst/>
              <a:cxnLst/>
              <a:rect l="l" t="t" r="r" b="b"/>
              <a:pathLst>
                <a:path w="620" h="624" extrusionOk="0">
                  <a:moveTo>
                    <a:pt x="312" y="234"/>
                  </a:moveTo>
                  <a:cubicBezTo>
                    <a:pt x="352" y="234"/>
                    <a:pt x="388" y="268"/>
                    <a:pt x="388" y="311"/>
                  </a:cubicBezTo>
                  <a:cubicBezTo>
                    <a:pt x="388" y="355"/>
                    <a:pt x="352" y="389"/>
                    <a:pt x="312" y="389"/>
                  </a:cubicBezTo>
                  <a:cubicBezTo>
                    <a:pt x="268" y="389"/>
                    <a:pt x="232" y="355"/>
                    <a:pt x="232" y="311"/>
                  </a:cubicBezTo>
                  <a:cubicBezTo>
                    <a:pt x="232" y="268"/>
                    <a:pt x="268" y="234"/>
                    <a:pt x="312" y="234"/>
                  </a:cubicBezTo>
                  <a:close/>
                  <a:moveTo>
                    <a:pt x="312" y="1"/>
                  </a:moveTo>
                  <a:cubicBezTo>
                    <a:pt x="141" y="1"/>
                    <a:pt x="0" y="141"/>
                    <a:pt x="0" y="311"/>
                  </a:cubicBezTo>
                  <a:cubicBezTo>
                    <a:pt x="0" y="483"/>
                    <a:pt x="141" y="623"/>
                    <a:pt x="312" y="623"/>
                  </a:cubicBezTo>
                  <a:cubicBezTo>
                    <a:pt x="482" y="623"/>
                    <a:pt x="620" y="483"/>
                    <a:pt x="620" y="311"/>
                  </a:cubicBezTo>
                  <a:cubicBezTo>
                    <a:pt x="620" y="141"/>
                    <a:pt x="482" y="1"/>
                    <a:pt x="312" y="1"/>
                  </a:cubicBezTo>
                  <a:close/>
                </a:path>
              </a:pathLst>
            </a:custGeom>
            <a:solidFill>
              <a:srgbClr val="6C3D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3136;p49">
              <a:extLst>
                <a:ext uri="{FF2B5EF4-FFF2-40B4-BE49-F238E27FC236}">
                  <a16:creationId xmlns:a16="http://schemas.microsoft.com/office/drawing/2014/main" id="{F8D0EBA8-6863-535E-87F2-72ED222CDFCC}"/>
                </a:ext>
              </a:extLst>
            </p:cNvPr>
            <p:cNvSpPr/>
            <p:nvPr/>
          </p:nvSpPr>
          <p:spPr>
            <a:xfrm>
              <a:off x="7217271" y="1826589"/>
              <a:ext cx="376865" cy="297565"/>
            </a:xfrm>
            <a:custGeom>
              <a:avLst/>
              <a:gdLst/>
              <a:ahLst/>
              <a:cxnLst/>
              <a:rect l="l" t="t" r="r" b="b"/>
              <a:pathLst>
                <a:path w="7984" h="6304" extrusionOk="0">
                  <a:moveTo>
                    <a:pt x="6303" y="231"/>
                  </a:moveTo>
                  <a:cubicBezTo>
                    <a:pt x="6433" y="231"/>
                    <a:pt x="6558" y="319"/>
                    <a:pt x="6588" y="452"/>
                  </a:cubicBezTo>
                  <a:lnTo>
                    <a:pt x="6833" y="1543"/>
                  </a:lnTo>
                  <a:lnTo>
                    <a:pt x="6833" y="1543"/>
                  </a:lnTo>
                  <a:cubicBezTo>
                    <a:pt x="6832" y="1541"/>
                    <a:pt x="6827" y="1541"/>
                    <a:pt x="6819" y="1541"/>
                  </a:cubicBezTo>
                  <a:cubicBezTo>
                    <a:pt x="6794" y="1541"/>
                    <a:pt x="6744" y="1546"/>
                    <a:pt x="6742" y="1546"/>
                  </a:cubicBezTo>
                  <a:lnTo>
                    <a:pt x="6491" y="1580"/>
                  </a:lnTo>
                  <a:lnTo>
                    <a:pt x="6042" y="643"/>
                  </a:lnTo>
                  <a:cubicBezTo>
                    <a:pt x="5975" y="499"/>
                    <a:pt x="6039" y="325"/>
                    <a:pt x="6183" y="258"/>
                  </a:cubicBezTo>
                  <a:cubicBezTo>
                    <a:pt x="6222" y="239"/>
                    <a:pt x="6263" y="231"/>
                    <a:pt x="6303" y="231"/>
                  </a:cubicBezTo>
                  <a:close/>
                  <a:moveTo>
                    <a:pt x="6807" y="1772"/>
                  </a:moveTo>
                  <a:cubicBezTo>
                    <a:pt x="6933" y="1772"/>
                    <a:pt x="7054" y="1855"/>
                    <a:pt x="7097" y="1975"/>
                  </a:cubicBezTo>
                  <a:cubicBezTo>
                    <a:pt x="7123" y="2056"/>
                    <a:pt x="7114" y="2142"/>
                    <a:pt x="7077" y="2216"/>
                  </a:cubicBezTo>
                  <a:cubicBezTo>
                    <a:pt x="7054" y="2266"/>
                    <a:pt x="7013" y="2306"/>
                    <a:pt x="6966" y="2334"/>
                  </a:cubicBezTo>
                  <a:lnTo>
                    <a:pt x="6638" y="2527"/>
                  </a:lnTo>
                  <a:cubicBezTo>
                    <a:pt x="6615" y="2280"/>
                    <a:pt x="6531" y="2039"/>
                    <a:pt x="6397" y="1828"/>
                  </a:cubicBezTo>
                  <a:lnTo>
                    <a:pt x="6772" y="1774"/>
                  </a:lnTo>
                  <a:cubicBezTo>
                    <a:pt x="6784" y="1773"/>
                    <a:pt x="6795" y="1772"/>
                    <a:pt x="6807" y="1772"/>
                  </a:cubicBezTo>
                  <a:close/>
                  <a:moveTo>
                    <a:pt x="5379" y="4318"/>
                  </a:moveTo>
                  <a:lnTo>
                    <a:pt x="5453" y="4559"/>
                  </a:lnTo>
                  <a:cubicBezTo>
                    <a:pt x="5386" y="4573"/>
                    <a:pt x="5323" y="4593"/>
                    <a:pt x="5259" y="4619"/>
                  </a:cubicBezTo>
                  <a:lnTo>
                    <a:pt x="5186" y="4382"/>
                  </a:lnTo>
                  <a:cubicBezTo>
                    <a:pt x="5226" y="4369"/>
                    <a:pt x="5266" y="4358"/>
                    <a:pt x="5303" y="4345"/>
                  </a:cubicBezTo>
                  <a:cubicBezTo>
                    <a:pt x="5329" y="4335"/>
                    <a:pt x="5356" y="4328"/>
                    <a:pt x="5379" y="4318"/>
                  </a:cubicBezTo>
                  <a:close/>
                  <a:moveTo>
                    <a:pt x="4985" y="1289"/>
                  </a:moveTo>
                  <a:cubicBezTo>
                    <a:pt x="5570" y="1289"/>
                    <a:pt x="6102" y="1644"/>
                    <a:pt x="6317" y="2176"/>
                  </a:cubicBezTo>
                  <a:cubicBezTo>
                    <a:pt x="6454" y="2524"/>
                    <a:pt x="6444" y="2929"/>
                    <a:pt x="6287" y="3270"/>
                  </a:cubicBezTo>
                  <a:cubicBezTo>
                    <a:pt x="6039" y="3803"/>
                    <a:pt x="5540" y="4037"/>
                    <a:pt x="5008" y="4194"/>
                  </a:cubicBezTo>
                  <a:lnTo>
                    <a:pt x="5002" y="4194"/>
                  </a:lnTo>
                  <a:cubicBezTo>
                    <a:pt x="4576" y="4322"/>
                    <a:pt x="4128" y="4415"/>
                    <a:pt x="3642" y="4486"/>
                  </a:cubicBezTo>
                  <a:lnTo>
                    <a:pt x="4259" y="3451"/>
                  </a:lnTo>
                  <a:cubicBezTo>
                    <a:pt x="4308" y="3364"/>
                    <a:pt x="4308" y="3264"/>
                    <a:pt x="4262" y="3177"/>
                  </a:cubicBezTo>
                  <a:cubicBezTo>
                    <a:pt x="4212" y="3092"/>
                    <a:pt x="4118" y="3040"/>
                    <a:pt x="4021" y="3040"/>
                  </a:cubicBezTo>
                  <a:cubicBezTo>
                    <a:pt x="4008" y="3040"/>
                    <a:pt x="3994" y="3041"/>
                    <a:pt x="3981" y="3043"/>
                  </a:cubicBezTo>
                  <a:cubicBezTo>
                    <a:pt x="3981" y="3043"/>
                    <a:pt x="2451" y="3307"/>
                    <a:pt x="2447" y="3307"/>
                  </a:cubicBezTo>
                  <a:cubicBezTo>
                    <a:pt x="2246" y="3344"/>
                    <a:pt x="2069" y="3491"/>
                    <a:pt x="2002" y="3686"/>
                  </a:cubicBezTo>
                  <a:cubicBezTo>
                    <a:pt x="1958" y="3813"/>
                    <a:pt x="1909" y="3940"/>
                    <a:pt x="1872" y="4067"/>
                  </a:cubicBezTo>
                  <a:cubicBezTo>
                    <a:pt x="1815" y="4255"/>
                    <a:pt x="1821" y="4446"/>
                    <a:pt x="1885" y="4619"/>
                  </a:cubicBezTo>
                  <a:cubicBezTo>
                    <a:pt x="1784" y="4619"/>
                    <a:pt x="1684" y="4623"/>
                    <a:pt x="1583" y="4623"/>
                  </a:cubicBezTo>
                  <a:cubicBezTo>
                    <a:pt x="1447" y="4623"/>
                    <a:pt x="1312" y="4616"/>
                    <a:pt x="1178" y="4586"/>
                  </a:cubicBezTo>
                  <a:cubicBezTo>
                    <a:pt x="773" y="4483"/>
                    <a:pt x="438" y="4185"/>
                    <a:pt x="298" y="3780"/>
                  </a:cubicBezTo>
                  <a:lnTo>
                    <a:pt x="245" y="3626"/>
                  </a:lnTo>
                  <a:cubicBezTo>
                    <a:pt x="208" y="3515"/>
                    <a:pt x="248" y="3388"/>
                    <a:pt x="342" y="3321"/>
                  </a:cubicBezTo>
                  <a:cubicBezTo>
                    <a:pt x="389" y="3288"/>
                    <a:pt x="443" y="3272"/>
                    <a:pt x="498" y="3272"/>
                  </a:cubicBezTo>
                  <a:cubicBezTo>
                    <a:pt x="574" y="3272"/>
                    <a:pt x="650" y="3304"/>
                    <a:pt x="704" y="3364"/>
                  </a:cubicBezTo>
                  <a:cubicBezTo>
                    <a:pt x="749" y="3419"/>
                    <a:pt x="815" y="3446"/>
                    <a:pt x="881" y="3446"/>
                  </a:cubicBezTo>
                  <a:cubicBezTo>
                    <a:pt x="938" y="3446"/>
                    <a:pt x="995" y="3426"/>
                    <a:pt x="1038" y="3384"/>
                  </a:cubicBezTo>
                  <a:cubicBezTo>
                    <a:pt x="1051" y="3374"/>
                    <a:pt x="1594" y="2952"/>
                    <a:pt x="1864" y="2768"/>
                  </a:cubicBezTo>
                  <a:cubicBezTo>
                    <a:pt x="1892" y="2776"/>
                    <a:pt x="1925" y="2782"/>
                    <a:pt x="1969" y="2785"/>
                  </a:cubicBezTo>
                  <a:cubicBezTo>
                    <a:pt x="2060" y="2798"/>
                    <a:pt x="2152" y="2804"/>
                    <a:pt x="2244" y="2804"/>
                  </a:cubicBezTo>
                  <a:cubicBezTo>
                    <a:pt x="2691" y="2804"/>
                    <a:pt x="3146" y="2663"/>
                    <a:pt x="3535" y="2461"/>
                  </a:cubicBezTo>
                  <a:cubicBezTo>
                    <a:pt x="4027" y="2220"/>
                    <a:pt x="4556" y="1855"/>
                    <a:pt x="4733" y="1313"/>
                  </a:cubicBezTo>
                  <a:cubicBezTo>
                    <a:pt x="4817" y="1296"/>
                    <a:pt x="4901" y="1289"/>
                    <a:pt x="4985" y="1289"/>
                  </a:cubicBezTo>
                  <a:close/>
                  <a:moveTo>
                    <a:pt x="4025" y="3273"/>
                  </a:moveTo>
                  <a:cubicBezTo>
                    <a:pt x="4054" y="3273"/>
                    <a:pt x="4076" y="3306"/>
                    <a:pt x="4061" y="3331"/>
                  </a:cubicBezTo>
                  <a:lnTo>
                    <a:pt x="3274" y="4653"/>
                  </a:lnTo>
                  <a:cubicBezTo>
                    <a:pt x="3157" y="4854"/>
                    <a:pt x="2936" y="4968"/>
                    <a:pt x="2715" y="4971"/>
                  </a:cubicBezTo>
                  <a:cubicBezTo>
                    <a:pt x="2598" y="4971"/>
                    <a:pt x="2477" y="4941"/>
                    <a:pt x="2374" y="4874"/>
                  </a:cubicBezTo>
                  <a:cubicBezTo>
                    <a:pt x="2116" y="4717"/>
                    <a:pt x="2002" y="4392"/>
                    <a:pt x="2102" y="4108"/>
                  </a:cubicBezTo>
                  <a:lnTo>
                    <a:pt x="2220" y="3763"/>
                  </a:lnTo>
                  <a:cubicBezTo>
                    <a:pt x="2263" y="3646"/>
                    <a:pt x="2367" y="3559"/>
                    <a:pt x="2487" y="3535"/>
                  </a:cubicBezTo>
                  <a:cubicBezTo>
                    <a:pt x="2487" y="3535"/>
                    <a:pt x="4013" y="3274"/>
                    <a:pt x="4018" y="3274"/>
                  </a:cubicBezTo>
                  <a:cubicBezTo>
                    <a:pt x="4020" y="3273"/>
                    <a:pt x="4023" y="3273"/>
                    <a:pt x="4025" y="3273"/>
                  </a:cubicBezTo>
                  <a:close/>
                  <a:moveTo>
                    <a:pt x="1252" y="4837"/>
                  </a:moveTo>
                  <a:cubicBezTo>
                    <a:pt x="1282" y="4840"/>
                    <a:pt x="1309" y="4844"/>
                    <a:pt x="1339" y="4847"/>
                  </a:cubicBezTo>
                  <a:cubicBezTo>
                    <a:pt x="1379" y="4851"/>
                    <a:pt x="1416" y="4854"/>
                    <a:pt x="1456" y="4854"/>
                  </a:cubicBezTo>
                  <a:lnTo>
                    <a:pt x="1436" y="5041"/>
                  </a:lnTo>
                  <a:cubicBezTo>
                    <a:pt x="1433" y="5041"/>
                    <a:pt x="1379" y="5028"/>
                    <a:pt x="1353" y="5025"/>
                  </a:cubicBezTo>
                  <a:cubicBezTo>
                    <a:pt x="1323" y="5020"/>
                    <a:pt x="1293" y="5017"/>
                    <a:pt x="1264" y="5017"/>
                  </a:cubicBezTo>
                  <a:cubicBezTo>
                    <a:pt x="1253" y="5017"/>
                    <a:pt x="1243" y="5017"/>
                    <a:pt x="1232" y="5018"/>
                  </a:cubicBezTo>
                  <a:lnTo>
                    <a:pt x="1252" y="4837"/>
                  </a:lnTo>
                  <a:close/>
                  <a:moveTo>
                    <a:pt x="1266" y="5249"/>
                  </a:moveTo>
                  <a:cubicBezTo>
                    <a:pt x="1490" y="5249"/>
                    <a:pt x="1677" y="5436"/>
                    <a:pt x="1677" y="5660"/>
                  </a:cubicBezTo>
                  <a:cubicBezTo>
                    <a:pt x="1677" y="5889"/>
                    <a:pt x="1490" y="6073"/>
                    <a:pt x="1266" y="6073"/>
                  </a:cubicBezTo>
                  <a:cubicBezTo>
                    <a:pt x="1038" y="6073"/>
                    <a:pt x="851" y="5889"/>
                    <a:pt x="851" y="5660"/>
                  </a:cubicBezTo>
                  <a:cubicBezTo>
                    <a:pt x="851" y="5436"/>
                    <a:pt x="1041" y="5249"/>
                    <a:pt x="1266" y="5249"/>
                  </a:cubicBezTo>
                  <a:close/>
                  <a:moveTo>
                    <a:pt x="5617" y="4774"/>
                  </a:moveTo>
                  <a:cubicBezTo>
                    <a:pt x="5975" y="4774"/>
                    <a:pt x="6267" y="5065"/>
                    <a:pt x="6267" y="5423"/>
                  </a:cubicBezTo>
                  <a:cubicBezTo>
                    <a:pt x="6267" y="5781"/>
                    <a:pt x="5975" y="6073"/>
                    <a:pt x="5617" y="6073"/>
                  </a:cubicBezTo>
                  <a:cubicBezTo>
                    <a:pt x="5259" y="6073"/>
                    <a:pt x="4971" y="5781"/>
                    <a:pt x="4971" y="5423"/>
                  </a:cubicBezTo>
                  <a:cubicBezTo>
                    <a:pt x="4971" y="5078"/>
                    <a:pt x="5272" y="4774"/>
                    <a:pt x="5617" y="4774"/>
                  </a:cubicBezTo>
                  <a:close/>
                  <a:moveTo>
                    <a:pt x="6298" y="0"/>
                  </a:moveTo>
                  <a:cubicBezTo>
                    <a:pt x="6227" y="0"/>
                    <a:pt x="6155" y="15"/>
                    <a:pt x="6086" y="47"/>
                  </a:cubicBezTo>
                  <a:cubicBezTo>
                    <a:pt x="5825" y="171"/>
                    <a:pt x="5711" y="482"/>
                    <a:pt x="5835" y="743"/>
                  </a:cubicBezTo>
                  <a:lnTo>
                    <a:pt x="6250" y="1614"/>
                  </a:lnTo>
                  <a:lnTo>
                    <a:pt x="6233" y="1614"/>
                  </a:lnTo>
                  <a:cubicBezTo>
                    <a:pt x="5926" y="1269"/>
                    <a:pt x="5470" y="1058"/>
                    <a:pt x="4985" y="1058"/>
                  </a:cubicBezTo>
                  <a:cubicBezTo>
                    <a:pt x="4884" y="1058"/>
                    <a:pt x="4784" y="1068"/>
                    <a:pt x="4687" y="1084"/>
                  </a:cubicBezTo>
                  <a:cubicBezTo>
                    <a:pt x="4359" y="716"/>
                    <a:pt x="3893" y="506"/>
                    <a:pt x="3398" y="506"/>
                  </a:cubicBezTo>
                  <a:cubicBezTo>
                    <a:pt x="2933" y="506"/>
                    <a:pt x="2494" y="690"/>
                    <a:pt x="2170" y="1021"/>
                  </a:cubicBezTo>
                  <a:cubicBezTo>
                    <a:pt x="2122" y="1064"/>
                    <a:pt x="2126" y="1138"/>
                    <a:pt x="2170" y="1185"/>
                  </a:cubicBezTo>
                  <a:cubicBezTo>
                    <a:pt x="2193" y="1207"/>
                    <a:pt x="2222" y="1218"/>
                    <a:pt x="2251" y="1218"/>
                  </a:cubicBezTo>
                  <a:cubicBezTo>
                    <a:pt x="2282" y="1218"/>
                    <a:pt x="2312" y="1206"/>
                    <a:pt x="2334" y="1182"/>
                  </a:cubicBezTo>
                  <a:cubicBezTo>
                    <a:pt x="2618" y="894"/>
                    <a:pt x="2993" y="737"/>
                    <a:pt x="3398" y="737"/>
                  </a:cubicBezTo>
                  <a:cubicBezTo>
                    <a:pt x="3826" y="737"/>
                    <a:pt x="4231" y="920"/>
                    <a:pt x="4512" y="1239"/>
                  </a:cubicBezTo>
                  <a:cubicBezTo>
                    <a:pt x="4536" y="1265"/>
                    <a:pt x="4399" y="1466"/>
                    <a:pt x="4382" y="1490"/>
                  </a:cubicBezTo>
                  <a:cubicBezTo>
                    <a:pt x="4121" y="1875"/>
                    <a:pt x="3692" y="2146"/>
                    <a:pt x="3270" y="2330"/>
                  </a:cubicBezTo>
                  <a:cubicBezTo>
                    <a:pt x="3270" y="2330"/>
                    <a:pt x="3267" y="2330"/>
                    <a:pt x="3267" y="2334"/>
                  </a:cubicBezTo>
                  <a:cubicBezTo>
                    <a:pt x="2831" y="2525"/>
                    <a:pt x="2469" y="2571"/>
                    <a:pt x="2225" y="2571"/>
                  </a:cubicBezTo>
                  <a:cubicBezTo>
                    <a:pt x="2094" y="2571"/>
                    <a:pt x="1996" y="2558"/>
                    <a:pt x="1938" y="2547"/>
                  </a:cubicBezTo>
                  <a:cubicBezTo>
                    <a:pt x="1918" y="2444"/>
                    <a:pt x="1905" y="2337"/>
                    <a:pt x="1905" y="2229"/>
                  </a:cubicBezTo>
                  <a:cubicBezTo>
                    <a:pt x="1905" y="1985"/>
                    <a:pt x="1965" y="1747"/>
                    <a:pt x="2076" y="1533"/>
                  </a:cubicBezTo>
                  <a:cubicBezTo>
                    <a:pt x="2105" y="1476"/>
                    <a:pt x="2085" y="1406"/>
                    <a:pt x="2029" y="1376"/>
                  </a:cubicBezTo>
                  <a:cubicBezTo>
                    <a:pt x="2012" y="1368"/>
                    <a:pt x="1994" y="1364"/>
                    <a:pt x="1977" y="1364"/>
                  </a:cubicBezTo>
                  <a:cubicBezTo>
                    <a:pt x="1934" y="1364"/>
                    <a:pt x="1893" y="1386"/>
                    <a:pt x="1872" y="1426"/>
                  </a:cubicBezTo>
                  <a:cubicBezTo>
                    <a:pt x="1741" y="1671"/>
                    <a:pt x="1674" y="1948"/>
                    <a:pt x="1674" y="2229"/>
                  </a:cubicBezTo>
                  <a:cubicBezTo>
                    <a:pt x="1674" y="2354"/>
                    <a:pt x="1688" y="2474"/>
                    <a:pt x="1714" y="2595"/>
                  </a:cubicBezTo>
                  <a:cubicBezTo>
                    <a:pt x="1447" y="2779"/>
                    <a:pt x="897" y="3201"/>
                    <a:pt x="880" y="3217"/>
                  </a:cubicBezTo>
                  <a:cubicBezTo>
                    <a:pt x="787" y="3103"/>
                    <a:pt x="646" y="3040"/>
                    <a:pt x="499" y="3040"/>
                  </a:cubicBezTo>
                  <a:cubicBezTo>
                    <a:pt x="392" y="3040"/>
                    <a:pt x="291" y="3070"/>
                    <a:pt x="208" y="3133"/>
                  </a:cubicBezTo>
                  <a:cubicBezTo>
                    <a:pt x="77" y="3227"/>
                    <a:pt x="1" y="3378"/>
                    <a:pt x="1" y="3539"/>
                  </a:cubicBezTo>
                  <a:cubicBezTo>
                    <a:pt x="1" y="3592"/>
                    <a:pt x="7" y="3649"/>
                    <a:pt x="27" y="3703"/>
                  </a:cubicBezTo>
                  <a:lnTo>
                    <a:pt x="81" y="3853"/>
                  </a:lnTo>
                  <a:cubicBezTo>
                    <a:pt x="234" y="4302"/>
                    <a:pt x="593" y="4639"/>
                    <a:pt x="1025" y="4780"/>
                  </a:cubicBezTo>
                  <a:lnTo>
                    <a:pt x="994" y="5078"/>
                  </a:lnTo>
                  <a:cubicBezTo>
                    <a:pt x="773" y="5178"/>
                    <a:pt x="619" y="5403"/>
                    <a:pt x="619" y="5660"/>
                  </a:cubicBezTo>
                  <a:cubicBezTo>
                    <a:pt x="619" y="6016"/>
                    <a:pt x="911" y="6303"/>
                    <a:pt x="1266" y="6303"/>
                  </a:cubicBezTo>
                  <a:cubicBezTo>
                    <a:pt x="1620" y="6303"/>
                    <a:pt x="1909" y="6016"/>
                    <a:pt x="1909" y="5660"/>
                  </a:cubicBezTo>
                  <a:cubicBezTo>
                    <a:pt x="1909" y="5453"/>
                    <a:pt x="1808" y="5269"/>
                    <a:pt x="1657" y="5152"/>
                  </a:cubicBezTo>
                  <a:lnTo>
                    <a:pt x="1691" y="4854"/>
                  </a:lnTo>
                  <a:cubicBezTo>
                    <a:pt x="1795" y="4851"/>
                    <a:pt x="1901" y="4851"/>
                    <a:pt x="2005" y="4847"/>
                  </a:cubicBezTo>
                  <a:cubicBezTo>
                    <a:pt x="2073" y="4934"/>
                    <a:pt x="2153" y="5011"/>
                    <a:pt x="2250" y="5072"/>
                  </a:cubicBezTo>
                  <a:cubicBezTo>
                    <a:pt x="2391" y="5158"/>
                    <a:pt x="2551" y="5206"/>
                    <a:pt x="2715" y="5206"/>
                  </a:cubicBezTo>
                  <a:cubicBezTo>
                    <a:pt x="3026" y="5206"/>
                    <a:pt x="3315" y="5038"/>
                    <a:pt x="3475" y="4770"/>
                  </a:cubicBezTo>
                  <a:lnTo>
                    <a:pt x="3491" y="4740"/>
                  </a:lnTo>
                  <a:cubicBezTo>
                    <a:pt x="4018" y="4673"/>
                    <a:pt x="4503" y="4576"/>
                    <a:pt x="4965" y="4449"/>
                  </a:cubicBezTo>
                  <a:lnTo>
                    <a:pt x="5058" y="4747"/>
                  </a:lnTo>
                  <a:cubicBezTo>
                    <a:pt x="4861" y="4908"/>
                    <a:pt x="4737" y="5152"/>
                    <a:pt x="4737" y="5423"/>
                  </a:cubicBezTo>
                  <a:cubicBezTo>
                    <a:pt x="4737" y="5909"/>
                    <a:pt x="5132" y="6303"/>
                    <a:pt x="5617" y="6303"/>
                  </a:cubicBezTo>
                  <a:cubicBezTo>
                    <a:pt x="6102" y="6303"/>
                    <a:pt x="6498" y="5909"/>
                    <a:pt x="6498" y="5423"/>
                  </a:cubicBezTo>
                  <a:cubicBezTo>
                    <a:pt x="6498" y="4965"/>
                    <a:pt x="6142" y="4586"/>
                    <a:pt x="5694" y="4546"/>
                  </a:cubicBezTo>
                  <a:lnTo>
                    <a:pt x="5597" y="4238"/>
                  </a:lnTo>
                  <a:cubicBezTo>
                    <a:pt x="5992" y="4067"/>
                    <a:pt x="6317" y="3756"/>
                    <a:pt x="6494" y="3368"/>
                  </a:cubicBezTo>
                  <a:cubicBezTo>
                    <a:pt x="6581" y="3184"/>
                    <a:pt x="6629" y="2989"/>
                    <a:pt x="6641" y="2796"/>
                  </a:cubicBezTo>
                  <a:lnTo>
                    <a:pt x="6658" y="2785"/>
                  </a:lnTo>
                  <a:lnTo>
                    <a:pt x="6870" y="3729"/>
                  </a:lnTo>
                  <a:cubicBezTo>
                    <a:pt x="6924" y="3966"/>
                    <a:pt x="7148" y="4130"/>
                    <a:pt x="7384" y="4130"/>
                  </a:cubicBezTo>
                  <a:cubicBezTo>
                    <a:pt x="7422" y="4130"/>
                    <a:pt x="7461" y="4126"/>
                    <a:pt x="7499" y="4117"/>
                  </a:cubicBezTo>
                  <a:cubicBezTo>
                    <a:pt x="7814" y="4044"/>
                    <a:pt x="7984" y="3679"/>
                    <a:pt x="7850" y="3388"/>
                  </a:cubicBezTo>
                  <a:lnTo>
                    <a:pt x="7726" y="3127"/>
                  </a:lnTo>
                  <a:cubicBezTo>
                    <a:pt x="7707" y="3085"/>
                    <a:pt x="7665" y="3062"/>
                    <a:pt x="7622" y="3062"/>
                  </a:cubicBezTo>
                  <a:cubicBezTo>
                    <a:pt x="7605" y="3062"/>
                    <a:pt x="7588" y="3065"/>
                    <a:pt x="7573" y="3073"/>
                  </a:cubicBezTo>
                  <a:cubicBezTo>
                    <a:pt x="7515" y="3100"/>
                    <a:pt x="7488" y="3170"/>
                    <a:pt x="7519" y="3227"/>
                  </a:cubicBezTo>
                  <a:lnTo>
                    <a:pt x="7642" y="3485"/>
                  </a:lnTo>
                  <a:cubicBezTo>
                    <a:pt x="7716" y="3649"/>
                    <a:pt x="7622" y="3850"/>
                    <a:pt x="7445" y="3893"/>
                  </a:cubicBezTo>
                  <a:cubicBezTo>
                    <a:pt x="7422" y="3898"/>
                    <a:pt x="7400" y="3901"/>
                    <a:pt x="7377" y="3901"/>
                  </a:cubicBezTo>
                  <a:cubicBezTo>
                    <a:pt x="7245" y="3901"/>
                    <a:pt x="7125" y="3810"/>
                    <a:pt x="7094" y="3675"/>
                  </a:cubicBezTo>
                  <a:lnTo>
                    <a:pt x="6870" y="2661"/>
                  </a:lnTo>
                  <a:lnTo>
                    <a:pt x="7083" y="2534"/>
                  </a:lnTo>
                  <a:cubicBezTo>
                    <a:pt x="7111" y="2518"/>
                    <a:pt x="7134" y="2501"/>
                    <a:pt x="7157" y="2481"/>
                  </a:cubicBezTo>
                  <a:lnTo>
                    <a:pt x="7321" y="2819"/>
                  </a:lnTo>
                  <a:cubicBezTo>
                    <a:pt x="7340" y="2860"/>
                    <a:pt x="7381" y="2885"/>
                    <a:pt x="7424" y="2885"/>
                  </a:cubicBezTo>
                  <a:cubicBezTo>
                    <a:pt x="7441" y="2885"/>
                    <a:pt x="7459" y="2881"/>
                    <a:pt x="7475" y="2872"/>
                  </a:cubicBezTo>
                  <a:cubicBezTo>
                    <a:pt x="7532" y="2845"/>
                    <a:pt x="7559" y="2776"/>
                    <a:pt x="7528" y="2718"/>
                  </a:cubicBezTo>
                  <a:lnTo>
                    <a:pt x="7311" y="2260"/>
                  </a:lnTo>
                  <a:cubicBezTo>
                    <a:pt x="7352" y="2149"/>
                    <a:pt x="7358" y="2022"/>
                    <a:pt x="7315" y="1901"/>
                  </a:cubicBezTo>
                  <a:cubicBezTo>
                    <a:pt x="7274" y="1781"/>
                    <a:pt x="7191" y="1684"/>
                    <a:pt x="7086" y="1620"/>
                  </a:cubicBezTo>
                  <a:lnTo>
                    <a:pt x="6816" y="401"/>
                  </a:lnTo>
                  <a:cubicBezTo>
                    <a:pt x="6757" y="161"/>
                    <a:pt x="6532" y="0"/>
                    <a:pt x="6298" y="0"/>
                  </a:cubicBezTo>
                  <a:close/>
                </a:path>
              </a:pathLst>
            </a:custGeom>
            <a:solidFill>
              <a:srgbClr val="6C3D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2" name="Google Shape;3114;p49">
            <a:extLst>
              <a:ext uri="{FF2B5EF4-FFF2-40B4-BE49-F238E27FC236}">
                <a16:creationId xmlns:a16="http://schemas.microsoft.com/office/drawing/2014/main" id="{B1CE4098-BB62-9B7E-A9EE-C558D59F7B34}"/>
              </a:ext>
            </a:extLst>
          </p:cNvPr>
          <p:cNvGrpSpPr/>
          <p:nvPr/>
        </p:nvGrpSpPr>
        <p:grpSpPr>
          <a:xfrm>
            <a:off x="3913320" y="1238933"/>
            <a:ext cx="614914" cy="515172"/>
            <a:chOff x="7165112" y="1774478"/>
            <a:chExt cx="479577" cy="401788"/>
          </a:xfrm>
        </p:grpSpPr>
        <p:sp>
          <p:nvSpPr>
            <p:cNvPr id="73" name="Google Shape;3115;p49">
              <a:extLst>
                <a:ext uri="{FF2B5EF4-FFF2-40B4-BE49-F238E27FC236}">
                  <a16:creationId xmlns:a16="http://schemas.microsoft.com/office/drawing/2014/main" id="{EFCCDF96-7DAD-B440-1FCC-D2BC0EBF5671}"/>
                </a:ext>
              </a:extLst>
            </p:cNvPr>
            <p:cNvSpPr/>
            <p:nvPr/>
          </p:nvSpPr>
          <p:spPr>
            <a:xfrm>
              <a:off x="7165112" y="1774478"/>
              <a:ext cx="479577" cy="401788"/>
            </a:xfrm>
            <a:custGeom>
              <a:avLst/>
              <a:gdLst/>
              <a:ahLst/>
              <a:cxnLst/>
              <a:rect l="l" t="t" r="r" b="b"/>
              <a:pathLst>
                <a:path w="10160" h="8512" extrusionOk="0">
                  <a:moveTo>
                    <a:pt x="7404" y="0"/>
                  </a:moveTo>
                  <a:cubicBezTo>
                    <a:pt x="7171" y="0"/>
                    <a:pt x="6938" y="51"/>
                    <a:pt x="6722" y="153"/>
                  </a:cubicBezTo>
                  <a:cubicBezTo>
                    <a:pt x="6374" y="314"/>
                    <a:pt x="6110" y="589"/>
                    <a:pt x="5956" y="910"/>
                  </a:cubicBezTo>
                  <a:cubicBezTo>
                    <a:pt x="5520" y="649"/>
                    <a:pt x="5018" y="508"/>
                    <a:pt x="4503" y="508"/>
                  </a:cubicBezTo>
                  <a:cubicBezTo>
                    <a:pt x="3740" y="508"/>
                    <a:pt x="3023" y="807"/>
                    <a:pt x="2491" y="1349"/>
                  </a:cubicBezTo>
                  <a:cubicBezTo>
                    <a:pt x="2391" y="1449"/>
                    <a:pt x="2311" y="1563"/>
                    <a:pt x="2254" y="1686"/>
                  </a:cubicBezTo>
                  <a:cubicBezTo>
                    <a:pt x="2153" y="1780"/>
                    <a:pt x="2066" y="1891"/>
                    <a:pt x="2002" y="2015"/>
                  </a:cubicBezTo>
                  <a:cubicBezTo>
                    <a:pt x="1835" y="2333"/>
                    <a:pt x="1728" y="2684"/>
                    <a:pt x="1691" y="3042"/>
                  </a:cubicBezTo>
                  <a:cubicBezTo>
                    <a:pt x="1665" y="3041"/>
                    <a:pt x="1639" y="3041"/>
                    <a:pt x="1613" y="3041"/>
                  </a:cubicBezTo>
                  <a:cubicBezTo>
                    <a:pt x="1278" y="3041"/>
                    <a:pt x="947" y="3142"/>
                    <a:pt x="667" y="3344"/>
                  </a:cubicBezTo>
                  <a:cubicBezTo>
                    <a:pt x="248" y="3642"/>
                    <a:pt x="1" y="4130"/>
                    <a:pt x="1" y="4643"/>
                  </a:cubicBezTo>
                  <a:cubicBezTo>
                    <a:pt x="1" y="4819"/>
                    <a:pt x="31" y="4997"/>
                    <a:pt x="91" y="5168"/>
                  </a:cubicBezTo>
                  <a:lnTo>
                    <a:pt x="145" y="5318"/>
                  </a:lnTo>
                  <a:cubicBezTo>
                    <a:pt x="265" y="5667"/>
                    <a:pt x="456" y="5981"/>
                    <a:pt x="704" y="6242"/>
                  </a:cubicBezTo>
                  <a:cubicBezTo>
                    <a:pt x="650" y="6410"/>
                    <a:pt x="624" y="6584"/>
                    <a:pt x="624" y="6764"/>
                  </a:cubicBezTo>
                  <a:cubicBezTo>
                    <a:pt x="624" y="7729"/>
                    <a:pt x="1407" y="8512"/>
                    <a:pt x="2371" y="8512"/>
                  </a:cubicBezTo>
                  <a:cubicBezTo>
                    <a:pt x="3107" y="8512"/>
                    <a:pt x="3740" y="8050"/>
                    <a:pt x="3994" y="7404"/>
                  </a:cubicBezTo>
                  <a:cubicBezTo>
                    <a:pt x="4295" y="7377"/>
                    <a:pt x="4580" y="7280"/>
                    <a:pt x="4834" y="7129"/>
                  </a:cubicBezTo>
                  <a:cubicBezTo>
                    <a:pt x="5089" y="7929"/>
                    <a:pt x="5842" y="8512"/>
                    <a:pt x="6722" y="8512"/>
                  </a:cubicBezTo>
                  <a:cubicBezTo>
                    <a:pt x="7817" y="8512"/>
                    <a:pt x="8707" y="7622"/>
                    <a:pt x="8707" y="6527"/>
                  </a:cubicBezTo>
                  <a:cubicBezTo>
                    <a:pt x="8707" y="6460"/>
                    <a:pt x="8704" y="6390"/>
                    <a:pt x="8698" y="6323"/>
                  </a:cubicBezTo>
                  <a:cubicBezTo>
                    <a:pt x="8747" y="6316"/>
                    <a:pt x="8801" y="6306"/>
                    <a:pt x="8854" y="6296"/>
                  </a:cubicBezTo>
                  <a:cubicBezTo>
                    <a:pt x="9327" y="6185"/>
                    <a:pt x="9722" y="5868"/>
                    <a:pt x="9936" y="5426"/>
                  </a:cubicBezTo>
                  <a:cubicBezTo>
                    <a:pt x="10144" y="5004"/>
                    <a:pt x="10160" y="4525"/>
                    <a:pt x="9989" y="4100"/>
                  </a:cubicBezTo>
                  <a:lnTo>
                    <a:pt x="9956" y="4003"/>
                  </a:lnTo>
                  <a:lnTo>
                    <a:pt x="9826" y="3752"/>
                  </a:lnTo>
                  <a:cubicBezTo>
                    <a:pt x="9792" y="3685"/>
                    <a:pt x="9752" y="3622"/>
                    <a:pt x="9708" y="3561"/>
                  </a:cubicBezTo>
                  <a:cubicBezTo>
                    <a:pt x="9688" y="3487"/>
                    <a:pt x="9662" y="3414"/>
                    <a:pt x="9628" y="3347"/>
                  </a:cubicBezTo>
                  <a:lnTo>
                    <a:pt x="9551" y="3183"/>
                  </a:lnTo>
                  <a:cubicBezTo>
                    <a:pt x="9551" y="3002"/>
                    <a:pt x="9521" y="2818"/>
                    <a:pt x="9461" y="2644"/>
                  </a:cubicBezTo>
                  <a:cubicBezTo>
                    <a:pt x="9401" y="2470"/>
                    <a:pt x="9310" y="2306"/>
                    <a:pt x="9196" y="2162"/>
                  </a:cubicBezTo>
                  <a:lnTo>
                    <a:pt x="9022" y="1382"/>
                  </a:lnTo>
                  <a:lnTo>
                    <a:pt x="9022" y="1312"/>
                  </a:lnTo>
                  <a:lnTo>
                    <a:pt x="8972" y="1174"/>
                  </a:lnTo>
                  <a:cubicBezTo>
                    <a:pt x="8845" y="733"/>
                    <a:pt x="8533" y="368"/>
                    <a:pt x="8111" y="164"/>
                  </a:cubicBezTo>
                  <a:cubicBezTo>
                    <a:pt x="7887" y="55"/>
                    <a:pt x="7645" y="0"/>
                    <a:pt x="7404" y="0"/>
                  </a:cubicBezTo>
                  <a:close/>
                </a:path>
              </a:pathLst>
            </a:custGeom>
            <a:solidFill>
              <a:srgbClr val="FCFCFC"/>
            </a:solidFill>
            <a:ln>
              <a:noFill/>
            </a:ln>
            <a:effectLst>
              <a:outerShdw blurRad="57150" dist="19050" dir="1380000" algn="bl" rotWithShape="0">
                <a:schemeClr val="dk1">
                  <a:alpha val="5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3116;p49">
              <a:extLst>
                <a:ext uri="{FF2B5EF4-FFF2-40B4-BE49-F238E27FC236}">
                  <a16:creationId xmlns:a16="http://schemas.microsoft.com/office/drawing/2014/main" id="{5E7C9241-E55A-32F7-B16E-356794E28A5F}"/>
                </a:ext>
              </a:extLst>
            </p:cNvPr>
            <p:cNvSpPr/>
            <p:nvPr/>
          </p:nvSpPr>
          <p:spPr>
            <a:xfrm>
              <a:off x="7492980" y="1831970"/>
              <a:ext cx="58531" cy="101721"/>
            </a:xfrm>
            <a:custGeom>
              <a:avLst/>
              <a:gdLst/>
              <a:ahLst/>
              <a:cxnLst/>
              <a:rect l="l" t="t" r="r" b="b"/>
              <a:pathLst>
                <a:path w="1240" h="2155" extrusionOk="0">
                  <a:moveTo>
                    <a:pt x="466" y="0"/>
                  </a:moveTo>
                  <a:cubicBezTo>
                    <a:pt x="408" y="0"/>
                    <a:pt x="348" y="13"/>
                    <a:pt x="292" y="40"/>
                  </a:cubicBezTo>
                  <a:cubicBezTo>
                    <a:pt x="88" y="134"/>
                    <a:pt x="0" y="375"/>
                    <a:pt x="94" y="579"/>
                  </a:cubicBezTo>
                  <a:lnTo>
                    <a:pt x="791" y="2025"/>
                  </a:lnTo>
                  <a:cubicBezTo>
                    <a:pt x="827" y="2104"/>
                    <a:pt x="906" y="2154"/>
                    <a:pt x="992" y="2154"/>
                  </a:cubicBezTo>
                  <a:cubicBezTo>
                    <a:pt x="1009" y="2154"/>
                    <a:pt x="1025" y="2153"/>
                    <a:pt x="1041" y="2149"/>
                  </a:cubicBezTo>
                  <a:cubicBezTo>
                    <a:pt x="1162" y="2119"/>
                    <a:pt x="1239" y="1999"/>
                    <a:pt x="1209" y="1878"/>
                  </a:cubicBezTo>
                  <a:lnTo>
                    <a:pt x="861" y="315"/>
                  </a:lnTo>
                  <a:cubicBezTo>
                    <a:pt x="854" y="287"/>
                    <a:pt x="844" y="261"/>
                    <a:pt x="831" y="234"/>
                  </a:cubicBezTo>
                  <a:cubicBezTo>
                    <a:pt x="763" y="87"/>
                    <a:pt x="618" y="0"/>
                    <a:pt x="466" y="0"/>
                  </a:cubicBezTo>
                  <a:close/>
                </a:path>
              </a:pathLst>
            </a:custGeom>
            <a:solidFill>
              <a:srgbClr val="BDE7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3117;p49">
              <a:extLst>
                <a:ext uri="{FF2B5EF4-FFF2-40B4-BE49-F238E27FC236}">
                  <a16:creationId xmlns:a16="http://schemas.microsoft.com/office/drawing/2014/main" id="{009F2ABC-2AF2-A7F1-EBE7-F562201D32EC}"/>
                </a:ext>
              </a:extLst>
            </p:cNvPr>
            <p:cNvSpPr/>
            <p:nvPr/>
          </p:nvSpPr>
          <p:spPr>
            <a:xfrm>
              <a:off x="7529184" y="1914527"/>
              <a:ext cx="57398" cy="101721"/>
            </a:xfrm>
            <a:custGeom>
              <a:avLst/>
              <a:gdLst/>
              <a:ahLst/>
              <a:cxnLst/>
              <a:rect l="l" t="t" r="r" b="b"/>
              <a:pathLst>
                <a:path w="1216" h="2155" extrusionOk="0">
                  <a:moveTo>
                    <a:pt x="240" y="0"/>
                  </a:moveTo>
                  <a:cubicBezTo>
                    <a:pt x="208" y="0"/>
                    <a:pt x="175" y="7"/>
                    <a:pt x="144" y="22"/>
                  </a:cubicBezTo>
                  <a:cubicBezTo>
                    <a:pt x="47" y="69"/>
                    <a:pt x="0" y="176"/>
                    <a:pt x="24" y="276"/>
                  </a:cubicBezTo>
                  <a:lnTo>
                    <a:pt x="372" y="1840"/>
                  </a:lnTo>
                  <a:cubicBezTo>
                    <a:pt x="418" y="2027"/>
                    <a:pt x="586" y="2154"/>
                    <a:pt x="770" y="2154"/>
                  </a:cubicBezTo>
                  <a:cubicBezTo>
                    <a:pt x="800" y="2154"/>
                    <a:pt x="830" y="2151"/>
                    <a:pt x="860" y="2144"/>
                  </a:cubicBezTo>
                  <a:cubicBezTo>
                    <a:pt x="1078" y="2090"/>
                    <a:pt x="1215" y="1873"/>
                    <a:pt x="1165" y="1656"/>
                  </a:cubicBezTo>
                  <a:cubicBezTo>
                    <a:pt x="1158" y="1628"/>
                    <a:pt x="1148" y="1599"/>
                    <a:pt x="1135" y="1575"/>
                  </a:cubicBezTo>
                  <a:lnTo>
                    <a:pt x="442" y="129"/>
                  </a:lnTo>
                  <a:cubicBezTo>
                    <a:pt x="406" y="49"/>
                    <a:pt x="325" y="0"/>
                    <a:pt x="240" y="0"/>
                  </a:cubicBezTo>
                  <a:close/>
                </a:path>
              </a:pathLst>
            </a:custGeom>
            <a:solidFill>
              <a:srgbClr val="BDE7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3118;p49">
              <a:extLst>
                <a:ext uri="{FF2B5EF4-FFF2-40B4-BE49-F238E27FC236}">
                  <a16:creationId xmlns:a16="http://schemas.microsoft.com/office/drawing/2014/main" id="{501612FA-E475-74D3-1B36-0FC8DDFFED3D}"/>
                </a:ext>
              </a:extLst>
            </p:cNvPr>
            <p:cNvSpPr/>
            <p:nvPr/>
          </p:nvSpPr>
          <p:spPr>
            <a:xfrm>
              <a:off x="7529184" y="1914527"/>
              <a:ext cx="37479" cy="57445"/>
            </a:xfrm>
            <a:custGeom>
              <a:avLst/>
              <a:gdLst/>
              <a:ahLst/>
              <a:cxnLst/>
              <a:rect l="l" t="t" r="r" b="b"/>
              <a:pathLst>
                <a:path w="794" h="1217" extrusionOk="0">
                  <a:moveTo>
                    <a:pt x="240" y="0"/>
                  </a:moveTo>
                  <a:cubicBezTo>
                    <a:pt x="208" y="0"/>
                    <a:pt x="175" y="7"/>
                    <a:pt x="144" y="22"/>
                  </a:cubicBezTo>
                  <a:cubicBezTo>
                    <a:pt x="47" y="69"/>
                    <a:pt x="0" y="176"/>
                    <a:pt x="24" y="276"/>
                  </a:cubicBezTo>
                  <a:lnTo>
                    <a:pt x="234" y="1217"/>
                  </a:lnTo>
                  <a:cubicBezTo>
                    <a:pt x="452" y="1089"/>
                    <a:pt x="653" y="969"/>
                    <a:pt x="653" y="969"/>
                  </a:cubicBezTo>
                  <a:cubicBezTo>
                    <a:pt x="703" y="939"/>
                    <a:pt x="753" y="902"/>
                    <a:pt x="793" y="862"/>
                  </a:cubicBezTo>
                  <a:lnTo>
                    <a:pt x="442" y="129"/>
                  </a:lnTo>
                  <a:cubicBezTo>
                    <a:pt x="406" y="49"/>
                    <a:pt x="325" y="0"/>
                    <a:pt x="240" y="0"/>
                  </a:cubicBezTo>
                  <a:close/>
                </a:path>
              </a:pathLst>
            </a:custGeom>
            <a:solidFill>
              <a:srgbClr val="BDE7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3119;p49">
              <a:extLst>
                <a:ext uri="{FF2B5EF4-FFF2-40B4-BE49-F238E27FC236}">
                  <a16:creationId xmlns:a16="http://schemas.microsoft.com/office/drawing/2014/main" id="{FB744ECC-4718-7520-718A-E4796A04DAC3}"/>
                </a:ext>
              </a:extLst>
            </p:cNvPr>
            <p:cNvSpPr/>
            <p:nvPr/>
          </p:nvSpPr>
          <p:spPr>
            <a:xfrm>
              <a:off x="7510540" y="1882996"/>
              <a:ext cx="40972" cy="50695"/>
            </a:xfrm>
            <a:custGeom>
              <a:avLst/>
              <a:gdLst/>
              <a:ahLst/>
              <a:cxnLst/>
              <a:rect l="l" t="t" r="r" b="b"/>
              <a:pathLst>
                <a:path w="868" h="1074" extrusionOk="0">
                  <a:moveTo>
                    <a:pt x="596" y="0"/>
                  </a:moveTo>
                  <a:cubicBezTo>
                    <a:pt x="559" y="0"/>
                    <a:pt x="519" y="3"/>
                    <a:pt x="482" y="7"/>
                  </a:cubicBezTo>
                  <a:cubicBezTo>
                    <a:pt x="482" y="7"/>
                    <a:pt x="251" y="40"/>
                    <a:pt x="0" y="74"/>
                  </a:cubicBezTo>
                  <a:lnTo>
                    <a:pt x="419" y="944"/>
                  </a:lnTo>
                  <a:cubicBezTo>
                    <a:pt x="455" y="1023"/>
                    <a:pt x="534" y="1073"/>
                    <a:pt x="620" y="1073"/>
                  </a:cubicBezTo>
                  <a:cubicBezTo>
                    <a:pt x="637" y="1073"/>
                    <a:pt x="653" y="1072"/>
                    <a:pt x="669" y="1068"/>
                  </a:cubicBezTo>
                  <a:cubicBezTo>
                    <a:pt x="790" y="1038"/>
                    <a:pt x="867" y="918"/>
                    <a:pt x="837" y="797"/>
                  </a:cubicBezTo>
                  <a:lnTo>
                    <a:pt x="660" y="3"/>
                  </a:lnTo>
                  <a:cubicBezTo>
                    <a:pt x="640" y="0"/>
                    <a:pt x="616" y="0"/>
                    <a:pt x="596" y="0"/>
                  </a:cubicBezTo>
                  <a:close/>
                </a:path>
              </a:pathLst>
            </a:custGeom>
            <a:solidFill>
              <a:srgbClr val="BDE7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3120;p49">
              <a:extLst>
                <a:ext uri="{FF2B5EF4-FFF2-40B4-BE49-F238E27FC236}">
                  <a16:creationId xmlns:a16="http://schemas.microsoft.com/office/drawing/2014/main" id="{0D74C4A0-CED7-A7D0-D678-E0332C4A6898}"/>
                </a:ext>
              </a:extLst>
            </p:cNvPr>
            <p:cNvSpPr/>
            <p:nvPr/>
          </p:nvSpPr>
          <p:spPr>
            <a:xfrm>
              <a:off x="7483823" y="1904804"/>
              <a:ext cx="76515" cy="63535"/>
            </a:xfrm>
            <a:custGeom>
              <a:avLst/>
              <a:gdLst/>
              <a:ahLst/>
              <a:cxnLst/>
              <a:rect l="l" t="t" r="r" b="b"/>
              <a:pathLst>
                <a:path w="1621" h="1346" extrusionOk="0">
                  <a:moveTo>
                    <a:pt x="1159" y="0"/>
                  </a:moveTo>
                  <a:cubicBezTo>
                    <a:pt x="1143" y="0"/>
                    <a:pt x="1126" y="1"/>
                    <a:pt x="1108" y="3"/>
                  </a:cubicBezTo>
                  <a:lnTo>
                    <a:pt x="1" y="154"/>
                  </a:lnTo>
                  <a:lnTo>
                    <a:pt x="412" y="1346"/>
                  </a:lnTo>
                  <a:lnTo>
                    <a:pt x="1376" y="780"/>
                  </a:lnTo>
                  <a:cubicBezTo>
                    <a:pt x="1547" y="677"/>
                    <a:pt x="1620" y="469"/>
                    <a:pt x="1557" y="281"/>
                  </a:cubicBezTo>
                  <a:cubicBezTo>
                    <a:pt x="1499" y="110"/>
                    <a:pt x="1338" y="0"/>
                    <a:pt x="1159" y="0"/>
                  </a:cubicBezTo>
                  <a:close/>
                </a:path>
              </a:pathLst>
            </a:custGeom>
            <a:solidFill>
              <a:srgbClr val="FFD8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3121;p49">
              <a:extLst>
                <a:ext uri="{FF2B5EF4-FFF2-40B4-BE49-F238E27FC236}">
                  <a16:creationId xmlns:a16="http://schemas.microsoft.com/office/drawing/2014/main" id="{CFF501D0-633E-B242-E568-BC19D1D9ABFE}"/>
                </a:ext>
              </a:extLst>
            </p:cNvPr>
            <p:cNvSpPr/>
            <p:nvPr/>
          </p:nvSpPr>
          <p:spPr>
            <a:xfrm>
              <a:off x="7483823" y="1911270"/>
              <a:ext cx="76515" cy="57068"/>
            </a:xfrm>
            <a:custGeom>
              <a:avLst/>
              <a:gdLst/>
              <a:ahLst/>
              <a:cxnLst/>
              <a:rect l="l" t="t" r="r" b="b"/>
              <a:pathLst>
                <a:path w="1621" h="1209" extrusionOk="0">
                  <a:moveTo>
                    <a:pt x="121" y="1"/>
                  </a:moveTo>
                  <a:lnTo>
                    <a:pt x="1" y="17"/>
                  </a:lnTo>
                  <a:lnTo>
                    <a:pt x="412" y="1209"/>
                  </a:lnTo>
                  <a:lnTo>
                    <a:pt x="1376" y="643"/>
                  </a:lnTo>
                  <a:cubicBezTo>
                    <a:pt x="1547" y="540"/>
                    <a:pt x="1620" y="332"/>
                    <a:pt x="1557" y="144"/>
                  </a:cubicBezTo>
                  <a:cubicBezTo>
                    <a:pt x="1550" y="128"/>
                    <a:pt x="1544" y="114"/>
                    <a:pt x="1537" y="98"/>
                  </a:cubicBezTo>
                  <a:cubicBezTo>
                    <a:pt x="1500" y="168"/>
                    <a:pt x="1447" y="228"/>
                    <a:pt x="1376" y="271"/>
                  </a:cubicBezTo>
                  <a:lnTo>
                    <a:pt x="412" y="841"/>
                  </a:lnTo>
                  <a:lnTo>
                    <a:pt x="121" y="1"/>
                  </a:ln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3122;p49">
              <a:extLst>
                <a:ext uri="{FF2B5EF4-FFF2-40B4-BE49-F238E27FC236}">
                  <a16:creationId xmlns:a16="http://schemas.microsoft.com/office/drawing/2014/main" id="{80318911-BAE8-8B8A-F4C2-AE0B1EAFABCE}"/>
                </a:ext>
              </a:extLst>
            </p:cNvPr>
            <p:cNvSpPr/>
            <p:nvPr/>
          </p:nvSpPr>
          <p:spPr>
            <a:xfrm>
              <a:off x="7265937" y="2022574"/>
              <a:ext cx="28463" cy="81519"/>
            </a:xfrm>
            <a:custGeom>
              <a:avLst/>
              <a:gdLst/>
              <a:ahLst/>
              <a:cxnLst/>
              <a:rect l="l" t="t" r="r" b="b"/>
              <a:pathLst>
                <a:path w="603" h="1727" extrusionOk="0">
                  <a:moveTo>
                    <a:pt x="374" y="1"/>
                  </a:moveTo>
                  <a:cubicBezTo>
                    <a:pt x="264" y="1"/>
                    <a:pt x="170" y="81"/>
                    <a:pt x="158" y="193"/>
                  </a:cubicBezTo>
                  <a:lnTo>
                    <a:pt x="14" y="1485"/>
                  </a:lnTo>
                  <a:cubicBezTo>
                    <a:pt x="0" y="1606"/>
                    <a:pt x="87" y="1713"/>
                    <a:pt x="208" y="1726"/>
                  </a:cubicBezTo>
                  <a:lnTo>
                    <a:pt x="231" y="1726"/>
                  </a:lnTo>
                  <a:cubicBezTo>
                    <a:pt x="342" y="1726"/>
                    <a:pt x="436" y="1646"/>
                    <a:pt x="449" y="1532"/>
                  </a:cubicBezTo>
                  <a:lnTo>
                    <a:pt x="589" y="240"/>
                  </a:lnTo>
                  <a:cubicBezTo>
                    <a:pt x="603" y="123"/>
                    <a:pt x="519" y="16"/>
                    <a:pt x="399" y="2"/>
                  </a:cubicBezTo>
                  <a:cubicBezTo>
                    <a:pt x="391" y="1"/>
                    <a:pt x="382" y="1"/>
                    <a:pt x="374" y="1"/>
                  </a:cubicBezTo>
                  <a:close/>
                </a:path>
              </a:pathLst>
            </a:custGeom>
            <a:solidFill>
              <a:srgbClr val="DADA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3123;p49">
              <a:extLst>
                <a:ext uri="{FF2B5EF4-FFF2-40B4-BE49-F238E27FC236}">
                  <a16:creationId xmlns:a16="http://schemas.microsoft.com/office/drawing/2014/main" id="{849F95BD-9496-DFF6-CF7A-68689F4A5960}"/>
                </a:ext>
              </a:extLst>
            </p:cNvPr>
            <p:cNvSpPr/>
            <p:nvPr/>
          </p:nvSpPr>
          <p:spPr>
            <a:xfrm>
              <a:off x="7447147" y="1996471"/>
              <a:ext cx="46825" cy="96529"/>
            </a:xfrm>
            <a:custGeom>
              <a:avLst/>
              <a:gdLst/>
              <a:ahLst/>
              <a:cxnLst/>
              <a:rect l="l" t="t" r="r" b="b"/>
              <a:pathLst>
                <a:path w="992" h="2045" extrusionOk="0">
                  <a:moveTo>
                    <a:pt x="240" y="1"/>
                  </a:moveTo>
                  <a:cubicBezTo>
                    <a:pt x="220" y="1"/>
                    <a:pt x="199" y="4"/>
                    <a:pt x="178" y="10"/>
                  </a:cubicBezTo>
                  <a:cubicBezTo>
                    <a:pt x="64" y="47"/>
                    <a:pt x="1" y="170"/>
                    <a:pt x="34" y="284"/>
                  </a:cubicBezTo>
                  <a:lnTo>
                    <a:pt x="540" y="1891"/>
                  </a:lnTo>
                  <a:cubicBezTo>
                    <a:pt x="570" y="1984"/>
                    <a:pt x="654" y="2045"/>
                    <a:pt x="747" y="2045"/>
                  </a:cubicBezTo>
                  <a:cubicBezTo>
                    <a:pt x="767" y="2045"/>
                    <a:pt x="790" y="2041"/>
                    <a:pt x="811" y="2035"/>
                  </a:cubicBezTo>
                  <a:cubicBezTo>
                    <a:pt x="928" y="1998"/>
                    <a:pt x="991" y="1874"/>
                    <a:pt x="955" y="1760"/>
                  </a:cubicBezTo>
                  <a:lnTo>
                    <a:pt x="453" y="153"/>
                  </a:lnTo>
                  <a:cubicBezTo>
                    <a:pt x="423" y="61"/>
                    <a:pt x="334" y="1"/>
                    <a:pt x="240" y="1"/>
                  </a:cubicBezTo>
                  <a:close/>
                </a:path>
              </a:pathLst>
            </a:custGeom>
            <a:solidFill>
              <a:srgbClr val="DADA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3124;p49">
              <a:extLst>
                <a:ext uri="{FF2B5EF4-FFF2-40B4-BE49-F238E27FC236}">
                  <a16:creationId xmlns:a16="http://schemas.microsoft.com/office/drawing/2014/main" id="{242E4D8F-F71E-A287-8597-FBD48343420C}"/>
                </a:ext>
              </a:extLst>
            </p:cNvPr>
            <p:cNvSpPr/>
            <p:nvPr/>
          </p:nvSpPr>
          <p:spPr>
            <a:xfrm>
              <a:off x="7222605" y="1882005"/>
              <a:ext cx="313566" cy="168324"/>
            </a:xfrm>
            <a:custGeom>
              <a:avLst/>
              <a:gdLst/>
              <a:ahLst/>
              <a:cxnLst/>
              <a:rect l="l" t="t" r="r" b="b"/>
              <a:pathLst>
                <a:path w="6643" h="3566" extrusionOk="0">
                  <a:moveTo>
                    <a:pt x="4867" y="0"/>
                  </a:moveTo>
                  <a:cubicBezTo>
                    <a:pt x="4754" y="0"/>
                    <a:pt x="4640" y="13"/>
                    <a:pt x="4527" y="38"/>
                  </a:cubicBezTo>
                  <a:lnTo>
                    <a:pt x="1728" y="1471"/>
                  </a:lnTo>
                  <a:cubicBezTo>
                    <a:pt x="1441" y="1668"/>
                    <a:pt x="1163" y="1872"/>
                    <a:pt x="895" y="2087"/>
                  </a:cubicBezTo>
                  <a:cubicBezTo>
                    <a:pt x="878" y="2100"/>
                    <a:pt x="861" y="2113"/>
                    <a:pt x="844" y="2127"/>
                  </a:cubicBezTo>
                  <a:cubicBezTo>
                    <a:pt x="823" y="2149"/>
                    <a:pt x="794" y="2160"/>
                    <a:pt x="766" y="2160"/>
                  </a:cubicBezTo>
                  <a:cubicBezTo>
                    <a:pt x="733" y="2160"/>
                    <a:pt x="700" y="2145"/>
                    <a:pt x="677" y="2116"/>
                  </a:cubicBezTo>
                  <a:cubicBezTo>
                    <a:pt x="603" y="2027"/>
                    <a:pt x="493" y="1979"/>
                    <a:pt x="382" y="1979"/>
                  </a:cubicBezTo>
                  <a:cubicBezTo>
                    <a:pt x="305" y="1979"/>
                    <a:pt x="229" y="2006"/>
                    <a:pt x="158" y="2053"/>
                  </a:cubicBezTo>
                  <a:cubicBezTo>
                    <a:pt x="58" y="2127"/>
                    <a:pt x="1" y="2244"/>
                    <a:pt x="1" y="2365"/>
                  </a:cubicBezTo>
                  <a:cubicBezTo>
                    <a:pt x="1" y="2408"/>
                    <a:pt x="8" y="2448"/>
                    <a:pt x="21" y="2492"/>
                  </a:cubicBezTo>
                  <a:lnTo>
                    <a:pt x="75" y="2642"/>
                  </a:lnTo>
                  <a:cubicBezTo>
                    <a:pt x="267" y="3196"/>
                    <a:pt x="785" y="3566"/>
                    <a:pt x="1370" y="3566"/>
                  </a:cubicBezTo>
                  <a:cubicBezTo>
                    <a:pt x="1375" y="3566"/>
                    <a:pt x="1381" y="3566"/>
                    <a:pt x="1387" y="3566"/>
                  </a:cubicBezTo>
                  <a:lnTo>
                    <a:pt x="1407" y="3566"/>
                  </a:lnTo>
                  <a:cubicBezTo>
                    <a:pt x="2729" y="3566"/>
                    <a:pt x="4068" y="3442"/>
                    <a:pt x="5323" y="3003"/>
                  </a:cubicBezTo>
                  <a:cubicBezTo>
                    <a:pt x="6150" y="2716"/>
                    <a:pt x="6642" y="1812"/>
                    <a:pt x="6315" y="972"/>
                  </a:cubicBezTo>
                  <a:cubicBezTo>
                    <a:pt x="6077" y="367"/>
                    <a:pt x="5485" y="0"/>
                    <a:pt x="4867" y="0"/>
                  </a:cubicBezTo>
                  <a:close/>
                </a:path>
              </a:pathLst>
            </a:custGeom>
            <a:solidFill>
              <a:srgbClr val="E6866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3125;p49">
              <a:extLst>
                <a:ext uri="{FF2B5EF4-FFF2-40B4-BE49-F238E27FC236}">
                  <a16:creationId xmlns:a16="http://schemas.microsoft.com/office/drawing/2014/main" id="{3529910B-0C4C-256B-F423-8E3D63828ADB}"/>
                </a:ext>
              </a:extLst>
            </p:cNvPr>
            <p:cNvSpPr/>
            <p:nvPr/>
          </p:nvSpPr>
          <p:spPr>
            <a:xfrm>
              <a:off x="7222605" y="1942566"/>
              <a:ext cx="307571" cy="107763"/>
            </a:xfrm>
            <a:custGeom>
              <a:avLst/>
              <a:gdLst/>
              <a:ahLst/>
              <a:cxnLst/>
              <a:rect l="l" t="t" r="r" b="b"/>
              <a:pathLst>
                <a:path w="6516" h="2283" extrusionOk="0">
                  <a:moveTo>
                    <a:pt x="6398" y="0"/>
                  </a:moveTo>
                  <a:cubicBezTo>
                    <a:pt x="6307" y="563"/>
                    <a:pt x="5896" y="1058"/>
                    <a:pt x="5323" y="1258"/>
                  </a:cubicBezTo>
                  <a:cubicBezTo>
                    <a:pt x="4084" y="1689"/>
                    <a:pt x="2762" y="1818"/>
                    <a:pt x="1455" y="1818"/>
                  </a:cubicBezTo>
                  <a:cubicBezTo>
                    <a:pt x="1439" y="1818"/>
                    <a:pt x="1423" y="1818"/>
                    <a:pt x="1407" y="1818"/>
                  </a:cubicBezTo>
                  <a:lnTo>
                    <a:pt x="1387" y="1818"/>
                  </a:lnTo>
                  <a:cubicBezTo>
                    <a:pt x="1379" y="1818"/>
                    <a:pt x="1370" y="1818"/>
                    <a:pt x="1362" y="1818"/>
                  </a:cubicBezTo>
                  <a:cubicBezTo>
                    <a:pt x="780" y="1818"/>
                    <a:pt x="267" y="1448"/>
                    <a:pt x="75" y="897"/>
                  </a:cubicBezTo>
                  <a:lnTo>
                    <a:pt x="64" y="867"/>
                  </a:lnTo>
                  <a:cubicBezTo>
                    <a:pt x="24" y="931"/>
                    <a:pt x="1" y="1005"/>
                    <a:pt x="1" y="1082"/>
                  </a:cubicBezTo>
                  <a:cubicBezTo>
                    <a:pt x="1" y="1125"/>
                    <a:pt x="8" y="1165"/>
                    <a:pt x="21" y="1209"/>
                  </a:cubicBezTo>
                  <a:lnTo>
                    <a:pt x="75" y="1359"/>
                  </a:lnTo>
                  <a:cubicBezTo>
                    <a:pt x="267" y="1913"/>
                    <a:pt x="785" y="2283"/>
                    <a:pt x="1370" y="2283"/>
                  </a:cubicBezTo>
                  <a:cubicBezTo>
                    <a:pt x="1375" y="2283"/>
                    <a:pt x="1381" y="2283"/>
                    <a:pt x="1387" y="2283"/>
                  </a:cubicBezTo>
                  <a:lnTo>
                    <a:pt x="1407" y="2283"/>
                  </a:lnTo>
                  <a:cubicBezTo>
                    <a:pt x="2729" y="2283"/>
                    <a:pt x="4068" y="2159"/>
                    <a:pt x="5323" y="1720"/>
                  </a:cubicBezTo>
                  <a:cubicBezTo>
                    <a:pt x="6050" y="1470"/>
                    <a:pt x="6516" y="740"/>
                    <a:pt x="6398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3126;p49">
              <a:extLst>
                <a:ext uri="{FF2B5EF4-FFF2-40B4-BE49-F238E27FC236}">
                  <a16:creationId xmlns:a16="http://schemas.microsoft.com/office/drawing/2014/main" id="{AC67722B-83FB-B82B-2D34-401BF1FDCAB2}"/>
                </a:ext>
              </a:extLst>
            </p:cNvPr>
            <p:cNvSpPr/>
            <p:nvPr/>
          </p:nvSpPr>
          <p:spPr>
            <a:xfrm>
              <a:off x="7301669" y="1855949"/>
              <a:ext cx="134669" cy="97568"/>
            </a:xfrm>
            <a:custGeom>
              <a:avLst/>
              <a:gdLst/>
              <a:ahLst/>
              <a:cxnLst/>
              <a:rect l="l" t="t" r="r" b="b"/>
              <a:pathLst>
                <a:path w="2853" h="2067" extrusionOk="0">
                  <a:moveTo>
                    <a:pt x="1607" y="0"/>
                  </a:moveTo>
                  <a:cubicBezTo>
                    <a:pt x="719" y="0"/>
                    <a:pt x="0" y="720"/>
                    <a:pt x="0" y="1607"/>
                  </a:cubicBezTo>
                  <a:cubicBezTo>
                    <a:pt x="0" y="1752"/>
                    <a:pt x="20" y="1892"/>
                    <a:pt x="53" y="2023"/>
                  </a:cubicBezTo>
                  <a:cubicBezTo>
                    <a:pt x="55" y="2024"/>
                    <a:pt x="192" y="2067"/>
                    <a:pt x="433" y="2067"/>
                  </a:cubicBezTo>
                  <a:cubicBezTo>
                    <a:pt x="733" y="2067"/>
                    <a:pt x="1191" y="2001"/>
                    <a:pt x="1747" y="1708"/>
                  </a:cubicBezTo>
                  <a:cubicBezTo>
                    <a:pt x="2744" y="1185"/>
                    <a:pt x="2848" y="603"/>
                    <a:pt x="2852" y="590"/>
                  </a:cubicBezTo>
                  <a:cubicBezTo>
                    <a:pt x="2557" y="232"/>
                    <a:pt x="2109" y="0"/>
                    <a:pt x="1607" y="0"/>
                  </a:cubicBezTo>
                  <a:close/>
                </a:path>
              </a:pathLst>
            </a:custGeom>
            <a:solidFill>
              <a:srgbClr val="BDE7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3127;p49">
              <a:extLst>
                <a:ext uri="{FF2B5EF4-FFF2-40B4-BE49-F238E27FC236}">
                  <a16:creationId xmlns:a16="http://schemas.microsoft.com/office/drawing/2014/main" id="{1422B651-4883-45A5-992A-834CFD1AB148}"/>
                </a:ext>
              </a:extLst>
            </p:cNvPr>
            <p:cNvSpPr/>
            <p:nvPr/>
          </p:nvSpPr>
          <p:spPr>
            <a:xfrm>
              <a:off x="7301669" y="1855949"/>
              <a:ext cx="86758" cy="97568"/>
            </a:xfrm>
            <a:custGeom>
              <a:avLst/>
              <a:gdLst/>
              <a:ahLst/>
              <a:cxnLst/>
              <a:rect l="l" t="t" r="r" b="b"/>
              <a:pathLst>
                <a:path w="1838" h="2067" extrusionOk="0">
                  <a:moveTo>
                    <a:pt x="1607" y="0"/>
                  </a:moveTo>
                  <a:cubicBezTo>
                    <a:pt x="719" y="0"/>
                    <a:pt x="0" y="720"/>
                    <a:pt x="0" y="1607"/>
                  </a:cubicBezTo>
                  <a:cubicBezTo>
                    <a:pt x="0" y="1752"/>
                    <a:pt x="20" y="1892"/>
                    <a:pt x="53" y="2023"/>
                  </a:cubicBezTo>
                  <a:cubicBezTo>
                    <a:pt x="56" y="2023"/>
                    <a:pt x="196" y="2067"/>
                    <a:pt x="441" y="2067"/>
                  </a:cubicBezTo>
                  <a:cubicBezTo>
                    <a:pt x="458" y="2067"/>
                    <a:pt x="476" y="2066"/>
                    <a:pt x="495" y="2066"/>
                  </a:cubicBezTo>
                  <a:cubicBezTo>
                    <a:pt x="475" y="1919"/>
                    <a:pt x="462" y="1718"/>
                    <a:pt x="462" y="1607"/>
                  </a:cubicBezTo>
                  <a:cubicBezTo>
                    <a:pt x="462" y="797"/>
                    <a:pt x="1061" y="128"/>
                    <a:pt x="1837" y="17"/>
                  </a:cubicBezTo>
                  <a:cubicBezTo>
                    <a:pt x="1764" y="8"/>
                    <a:pt x="1687" y="0"/>
                    <a:pt x="1607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3128;p49">
              <a:extLst>
                <a:ext uri="{FF2B5EF4-FFF2-40B4-BE49-F238E27FC236}">
                  <a16:creationId xmlns:a16="http://schemas.microsoft.com/office/drawing/2014/main" id="{F684C8E0-E625-F31E-123D-7FE78A4D0FAD}"/>
                </a:ext>
              </a:extLst>
            </p:cNvPr>
            <p:cNvSpPr/>
            <p:nvPr/>
          </p:nvSpPr>
          <p:spPr>
            <a:xfrm>
              <a:off x="7305587" y="1975607"/>
              <a:ext cx="110879" cy="91195"/>
            </a:xfrm>
            <a:custGeom>
              <a:avLst/>
              <a:gdLst/>
              <a:ahLst/>
              <a:cxnLst/>
              <a:rect l="l" t="t" r="r" b="b"/>
              <a:pathLst>
                <a:path w="2349" h="1932" extrusionOk="0">
                  <a:moveTo>
                    <a:pt x="2155" y="1"/>
                  </a:moveTo>
                  <a:cubicBezTo>
                    <a:pt x="2146" y="1"/>
                    <a:pt x="2136" y="2"/>
                    <a:pt x="2126" y="3"/>
                  </a:cubicBezTo>
                  <a:lnTo>
                    <a:pt x="596" y="268"/>
                  </a:lnTo>
                  <a:cubicBezTo>
                    <a:pt x="432" y="294"/>
                    <a:pt x="295" y="411"/>
                    <a:pt x="238" y="569"/>
                  </a:cubicBezTo>
                  <a:lnTo>
                    <a:pt x="118" y="914"/>
                  </a:lnTo>
                  <a:cubicBezTo>
                    <a:pt x="1" y="1252"/>
                    <a:pt x="134" y="1627"/>
                    <a:pt x="439" y="1817"/>
                  </a:cubicBezTo>
                  <a:cubicBezTo>
                    <a:pt x="565" y="1894"/>
                    <a:pt x="704" y="1931"/>
                    <a:pt x="841" y="1931"/>
                  </a:cubicBezTo>
                  <a:cubicBezTo>
                    <a:pt x="1103" y="1931"/>
                    <a:pt x="1359" y="1798"/>
                    <a:pt x="1504" y="1556"/>
                  </a:cubicBezTo>
                  <a:lnTo>
                    <a:pt x="2287" y="234"/>
                  </a:lnTo>
                  <a:cubicBezTo>
                    <a:pt x="2349" y="129"/>
                    <a:pt x="2270" y="1"/>
                    <a:pt x="2155" y="1"/>
                  </a:cubicBezTo>
                  <a:close/>
                </a:path>
              </a:pathLst>
            </a:custGeom>
            <a:solidFill>
              <a:srgbClr val="FFD8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3129;p49">
              <a:extLst>
                <a:ext uri="{FF2B5EF4-FFF2-40B4-BE49-F238E27FC236}">
                  <a16:creationId xmlns:a16="http://schemas.microsoft.com/office/drawing/2014/main" id="{B762E3CF-451E-B298-33F0-C3DD95EDF9B3}"/>
                </a:ext>
              </a:extLst>
            </p:cNvPr>
            <p:cNvSpPr/>
            <p:nvPr/>
          </p:nvSpPr>
          <p:spPr>
            <a:xfrm>
              <a:off x="7305587" y="1986181"/>
              <a:ext cx="50743" cy="80669"/>
            </a:xfrm>
            <a:custGeom>
              <a:avLst/>
              <a:gdLst/>
              <a:ahLst/>
              <a:cxnLst/>
              <a:rect l="l" t="t" r="r" b="b"/>
              <a:pathLst>
                <a:path w="1075" h="1709" extrusionOk="0">
                  <a:moveTo>
                    <a:pt x="834" y="0"/>
                  </a:moveTo>
                  <a:lnTo>
                    <a:pt x="596" y="44"/>
                  </a:lnTo>
                  <a:cubicBezTo>
                    <a:pt x="432" y="70"/>
                    <a:pt x="295" y="187"/>
                    <a:pt x="238" y="345"/>
                  </a:cubicBezTo>
                  <a:lnTo>
                    <a:pt x="118" y="690"/>
                  </a:lnTo>
                  <a:cubicBezTo>
                    <a:pt x="1" y="1028"/>
                    <a:pt x="134" y="1403"/>
                    <a:pt x="439" y="1593"/>
                  </a:cubicBezTo>
                  <a:cubicBezTo>
                    <a:pt x="565" y="1672"/>
                    <a:pt x="704" y="1709"/>
                    <a:pt x="842" y="1709"/>
                  </a:cubicBezTo>
                  <a:cubicBezTo>
                    <a:pt x="921" y="1709"/>
                    <a:pt x="999" y="1697"/>
                    <a:pt x="1075" y="1674"/>
                  </a:cubicBezTo>
                  <a:cubicBezTo>
                    <a:pt x="1015" y="1654"/>
                    <a:pt x="957" y="1627"/>
                    <a:pt x="901" y="1593"/>
                  </a:cubicBezTo>
                  <a:cubicBezTo>
                    <a:pt x="596" y="1403"/>
                    <a:pt x="463" y="1028"/>
                    <a:pt x="583" y="690"/>
                  </a:cubicBezTo>
                  <a:lnTo>
                    <a:pt x="704" y="345"/>
                  </a:lnTo>
                  <a:cubicBezTo>
                    <a:pt x="730" y="268"/>
                    <a:pt x="774" y="127"/>
                    <a:pt x="834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3130;p49">
              <a:extLst>
                <a:ext uri="{FF2B5EF4-FFF2-40B4-BE49-F238E27FC236}">
                  <a16:creationId xmlns:a16="http://schemas.microsoft.com/office/drawing/2014/main" id="{A8DB6A5E-B3CB-3F75-41CF-3C5ACA3F42C6}"/>
                </a:ext>
              </a:extLst>
            </p:cNvPr>
            <p:cNvSpPr/>
            <p:nvPr/>
          </p:nvSpPr>
          <p:spPr>
            <a:xfrm>
              <a:off x="7446203" y="2046505"/>
              <a:ext cx="72267" cy="72267"/>
            </a:xfrm>
            <a:custGeom>
              <a:avLst/>
              <a:gdLst/>
              <a:ahLst/>
              <a:cxnLst/>
              <a:rect l="l" t="t" r="r" b="b"/>
              <a:pathLst>
                <a:path w="1531" h="1531" extrusionOk="0">
                  <a:moveTo>
                    <a:pt x="767" y="0"/>
                  </a:moveTo>
                  <a:cubicBezTo>
                    <a:pt x="345" y="0"/>
                    <a:pt x="1" y="342"/>
                    <a:pt x="1" y="768"/>
                  </a:cubicBezTo>
                  <a:cubicBezTo>
                    <a:pt x="1" y="1189"/>
                    <a:pt x="345" y="1531"/>
                    <a:pt x="767" y="1531"/>
                  </a:cubicBezTo>
                  <a:cubicBezTo>
                    <a:pt x="1189" y="1531"/>
                    <a:pt x="1530" y="1189"/>
                    <a:pt x="1530" y="768"/>
                  </a:cubicBezTo>
                  <a:cubicBezTo>
                    <a:pt x="1530" y="342"/>
                    <a:pt x="1189" y="0"/>
                    <a:pt x="767" y="0"/>
                  </a:cubicBezTo>
                  <a:close/>
                </a:path>
              </a:pathLst>
            </a:custGeom>
            <a:solidFill>
              <a:srgbClr val="FADA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3131;p49">
              <a:extLst>
                <a:ext uri="{FF2B5EF4-FFF2-40B4-BE49-F238E27FC236}">
                  <a16:creationId xmlns:a16="http://schemas.microsoft.com/office/drawing/2014/main" id="{61ACF2CF-B3CC-C0B6-2E3F-6BD2AE69F290}"/>
                </a:ext>
              </a:extLst>
            </p:cNvPr>
            <p:cNvSpPr/>
            <p:nvPr/>
          </p:nvSpPr>
          <p:spPr>
            <a:xfrm>
              <a:off x="7469096" y="2069446"/>
              <a:ext cx="26622" cy="26575"/>
            </a:xfrm>
            <a:custGeom>
              <a:avLst/>
              <a:gdLst/>
              <a:ahLst/>
              <a:cxnLst/>
              <a:rect l="l" t="t" r="r" b="b"/>
              <a:pathLst>
                <a:path w="564" h="563" extrusionOk="0">
                  <a:moveTo>
                    <a:pt x="282" y="1"/>
                  </a:moveTo>
                  <a:cubicBezTo>
                    <a:pt x="129" y="1"/>
                    <a:pt x="1" y="124"/>
                    <a:pt x="1" y="282"/>
                  </a:cubicBezTo>
                  <a:cubicBezTo>
                    <a:pt x="1" y="435"/>
                    <a:pt x="129" y="563"/>
                    <a:pt x="282" y="563"/>
                  </a:cubicBezTo>
                  <a:cubicBezTo>
                    <a:pt x="436" y="563"/>
                    <a:pt x="563" y="435"/>
                    <a:pt x="563" y="282"/>
                  </a:cubicBezTo>
                  <a:cubicBezTo>
                    <a:pt x="563" y="124"/>
                    <a:pt x="436" y="1"/>
                    <a:pt x="282" y="1"/>
                  </a:cubicBezTo>
                  <a:close/>
                </a:path>
              </a:pathLst>
            </a:custGeom>
            <a:solidFill>
              <a:srgbClr val="DADA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3132;p49">
              <a:extLst>
                <a:ext uri="{FF2B5EF4-FFF2-40B4-BE49-F238E27FC236}">
                  <a16:creationId xmlns:a16="http://schemas.microsoft.com/office/drawing/2014/main" id="{876D3FA3-46BE-F982-8884-50E229DB48E6}"/>
                </a:ext>
              </a:extLst>
            </p:cNvPr>
            <p:cNvSpPr/>
            <p:nvPr/>
          </p:nvSpPr>
          <p:spPr>
            <a:xfrm>
              <a:off x="7251870" y="2068974"/>
              <a:ext cx="49987" cy="49799"/>
            </a:xfrm>
            <a:custGeom>
              <a:avLst/>
              <a:gdLst/>
              <a:ahLst/>
              <a:cxnLst/>
              <a:rect l="l" t="t" r="r" b="b"/>
              <a:pathLst>
                <a:path w="1059" h="1055" extrusionOk="0">
                  <a:moveTo>
                    <a:pt x="529" y="0"/>
                  </a:moveTo>
                  <a:cubicBezTo>
                    <a:pt x="238" y="0"/>
                    <a:pt x="0" y="235"/>
                    <a:pt x="0" y="525"/>
                  </a:cubicBezTo>
                  <a:cubicBezTo>
                    <a:pt x="0" y="817"/>
                    <a:pt x="238" y="1055"/>
                    <a:pt x="529" y="1055"/>
                  </a:cubicBezTo>
                  <a:cubicBezTo>
                    <a:pt x="821" y="1055"/>
                    <a:pt x="1058" y="817"/>
                    <a:pt x="1058" y="525"/>
                  </a:cubicBezTo>
                  <a:cubicBezTo>
                    <a:pt x="1058" y="235"/>
                    <a:pt x="821" y="0"/>
                    <a:pt x="529" y="0"/>
                  </a:cubicBezTo>
                  <a:close/>
                </a:path>
              </a:pathLst>
            </a:custGeom>
            <a:solidFill>
              <a:srgbClr val="FADA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3133;p49">
              <a:extLst>
                <a:ext uri="{FF2B5EF4-FFF2-40B4-BE49-F238E27FC236}">
                  <a16:creationId xmlns:a16="http://schemas.microsoft.com/office/drawing/2014/main" id="{9DADC903-4D1F-1693-96BD-8471F6677DC2}"/>
                </a:ext>
              </a:extLst>
            </p:cNvPr>
            <p:cNvSpPr/>
            <p:nvPr/>
          </p:nvSpPr>
          <p:spPr>
            <a:xfrm>
              <a:off x="7267683" y="2084598"/>
              <a:ext cx="18362" cy="18362"/>
            </a:xfrm>
            <a:custGeom>
              <a:avLst/>
              <a:gdLst/>
              <a:ahLst/>
              <a:cxnLst/>
              <a:rect l="l" t="t" r="r" b="b"/>
              <a:pathLst>
                <a:path w="389" h="389" extrusionOk="0">
                  <a:moveTo>
                    <a:pt x="194" y="1"/>
                  </a:moveTo>
                  <a:cubicBezTo>
                    <a:pt x="87" y="1"/>
                    <a:pt x="0" y="88"/>
                    <a:pt x="0" y="194"/>
                  </a:cubicBezTo>
                  <a:cubicBezTo>
                    <a:pt x="0" y="302"/>
                    <a:pt x="87" y="389"/>
                    <a:pt x="194" y="389"/>
                  </a:cubicBezTo>
                  <a:cubicBezTo>
                    <a:pt x="302" y="389"/>
                    <a:pt x="388" y="302"/>
                    <a:pt x="388" y="194"/>
                  </a:cubicBezTo>
                  <a:cubicBezTo>
                    <a:pt x="388" y="88"/>
                    <a:pt x="302" y="1"/>
                    <a:pt x="194" y="1"/>
                  </a:cubicBezTo>
                  <a:close/>
                </a:path>
              </a:pathLst>
            </a:custGeom>
            <a:solidFill>
              <a:srgbClr val="DADA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3134;p49">
              <a:extLst>
                <a:ext uri="{FF2B5EF4-FFF2-40B4-BE49-F238E27FC236}">
                  <a16:creationId xmlns:a16="http://schemas.microsoft.com/office/drawing/2014/main" id="{57AC6369-3E5D-49C6-9188-90B3E978A443}"/>
                </a:ext>
              </a:extLst>
            </p:cNvPr>
            <p:cNvSpPr/>
            <p:nvPr/>
          </p:nvSpPr>
          <p:spPr>
            <a:xfrm>
              <a:off x="7463762" y="2063923"/>
              <a:ext cx="37479" cy="37479"/>
            </a:xfrm>
            <a:custGeom>
              <a:avLst/>
              <a:gdLst/>
              <a:ahLst/>
              <a:cxnLst/>
              <a:rect l="l" t="t" r="r" b="b"/>
              <a:pathLst>
                <a:path w="794" h="794" extrusionOk="0">
                  <a:moveTo>
                    <a:pt x="395" y="231"/>
                  </a:moveTo>
                  <a:cubicBezTo>
                    <a:pt x="489" y="231"/>
                    <a:pt x="563" y="305"/>
                    <a:pt x="563" y="395"/>
                  </a:cubicBezTo>
                  <a:cubicBezTo>
                    <a:pt x="563" y="485"/>
                    <a:pt x="489" y="563"/>
                    <a:pt x="395" y="563"/>
                  </a:cubicBezTo>
                  <a:cubicBezTo>
                    <a:pt x="305" y="563"/>
                    <a:pt x="231" y="485"/>
                    <a:pt x="231" y="395"/>
                  </a:cubicBezTo>
                  <a:cubicBezTo>
                    <a:pt x="231" y="305"/>
                    <a:pt x="305" y="231"/>
                    <a:pt x="395" y="231"/>
                  </a:cubicBezTo>
                  <a:close/>
                  <a:moveTo>
                    <a:pt x="395" y="0"/>
                  </a:moveTo>
                  <a:cubicBezTo>
                    <a:pt x="177" y="0"/>
                    <a:pt x="1" y="178"/>
                    <a:pt x="1" y="395"/>
                  </a:cubicBezTo>
                  <a:cubicBezTo>
                    <a:pt x="1" y="616"/>
                    <a:pt x="177" y="793"/>
                    <a:pt x="395" y="793"/>
                  </a:cubicBezTo>
                  <a:cubicBezTo>
                    <a:pt x="616" y="793"/>
                    <a:pt x="794" y="616"/>
                    <a:pt x="794" y="395"/>
                  </a:cubicBezTo>
                  <a:cubicBezTo>
                    <a:pt x="794" y="178"/>
                    <a:pt x="616" y="0"/>
                    <a:pt x="395" y="0"/>
                  </a:cubicBezTo>
                  <a:close/>
                </a:path>
              </a:pathLst>
            </a:custGeom>
            <a:solidFill>
              <a:srgbClr val="6C3D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3135;p49">
              <a:extLst>
                <a:ext uri="{FF2B5EF4-FFF2-40B4-BE49-F238E27FC236}">
                  <a16:creationId xmlns:a16="http://schemas.microsoft.com/office/drawing/2014/main" id="{6ADCB08C-09D4-EABB-6F22-8AD2441D15B3}"/>
                </a:ext>
              </a:extLst>
            </p:cNvPr>
            <p:cNvSpPr/>
            <p:nvPr/>
          </p:nvSpPr>
          <p:spPr>
            <a:xfrm>
              <a:off x="7262302" y="2079075"/>
              <a:ext cx="29266" cy="29454"/>
            </a:xfrm>
            <a:custGeom>
              <a:avLst/>
              <a:gdLst/>
              <a:ahLst/>
              <a:cxnLst/>
              <a:rect l="l" t="t" r="r" b="b"/>
              <a:pathLst>
                <a:path w="620" h="624" extrusionOk="0">
                  <a:moveTo>
                    <a:pt x="312" y="234"/>
                  </a:moveTo>
                  <a:cubicBezTo>
                    <a:pt x="352" y="234"/>
                    <a:pt x="388" y="268"/>
                    <a:pt x="388" y="311"/>
                  </a:cubicBezTo>
                  <a:cubicBezTo>
                    <a:pt x="388" y="355"/>
                    <a:pt x="352" y="389"/>
                    <a:pt x="312" y="389"/>
                  </a:cubicBezTo>
                  <a:cubicBezTo>
                    <a:pt x="268" y="389"/>
                    <a:pt x="232" y="355"/>
                    <a:pt x="232" y="311"/>
                  </a:cubicBezTo>
                  <a:cubicBezTo>
                    <a:pt x="232" y="268"/>
                    <a:pt x="268" y="234"/>
                    <a:pt x="312" y="234"/>
                  </a:cubicBezTo>
                  <a:close/>
                  <a:moveTo>
                    <a:pt x="312" y="1"/>
                  </a:moveTo>
                  <a:cubicBezTo>
                    <a:pt x="141" y="1"/>
                    <a:pt x="0" y="141"/>
                    <a:pt x="0" y="311"/>
                  </a:cubicBezTo>
                  <a:cubicBezTo>
                    <a:pt x="0" y="483"/>
                    <a:pt x="141" y="623"/>
                    <a:pt x="312" y="623"/>
                  </a:cubicBezTo>
                  <a:cubicBezTo>
                    <a:pt x="482" y="623"/>
                    <a:pt x="620" y="483"/>
                    <a:pt x="620" y="311"/>
                  </a:cubicBezTo>
                  <a:cubicBezTo>
                    <a:pt x="620" y="141"/>
                    <a:pt x="482" y="1"/>
                    <a:pt x="312" y="1"/>
                  </a:cubicBezTo>
                  <a:close/>
                </a:path>
              </a:pathLst>
            </a:custGeom>
            <a:solidFill>
              <a:srgbClr val="6C3D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3136;p49">
              <a:extLst>
                <a:ext uri="{FF2B5EF4-FFF2-40B4-BE49-F238E27FC236}">
                  <a16:creationId xmlns:a16="http://schemas.microsoft.com/office/drawing/2014/main" id="{6AAD40D1-91E7-16A4-3127-14ADEC31A548}"/>
                </a:ext>
              </a:extLst>
            </p:cNvPr>
            <p:cNvSpPr/>
            <p:nvPr/>
          </p:nvSpPr>
          <p:spPr>
            <a:xfrm>
              <a:off x="7217271" y="1826589"/>
              <a:ext cx="376865" cy="297565"/>
            </a:xfrm>
            <a:custGeom>
              <a:avLst/>
              <a:gdLst/>
              <a:ahLst/>
              <a:cxnLst/>
              <a:rect l="l" t="t" r="r" b="b"/>
              <a:pathLst>
                <a:path w="7984" h="6304" extrusionOk="0">
                  <a:moveTo>
                    <a:pt x="6303" y="231"/>
                  </a:moveTo>
                  <a:cubicBezTo>
                    <a:pt x="6433" y="231"/>
                    <a:pt x="6558" y="319"/>
                    <a:pt x="6588" y="452"/>
                  </a:cubicBezTo>
                  <a:lnTo>
                    <a:pt x="6833" y="1543"/>
                  </a:lnTo>
                  <a:lnTo>
                    <a:pt x="6833" y="1543"/>
                  </a:lnTo>
                  <a:cubicBezTo>
                    <a:pt x="6832" y="1541"/>
                    <a:pt x="6827" y="1541"/>
                    <a:pt x="6819" y="1541"/>
                  </a:cubicBezTo>
                  <a:cubicBezTo>
                    <a:pt x="6794" y="1541"/>
                    <a:pt x="6744" y="1546"/>
                    <a:pt x="6742" y="1546"/>
                  </a:cubicBezTo>
                  <a:lnTo>
                    <a:pt x="6491" y="1580"/>
                  </a:lnTo>
                  <a:lnTo>
                    <a:pt x="6042" y="643"/>
                  </a:lnTo>
                  <a:cubicBezTo>
                    <a:pt x="5975" y="499"/>
                    <a:pt x="6039" y="325"/>
                    <a:pt x="6183" y="258"/>
                  </a:cubicBezTo>
                  <a:cubicBezTo>
                    <a:pt x="6222" y="239"/>
                    <a:pt x="6263" y="231"/>
                    <a:pt x="6303" y="231"/>
                  </a:cubicBezTo>
                  <a:close/>
                  <a:moveTo>
                    <a:pt x="6807" y="1772"/>
                  </a:moveTo>
                  <a:cubicBezTo>
                    <a:pt x="6933" y="1772"/>
                    <a:pt x="7054" y="1855"/>
                    <a:pt x="7097" y="1975"/>
                  </a:cubicBezTo>
                  <a:cubicBezTo>
                    <a:pt x="7123" y="2056"/>
                    <a:pt x="7114" y="2142"/>
                    <a:pt x="7077" y="2216"/>
                  </a:cubicBezTo>
                  <a:cubicBezTo>
                    <a:pt x="7054" y="2266"/>
                    <a:pt x="7013" y="2306"/>
                    <a:pt x="6966" y="2334"/>
                  </a:cubicBezTo>
                  <a:lnTo>
                    <a:pt x="6638" y="2527"/>
                  </a:lnTo>
                  <a:cubicBezTo>
                    <a:pt x="6615" y="2280"/>
                    <a:pt x="6531" y="2039"/>
                    <a:pt x="6397" y="1828"/>
                  </a:cubicBezTo>
                  <a:lnTo>
                    <a:pt x="6772" y="1774"/>
                  </a:lnTo>
                  <a:cubicBezTo>
                    <a:pt x="6784" y="1773"/>
                    <a:pt x="6795" y="1772"/>
                    <a:pt x="6807" y="1772"/>
                  </a:cubicBezTo>
                  <a:close/>
                  <a:moveTo>
                    <a:pt x="5379" y="4318"/>
                  </a:moveTo>
                  <a:lnTo>
                    <a:pt x="5453" y="4559"/>
                  </a:lnTo>
                  <a:cubicBezTo>
                    <a:pt x="5386" y="4573"/>
                    <a:pt x="5323" y="4593"/>
                    <a:pt x="5259" y="4619"/>
                  </a:cubicBezTo>
                  <a:lnTo>
                    <a:pt x="5186" y="4382"/>
                  </a:lnTo>
                  <a:cubicBezTo>
                    <a:pt x="5226" y="4369"/>
                    <a:pt x="5266" y="4358"/>
                    <a:pt x="5303" y="4345"/>
                  </a:cubicBezTo>
                  <a:cubicBezTo>
                    <a:pt x="5329" y="4335"/>
                    <a:pt x="5356" y="4328"/>
                    <a:pt x="5379" y="4318"/>
                  </a:cubicBezTo>
                  <a:close/>
                  <a:moveTo>
                    <a:pt x="4985" y="1289"/>
                  </a:moveTo>
                  <a:cubicBezTo>
                    <a:pt x="5570" y="1289"/>
                    <a:pt x="6102" y="1644"/>
                    <a:pt x="6317" y="2176"/>
                  </a:cubicBezTo>
                  <a:cubicBezTo>
                    <a:pt x="6454" y="2524"/>
                    <a:pt x="6444" y="2929"/>
                    <a:pt x="6287" y="3270"/>
                  </a:cubicBezTo>
                  <a:cubicBezTo>
                    <a:pt x="6039" y="3803"/>
                    <a:pt x="5540" y="4037"/>
                    <a:pt x="5008" y="4194"/>
                  </a:cubicBezTo>
                  <a:lnTo>
                    <a:pt x="5002" y="4194"/>
                  </a:lnTo>
                  <a:cubicBezTo>
                    <a:pt x="4576" y="4322"/>
                    <a:pt x="4128" y="4415"/>
                    <a:pt x="3642" y="4486"/>
                  </a:cubicBezTo>
                  <a:lnTo>
                    <a:pt x="4259" y="3451"/>
                  </a:lnTo>
                  <a:cubicBezTo>
                    <a:pt x="4308" y="3364"/>
                    <a:pt x="4308" y="3264"/>
                    <a:pt x="4262" y="3177"/>
                  </a:cubicBezTo>
                  <a:cubicBezTo>
                    <a:pt x="4212" y="3092"/>
                    <a:pt x="4118" y="3040"/>
                    <a:pt x="4021" y="3040"/>
                  </a:cubicBezTo>
                  <a:cubicBezTo>
                    <a:pt x="4008" y="3040"/>
                    <a:pt x="3994" y="3041"/>
                    <a:pt x="3981" y="3043"/>
                  </a:cubicBezTo>
                  <a:cubicBezTo>
                    <a:pt x="3981" y="3043"/>
                    <a:pt x="2451" y="3307"/>
                    <a:pt x="2447" y="3307"/>
                  </a:cubicBezTo>
                  <a:cubicBezTo>
                    <a:pt x="2246" y="3344"/>
                    <a:pt x="2069" y="3491"/>
                    <a:pt x="2002" y="3686"/>
                  </a:cubicBezTo>
                  <a:cubicBezTo>
                    <a:pt x="1958" y="3813"/>
                    <a:pt x="1909" y="3940"/>
                    <a:pt x="1872" y="4067"/>
                  </a:cubicBezTo>
                  <a:cubicBezTo>
                    <a:pt x="1815" y="4255"/>
                    <a:pt x="1821" y="4446"/>
                    <a:pt x="1885" y="4619"/>
                  </a:cubicBezTo>
                  <a:cubicBezTo>
                    <a:pt x="1784" y="4619"/>
                    <a:pt x="1684" y="4623"/>
                    <a:pt x="1583" y="4623"/>
                  </a:cubicBezTo>
                  <a:cubicBezTo>
                    <a:pt x="1447" y="4623"/>
                    <a:pt x="1312" y="4616"/>
                    <a:pt x="1178" y="4586"/>
                  </a:cubicBezTo>
                  <a:cubicBezTo>
                    <a:pt x="773" y="4483"/>
                    <a:pt x="438" y="4185"/>
                    <a:pt x="298" y="3780"/>
                  </a:cubicBezTo>
                  <a:lnTo>
                    <a:pt x="245" y="3626"/>
                  </a:lnTo>
                  <a:cubicBezTo>
                    <a:pt x="208" y="3515"/>
                    <a:pt x="248" y="3388"/>
                    <a:pt x="342" y="3321"/>
                  </a:cubicBezTo>
                  <a:cubicBezTo>
                    <a:pt x="389" y="3288"/>
                    <a:pt x="443" y="3272"/>
                    <a:pt x="498" y="3272"/>
                  </a:cubicBezTo>
                  <a:cubicBezTo>
                    <a:pt x="574" y="3272"/>
                    <a:pt x="650" y="3304"/>
                    <a:pt x="704" y="3364"/>
                  </a:cubicBezTo>
                  <a:cubicBezTo>
                    <a:pt x="749" y="3419"/>
                    <a:pt x="815" y="3446"/>
                    <a:pt x="881" y="3446"/>
                  </a:cubicBezTo>
                  <a:cubicBezTo>
                    <a:pt x="938" y="3446"/>
                    <a:pt x="995" y="3426"/>
                    <a:pt x="1038" y="3384"/>
                  </a:cubicBezTo>
                  <a:cubicBezTo>
                    <a:pt x="1051" y="3374"/>
                    <a:pt x="1594" y="2952"/>
                    <a:pt x="1864" y="2768"/>
                  </a:cubicBezTo>
                  <a:cubicBezTo>
                    <a:pt x="1892" y="2776"/>
                    <a:pt x="1925" y="2782"/>
                    <a:pt x="1969" y="2785"/>
                  </a:cubicBezTo>
                  <a:cubicBezTo>
                    <a:pt x="2060" y="2798"/>
                    <a:pt x="2152" y="2804"/>
                    <a:pt x="2244" y="2804"/>
                  </a:cubicBezTo>
                  <a:cubicBezTo>
                    <a:pt x="2691" y="2804"/>
                    <a:pt x="3146" y="2663"/>
                    <a:pt x="3535" y="2461"/>
                  </a:cubicBezTo>
                  <a:cubicBezTo>
                    <a:pt x="4027" y="2220"/>
                    <a:pt x="4556" y="1855"/>
                    <a:pt x="4733" y="1313"/>
                  </a:cubicBezTo>
                  <a:cubicBezTo>
                    <a:pt x="4817" y="1296"/>
                    <a:pt x="4901" y="1289"/>
                    <a:pt x="4985" y="1289"/>
                  </a:cubicBezTo>
                  <a:close/>
                  <a:moveTo>
                    <a:pt x="4025" y="3273"/>
                  </a:moveTo>
                  <a:cubicBezTo>
                    <a:pt x="4054" y="3273"/>
                    <a:pt x="4076" y="3306"/>
                    <a:pt x="4061" y="3331"/>
                  </a:cubicBezTo>
                  <a:lnTo>
                    <a:pt x="3274" y="4653"/>
                  </a:lnTo>
                  <a:cubicBezTo>
                    <a:pt x="3157" y="4854"/>
                    <a:pt x="2936" y="4968"/>
                    <a:pt x="2715" y="4971"/>
                  </a:cubicBezTo>
                  <a:cubicBezTo>
                    <a:pt x="2598" y="4971"/>
                    <a:pt x="2477" y="4941"/>
                    <a:pt x="2374" y="4874"/>
                  </a:cubicBezTo>
                  <a:cubicBezTo>
                    <a:pt x="2116" y="4717"/>
                    <a:pt x="2002" y="4392"/>
                    <a:pt x="2102" y="4108"/>
                  </a:cubicBezTo>
                  <a:lnTo>
                    <a:pt x="2220" y="3763"/>
                  </a:lnTo>
                  <a:cubicBezTo>
                    <a:pt x="2263" y="3646"/>
                    <a:pt x="2367" y="3559"/>
                    <a:pt x="2487" y="3535"/>
                  </a:cubicBezTo>
                  <a:cubicBezTo>
                    <a:pt x="2487" y="3535"/>
                    <a:pt x="4013" y="3274"/>
                    <a:pt x="4018" y="3274"/>
                  </a:cubicBezTo>
                  <a:cubicBezTo>
                    <a:pt x="4020" y="3273"/>
                    <a:pt x="4023" y="3273"/>
                    <a:pt x="4025" y="3273"/>
                  </a:cubicBezTo>
                  <a:close/>
                  <a:moveTo>
                    <a:pt x="1252" y="4837"/>
                  </a:moveTo>
                  <a:cubicBezTo>
                    <a:pt x="1282" y="4840"/>
                    <a:pt x="1309" y="4844"/>
                    <a:pt x="1339" y="4847"/>
                  </a:cubicBezTo>
                  <a:cubicBezTo>
                    <a:pt x="1379" y="4851"/>
                    <a:pt x="1416" y="4854"/>
                    <a:pt x="1456" y="4854"/>
                  </a:cubicBezTo>
                  <a:lnTo>
                    <a:pt x="1436" y="5041"/>
                  </a:lnTo>
                  <a:cubicBezTo>
                    <a:pt x="1433" y="5041"/>
                    <a:pt x="1379" y="5028"/>
                    <a:pt x="1353" y="5025"/>
                  </a:cubicBezTo>
                  <a:cubicBezTo>
                    <a:pt x="1323" y="5020"/>
                    <a:pt x="1293" y="5017"/>
                    <a:pt x="1264" y="5017"/>
                  </a:cubicBezTo>
                  <a:cubicBezTo>
                    <a:pt x="1253" y="5017"/>
                    <a:pt x="1243" y="5017"/>
                    <a:pt x="1232" y="5018"/>
                  </a:cubicBezTo>
                  <a:lnTo>
                    <a:pt x="1252" y="4837"/>
                  </a:lnTo>
                  <a:close/>
                  <a:moveTo>
                    <a:pt x="1266" y="5249"/>
                  </a:moveTo>
                  <a:cubicBezTo>
                    <a:pt x="1490" y="5249"/>
                    <a:pt x="1677" y="5436"/>
                    <a:pt x="1677" y="5660"/>
                  </a:cubicBezTo>
                  <a:cubicBezTo>
                    <a:pt x="1677" y="5889"/>
                    <a:pt x="1490" y="6073"/>
                    <a:pt x="1266" y="6073"/>
                  </a:cubicBezTo>
                  <a:cubicBezTo>
                    <a:pt x="1038" y="6073"/>
                    <a:pt x="851" y="5889"/>
                    <a:pt x="851" y="5660"/>
                  </a:cubicBezTo>
                  <a:cubicBezTo>
                    <a:pt x="851" y="5436"/>
                    <a:pt x="1041" y="5249"/>
                    <a:pt x="1266" y="5249"/>
                  </a:cubicBezTo>
                  <a:close/>
                  <a:moveTo>
                    <a:pt x="5617" y="4774"/>
                  </a:moveTo>
                  <a:cubicBezTo>
                    <a:pt x="5975" y="4774"/>
                    <a:pt x="6267" y="5065"/>
                    <a:pt x="6267" y="5423"/>
                  </a:cubicBezTo>
                  <a:cubicBezTo>
                    <a:pt x="6267" y="5781"/>
                    <a:pt x="5975" y="6073"/>
                    <a:pt x="5617" y="6073"/>
                  </a:cubicBezTo>
                  <a:cubicBezTo>
                    <a:pt x="5259" y="6073"/>
                    <a:pt x="4971" y="5781"/>
                    <a:pt x="4971" y="5423"/>
                  </a:cubicBezTo>
                  <a:cubicBezTo>
                    <a:pt x="4971" y="5078"/>
                    <a:pt x="5272" y="4774"/>
                    <a:pt x="5617" y="4774"/>
                  </a:cubicBezTo>
                  <a:close/>
                  <a:moveTo>
                    <a:pt x="6298" y="0"/>
                  </a:moveTo>
                  <a:cubicBezTo>
                    <a:pt x="6227" y="0"/>
                    <a:pt x="6155" y="15"/>
                    <a:pt x="6086" y="47"/>
                  </a:cubicBezTo>
                  <a:cubicBezTo>
                    <a:pt x="5825" y="171"/>
                    <a:pt x="5711" y="482"/>
                    <a:pt x="5835" y="743"/>
                  </a:cubicBezTo>
                  <a:lnTo>
                    <a:pt x="6250" y="1614"/>
                  </a:lnTo>
                  <a:lnTo>
                    <a:pt x="6233" y="1614"/>
                  </a:lnTo>
                  <a:cubicBezTo>
                    <a:pt x="5926" y="1269"/>
                    <a:pt x="5470" y="1058"/>
                    <a:pt x="4985" y="1058"/>
                  </a:cubicBezTo>
                  <a:cubicBezTo>
                    <a:pt x="4884" y="1058"/>
                    <a:pt x="4784" y="1068"/>
                    <a:pt x="4687" y="1084"/>
                  </a:cubicBezTo>
                  <a:cubicBezTo>
                    <a:pt x="4359" y="716"/>
                    <a:pt x="3893" y="506"/>
                    <a:pt x="3398" y="506"/>
                  </a:cubicBezTo>
                  <a:cubicBezTo>
                    <a:pt x="2933" y="506"/>
                    <a:pt x="2494" y="690"/>
                    <a:pt x="2170" y="1021"/>
                  </a:cubicBezTo>
                  <a:cubicBezTo>
                    <a:pt x="2122" y="1064"/>
                    <a:pt x="2126" y="1138"/>
                    <a:pt x="2170" y="1185"/>
                  </a:cubicBezTo>
                  <a:cubicBezTo>
                    <a:pt x="2193" y="1207"/>
                    <a:pt x="2222" y="1218"/>
                    <a:pt x="2251" y="1218"/>
                  </a:cubicBezTo>
                  <a:cubicBezTo>
                    <a:pt x="2282" y="1218"/>
                    <a:pt x="2312" y="1206"/>
                    <a:pt x="2334" y="1182"/>
                  </a:cubicBezTo>
                  <a:cubicBezTo>
                    <a:pt x="2618" y="894"/>
                    <a:pt x="2993" y="737"/>
                    <a:pt x="3398" y="737"/>
                  </a:cubicBezTo>
                  <a:cubicBezTo>
                    <a:pt x="3826" y="737"/>
                    <a:pt x="4231" y="920"/>
                    <a:pt x="4512" y="1239"/>
                  </a:cubicBezTo>
                  <a:cubicBezTo>
                    <a:pt x="4536" y="1265"/>
                    <a:pt x="4399" y="1466"/>
                    <a:pt x="4382" y="1490"/>
                  </a:cubicBezTo>
                  <a:cubicBezTo>
                    <a:pt x="4121" y="1875"/>
                    <a:pt x="3692" y="2146"/>
                    <a:pt x="3270" y="2330"/>
                  </a:cubicBezTo>
                  <a:cubicBezTo>
                    <a:pt x="3270" y="2330"/>
                    <a:pt x="3267" y="2330"/>
                    <a:pt x="3267" y="2334"/>
                  </a:cubicBezTo>
                  <a:cubicBezTo>
                    <a:pt x="2831" y="2525"/>
                    <a:pt x="2469" y="2571"/>
                    <a:pt x="2225" y="2571"/>
                  </a:cubicBezTo>
                  <a:cubicBezTo>
                    <a:pt x="2094" y="2571"/>
                    <a:pt x="1996" y="2558"/>
                    <a:pt x="1938" y="2547"/>
                  </a:cubicBezTo>
                  <a:cubicBezTo>
                    <a:pt x="1918" y="2444"/>
                    <a:pt x="1905" y="2337"/>
                    <a:pt x="1905" y="2229"/>
                  </a:cubicBezTo>
                  <a:cubicBezTo>
                    <a:pt x="1905" y="1985"/>
                    <a:pt x="1965" y="1747"/>
                    <a:pt x="2076" y="1533"/>
                  </a:cubicBezTo>
                  <a:cubicBezTo>
                    <a:pt x="2105" y="1476"/>
                    <a:pt x="2085" y="1406"/>
                    <a:pt x="2029" y="1376"/>
                  </a:cubicBezTo>
                  <a:cubicBezTo>
                    <a:pt x="2012" y="1368"/>
                    <a:pt x="1994" y="1364"/>
                    <a:pt x="1977" y="1364"/>
                  </a:cubicBezTo>
                  <a:cubicBezTo>
                    <a:pt x="1934" y="1364"/>
                    <a:pt x="1893" y="1386"/>
                    <a:pt x="1872" y="1426"/>
                  </a:cubicBezTo>
                  <a:cubicBezTo>
                    <a:pt x="1741" y="1671"/>
                    <a:pt x="1674" y="1948"/>
                    <a:pt x="1674" y="2229"/>
                  </a:cubicBezTo>
                  <a:cubicBezTo>
                    <a:pt x="1674" y="2354"/>
                    <a:pt x="1688" y="2474"/>
                    <a:pt x="1714" y="2595"/>
                  </a:cubicBezTo>
                  <a:cubicBezTo>
                    <a:pt x="1447" y="2779"/>
                    <a:pt x="897" y="3201"/>
                    <a:pt x="880" y="3217"/>
                  </a:cubicBezTo>
                  <a:cubicBezTo>
                    <a:pt x="787" y="3103"/>
                    <a:pt x="646" y="3040"/>
                    <a:pt x="499" y="3040"/>
                  </a:cubicBezTo>
                  <a:cubicBezTo>
                    <a:pt x="392" y="3040"/>
                    <a:pt x="291" y="3070"/>
                    <a:pt x="208" y="3133"/>
                  </a:cubicBezTo>
                  <a:cubicBezTo>
                    <a:pt x="77" y="3227"/>
                    <a:pt x="1" y="3378"/>
                    <a:pt x="1" y="3539"/>
                  </a:cubicBezTo>
                  <a:cubicBezTo>
                    <a:pt x="1" y="3592"/>
                    <a:pt x="7" y="3649"/>
                    <a:pt x="27" y="3703"/>
                  </a:cubicBezTo>
                  <a:lnTo>
                    <a:pt x="81" y="3853"/>
                  </a:lnTo>
                  <a:cubicBezTo>
                    <a:pt x="234" y="4302"/>
                    <a:pt x="593" y="4639"/>
                    <a:pt x="1025" y="4780"/>
                  </a:cubicBezTo>
                  <a:lnTo>
                    <a:pt x="994" y="5078"/>
                  </a:lnTo>
                  <a:cubicBezTo>
                    <a:pt x="773" y="5178"/>
                    <a:pt x="619" y="5403"/>
                    <a:pt x="619" y="5660"/>
                  </a:cubicBezTo>
                  <a:cubicBezTo>
                    <a:pt x="619" y="6016"/>
                    <a:pt x="911" y="6303"/>
                    <a:pt x="1266" y="6303"/>
                  </a:cubicBezTo>
                  <a:cubicBezTo>
                    <a:pt x="1620" y="6303"/>
                    <a:pt x="1909" y="6016"/>
                    <a:pt x="1909" y="5660"/>
                  </a:cubicBezTo>
                  <a:cubicBezTo>
                    <a:pt x="1909" y="5453"/>
                    <a:pt x="1808" y="5269"/>
                    <a:pt x="1657" y="5152"/>
                  </a:cubicBezTo>
                  <a:lnTo>
                    <a:pt x="1691" y="4854"/>
                  </a:lnTo>
                  <a:cubicBezTo>
                    <a:pt x="1795" y="4851"/>
                    <a:pt x="1901" y="4851"/>
                    <a:pt x="2005" y="4847"/>
                  </a:cubicBezTo>
                  <a:cubicBezTo>
                    <a:pt x="2073" y="4934"/>
                    <a:pt x="2153" y="5011"/>
                    <a:pt x="2250" y="5072"/>
                  </a:cubicBezTo>
                  <a:cubicBezTo>
                    <a:pt x="2391" y="5158"/>
                    <a:pt x="2551" y="5206"/>
                    <a:pt x="2715" y="5206"/>
                  </a:cubicBezTo>
                  <a:cubicBezTo>
                    <a:pt x="3026" y="5206"/>
                    <a:pt x="3315" y="5038"/>
                    <a:pt x="3475" y="4770"/>
                  </a:cubicBezTo>
                  <a:lnTo>
                    <a:pt x="3491" y="4740"/>
                  </a:lnTo>
                  <a:cubicBezTo>
                    <a:pt x="4018" y="4673"/>
                    <a:pt x="4503" y="4576"/>
                    <a:pt x="4965" y="4449"/>
                  </a:cubicBezTo>
                  <a:lnTo>
                    <a:pt x="5058" y="4747"/>
                  </a:lnTo>
                  <a:cubicBezTo>
                    <a:pt x="4861" y="4908"/>
                    <a:pt x="4737" y="5152"/>
                    <a:pt x="4737" y="5423"/>
                  </a:cubicBezTo>
                  <a:cubicBezTo>
                    <a:pt x="4737" y="5909"/>
                    <a:pt x="5132" y="6303"/>
                    <a:pt x="5617" y="6303"/>
                  </a:cubicBezTo>
                  <a:cubicBezTo>
                    <a:pt x="6102" y="6303"/>
                    <a:pt x="6498" y="5909"/>
                    <a:pt x="6498" y="5423"/>
                  </a:cubicBezTo>
                  <a:cubicBezTo>
                    <a:pt x="6498" y="4965"/>
                    <a:pt x="6142" y="4586"/>
                    <a:pt x="5694" y="4546"/>
                  </a:cubicBezTo>
                  <a:lnTo>
                    <a:pt x="5597" y="4238"/>
                  </a:lnTo>
                  <a:cubicBezTo>
                    <a:pt x="5992" y="4067"/>
                    <a:pt x="6317" y="3756"/>
                    <a:pt x="6494" y="3368"/>
                  </a:cubicBezTo>
                  <a:cubicBezTo>
                    <a:pt x="6581" y="3184"/>
                    <a:pt x="6629" y="2989"/>
                    <a:pt x="6641" y="2796"/>
                  </a:cubicBezTo>
                  <a:lnTo>
                    <a:pt x="6658" y="2785"/>
                  </a:lnTo>
                  <a:lnTo>
                    <a:pt x="6870" y="3729"/>
                  </a:lnTo>
                  <a:cubicBezTo>
                    <a:pt x="6924" y="3966"/>
                    <a:pt x="7148" y="4130"/>
                    <a:pt x="7384" y="4130"/>
                  </a:cubicBezTo>
                  <a:cubicBezTo>
                    <a:pt x="7422" y="4130"/>
                    <a:pt x="7461" y="4126"/>
                    <a:pt x="7499" y="4117"/>
                  </a:cubicBezTo>
                  <a:cubicBezTo>
                    <a:pt x="7814" y="4044"/>
                    <a:pt x="7984" y="3679"/>
                    <a:pt x="7850" y="3388"/>
                  </a:cubicBezTo>
                  <a:lnTo>
                    <a:pt x="7726" y="3127"/>
                  </a:lnTo>
                  <a:cubicBezTo>
                    <a:pt x="7707" y="3085"/>
                    <a:pt x="7665" y="3062"/>
                    <a:pt x="7622" y="3062"/>
                  </a:cubicBezTo>
                  <a:cubicBezTo>
                    <a:pt x="7605" y="3062"/>
                    <a:pt x="7588" y="3065"/>
                    <a:pt x="7573" y="3073"/>
                  </a:cubicBezTo>
                  <a:cubicBezTo>
                    <a:pt x="7515" y="3100"/>
                    <a:pt x="7488" y="3170"/>
                    <a:pt x="7519" y="3227"/>
                  </a:cubicBezTo>
                  <a:lnTo>
                    <a:pt x="7642" y="3485"/>
                  </a:lnTo>
                  <a:cubicBezTo>
                    <a:pt x="7716" y="3649"/>
                    <a:pt x="7622" y="3850"/>
                    <a:pt x="7445" y="3893"/>
                  </a:cubicBezTo>
                  <a:cubicBezTo>
                    <a:pt x="7422" y="3898"/>
                    <a:pt x="7400" y="3901"/>
                    <a:pt x="7377" y="3901"/>
                  </a:cubicBezTo>
                  <a:cubicBezTo>
                    <a:pt x="7245" y="3901"/>
                    <a:pt x="7125" y="3810"/>
                    <a:pt x="7094" y="3675"/>
                  </a:cubicBezTo>
                  <a:lnTo>
                    <a:pt x="6870" y="2661"/>
                  </a:lnTo>
                  <a:lnTo>
                    <a:pt x="7083" y="2534"/>
                  </a:lnTo>
                  <a:cubicBezTo>
                    <a:pt x="7111" y="2518"/>
                    <a:pt x="7134" y="2501"/>
                    <a:pt x="7157" y="2481"/>
                  </a:cubicBezTo>
                  <a:lnTo>
                    <a:pt x="7321" y="2819"/>
                  </a:lnTo>
                  <a:cubicBezTo>
                    <a:pt x="7340" y="2860"/>
                    <a:pt x="7381" y="2885"/>
                    <a:pt x="7424" y="2885"/>
                  </a:cubicBezTo>
                  <a:cubicBezTo>
                    <a:pt x="7441" y="2885"/>
                    <a:pt x="7459" y="2881"/>
                    <a:pt x="7475" y="2872"/>
                  </a:cubicBezTo>
                  <a:cubicBezTo>
                    <a:pt x="7532" y="2845"/>
                    <a:pt x="7559" y="2776"/>
                    <a:pt x="7528" y="2718"/>
                  </a:cubicBezTo>
                  <a:lnTo>
                    <a:pt x="7311" y="2260"/>
                  </a:lnTo>
                  <a:cubicBezTo>
                    <a:pt x="7352" y="2149"/>
                    <a:pt x="7358" y="2022"/>
                    <a:pt x="7315" y="1901"/>
                  </a:cubicBezTo>
                  <a:cubicBezTo>
                    <a:pt x="7274" y="1781"/>
                    <a:pt x="7191" y="1684"/>
                    <a:pt x="7086" y="1620"/>
                  </a:cubicBezTo>
                  <a:lnTo>
                    <a:pt x="6816" y="401"/>
                  </a:lnTo>
                  <a:cubicBezTo>
                    <a:pt x="6757" y="161"/>
                    <a:pt x="6532" y="0"/>
                    <a:pt x="6298" y="0"/>
                  </a:cubicBezTo>
                  <a:close/>
                </a:path>
              </a:pathLst>
            </a:custGeom>
            <a:solidFill>
              <a:srgbClr val="6C3D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7" name="Google Shape;1348;p29">
            <a:extLst>
              <a:ext uri="{FF2B5EF4-FFF2-40B4-BE49-F238E27FC236}">
                <a16:creationId xmlns:a16="http://schemas.microsoft.com/office/drawing/2014/main" id="{C02A4705-E43C-5D47-D411-A56EF6A49DDF}"/>
              </a:ext>
            </a:extLst>
          </p:cNvPr>
          <p:cNvGrpSpPr/>
          <p:nvPr/>
        </p:nvGrpSpPr>
        <p:grpSpPr>
          <a:xfrm flipH="1">
            <a:off x="6077072" y="413960"/>
            <a:ext cx="352352" cy="338568"/>
            <a:chOff x="2416614" y="-315052"/>
            <a:chExt cx="2274706" cy="2185722"/>
          </a:xfrm>
        </p:grpSpPr>
        <p:sp>
          <p:nvSpPr>
            <p:cNvPr id="98" name="Google Shape;1349;p29">
              <a:extLst>
                <a:ext uri="{FF2B5EF4-FFF2-40B4-BE49-F238E27FC236}">
                  <a16:creationId xmlns:a16="http://schemas.microsoft.com/office/drawing/2014/main" id="{1A021BCC-23BC-395E-A1D4-6806F820BF7F}"/>
                </a:ext>
              </a:extLst>
            </p:cNvPr>
            <p:cNvSpPr/>
            <p:nvPr/>
          </p:nvSpPr>
          <p:spPr>
            <a:xfrm>
              <a:off x="2416614" y="-315052"/>
              <a:ext cx="2274706" cy="2185722"/>
            </a:xfrm>
            <a:custGeom>
              <a:avLst/>
              <a:gdLst/>
              <a:ahLst/>
              <a:cxnLst/>
              <a:rect l="l" t="t" r="r" b="b"/>
              <a:pathLst>
                <a:path w="75079" h="72142" extrusionOk="0">
                  <a:moveTo>
                    <a:pt x="37538" y="0"/>
                  </a:moveTo>
                  <a:cubicBezTo>
                    <a:pt x="35486" y="0"/>
                    <a:pt x="33490" y="565"/>
                    <a:pt x="31763" y="1639"/>
                  </a:cubicBezTo>
                  <a:cubicBezTo>
                    <a:pt x="30040" y="2711"/>
                    <a:pt x="28647" y="4252"/>
                    <a:pt x="27738" y="6094"/>
                  </a:cubicBezTo>
                  <a:lnTo>
                    <a:pt x="26170" y="9270"/>
                  </a:lnTo>
                  <a:cubicBezTo>
                    <a:pt x="25872" y="9871"/>
                    <a:pt x="25670" y="10506"/>
                    <a:pt x="25568" y="11158"/>
                  </a:cubicBezTo>
                  <a:cubicBezTo>
                    <a:pt x="25113" y="11639"/>
                    <a:pt x="24734" y="12183"/>
                    <a:pt x="24436" y="12785"/>
                  </a:cubicBezTo>
                  <a:lnTo>
                    <a:pt x="22115" y="17488"/>
                  </a:lnTo>
                  <a:lnTo>
                    <a:pt x="9537" y="19317"/>
                  </a:lnTo>
                  <a:cubicBezTo>
                    <a:pt x="7503" y="19613"/>
                    <a:pt x="5607" y="20458"/>
                    <a:pt x="4056" y="21770"/>
                  </a:cubicBezTo>
                  <a:cubicBezTo>
                    <a:pt x="2505" y="23077"/>
                    <a:pt x="1349" y="24801"/>
                    <a:pt x="713" y="26755"/>
                  </a:cubicBezTo>
                  <a:cubicBezTo>
                    <a:pt x="78" y="28711"/>
                    <a:pt x="1" y="30782"/>
                    <a:pt x="487" y="32756"/>
                  </a:cubicBezTo>
                  <a:cubicBezTo>
                    <a:pt x="974" y="34726"/>
                    <a:pt x="2008" y="36523"/>
                    <a:pt x="3478" y="37960"/>
                  </a:cubicBezTo>
                  <a:lnTo>
                    <a:pt x="12578" y="46831"/>
                  </a:lnTo>
                  <a:lnTo>
                    <a:pt x="10433" y="59358"/>
                  </a:lnTo>
                  <a:cubicBezTo>
                    <a:pt x="10084" y="61381"/>
                    <a:pt x="10304" y="63446"/>
                    <a:pt x="11071" y="65329"/>
                  </a:cubicBezTo>
                  <a:cubicBezTo>
                    <a:pt x="11835" y="67208"/>
                    <a:pt x="13116" y="68840"/>
                    <a:pt x="14778" y="70047"/>
                  </a:cubicBezTo>
                  <a:cubicBezTo>
                    <a:pt x="16664" y="71418"/>
                    <a:pt x="18884" y="72141"/>
                    <a:pt x="21195" y="72141"/>
                  </a:cubicBezTo>
                  <a:cubicBezTo>
                    <a:pt x="22956" y="72141"/>
                    <a:pt x="24717" y="71706"/>
                    <a:pt x="26289" y="70881"/>
                  </a:cubicBezTo>
                  <a:lnTo>
                    <a:pt x="37538" y="64967"/>
                  </a:lnTo>
                  <a:lnTo>
                    <a:pt x="48271" y="70607"/>
                  </a:lnTo>
                  <a:lnTo>
                    <a:pt x="48274" y="70611"/>
                  </a:lnTo>
                  <a:cubicBezTo>
                    <a:pt x="48430" y="70692"/>
                    <a:pt x="48561" y="70759"/>
                    <a:pt x="48689" y="70827"/>
                  </a:cubicBezTo>
                  <a:cubicBezTo>
                    <a:pt x="48720" y="70844"/>
                    <a:pt x="48750" y="70861"/>
                    <a:pt x="48784" y="70878"/>
                  </a:cubicBezTo>
                  <a:lnTo>
                    <a:pt x="48787" y="70881"/>
                  </a:lnTo>
                  <a:cubicBezTo>
                    <a:pt x="50349" y="71699"/>
                    <a:pt x="52086" y="72124"/>
                    <a:pt x="53859" y="72124"/>
                  </a:cubicBezTo>
                  <a:cubicBezTo>
                    <a:pt x="54127" y="72124"/>
                    <a:pt x="54394" y="72115"/>
                    <a:pt x="54661" y="72094"/>
                  </a:cubicBezTo>
                  <a:cubicBezTo>
                    <a:pt x="56709" y="71949"/>
                    <a:pt x="58658" y="71240"/>
                    <a:pt x="60301" y="70047"/>
                  </a:cubicBezTo>
                  <a:cubicBezTo>
                    <a:pt x="61960" y="68840"/>
                    <a:pt x="63244" y="67208"/>
                    <a:pt x="64008" y="65326"/>
                  </a:cubicBezTo>
                  <a:cubicBezTo>
                    <a:pt x="64775" y="63446"/>
                    <a:pt x="64995" y="61381"/>
                    <a:pt x="64646" y="59358"/>
                  </a:cubicBezTo>
                  <a:lnTo>
                    <a:pt x="63576" y="53099"/>
                  </a:lnTo>
                  <a:cubicBezTo>
                    <a:pt x="63443" y="52335"/>
                    <a:pt x="63173" y="51592"/>
                    <a:pt x="62785" y="50916"/>
                  </a:cubicBezTo>
                  <a:cubicBezTo>
                    <a:pt x="62927" y="50153"/>
                    <a:pt x="62933" y="49358"/>
                    <a:pt x="62801" y="48595"/>
                  </a:cubicBezTo>
                  <a:lnTo>
                    <a:pt x="62497" y="46831"/>
                  </a:lnTo>
                  <a:lnTo>
                    <a:pt x="71601" y="37960"/>
                  </a:lnTo>
                  <a:cubicBezTo>
                    <a:pt x="73071" y="36527"/>
                    <a:pt x="74105" y="34726"/>
                    <a:pt x="74592" y="32756"/>
                  </a:cubicBezTo>
                  <a:cubicBezTo>
                    <a:pt x="75078" y="30785"/>
                    <a:pt x="75001" y="28711"/>
                    <a:pt x="74366" y="26758"/>
                  </a:cubicBezTo>
                  <a:cubicBezTo>
                    <a:pt x="73730" y="24801"/>
                    <a:pt x="72574" y="23077"/>
                    <a:pt x="71023" y="21770"/>
                  </a:cubicBezTo>
                  <a:cubicBezTo>
                    <a:pt x="69472" y="20462"/>
                    <a:pt x="67576" y="19613"/>
                    <a:pt x="65542" y="19317"/>
                  </a:cubicBezTo>
                  <a:lnTo>
                    <a:pt x="52964" y="17488"/>
                  </a:lnTo>
                  <a:lnTo>
                    <a:pt x="47341" y="6094"/>
                  </a:lnTo>
                  <a:cubicBezTo>
                    <a:pt x="46432" y="4248"/>
                    <a:pt x="45040" y="2711"/>
                    <a:pt x="43313" y="1639"/>
                  </a:cubicBezTo>
                  <a:cubicBezTo>
                    <a:pt x="41589" y="565"/>
                    <a:pt x="39593" y="0"/>
                    <a:pt x="375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1440000" algn="bl" rotWithShape="0">
                <a:schemeClr val="dk1">
                  <a:alpha val="5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1350;p29">
              <a:extLst>
                <a:ext uri="{FF2B5EF4-FFF2-40B4-BE49-F238E27FC236}">
                  <a16:creationId xmlns:a16="http://schemas.microsoft.com/office/drawing/2014/main" id="{8E7CE47C-6F31-0C75-093F-92EB278E34FE}"/>
                </a:ext>
              </a:extLst>
            </p:cNvPr>
            <p:cNvSpPr/>
            <p:nvPr/>
          </p:nvSpPr>
          <p:spPr>
            <a:xfrm>
              <a:off x="2753750" y="41200"/>
              <a:ext cx="1600525" cy="1473075"/>
            </a:xfrm>
            <a:custGeom>
              <a:avLst/>
              <a:gdLst/>
              <a:ahLst/>
              <a:cxnLst/>
              <a:rect l="l" t="t" r="r" b="b"/>
              <a:pathLst>
                <a:path w="64021" h="58923" extrusionOk="0">
                  <a:moveTo>
                    <a:pt x="32011" y="0"/>
                  </a:moveTo>
                  <a:cubicBezTo>
                    <a:pt x="30471" y="0"/>
                    <a:pt x="28931" y="803"/>
                    <a:pt x="28140" y="2408"/>
                  </a:cubicBezTo>
                  <a:lnTo>
                    <a:pt x="21979" y="14888"/>
                  </a:lnTo>
                  <a:cubicBezTo>
                    <a:pt x="21351" y="16162"/>
                    <a:pt x="20134" y="17044"/>
                    <a:pt x="18728" y="17250"/>
                  </a:cubicBezTo>
                  <a:lnTo>
                    <a:pt x="4957" y="19250"/>
                  </a:lnTo>
                  <a:cubicBezTo>
                    <a:pt x="1416" y="19765"/>
                    <a:pt x="0" y="24117"/>
                    <a:pt x="2565" y="26614"/>
                  </a:cubicBezTo>
                  <a:lnTo>
                    <a:pt x="12531" y="36330"/>
                  </a:lnTo>
                  <a:cubicBezTo>
                    <a:pt x="13548" y="37320"/>
                    <a:pt x="14011" y="38749"/>
                    <a:pt x="13771" y="40151"/>
                  </a:cubicBezTo>
                  <a:lnTo>
                    <a:pt x="11419" y="53865"/>
                  </a:lnTo>
                  <a:cubicBezTo>
                    <a:pt x="10940" y="56656"/>
                    <a:pt x="13159" y="58922"/>
                    <a:pt x="15674" y="58922"/>
                  </a:cubicBezTo>
                  <a:cubicBezTo>
                    <a:pt x="16338" y="58922"/>
                    <a:pt x="17023" y="58765"/>
                    <a:pt x="17684" y="58417"/>
                  </a:cubicBezTo>
                  <a:lnTo>
                    <a:pt x="30001" y="51942"/>
                  </a:lnTo>
                  <a:cubicBezTo>
                    <a:pt x="30630" y="51611"/>
                    <a:pt x="31320" y="51445"/>
                    <a:pt x="32011" y="51445"/>
                  </a:cubicBezTo>
                  <a:cubicBezTo>
                    <a:pt x="32701" y="51445"/>
                    <a:pt x="33391" y="51611"/>
                    <a:pt x="34020" y="51942"/>
                  </a:cubicBezTo>
                  <a:lnTo>
                    <a:pt x="46337" y="58417"/>
                  </a:lnTo>
                  <a:cubicBezTo>
                    <a:pt x="46998" y="58765"/>
                    <a:pt x="47683" y="58922"/>
                    <a:pt x="48347" y="58922"/>
                  </a:cubicBezTo>
                  <a:cubicBezTo>
                    <a:pt x="50862" y="58922"/>
                    <a:pt x="53081" y="56656"/>
                    <a:pt x="52602" y="53865"/>
                  </a:cubicBezTo>
                  <a:lnTo>
                    <a:pt x="50250" y="40151"/>
                  </a:lnTo>
                  <a:cubicBezTo>
                    <a:pt x="50010" y="38749"/>
                    <a:pt x="50473" y="37320"/>
                    <a:pt x="51490" y="36330"/>
                  </a:cubicBezTo>
                  <a:lnTo>
                    <a:pt x="61456" y="26614"/>
                  </a:lnTo>
                  <a:cubicBezTo>
                    <a:pt x="64021" y="24117"/>
                    <a:pt x="62605" y="19765"/>
                    <a:pt x="59064" y="19250"/>
                  </a:cubicBezTo>
                  <a:lnTo>
                    <a:pt x="45293" y="17250"/>
                  </a:lnTo>
                  <a:cubicBezTo>
                    <a:pt x="43887" y="17044"/>
                    <a:pt x="42670" y="16162"/>
                    <a:pt x="42042" y="14888"/>
                  </a:cubicBezTo>
                  <a:lnTo>
                    <a:pt x="35881" y="2408"/>
                  </a:lnTo>
                  <a:cubicBezTo>
                    <a:pt x="35090" y="803"/>
                    <a:pt x="33550" y="0"/>
                    <a:pt x="3201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351;p29">
              <a:extLst>
                <a:ext uri="{FF2B5EF4-FFF2-40B4-BE49-F238E27FC236}">
                  <a16:creationId xmlns:a16="http://schemas.microsoft.com/office/drawing/2014/main" id="{5C221535-5CDF-E885-CDFB-3FA38E7DAA00}"/>
                </a:ext>
              </a:extLst>
            </p:cNvPr>
            <p:cNvSpPr/>
            <p:nvPr/>
          </p:nvSpPr>
          <p:spPr>
            <a:xfrm>
              <a:off x="2753750" y="41250"/>
              <a:ext cx="883275" cy="1473000"/>
            </a:xfrm>
            <a:custGeom>
              <a:avLst/>
              <a:gdLst/>
              <a:ahLst/>
              <a:cxnLst/>
              <a:rect l="l" t="t" r="r" b="b"/>
              <a:pathLst>
                <a:path w="35331" h="58920" extrusionOk="0">
                  <a:moveTo>
                    <a:pt x="32009" y="0"/>
                  </a:moveTo>
                  <a:cubicBezTo>
                    <a:pt x="30470" y="0"/>
                    <a:pt x="28931" y="802"/>
                    <a:pt x="28140" y="2406"/>
                  </a:cubicBezTo>
                  <a:lnTo>
                    <a:pt x="21979" y="14886"/>
                  </a:lnTo>
                  <a:cubicBezTo>
                    <a:pt x="21351" y="16160"/>
                    <a:pt x="20134" y="17042"/>
                    <a:pt x="18728" y="17248"/>
                  </a:cubicBezTo>
                  <a:lnTo>
                    <a:pt x="4957" y="19248"/>
                  </a:lnTo>
                  <a:cubicBezTo>
                    <a:pt x="1416" y="19763"/>
                    <a:pt x="0" y="24115"/>
                    <a:pt x="2565" y="26612"/>
                  </a:cubicBezTo>
                  <a:lnTo>
                    <a:pt x="12531" y="36328"/>
                  </a:lnTo>
                  <a:cubicBezTo>
                    <a:pt x="13548" y="37318"/>
                    <a:pt x="14011" y="38747"/>
                    <a:pt x="13771" y="40149"/>
                  </a:cubicBezTo>
                  <a:lnTo>
                    <a:pt x="11419" y="53863"/>
                  </a:lnTo>
                  <a:cubicBezTo>
                    <a:pt x="10940" y="56655"/>
                    <a:pt x="13155" y="58919"/>
                    <a:pt x="15669" y="58919"/>
                  </a:cubicBezTo>
                  <a:cubicBezTo>
                    <a:pt x="16208" y="58919"/>
                    <a:pt x="16760" y="58815"/>
                    <a:pt x="17302" y="58591"/>
                  </a:cubicBezTo>
                  <a:cubicBezTo>
                    <a:pt x="16538" y="57685"/>
                    <a:pt x="16137" y="56454"/>
                    <a:pt x="16369" y="55100"/>
                  </a:cubicBezTo>
                  <a:lnTo>
                    <a:pt x="18721" y="41386"/>
                  </a:lnTo>
                  <a:cubicBezTo>
                    <a:pt x="18961" y="39984"/>
                    <a:pt x="18498" y="38558"/>
                    <a:pt x="17478" y="37565"/>
                  </a:cubicBezTo>
                  <a:lnTo>
                    <a:pt x="7515" y="27853"/>
                  </a:lnTo>
                  <a:cubicBezTo>
                    <a:pt x="4951" y="25351"/>
                    <a:pt x="6367" y="20999"/>
                    <a:pt x="9908" y="20485"/>
                  </a:cubicBezTo>
                  <a:lnTo>
                    <a:pt x="23679" y="18485"/>
                  </a:lnTo>
                  <a:cubicBezTo>
                    <a:pt x="25085" y="18279"/>
                    <a:pt x="26301" y="17397"/>
                    <a:pt x="26930" y="16123"/>
                  </a:cubicBezTo>
                  <a:lnTo>
                    <a:pt x="33087" y="3643"/>
                  </a:lnTo>
                  <a:cubicBezTo>
                    <a:pt x="33594" y="2619"/>
                    <a:pt x="34408" y="1923"/>
                    <a:pt x="35330" y="1552"/>
                  </a:cubicBezTo>
                  <a:cubicBezTo>
                    <a:pt x="34482" y="517"/>
                    <a:pt x="33245" y="0"/>
                    <a:pt x="32009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352;p29">
              <a:extLst>
                <a:ext uri="{FF2B5EF4-FFF2-40B4-BE49-F238E27FC236}">
                  <a16:creationId xmlns:a16="http://schemas.microsoft.com/office/drawing/2014/main" id="{739D8AAE-7EC1-D591-E874-70F269B4E210}"/>
                </a:ext>
              </a:extLst>
            </p:cNvPr>
            <p:cNvSpPr/>
            <p:nvPr/>
          </p:nvSpPr>
          <p:spPr>
            <a:xfrm>
              <a:off x="2752900" y="245575"/>
              <a:ext cx="1347275" cy="1291875"/>
            </a:xfrm>
            <a:custGeom>
              <a:avLst/>
              <a:gdLst/>
              <a:ahLst/>
              <a:cxnLst/>
              <a:rect l="l" t="t" r="r" b="b"/>
              <a:pathLst>
                <a:path w="53891" h="51675" extrusionOk="0">
                  <a:moveTo>
                    <a:pt x="24869" y="0"/>
                  </a:moveTo>
                  <a:cubicBezTo>
                    <a:pt x="24527" y="0"/>
                    <a:pt x="24199" y="189"/>
                    <a:pt x="24038" y="516"/>
                  </a:cubicBezTo>
                  <a:lnTo>
                    <a:pt x="21182" y="6304"/>
                  </a:lnTo>
                  <a:cubicBezTo>
                    <a:pt x="20688" y="7304"/>
                    <a:pt x="19732" y="7997"/>
                    <a:pt x="18627" y="8156"/>
                  </a:cubicBezTo>
                  <a:lnTo>
                    <a:pt x="4860" y="10160"/>
                  </a:lnTo>
                  <a:cubicBezTo>
                    <a:pt x="2866" y="10447"/>
                    <a:pt x="1244" y="11816"/>
                    <a:pt x="622" y="13728"/>
                  </a:cubicBezTo>
                  <a:cubicBezTo>
                    <a:pt x="0" y="15641"/>
                    <a:pt x="510" y="17702"/>
                    <a:pt x="1950" y="19109"/>
                  </a:cubicBezTo>
                  <a:lnTo>
                    <a:pt x="11916" y="28821"/>
                  </a:lnTo>
                  <a:cubicBezTo>
                    <a:pt x="12713" y="29598"/>
                    <a:pt x="13078" y="30719"/>
                    <a:pt x="12889" y="31821"/>
                  </a:cubicBezTo>
                  <a:lnTo>
                    <a:pt x="10537" y="45534"/>
                  </a:lnTo>
                  <a:cubicBezTo>
                    <a:pt x="10199" y="47518"/>
                    <a:pt x="10996" y="49485"/>
                    <a:pt x="12626" y="50667"/>
                  </a:cubicBezTo>
                  <a:cubicBezTo>
                    <a:pt x="13544" y="51335"/>
                    <a:pt x="14620" y="51675"/>
                    <a:pt x="15703" y="51675"/>
                  </a:cubicBezTo>
                  <a:cubicBezTo>
                    <a:pt x="16537" y="51675"/>
                    <a:pt x="17376" y="51474"/>
                    <a:pt x="18150" y="51066"/>
                  </a:cubicBezTo>
                  <a:lnTo>
                    <a:pt x="30468" y="44591"/>
                  </a:lnTo>
                  <a:cubicBezTo>
                    <a:pt x="30961" y="44331"/>
                    <a:pt x="31503" y="44201"/>
                    <a:pt x="32045" y="44201"/>
                  </a:cubicBezTo>
                  <a:cubicBezTo>
                    <a:pt x="32586" y="44201"/>
                    <a:pt x="33128" y="44331"/>
                    <a:pt x="33621" y="44591"/>
                  </a:cubicBezTo>
                  <a:lnTo>
                    <a:pt x="45939" y="51066"/>
                  </a:lnTo>
                  <a:cubicBezTo>
                    <a:pt x="46692" y="51463"/>
                    <a:pt x="47532" y="51662"/>
                    <a:pt x="48373" y="51662"/>
                  </a:cubicBezTo>
                  <a:cubicBezTo>
                    <a:pt x="49460" y="51662"/>
                    <a:pt x="50551" y="51330"/>
                    <a:pt x="51463" y="50667"/>
                  </a:cubicBezTo>
                  <a:cubicBezTo>
                    <a:pt x="53093" y="49485"/>
                    <a:pt x="53890" y="47518"/>
                    <a:pt x="53552" y="45534"/>
                  </a:cubicBezTo>
                  <a:lnTo>
                    <a:pt x="52477" y="39279"/>
                  </a:lnTo>
                  <a:cubicBezTo>
                    <a:pt x="52399" y="38829"/>
                    <a:pt x="52009" y="38509"/>
                    <a:pt x="51565" y="38509"/>
                  </a:cubicBezTo>
                  <a:cubicBezTo>
                    <a:pt x="51513" y="38509"/>
                    <a:pt x="51459" y="38513"/>
                    <a:pt x="51406" y="38522"/>
                  </a:cubicBezTo>
                  <a:cubicBezTo>
                    <a:pt x="50899" y="38607"/>
                    <a:pt x="50562" y="39087"/>
                    <a:pt x="50649" y="39594"/>
                  </a:cubicBezTo>
                  <a:lnTo>
                    <a:pt x="51721" y="45848"/>
                  </a:lnTo>
                  <a:cubicBezTo>
                    <a:pt x="51944" y="47150"/>
                    <a:pt x="51440" y="48390"/>
                    <a:pt x="50372" y="49164"/>
                  </a:cubicBezTo>
                  <a:cubicBezTo>
                    <a:pt x="49770" y="49602"/>
                    <a:pt x="49083" y="49823"/>
                    <a:pt x="48389" y="49823"/>
                  </a:cubicBezTo>
                  <a:cubicBezTo>
                    <a:pt x="47853" y="49823"/>
                    <a:pt x="47312" y="49691"/>
                    <a:pt x="46803" y="49424"/>
                  </a:cubicBezTo>
                  <a:lnTo>
                    <a:pt x="34486" y="42949"/>
                  </a:lnTo>
                  <a:cubicBezTo>
                    <a:pt x="33723" y="42547"/>
                    <a:pt x="32884" y="42346"/>
                    <a:pt x="32045" y="42346"/>
                  </a:cubicBezTo>
                  <a:cubicBezTo>
                    <a:pt x="31206" y="42346"/>
                    <a:pt x="30367" y="42547"/>
                    <a:pt x="29603" y="42949"/>
                  </a:cubicBezTo>
                  <a:lnTo>
                    <a:pt x="17286" y="49424"/>
                  </a:lnTo>
                  <a:cubicBezTo>
                    <a:pt x="16777" y="49691"/>
                    <a:pt x="16236" y="49823"/>
                    <a:pt x="15700" y="49823"/>
                  </a:cubicBezTo>
                  <a:cubicBezTo>
                    <a:pt x="15006" y="49823"/>
                    <a:pt x="14319" y="49602"/>
                    <a:pt x="13717" y="49164"/>
                  </a:cubicBezTo>
                  <a:cubicBezTo>
                    <a:pt x="12649" y="48390"/>
                    <a:pt x="12145" y="47150"/>
                    <a:pt x="12369" y="45848"/>
                  </a:cubicBezTo>
                  <a:lnTo>
                    <a:pt x="14721" y="32135"/>
                  </a:lnTo>
                  <a:cubicBezTo>
                    <a:pt x="15011" y="30432"/>
                    <a:pt x="14447" y="28695"/>
                    <a:pt x="13210" y="27492"/>
                  </a:cubicBezTo>
                  <a:lnTo>
                    <a:pt x="3248" y="17777"/>
                  </a:lnTo>
                  <a:cubicBezTo>
                    <a:pt x="2302" y="16858"/>
                    <a:pt x="1981" y="15556"/>
                    <a:pt x="2390" y="14303"/>
                  </a:cubicBezTo>
                  <a:cubicBezTo>
                    <a:pt x="2795" y="13049"/>
                    <a:pt x="3819" y="12184"/>
                    <a:pt x="5124" y="11995"/>
                  </a:cubicBezTo>
                  <a:lnTo>
                    <a:pt x="18897" y="9994"/>
                  </a:lnTo>
                  <a:cubicBezTo>
                    <a:pt x="20604" y="9748"/>
                    <a:pt x="22081" y="8673"/>
                    <a:pt x="22848" y="7126"/>
                  </a:cubicBezTo>
                  <a:lnTo>
                    <a:pt x="25703" y="1340"/>
                  </a:lnTo>
                  <a:cubicBezTo>
                    <a:pt x="25930" y="881"/>
                    <a:pt x="25741" y="323"/>
                    <a:pt x="25281" y="96"/>
                  </a:cubicBezTo>
                  <a:cubicBezTo>
                    <a:pt x="25148" y="31"/>
                    <a:pt x="25007" y="0"/>
                    <a:pt x="248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353;p29">
              <a:extLst>
                <a:ext uri="{FF2B5EF4-FFF2-40B4-BE49-F238E27FC236}">
                  <a16:creationId xmlns:a16="http://schemas.microsoft.com/office/drawing/2014/main" id="{E184A88C-33B5-2DB2-7D21-2441545871A8}"/>
                </a:ext>
              </a:extLst>
            </p:cNvPr>
            <p:cNvSpPr/>
            <p:nvPr/>
          </p:nvSpPr>
          <p:spPr>
            <a:xfrm>
              <a:off x="3391500" y="18075"/>
              <a:ext cx="963625" cy="1123900"/>
            </a:xfrm>
            <a:custGeom>
              <a:avLst/>
              <a:gdLst/>
              <a:ahLst/>
              <a:cxnLst/>
              <a:rect l="l" t="t" r="r" b="b"/>
              <a:pathLst>
                <a:path w="38545" h="44956" extrusionOk="0">
                  <a:moveTo>
                    <a:pt x="6499" y="1"/>
                  </a:moveTo>
                  <a:cubicBezTo>
                    <a:pt x="4488" y="1"/>
                    <a:pt x="2687" y="1120"/>
                    <a:pt x="1795" y="2925"/>
                  </a:cubicBezTo>
                  <a:lnTo>
                    <a:pt x="227" y="6101"/>
                  </a:lnTo>
                  <a:cubicBezTo>
                    <a:pt x="1" y="6561"/>
                    <a:pt x="189" y="7118"/>
                    <a:pt x="649" y="7345"/>
                  </a:cubicBezTo>
                  <a:cubicBezTo>
                    <a:pt x="781" y="7410"/>
                    <a:pt x="921" y="7440"/>
                    <a:pt x="1058" y="7440"/>
                  </a:cubicBezTo>
                  <a:cubicBezTo>
                    <a:pt x="1401" y="7440"/>
                    <a:pt x="1731" y="7250"/>
                    <a:pt x="1893" y="6922"/>
                  </a:cubicBezTo>
                  <a:lnTo>
                    <a:pt x="3461" y="3745"/>
                  </a:lnTo>
                  <a:cubicBezTo>
                    <a:pt x="4045" y="2563"/>
                    <a:pt x="5181" y="1857"/>
                    <a:pt x="6499" y="1857"/>
                  </a:cubicBezTo>
                  <a:cubicBezTo>
                    <a:pt x="7820" y="1857"/>
                    <a:pt x="8956" y="2563"/>
                    <a:pt x="9540" y="3745"/>
                  </a:cubicBezTo>
                  <a:lnTo>
                    <a:pt x="15697" y="16226"/>
                  </a:lnTo>
                  <a:cubicBezTo>
                    <a:pt x="16464" y="17773"/>
                    <a:pt x="17941" y="18848"/>
                    <a:pt x="19648" y="19094"/>
                  </a:cubicBezTo>
                  <a:lnTo>
                    <a:pt x="33418" y="21095"/>
                  </a:lnTo>
                  <a:cubicBezTo>
                    <a:pt x="34726" y="21284"/>
                    <a:pt x="35750" y="22149"/>
                    <a:pt x="36155" y="23403"/>
                  </a:cubicBezTo>
                  <a:cubicBezTo>
                    <a:pt x="36564" y="24656"/>
                    <a:pt x="36243" y="25958"/>
                    <a:pt x="35297" y="26877"/>
                  </a:cubicBezTo>
                  <a:lnTo>
                    <a:pt x="25335" y="36592"/>
                  </a:lnTo>
                  <a:cubicBezTo>
                    <a:pt x="24098" y="37795"/>
                    <a:pt x="23534" y="39532"/>
                    <a:pt x="23825" y="41235"/>
                  </a:cubicBezTo>
                  <a:cubicBezTo>
                    <a:pt x="23825" y="41235"/>
                    <a:pt x="24331" y="44179"/>
                    <a:pt x="24331" y="44186"/>
                  </a:cubicBezTo>
                  <a:cubicBezTo>
                    <a:pt x="24407" y="44632"/>
                    <a:pt x="24810" y="44955"/>
                    <a:pt x="25252" y="44955"/>
                  </a:cubicBezTo>
                  <a:cubicBezTo>
                    <a:pt x="25302" y="44955"/>
                    <a:pt x="25352" y="44951"/>
                    <a:pt x="25403" y="44943"/>
                  </a:cubicBezTo>
                  <a:cubicBezTo>
                    <a:pt x="25910" y="44855"/>
                    <a:pt x="26247" y="44375"/>
                    <a:pt x="26160" y="43871"/>
                  </a:cubicBezTo>
                  <a:lnTo>
                    <a:pt x="25656" y="40921"/>
                  </a:lnTo>
                  <a:cubicBezTo>
                    <a:pt x="25467" y="39823"/>
                    <a:pt x="25832" y="38698"/>
                    <a:pt x="26629" y="37921"/>
                  </a:cubicBezTo>
                  <a:lnTo>
                    <a:pt x="36595" y="28209"/>
                  </a:lnTo>
                  <a:cubicBezTo>
                    <a:pt x="38035" y="26802"/>
                    <a:pt x="38545" y="24741"/>
                    <a:pt x="37923" y="22828"/>
                  </a:cubicBezTo>
                  <a:cubicBezTo>
                    <a:pt x="37301" y="20916"/>
                    <a:pt x="35675" y="19547"/>
                    <a:pt x="33685" y="19260"/>
                  </a:cubicBezTo>
                  <a:lnTo>
                    <a:pt x="19915" y="17256"/>
                  </a:lnTo>
                  <a:cubicBezTo>
                    <a:pt x="18813" y="17097"/>
                    <a:pt x="17857" y="16404"/>
                    <a:pt x="17363" y="15404"/>
                  </a:cubicBezTo>
                  <a:lnTo>
                    <a:pt x="11207" y="2925"/>
                  </a:lnTo>
                  <a:cubicBezTo>
                    <a:pt x="10314" y="1120"/>
                    <a:pt x="8513" y="1"/>
                    <a:pt x="64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5" name="مجموعة 470">
            <a:extLst>
              <a:ext uri="{FF2B5EF4-FFF2-40B4-BE49-F238E27FC236}">
                <a16:creationId xmlns:a16="http://schemas.microsoft.com/office/drawing/2014/main" id="{71C26CB6-E258-EB72-754B-0064D54D2E5D}"/>
              </a:ext>
            </a:extLst>
          </p:cNvPr>
          <p:cNvGrpSpPr/>
          <p:nvPr/>
        </p:nvGrpSpPr>
        <p:grpSpPr>
          <a:xfrm>
            <a:off x="46332" y="1680833"/>
            <a:ext cx="769487" cy="2578510"/>
            <a:chOff x="4670367" y="165853"/>
            <a:chExt cx="1773552" cy="5858111"/>
          </a:xfrm>
        </p:grpSpPr>
        <p:pic>
          <p:nvPicPr>
            <p:cNvPr id="103" name="Picture 2" descr="وجه حزين كرتون Png">
              <a:extLst>
                <a:ext uri="{FF2B5EF4-FFF2-40B4-BE49-F238E27FC236}">
                  <a16:creationId xmlns:a16="http://schemas.microsoft.com/office/drawing/2014/main" id="{F472EA46-623E-6948-B414-D00E6B8C1D2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0367" y="4309465"/>
              <a:ext cx="1666874" cy="17144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04" name="مجموعة 472">
              <a:extLst>
                <a:ext uri="{FF2B5EF4-FFF2-40B4-BE49-F238E27FC236}">
                  <a16:creationId xmlns:a16="http://schemas.microsoft.com/office/drawing/2014/main" id="{EE68B710-7647-098E-F208-F4C8CFEB6F59}"/>
                </a:ext>
              </a:extLst>
            </p:cNvPr>
            <p:cNvGrpSpPr/>
            <p:nvPr/>
          </p:nvGrpSpPr>
          <p:grpSpPr>
            <a:xfrm>
              <a:off x="4777045" y="165853"/>
              <a:ext cx="1666874" cy="3841934"/>
              <a:chOff x="4777045" y="165853"/>
              <a:chExt cx="1666874" cy="3841934"/>
            </a:xfrm>
          </p:grpSpPr>
          <p:pic>
            <p:nvPicPr>
              <p:cNvPr id="105" name="صورة 473">
                <a:extLst>
                  <a:ext uri="{FF2B5EF4-FFF2-40B4-BE49-F238E27FC236}">
                    <a16:creationId xmlns:a16="http://schemas.microsoft.com/office/drawing/2014/main" id="{9C8FD466-0756-6F1A-6AE4-D070BB88FE2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777045" y="165853"/>
                <a:ext cx="1666874" cy="1718962"/>
              </a:xfrm>
              <a:prstGeom prst="rect">
                <a:avLst/>
              </a:prstGeom>
            </p:spPr>
          </p:pic>
          <p:pic>
            <p:nvPicPr>
              <p:cNvPr id="106" name="صورة 474">
                <a:extLst>
                  <a:ext uri="{FF2B5EF4-FFF2-40B4-BE49-F238E27FC236}">
                    <a16:creationId xmlns:a16="http://schemas.microsoft.com/office/drawing/2014/main" id="{84513095-EF17-760C-6FBF-A74659FEDB8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clrChange>
                  <a:clrFrom>
                    <a:srgbClr val="FDFDFD"/>
                  </a:clrFrom>
                  <a:clrTo>
                    <a:srgbClr val="FDFDFD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4777045" y="2326605"/>
                <a:ext cx="1629565" cy="1681182"/>
              </a:xfrm>
              <a:prstGeom prst="rect">
                <a:avLst/>
              </a:prstGeom>
            </p:spPr>
          </p:pic>
        </p:grpSp>
      </p:grpSp>
      <p:grpSp>
        <p:nvGrpSpPr>
          <p:cNvPr id="1344" name="مجموعة 1343">
            <a:extLst>
              <a:ext uri="{FF2B5EF4-FFF2-40B4-BE49-F238E27FC236}">
                <a16:creationId xmlns:a16="http://schemas.microsoft.com/office/drawing/2014/main" id="{36DA0D00-46BE-F4DA-1D16-36AF40547EB3}"/>
              </a:ext>
            </a:extLst>
          </p:cNvPr>
          <p:cNvGrpSpPr/>
          <p:nvPr/>
        </p:nvGrpSpPr>
        <p:grpSpPr>
          <a:xfrm>
            <a:off x="4882524" y="1358129"/>
            <a:ext cx="1894575" cy="394311"/>
            <a:chOff x="5897862" y="1460143"/>
            <a:chExt cx="1894575" cy="394311"/>
          </a:xfrm>
          <a:noFill/>
        </p:grpSpPr>
        <p:sp>
          <p:nvSpPr>
            <p:cNvPr id="1345" name="Google Shape;8306;p80">
              <a:extLst>
                <a:ext uri="{FF2B5EF4-FFF2-40B4-BE49-F238E27FC236}">
                  <a16:creationId xmlns:a16="http://schemas.microsoft.com/office/drawing/2014/main" id="{F42ABCFF-7E3A-8FFA-B2A9-C5C51EB54FDB}"/>
                </a:ext>
              </a:extLst>
            </p:cNvPr>
            <p:cNvSpPr/>
            <p:nvPr/>
          </p:nvSpPr>
          <p:spPr>
            <a:xfrm>
              <a:off x="5927011" y="1460188"/>
              <a:ext cx="1834800" cy="3942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ar-OM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cs typeface="Calibri" panose="020F0502020204030204" pitchFamily="34" charset="0"/>
                </a:rPr>
                <a:t>القطعة المستقيمة </a:t>
              </a:r>
              <a:endParaRPr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46" name="Google Shape;8307;p80">
              <a:extLst>
                <a:ext uri="{FF2B5EF4-FFF2-40B4-BE49-F238E27FC236}">
                  <a16:creationId xmlns:a16="http://schemas.microsoft.com/office/drawing/2014/main" id="{46E84188-7479-5A22-1FFD-F4E0B63BDF91}"/>
                </a:ext>
              </a:extLst>
            </p:cNvPr>
            <p:cNvSpPr/>
            <p:nvPr/>
          </p:nvSpPr>
          <p:spPr>
            <a:xfrm rot="5400000">
              <a:off x="7755237" y="1466743"/>
              <a:ext cx="43800" cy="30600"/>
            </a:xfrm>
            <a:prstGeom prst="triangle">
              <a:avLst>
                <a:gd name="adj" fmla="val 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47" name="Google Shape;8308;p80">
              <a:extLst>
                <a:ext uri="{FF2B5EF4-FFF2-40B4-BE49-F238E27FC236}">
                  <a16:creationId xmlns:a16="http://schemas.microsoft.com/office/drawing/2014/main" id="{8F62E6B9-17C4-F397-5587-EE09FD83A3FD}"/>
                </a:ext>
              </a:extLst>
            </p:cNvPr>
            <p:cNvSpPr/>
            <p:nvPr/>
          </p:nvSpPr>
          <p:spPr>
            <a:xfrm rot="5400000">
              <a:off x="7755237" y="1621247"/>
              <a:ext cx="43800" cy="3060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60" name="Google Shape;8309;p80">
              <a:extLst>
                <a:ext uri="{FF2B5EF4-FFF2-40B4-BE49-F238E27FC236}">
                  <a16:creationId xmlns:a16="http://schemas.microsoft.com/office/drawing/2014/main" id="{B8226394-69A2-AF2C-5A38-9AC13753396D}"/>
                </a:ext>
              </a:extLst>
            </p:cNvPr>
            <p:cNvSpPr/>
            <p:nvPr/>
          </p:nvSpPr>
          <p:spPr>
            <a:xfrm rot="5400000">
              <a:off x="7755237" y="1582621"/>
              <a:ext cx="43800" cy="3060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61" name="Google Shape;8310;p80">
              <a:extLst>
                <a:ext uri="{FF2B5EF4-FFF2-40B4-BE49-F238E27FC236}">
                  <a16:creationId xmlns:a16="http://schemas.microsoft.com/office/drawing/2014/main" id="{D5BA96C3-000E-CF2B-769F-405CCEFB0DEE}"/>
                </a:ext>
              </a:extLst>
            </p:cNvPr>
            <p:cNvSpPr/>
            <p:nvPr/>
          </p:nvSpPr>
          <p:spPr>
            <a:xfrm rot="5400000">
              <a:off x="7755237" y="1543995"/>
              <a:ext cx="43800" cy="3060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62" name="Google Shape;8311;p80">
              <a:extLst>
                <a:ext uri="{FF2B5EF4-FFF2-40B4-BE49-F238E27FC236}">
                  <a16:creationId xmlns:a16="http://schemas.microsoft.com/office/drawing/2014/main" id="{C5F37D9C-1836-F621-BFDB-BBDF0FFB9DC9}"/>
                </a:ext>
              </a:extLst>
            </p:cNvPr>
            <p:cNvSpPr/>
            <p:nvPr/>
          </p:nvSpPr>
          <p:spPr>
            <a:xfrm rot="5400000">
              <a:off x="7755237" y="1505369"/>
              <a:ext cx="43800" cy="3060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63" name="Google Shape;8312;p80">
              <a:extLst>
                <a:ext uri="{FF2B5EF4-FFF2-40B4-BE49-F238E27FC236}">
                  <a16:creationId xmlns:a16="http://schemas.microsoft.com/office/drawing/2014/main" id="{6E569EEF-4588-6061-D3DB-348830FE35B2}"/>
                </a:ext>
              </a:extLst>
            </p:cNvPr>
            <p:cNvSpPr/>
            <p:nvPr/>
          </p:nvSpPr>
          <p:spPr>
            <a:xfrm rot="5400000">
              <a:off x="7755237" y="1662709"/>
              <a:ext cx="43800" cy="3060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64" name="Google Shape;8313;p80">
              <a:extLst>
                <a:ext uri="{FF2B5EF4-FFF2-40B4-BE49-F238E27FC236}">
                  <a16:creationId xmlns:a16="http://schemas.microsoft.com/office/drawing/2014/main" id="{EF2F9568-CEB2-5567-774C-D670E666D54A}"/>
                </a:ext>
              </a:extLst>
            </p:cNvPr>
            <p:cNvSpPr/>
            <p:nvPr/>
          </p:nvSpPr>
          <p:spPr>
            <a:xfrm rot="5400000">
              <a:off x="7755237" y="1817214"/>
              <a:ext cx="43800" cy="30600"/>
            </a:xfrm>
            <a:prstGeom prst="triangle">
              <a:avLst>
                <a:gd name="adj" fmla="val 10000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65" name="Google Shape;8314;p80">
              <a:extLst>
                <a:ext uri="{FF2B5EF4-FFF2-40B4-BE49-F238E27FC236}">
                  <a16:creationId xmlns:a16="http://schemas.microsoft.com/office/drawing/2014/main" id="{C72E1609-73F4-ABAE-EE3A-0597C17B7180}"/>
                </a:ext>
              </a:extLst>
            </p:cNvPr>
            <p:cNvSpPr/>
            <p:nvPr/>
          </p:nvSpPr>
          <p:spPr>
            <a:xfrm rot="5400000">
              <a:off x="7755237" y="1778588"/>
              <a:ext cx="43800" cy="3060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66" name="Google Shape;8315;p80">
              <a:extLst>
                <a:ext uri="{FF2B5EF4-FFF2-40B4-BE49-F238E27FC236}">
                  <a16:creationId xmlns:a16="http://schemas.microsoft.com/office/drawing/2014/main" id="{D0A4F53F-CC1C-F853-49CC-2CDA8AB3264A}"/>
                </a:ext>
              </a:extLst>
            </p:cNvPr>
            <p:cNvSpPr/>
            <p:nvPr/>
          </p:nvSpPr>
          <p:spPr>
            <a:xfrm rot="5400000">
              <a:off x="7755237" y="1739961"/>
              <a:ext cx="43800" cy="3060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67" name="Google Shape;8316;p80">
              <a:extLst>
                <a:ext uri="{FF2B5EF4-FFF2-40B4-BE49-F238E27FC236}">
                  <a16:creationId xmlns:a16="http://schemas.microsoft.com/office/drawing/2014/main" id="{C30DB898-ECF0-4250-1AF1-6ABB48994930}"/>
                </a:ext>
              </a:extLst>
            </p:cNvPr>
            <p:cNvSpPr/>
            <p:nvPr/>
          </p:nvSpPr>
          <p:spPr>
            <a:xfrm rot="5400000">
              <a:off x="7755237" y="1701335"/>
              <a:ext cx="43800" cy="3060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68" name="Google Shape;8317;p80">
              <a:extLst>
                <a:ext uri="{FF2B5EF4-FFF2-40B4-BE49-F238E27FC236}">
                  <a16:creationId xmlns:a16="http://schemas.microsoft.com/office/drawing/2014/main" id="{CBC5C21D-609B-4816-E329-95C236B03661}"/>
                </a:ext>
              </a:extLst>
            </p:cNvPr>
            <p:cNvSpPr/>
            <p:nvPr/>
          </p:nvSpPr>
          <p:spPr>
            <a:xfrm rot="16200000">
              <a:off x="5891262" y="1817254"/>
              <a:ext cx="43800" cy="30600"/>
            </a:xfrm>
            <a:prstGeom prst="triangle">
              <a:avLst>
                <a:gd name="adj" fmla="val 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69" name="Google Shape;8318;p80">
              <a:extLst>
                <a:ext uri="{FF2B5EF4-FFF2-40B4-BE49-F238E27FC236}">
                  <a16:creationId xmlns:a16="http://schemas.microsoft.com/office/drawing/2014/main" id="{30A43AEA-66DC-67A1-FD43-E3493918A4EC}"/>
                </a:ext>
              </a:extLst>
            </p:cNvPr>
            <p:cNvSpPr/>
            <p:nvPr/>
          </p:nvSpPr>
          <p:spPr>
            <a:xfrm rot="16200000">
              <a:off x="5891262" y="1662750"/>
              <a:ext cx="43800" cy="3060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70" name="Google Shape;8319;p80">
              <a:extLst>
                <a:ext uri="{FF2B5EF4-FFF2-40B4-BE49-F238E27FC236}">
                  <a16:creationId xmlns:a16="http://schemas.microsoft.com/office/drawing/2014/main" id="{917DC4FC-D945-446C-C918-F44F1748631F}"/>
                </a:ext>
              </a:extLst>
            </p:cNvPr>
            <p:cNvSpPr/>
            <p:nvPr/>
          </p:nvSpPr>
          <p:spPr>
            <a:xfrm rot="16200000">
              <a:off x="5891262" y="1701376"/>
              <a:ext cx="43800" cy="3060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71" name="Google Shape;8320;p80">
              <a:extLst>
                <a:ext uri="{FF2B5EF4-FFF2-40B4-BE49-F238E27FC236}">
                  <a16:creationId xmlns:a16="http://schemas.microsoft.com/office/drawing/2014/main" id="{321B1F2F-394C-ED87-6B71-DB38E86173FE}"/>
                </a:ext>
              </a:extLst>
            </p:cNvPr>
            <p:cNvSpPr/>
            <p:nvPr/>
          </p:nvSpPr>
          <p:spPr>
            <a:xfrm rot="16200000">
              <a:off x="5891262" y="1740002"/>
              <a:ext cx="43800" cy="3060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72" name="Google Shape;8321;p80">
              <a:extLst>
                <a:ext uri="{FF2B5EF4-FFF2-40B4-BE49-F238E27FC236}">
                  <a16:creationId xmlns:a16="http://schemas.microsoft.com/office/drawing/2014/main" id="{3528E767-29D9-2A7F-46AA-77C5CE8F5C00}"/>
                </a:ext>
              </a:extLst>
            </p:cNvPr>
            <p:cNvSpPr/>
            <p:nvPr/>
          </p:nvSpPr>
          <p:spPr>
            <a:xfrm rot="16200000">
              <a:off x="5891262" y="1778628"/>
              <a:ext cx="43800" cy="3060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73" name="Google Shape;8322;p80">
              <a:extLst>
                <a:ext uri="{FF2B5EF4-FFF2-40B4-BE49-F238E27FC236}">
                  <a16:creationId xmlns:a16="http://schemas.microsoft.com/office/drawing/2014/main" id="{45EF3B5A-62F8-41D2-CD6A-35A2DE2A0480}"/>
                </a:ext>
              </a:extLst>
            </p:cNvPr>
            <p:cNvSpPr/>
            <p:nvPr/>
          </p:nvSpPr>
          <p:spPr>
            <a:xfrm rot="16200000">
              <a:off x="5891262" y="1621288"/>
              <a:ext cx="43800" cy="3060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74" name="Google Shape;8323;p80">
              <a:extLst>
                <a:ext uri="{FF2B5EF4-FFF2-40B4-BE49-F238E27FC236}">
                  <a16:creationId xmlns:a16="http://schemas.microsoft.com/office/drawing/2014/main" id="{3FD67CCF-A316-FC46-2169-6B3BCC43E2CA}"/>
                </a:ext>
              </a:extLst>
            </p:cNvPr>
            <p:cNvSpPr/>
            <p:nvPr/>
          </p:nvSpPr>
          <p:spPr>
            <a:xfrm rot="16200000">
              <a:off x="5891262" y="1466783"/>
              <a:ext cx="43800" cy="30600"/>
            </a:xfrm>
            <a:prstGeom prst="triangle">
              <a:avLst>
                <a:gd name="adj" fmla="val 10000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75" name="Google Shape;8324;p80">
              <a:extLst>
                <a:ext uri="{FF2B5EF4-FFF2-40B4-BE49-F238E27FC236}">
                  <a16:creationId xmlns:a16="http://schemas.microsoft.com/office/drawing/2014/main" id="{79BE47BC-E18E-519C-19AE-5CB74918CEFE}"/>
                </a:ext>
              </a:extLst>
            </p:cNvPr>
            <p:cNvSpPr/>
            <p:nvPr/>
          </p:nvSpPr>
          <p:spPr>
            <a:xfrm rot="16200000">
              <a:off x="5891262" y="1505409"/>
              <a:ext cx="43800" cy="3060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76" name="Google Shape;8325;p80">
              <a:extLst>
                <a:ext uri="{FF2B5EF4-FFF2-40B4-BE49-F238E27FC236}">
                  <a16:creationId xmlns:a16="http://schemas.microsoft.com/office/drawing/2014/main" id="{6D149BDB-2325-DE50-C7F0-D0021BC23297}"/>
                </a:ext>
              </a:extLst>
            </p:cNvPr>
            <p:cNvSpPr/>
            <p:nvPr/>
          </p:nvSpPr>
          <p:spPr>
            <a:xfrm rot="16200000">
              <a:off x="5891262" y="1544035"/>
              <a:ext cx="43800" cy="3060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77" name="Google Shape;8326;p80">
              <a:extLst>
                <a:ext uri="{FF2B5EF4-FFF2-40B4-BE49-F238E27FC236}">
                  <a16:creationId xmlns:a16="http://schemas.microsoft.com/office/drawing/2014/main" id="{9250E88B-8D9A-F16A-706C-971C416DEB35}"/>
                </a:ext>
              </a:extLst>
            </p:cNvPr>
            <p:cNvSpPr/>
            <p:nvPr/>
          </p:nvSpPr>
          <p:spPr>
            <a:xfrm rot="16200000">
              <a:off x="5891262" y="1582662"/>
              <a:ext cx="43800" cy="3060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1400" name="مجموعة 1399">
            <a:extLst>
              <a:ext uri="{FF2B5EF4-FFF2-40B4-BE49-F238E27FC236}">
                <a16:creationId xmlns:a16="http://schemas.microsoft.com/office/drawing/2014/main" id="{55285A40-2CBD-1250-8139-243901ECDC73}"/>
              </a:ext>
            </a:extLst>
          </p:cNvPr>
          <p:cNvGrpSpPr/>
          <p:nvPr/>
        </p:nvGrpSpPr>
        <p:grpSpPr>
          <a:xfrm>
            <a:off x="1914338" y="1320549"/>
            <a:ext cx="1894575" cy="394312"/>
            <a:chOff x="5943787" y="2000824"/>
            <a:chExt cx="1894575" cy="394312"/>
          </a:xfrm>
          <a:noFill/>
        </p:grpSpPr>
        <p:sp>
          <p:nvSpPr>
            <p:cNvPr id="1401" name="Google Shape;8350;p80">
              <a:extLst>
                <a:ext uri="{FF2B5EF4-FFF2-40B4-BE49-F238E27FC236}">
                  <a16:creationId xmlns:a16="http://schemas.microsoft.com/office/drawing/2014/main" id="{D803CC22-8D9F-9D9C-9B84-9CF1EAB9A672}"/>
                </a:ext>
              </a:extLst>
            </p:cNvPr>
            <p:cNvSpPr/>
            <p:nvPr/>
          </p:nvSpPr>
          <p:spPr>
            <a:xfrm>
              <a:off x="5972937" y="2000870"/>
              <a:ext cx="1834800" cy="3942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ar-OM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cs typeface="Calibri" panose="020F0502020204030204" pitchFamily="34" charset="0"/>
                </a:rPr>
                <a:t>الزاويــــــــــــــــــــــــــــــــــــــــــــــــــــــــــــــــــــــــــــــــة</a:t>
              </a:r>
              <a:endParaRPr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402" name="Google Shape;8351;p80">
              <a:extLst>
                <a:ext uri="{FF2B5EF4-FFF2-40B4-BE49-F238E27FC236}">
                  <a16:creationId xmlns:a16="http://schemas.microsoft.com/office/drawing/2014/main" id="{D2433B55-3452-6691-2392-1555A3EE7988}"/>
                </a:ext>
              </a:extLst>
            </p:cNvPr>
            <p:cNvSpPr/>
            <p:nvPr/>
          </p:nvSpPr>
          <p:spPr>
            <a:xfrm rot="5400000">
              <a:off x="7801162" y="2007424"/>
              <a:ext cx="43800" cy="30600"/>
            </a:xfrm>
            <a:prstGeom prst="triangle">
              <a:avLst>
                <a:gd name="adj" fmla="val 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403" name="Google Shape;8352;p80">
              <a:extLst>
                <a:ext uri="{FF2B5EF4-FFF2-40B4-BE49-F238E27FC236}">
                  <a16:creationId xmlns:a16="http://schemas.microsoft.com/office/drawing/2014/main" id="{4957331E-CE85-7CA5-C3BB-95659D2BAA94}"/>
                </a:ext>
              </a:extLst>
            </p:cNvPr>
            <p:cNvSpPr/>
            <p:nvPr/>
          </p:nvSpPr>
          <p:spPr>
            <a:xfrm rot="5400000">
              <a:off x="7801162" y="2161929"/>
              <a:ext cx="43800" cy="3060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404" name="Google Shape;8353;p80">
              <a:extLst>
                <a:ext uri="{FF2B5EF4-FFF2-40B4-BE49-F238E27FC236}">
                  <a16:creationId xmlns:a16="http://schemas.microsoft.com/office/drawing/2014/main" id="{892C607E-008E-830B-B7E9-DB92E8638EDA}"/>
                </a:ext>
              </a:extLst>
            </p:cNvPr>
            <p:cNvSpPr/>
            <p:nvPr/>
          </p:nvSpPr>
          <p:spPr>
            <a:xfrm rot="5400000">
              <a:off x="7801162" y="2123302"/>
              <a:ext cx="43800" cy="3060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405" name="Google Shape;8354;p80">
              <a:extLst>
                <a:ext uri="{FF2B5EF4-FFF2-40B4-BE49-F238E27FC236}">
                  <a16:creationId xmlns:a16="http://schemas.microsoft.com/office/drawing/2014/main" id="{F8F62406-BF45-166A-722E-F14D39639288}"/>
                </a:ext>
              </a:extLst>
            </p:cNvPr>
            <p:cNvSpPr/>
            <p:nvPr/>
          </p:nvSpPr>
          <p:spPr>
            <a:xfrm rot="5400000">
              <a:off x="7801162" y="2084676"/>
              <a:ext cx="43800" cy="3060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406" name="Google Shape;8355;p80">
              <a:extLst>
                <a:ext uri="{FF2B5EF4-FFF2-40B4-BE49-F238E27FC236}">
                  <a16:creationId xmlns:a16="http://schemas.microsoft.com/office/drawing/2014/main" id="{8B6C27C1-0066-5073-4C5A-2B056307868D}"/>
                </a:ext>
              </a:extLst>
            </p:cNvPr>
            <p:cNvSpPr/>
            <p:nvPr/>
          </p:nvSpPr>
          <p:spPr>
            <a:xfrm rot="5400000">
              <a:off x="7801162" y="2046050"/>
              <a:ext cx="43800" cy="3060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407" name="Google Shape;8356;p80">
              <a:extLst>
                <a:ext uri="{FF2B5EF4-FFF2-40B4-BE49-F238E27FC236}">
                  <a16:creationId xmlns:a16="http://schemas.microsoft.com/office/drawing/2014/main" id="{37920CC9-0BEF-A2FB-38D6-5C6071B9B418}"/>
                </a:ext>
              </a:extLst>
            </p:cNvPr>
            <p:cNvSpPr/>
            <p:nvPr/>
          </p:nvSpPr>
          <p:spPr>
            <a:xfrm rot="5400000">
              <a:off x="7801162" y="2203391"/>
              <a:ext cx="43800" cy="3060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7" name="Google Shape;8357;p80">
              <a:extLst>
                <a:ext uri="{FF2B5EF4-FFF2-40B4-BE49-F238E27FC236}">
                  <a16:creationId xmlns:a16="http://schemas.microsoft.com/office/drawing/2014/main" id="{548C11E7-CB14-DBF4-2B68-863235DAC346}"/>
                </a:ext>
              </a:extLst>
            </p:cNvPr>
            <p:cNvSpPr/>
            <p:nvPr/>
          </p:nvSpPr>
          <p:spPr>
            <a:xfrm rot="5400000">
              <a:off x="7801162" y="2357895"/>
              <a:ext cx="43800" cy="30600"/>
            </a:xfrm>
            <a:prstGeom prst="triangle">
              <a:avLst>
                <a:gd name="adj" fmla="val 10000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8" name="Google Shape;8358;p80">
              <a:extLst>
                <a:ext uri="{FF2B5EF4-FFF2-40B4-BE49-F238E27FC236}">
                  <a16:creationId xmlns:a16="http://schemas.microsoft.com/office/drawing/2014/main" id="{8F05F7F1-69F4-E389-9874-8E7A291B5989}"/>
                </a:ext>
              </a:extLst>
            </p:cNvPr>
            <p:cNvSpPr/>
            <p:nvPr/>
          </p:nvSpPr>
          <p:spPr>
            <a:xfrm rot="5400000">
              <a:off x="7801162" y="2319269"/>
              <a:ext cx="43800" cy="3060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9" name="Google Shape;8359;p80">
              <a:extLst>
                <a:ext uri="{FF2B5EF4-FFF2-40B4-BE49-F238E27FC236}">
                  <a16:creationId xmlns:a16="http://schemas.microsoft.com/office/drawing/2014/main" id="{527CF5AF-C0EB-372B-07C4-49037F8E98CB}"/>
                </a:ext>
              </a:extLst>
            </p:cNvPr>
            <p:cNvSpPr/>
            <p:nvPr/>
          </p:nvSpPr>
          <p:spPr>
            <a:xfrm rot="5400000">
              <a:off x="7801162" y="2280643"/>
              <a:ext cx="43800" cy="3060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0" name="Google Shape;8360;p80">
              <a:extLst>
                <a:ext uri="{FF2B5EF4-FFF2-40B4-BE49-F238E27FC236}">
                  <a16:creationId xmlns:a16="http://schemas.microsoft.com/office/drawing/2014/main" id="{54962ADB-1065-C420-7B55-A946C3D7860D}"/>
                </a:ext>
              </a:extLst>
            </p:cNvPr>
            <p:cNvSpPr/>
            <p:nvPr/>
          </p:nvSpPr>
          <p:spPr>
            <a:xfrm rot="5400000">
              <a:off x="7801162" y="2242017"/>
              <a:ext cx="43800" cy="3060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1" name="Google Shape;8361;p80">
              <a:extLst>
                <a:ext uri="{FF2B5EF4-FFF2-40B4-BE49-F238E27FC236}">
                  <a16:creationId xmlns:a16="http://schemas.microsoft.com/office/drawing/2014/main" id="{C5032E04-2270-04A6-CE2E-8366EC6090E0}"/>
                </a:ext>
              </a:extLst>
            </p:cNvPr>
            <p:cNvSpPr/>
            <p:nvPr/>
          </p:nvSpPr>
          <p:spPr>
            <a:xfrm rot="16200000">
              <a:off x="5937187" y="2357936"/>
              <a:ext cx="43800" cy="30600"/>
            </a:xfrm>
            <a:prstGeom prst="triangle">
              <a:avLst>
                <a:gd name="adj" fmla="val 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2" name="Google Shape;8362;p80">
              <a:extLst>
                <a:ext uri="{FF2B5EF4-FFF2-40B4-BE49-F238E27FC236}">
                  <a16:creationId xmlns:a16="http://schemas.microsoft.com/office/drawing/2014/main" id="{FB5EAED7-3294-EB79-314B-4C1B73BB3E3B}"/>
                </a:ext>
              </a:extLst>
            </p:cNvPr>
            <p:cNvSpPr/>
            <p:nvPr/>
          </p:nvSpPr>
          <p:spPr>
            <a:xfrm rot="16200000">
              <a:off x="5937187" y="2203431"/>
              <a:ext cx="43800" cy="3060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3" name="Google Shape;8363;p80">
              <a:extLst>
                <a:ext uri="{FF2B5EF4-FFF2-40B4-BE49-F238E27FC236}">
                  <a16:creationId xmlns:a16="http://schemas.microsoft.com/office/drawing/2014/main" id="{BB449AE6-2270-AD65-CEEB-F311B5B5853D}"/>
                </a:ext>
              </a:extLst>
            </p:cNvPr>
            <p:cNvSpPr/>
            <p:nvPr/>
          </p:nvSpPr>
          <p:spPr>
            <a:xfrm rot="16200000">
              <a:off x="5937187" y="2242057"/>
              <a:ext cx="43800" cy="3060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4" name="Google Shape;8364;p80">
              <a:extLst>
                <a:ext uri="{FF2B5EF4-FFF2-40B4-BE49-F238E27FC236}">
                  <a16:creationId xmlns:a16="http://schemas.microsoft.com/office/drawing/2014/main" id="{2F1B72FF-EEC8-E1A6-06EB-43B15EAEB754}"/>
                </a:ext>
              </a:extLst>
            </p:cNvPr>
            <p:cNvSpPr/>
            <p:nvPr/>
          </p:nvSpPr>
          <p:spPr>
            <a:xfrm rot="16200000">
              <a:off x="5937187" y="2280684"/>
              <a:ext cx="43800" cy="3060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5" name="Google Shape;8365;p80">
              <a:extLst>
                <a:ext uri="{FF2B5EF4-FFF2-40B4-BE49-F238E27FC236}">
                  <a16:creationId xmlns:a16="http://schemas.microsoft.com/office/drawing/2014/main" id="{235D87F8-BBC0-CCE6-FBE2-15C6B3A4C768}"/>
                </a:ext>
              </a:extLst>
            </p:cNvPr>
            <p:cNvSpPr/>
            <p:nvPr/>
          </p:nvSpPr>
          <p:spPr>
            <a:xfrm rot="16200000">
              <a:off x="5937187" y="2319310"/>
              <a:ext cx="43800" cy="3060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6" name="Google Shape;8366;p80">
              <a:extLst>
                <a:ext uri="{FF2B5EF4-FFF2-40B4-BE49-F238E27FC236}">
                  <a16:creationId xmlns:a16="http://schemas.microsoft.com/office/drawing/2014/main" id="{7B38383D-4E2D-1C07-68B6-4B2412D01920}"/>
                </a:ext>
              </a:extLst>
            </p:cNvPr>
            <p:cNvSpPr/>
            <p:nvPr/>
          </p:nvSpPr>
          <p:spPr>
            <a:xfrm rot="16200000">
              <a:off x="5937187" y="2161969"/>
              <a:ext cx="43800" cy="3060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7" name="Google Shape;8367;p80">
              <a:extLst>
                <a:ext uri="{FF2B5EF4-FFF2-40B4-BE49-F238E27FC236}">
                  <a16:creationId xmlns:a16="http://schemas.microsoft.com/office/drawing/2014/main" id="{32D2E656-3DAE-5C75-D670-FAD08A0C042D}"/>
                </a:ext>
              </a:extLst>
            </p:cNvPr>
            <p:cNvSpPr/>
            <p:nvPr/>
          </p:nvSpPr>
          <p:spPr>
            <a:xfrm rot="16200000">
              <a:off x="5937187" y="2007465"/>
              <a:ext cx="43800" cy="30600"/>
            </a:xfrm>
            <a:prstGeom prst="triangle">
              <a:avLst>
                <a:gd name="adj" fmla="val 10000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8" name="Google Shape;8368;p80">
              <a:extLst>
                <a:ext uri="{FF2B5EF4-FFF2-40B4-BE49-F238E27FC236}">
                  <a16:creationId xmlns:a16="http://schemas.microsoft.com/office/drawing/2014/main" id="{2AFAB5FE-89B3-AFB0-7DEB-3A12FECFF3A2}"/>
                </a:ext>
              </a:extLst>
            </p:cNvPr>
            <p:cNvSpPr/>
            <p:nvPr/>
          </p:nvSpPr>
          <p:spPr>
            <a:xfrm rot="16200000">
              <a:off x="5937187" y="2046091"/>
              <a:ext cx="43800" cy="3060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9" name="Google Shape;8369;p80">
              <a:extLst>
                <a:ext uri="{FF2B5EF4-FFF2-40B4-BE49-F238E27FC236}">
                  <a16:creationId xmlns:a16="http://schemas.microsoft.com/office/drawing/2014/main" id="{B55DD620-1DAA-C80E-0721-3066AABB2263}"/>
                </a:ext>
              </a:extLst>
            </p:cNvPr>
            <p:cNvSpPr/>
            <p:nvPr/>
          </p:nvSpPr>
          <p:spPr>
            <a:xfrm rot="16200000">
              <a:off x="5937187" y="2084717"/>
              <a:ext cx="43800" cy="3060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0" name="Google Shape;8370;p80">
              <a:extLst>
                <a:ext uri="{FF2B5EF4-FFF2-40B4-BE49-F238E27FC236}">
                  <a16:creationId xmlns:a16="http://schemas.microsoft.com/office/drawing/2014/main" id="{D2E58C80-A279-2459-2988-687002E6D19D}"/>
                </a:ext>
              </a:extLst>
            </p:cNvPr>
            <p:cNvSpPr/>
            <p:nvPr/>
          </p:nvSpPr>
          <p:spPr>
            <a:xfrm rot="16200000">
              <a:off x="5937187" y="2123343"/>
              <a:ext cx="43800" cy="3060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1485" name="Google Shape;2710;p47">
            <a:extLst>
              <a:ext uri="{FF2B5EF4-FFF2-40B4-BE49-F238E27FC236}">
                <a16:creationId xmlns:a16="http://schemas.microsoft.com/office/drawing/2014/main" id="{6C02DC52-1CCF-C791-D642-CE4D88E23366}"/>
              </a:ext>
            </a:extLst>
          </p:cNvPr>
          <p:cNvSpPr/>
          <p:nvPr/>
        </p:nvSpPr>
        <p:spPr>
          <a:xfrm>
            <a:off x="4757848" y="2182677"/>
            <a:ext cx="2323099" cy="738070"/>
          </a:xfrm>
          <a:custGeom>
            <a:avLst/>
            <a:gdLst/>
            <a:ahLst/>
            <a:cxnLst/>
            <a:rect l="l" t="t" r="r" b="b"/>
            <a:pathLst>
              <a:path w="40258" h="29674" extrusionOk="0">
                <a:moveTo>
                  <a:pt x="36470" y="989"/>
                </a:moveTo>
                <a:cubicBezTo>
                  <a:pt x="36245" y="944"/>
                  <a:pt x="36017" y="903"/>
                  <a:pt x="35785" y="882"/>
                </a:cubicBezTo>
                <a:cubicBezTo>
                  <a:pt x="34672" y="778"/>
                  <a:pt x="33549" y="713"/>
                  <a:pt x="32429" y="685"/>
                </a:cubicBezTo>
                <a:cubicBezTo>
                  <a:pt x="30887" y="640"/>
                  <a:pt x="29346" y="654"/>
                  <a:pt x="27808" y="640"/>
                </a:cubicBezTo>
                <a:cubicBezTo>
                  <a:pt x="27210" y="636"/>
                  <a:pt x="26612" y="640"/>
                  <a:pt x="26014" y="630"/>
                </a:cubicBezTo>
                <a:cubicBezTo>
                  <a:pt x="25308" y="619"/>
                  <a:pt x="24607" y="598"/>
                  <a:pt x="23906" y="560"/>
                </a:cubicBezTo>
                <a:cubicBezTo>
                  <a:pt x="22416" y="477"/>
                  <a:pt x="20926" y="432"/>
                  <a:pt x="19447" y="260"/>
                </a:cubicBezTo>
                <a:cubicBezTo>
                  <a:pt x="17984" y="94"/>
                  <a:pt x="16529" y="18"/>
                  <a:pt x="15064" y="8"/>
                </a:cubicBezTo>
                <a:cubicBezTo>
                  <a:pt x="13765" y="0"/>
                  <a:pt x="12468" y="91"/>
                  <a:pt x="11172" y="198"/>
                </a:cubicBezTo>
                <a:cubicBezTo>
                  <a:pt x="10630" y="246"/>
                  <a:pt x="10080" y="177"/>
                  <a:pt x="9534" y="201"/>
                </a:cubicBezTo>
                <a:cubicBezTo>
                  <a:pt x="8593" y="239"/>
                  <a:pt x="7657" y="180"/>
                  <a:pt x="6720" y="94"/>
                </a:cubicBezTo>
                <a:cubicBezTo>
                  <a:pt x="6565" y="73"/>
                  <a:pt x="6406" y="73"/>
                  <a:pt x="6254" y="91"/>
                </a:cubicBezTo>
                <a:cubicBezTo>
                  <a:pt x="5286" y="270"/>
                  <a:pt x="4318" y="453"/>
                  <a:pt x="3347" y="640"/>
                </a:cubicBezTo>
                <a:cubicBezTo>
                  <a:pt x="2666" y="767"/>
                  <a:pt x="2078" y="1069"/>
                  <a:pt x="1674" y="1694"/>
                </a:cubicBezTo>
                <a:cubicBezTo>
                  <a:pt x="1339" y="2209"/>
                  <a:pt x="958" y="2720"/>
                  <a:pt x="810" y="3342"/>
                </a:cubicBezTo>
                <a:cubicBezTo>
                  <a:pt x="647" y="4010"/>
                  <a:pt x="499" y="4680"/>
                  <a:pt x="513" y="5400"/>
                </a:cubicBezTo>
                <a:cubicBezTo>
                  <a:pt x="516" y="5786"/>
                  <a:pt x="447" y="6170"/>
                  <a:pt x="412" y="6561"/>
                </a:cubicBezTo>
                <a:cubicBezTo>
                  <a:pt x="350" y="7283"/>
                  <a:pt x="277" y="8002"/>
                  <a:pt x="232" y="8731"/>
                </a:cubicBezTo>
                <a:cubicBezTo>
                  <a:pt x="184" y="9426"/>
                  <a:pt x="170" y="10128"/>
                  <a:pt x="149" y="10822"/>
                </a:cubicBezTo>
                <a:cubicBezTo>
                  <a:pt x="119" y="11915"/>
                  <a:pt x="74" y="13006"/>
                  <a:pt x="63" y="14096"/>
                </a:cubicBezTo>
                <a:cubicBezTo>
                  <a:pt x="57" y="15530"/>
                  <a:pt x="122" y="16961"/>
                  <a:pt x="63" y="18382"/>
                </a:cubicBezTo>
                <a:cubicBezTo>
                  <a:pt x="1" y="19844"/>
                  <a:pt x="12" y="21292"/>
                  <a:pt x="132" y="22750"/>
                </a:cubicBezTo>
                <a:cubicBezTo>
                  <a:pt x="212" y="23732"/>
                  <a:pt x="364" y="24700"/>
                  <a:pt x="706" y="25633"/>
                </a:cubicBezTo>
                <a:cubicBezTo>
                  <a:pt x="1194" y="26957"/>
                  <a:pt x="2027" y="27880"/>
                  <a:pt x="3250" y="28419"/>
                </a:cubicBezTo>
                <a:cubicBezTo>
                  <a:pt x="3855" y="28689"/>
                  <a:pt x="4477" y="28875"/>
                  <a:pt x="5106" y="29003"/>
                </a:cubicBezTo>
                <a:cubicBezTo>
                  <a:pt x="5787" y="29145"/>
                  <a:pt x="6478" y="29217"/>
                  <a:pt x="7167" y="29255"/>
                </a:cubicBezTo>
                <a:cubicBezTo>
                  <a:pt x="8963" y="29348"/>
                  <a:pt x="10764" y="29390"/>
                  <a:pt x="12565" y="29477"/>
                </a:cubicBezTo>
                <a:cubicBezTo>
                  <a:pt x="14234" y="29570"/>
                  <a:pt x="15897" y="29597"/>
                  <a:pt x="17566" y="29556"/>
                </a:cubicBezTo>
                <a:cubicBezTo>
                  <a:pt x="18635" y="29528"/>
                  <a:pt x="19702" y="29556"/>
                  <a:pt x="20771" y="29584"/>
                </a:cubicBezTo>
                <a:cubicBezTo>
                  <a:pt x="22388" y="29618"/>
                  <a:pt x="24006" y="29674"/>
                  <a:pt x="25616" y="29542"/>
                </a:cubicBezTo>
                <a:cubicBezTo>
                  <a:pt x="25979" y="29514"/>
                  <a:pt x="26345" y="29501"/>
                  <a:pt x="26709" y="29525"/>
                </a:cubicBezTo>
                <a:cubicBezTo>
                  <a:pt x="26768" y="29528"/>
                  <a:pt x="26830" y="29535"/>
                  <a:pt x="26889" y="29549"/>
                </a:cubicBezTo>
                <a:cubicBezTo>
                  <a:pt x="27130" y="29597"/>
                  <a:pt x="31195" y="28983"/>
                  <a:pt x="31319" y="28979"/>
                </a:cubicBezTo>
                <a:cubicBezTo>
                  <a:pt x="32332" y="28910"/>
                  <a:pt x="33348" y="28837"/>
                  <a:pt x="34361" y="28778"/>
                </a:cubicBezTo>
                <a:cubicBezTo>
                  <a:pt x="35371" y="28710"/>
                  <a:pt x="36379" y="28592"/>
                  <a:pt x="37396" y="28613"/>
                </a:cubicBezTo>
                <a:cubicBezTo>
                  <a:pt x="37942" y="28627"/>
                  <a:pt x="38353" y="28474"/>
                  <a:pt x="38710" y="28094"/>
                </a:cubicBezTo>
                <a:cubicBezTo>
                  <a:pt x="38871" y="27922"/>
                  <a:pt x="39024" y="27727"/>
                  <a:pt x="39148" y="27523"/>
                </a:cubicBezTo>
                <a:cubicBezTo>
                  <a:pt x="39556" y="26836"/>
                  <a:pt x="39805" y="26092"/>
                  <a:pt x="39857" y="25263"/>
                </a:cubicBezTo>
                <a:cubicBezTo>
                  <a:pt x="39978" y="23362"/>
                  <a:pt x="40109" y="21475"/>
                  <a:pt x="40223" y="19571"/>
                </a:cubicBezTo>
                <a:cubicBezTo>
                  <a:pt x="40257" y="19014"/>
                  <a:pt x="40254" y="18457"/>
                  <a:pt x="40251" y="17894"/>
                </a:cubicBezTo>
                <a:cubicBezTo>
                  <a:pt x="40251" y="16463"/>
                  <a:pt x="40223" y="15039"/>
                  <a:pt x="40219" y="13612"/>
                </a:cubicBezTo>
                <a:cubicBezTo>
                  <a:pt x="40216" y="12267"/>
                  <a:pt x="40144" y="10923"/>
                  <a:pt x="40029" y="9585"/>
                </a:cubicBezTo>
                <a:cubicBezTo>
                  <a:pt x="39943" y="8600"/>
                  <a:pt x="39912" y="7622"/>
                  <a:pt x="39839" y="6640"/>
                </a:cubicBezTo>
                <a:cubicBezTo>
                  <a:pt x="39791" y="6028"/>
                  <a:pt x="39742" y="5410"/>
                  <a:pt x="39653" y="4798"/>
                </a:cubicBezTo>
                <a:cubicBezTo>
                  <a:pt x="39493" y="3754"/>
                  <a:pt x="39134" y="2787"/>
                  <a:pt x="38530" y="1922"/>
                </a:cubicBezTo>
                <a:cubicBezTo>
                  <a:pt x="38287" y="1576"/>
                  <a:pt x="38011" y="1314"/>
                  <a:pt x="37606" y="1235"/>
                </a:cubicBezTo>
                <a:cubicBezTo>
                  <a:pt x="37596" y="1231"/>
                  <a:pt x="37582" y="1227"/>
                  <a:pt x="37569" y="1224"/>
                </a:cubicBezTo>
                <a:cubicBezTo>
                  <a:pt x="37499" y="1214"/>
                  <a:pt x="37430" y="1200"/>
                  <a:pt x="37362" y="1186"/>
                </a:cubicBezTo>
                <a:cubicBezTo>
                  <a:pt x="37064" y="1128"/>
                  <a:pt x="36767" y="1051"/>
                  <a:pt x="36470" y="98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6" name="Google Shape;2710;p47">
            <a:extLst>
              <a:ext uri="{FF2B5EF4-FFF2-40B4-BE49-F238E27FC236}">
                <a16:creationId xmlns:a16="http://schemas.microsoft.com/office/drawing/2014/main" id="{54061938-3D29-61C9-BB66-B75709BF6645}"/>
              </a:ext>
            </a:extLst>
          </p:cNvPr>
          <p:cNvSpPr/>
          <p:nvPr/>
        </p:nvSpPr>
        <p:spPr>
          <a:xfrm>
            <a:off x="1777261" y="2173972"/>
            <a:ext cx="2298216" cy="738070"/>
          </a:xfrm>
          <a:custGeom>
            <a:avLst/>
            <a:gdLst/>
            <a:ahLst/>
            <a:cxnLst/>
            <a:rect l="l" t="t" r="r" b="b"/>
            <a:pathLst>
              <a:path w="40258" h="29674" extrusionOk="0">
                <a:moveTo>
                  <a:pt x="36470" y="989"/>
                </a:moveTo>
                <a:cubicBezTo>
                  <a:pt x="36245" y="944"/>
                  <a:pt x="36017" y="903"/>
                  <a:pt x="35785" y="882"/>
                </a:cubicBezTo>
                <a:cubicBezTo>
                  <a:pt x="34672" y="778"/>
                  <a:pt x="33549" y="713"/>
                  <a:pt x="32429" y="685"/>
                </a:cubicBezTo>
                <a:cubicBezTo>
                  <a:pt x="30887" y="640"/>
                  <a:pt x="29346" y="654"/>
                  <a:pt x="27808" y="640"/>
                </a:cubicBezTo>
                <a:cubicBezTo>
                  <a:pt x="27210" y="636"/>
                  <a:pt x="26612" y="640"/>
                  <a:pt x="26014" y="630"/>
                </a:cubicBezTo>
                <a:cubicBezTo>
                  <a:pt x="25308" y="619"/>
                  <a:pt x="24607" y="598"/>
                  <a:pt x="23906" y="560"/>
                </a:cubicBezTo>
                <a:cubicBezTo>
                  <a:pt x="22416" y="477"/>
                  <a:pt x="20926" y="432"/>
                  <a:pt x="19447" y="260"/>
                </a:cubicBezTo>
                <a:cubicBezTo>
                  <a:pt x="17984" y="94"/>
                  <a:pt x="16529" y="18"/>
                  <a:pt x="15064" y="8"/>
                </a:cubicBezTo>
                <a:cubicBezTo>
                  <a:pt x="13765" y="0"/>
                  <a:pt x="12468" y="91"/>
                  <a:pt x="11172" y="198"/>
                </a:cubicBezTo>
                <a:cubicBezTo>
                  <a:pt x="10630" y="246"/>
                  <a:pt x="10080" y="177"/>
                  <a:pt x="9534" y="201"/>
                </a:cubicBezTo>
                <a:cubicBezTo>
                  <a:pt x="8593" y="239"/>
                  <a:pt x="7657" y="180"/>
                  <a:pt x="6720" y="94"/>
                </a:cubicBezTo>
                <a:cubicBezTo>
                  <a:pt x="6565" y="73"/>
                  <a:pt x="6406" y="73"/>
                  <a:pt x="6254" y="91"/>
                </a:cubicBezTo>
                <a:cubicBezTo>
                  <a:pt x="5286" y="270"/>
                  <a:pt x="4318" y="453"/>
                  <a:pt x="3347" y="640"/>
                </a:cubicBezTo>
                <a:cubicBezTo>
                  <a:pt x="2666" y="767"/>
                  <a:pt x="2078" y="1069"/>
                  <a:pt x="1674" y="1694"/>
                </a:cubicBezTo>
                <a:cubicBezTo>
                  <a:pt x="1339" y="2209"/>
                  <a:pt x="958" y="2720"/>
                  <a:pt x="810" y="3342"/>
                </a:cubicBezTo>
                <a:cubicBezTo>
                  <a:pt x="647" y="4010"/>
                  <a:pt x="499" y="4680"/>
                  <a:pt x="513" y="5400"/>
                </a:cubicBezTo>
                <a:cubicBezTo>
                  <a:pt x="516" y="5786"/>
                  <a:pt x="447" y="6170"/>
                  <a:pt x="412" y="6561"/>
                </a:cubicBezTo>
                <a:cubicBezTo>
                  <a:pt x="350" y="7283"/>
                  <a:pt x="277" y="8002"/>
                  <a:pt x="232" y="8731"/>
                </a:cubicBezTo>
                <a:cubicBezTo>
                  <a:pt x="184" y="9426"/>
                  <a:pt x="170" y="10128"/>
                  <a:pt x="149" y="10822"/>
                </a:cubicBezTo>
                <a:cubicBezTo>
                  <a:pt x="119" y="11915"/>
                  <a:pt x="74" y="13006"/>
                  <a:pt x="63" y="14096"/>
                </a:cubicBezTo>
                <a:cubicBezTo>
                  <a:pt x="57" y="15530"/>
                  <a:pt x="122" y="16961"/>
                  <a:pt x="63" y="18382"/>
                </a:cubicBezTo>
                <a:cubicBezTo>
                  <a:pt x="1" y="19844"/>
                  <a:pt x="12" y="21292"/>
                  <a:pt x="132" y="22750"/>
                </a:cubicBezTo>
                <a:cubicBezTo>
                  <a:pt x="212" y="23732"/>
                  <a:pt x="364" y="24700"/>
                  <a:pt x="706" y="25633"/>
                </a:cubicBezTo>
                <a:cubicBezTo>
                  <a:pt x="1194" y="26957"/>
                  <a:pt x="2027" y="27880"/>
                  <a:pt x="3250" y="28419"/>
                </a:cubicBezTo>
                <a:cubicBezTo>
                  <a:pt x="3855" y="28689"/>
                  <a:pt x="4477" y="28875"/>
                  <a:pt x="5106" y="29003"/>
                </a:cubicBezTo>
                <a:cubicBezTo>
                  <a:pt x="5787" y="29145"/>
                  <a:pt x="6478" y="29217"/>
                  <a:pt x="7167" y="29255"/>
                </a:cubicBezTo>
                <a:cubicBezTo>
                  <a:pt x="8963" y="29348"/>
                  <a:pt x="10764" y="29390"/>
                  <a:pt x="12565" y="29477"/>
                </a:cubicBezTo>
                <a:cubicBezTo>
                  <a:pt x="14234" y="29570"/>
                  <a:pt x="15897" y="29597"/>
                  <a:pt x="17566" y="29556"/>
                </a:cubicBezTo>
                <a:cubicBezTo>
                  <a:pt x="18635" y="29528"/>
                  <a:pt x="19702" y="29556"/>
                  <a:pt x="20771" y="29584"/>
                </a:cubicBezTo>
                <a:cubicBezTo>
                  <a:pt x="22388" y="29618"/>
                  <a:pt x="24006" y="29674"/>
                  <a:pt x="25616" y="29542"/>
                </a:cubicBezTo>
                <a:cubicBezTo>
                  <a:pt x="25979" y="29514"/>
                  <a:pt x="26345" y="29501"/>
                  <a:pt x="26709" y="29525"/>
                </a:cubicBezTo>
                <a:cubicBezTo>
                  <a:pt x="26768" y="29528"/>
                  <a:pt x="26830" y="29535"/>
                  <a:pt x="26889" y="29549"/>
                </a:cubicBezTo>
                <a:cubicBezTo>
                  <a:pt x="27130" y="29597"/>
                  <a:pt x="31195" y="28983"/>
                  <a:pt x="31319" y="28979"/>
                </a:cubicBezTo>
                <a:cubicBezTo>
                  <a:pt x="32332" y="28910"/>
                  <a:pt x="33348" y="28837"/>
                  <a:pt x="34361" y="28778"/>
                </a:cubicBezTo>
                <a:cubicBezTo>
                  <a:pt x="35371" y="28710"/>
                  <a:pt x="36379" y="28592"/>
                  <a:pt x="37396" y="28613"/>
                </a:cubicBezTo>
                <a:cubicBezTo>
                  <a:pt x="37942" y="28627"/>
                  <a:pt x="38353" y="28474"/>
                  <a:pt x="38710" y="28094"/>
                </a:cubicBezTo>
                <a:cubicBezTo>
                  <a:pt x="38871" y="27922"/>
                  <a:pt x="39024" y="27727"/>
                  <a:pt x="39148" y="27523"/>
                </a:cubicBezTo>
                <a:cubicBezTo>
                  <a:pt x="39556" y="26836"/>
                  <a:pt x="39805" y="26092"/>
                  <a:pt x="39857" y="25263"/>
                </a:cubicBezTo>
                <a:cubicBezTo>
                  <a:pt x="39978" y="23362"/>
                  <a:pt x="40109" y="21475"/>
                  <a:pt x="40223" y="19571"/>
                </a:cubicBezTo>
                <a:cubicBezTo>
                  <a:pt x="40257" y="19014"/>
                  <a:pt x="40254" y="18457"/>
                  <a:pt x="40251" y="17894"/>
                </a:cubicBezTo>
                <a:cubicBezTo>
                  <a:pt x="40251" y="16463"/>
                  <a:pt x="40223" y="15039"/>
                  <a:pt x="40219" y="13612"/>
                </a:cubicBezTo>
                <a:cubicBezTo>
                  <a:pt x="40216" y="12267"/>
                  <a:pt x="40144" y="10923"/>
                  <a:pt x="40029" y="9585"/>
                </a:cubicBezTo>
                <a:cubicBezTo>
                  <a:pt x="39943" y="8600"/>
                  <a:pt x="39912" y="7622"/>
                  <a:pt x="39839" y="6640"/>
                </a:cubicBezTo>
                <a:cubicBezTo>
                  <a:pt x="39791" y="6028"/>
                  <a:pt x="39742" y="5410"/>
                  <a:pt x="39653" y="4798"/>
                </a:cubicBezTo>
                <a:cubicBezTo>
                  <a:pt x="39493" y="3754"/>
                  <a:pt x="39134" y="2787"/>
                  <a:pt x="38530" y="1922"/>
                </a:cubicBezTo>
                <a:cubicBezTo>
                  <a:pt x="38287" y="1576"/>
                  <a:pt x="38011" y="1314"/>
                  <a:pt x="37606" y="1235"/>
                </a:cubicBezTo>
                <a:cubicBezTo>
                  <a:pt x="37596" y="1231"/>
                  <a:pt x="37582" y="1227"/>
                  <a:pt x="37569" y="1224"/>
                </a:cubicBezTo>
                <a:cubicBezTo>
                  <a:pt x="37499" y="1214"/>
                  <a:pt x="37430" y="1200"/>
                  <a:pt x="37362" y="1186"/>
                </a:cubicBezTo>
                <a:cubicBezTo>
                  <a:pt x="37064" y="1128"/>
                  <a:pt x="36767" y="1051"/>
                  <a:pt x="36470" y="98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87" name="Google Shape;3114;p49">
            <a:extLst>
              <a:ext uri="{FF2B5EF4-FFF2-40B4-BE49-F238E27FC236}">
                <a16:creationId xmlns:a16="http://schemas.microsoft.com/office/drawing/2014/main" id="{11B8C1C6-062C-F62A-383F-46D6AFA2ED53}"/>
              </a:ext>
            </a:extLst>
          </p:cNvPr>
          <p:cNvGrpSpPr/>
          <p:nvPr/>
        </p:nvGrpSpPr>
        <p:grpSpPr>
          <a:xfrm>
            <a:off x="6869367" y="2294126"/>
            <a:ext cx="614914" cy="515172"/>
            <a:chOff x="7165112" y="1774478"/>
            <a:chExt cx="479577" cy="401788"/>
          </a:xfrm>
        </p:grpSpPr>
        <p:sp>
          <p:nvSpPr>
            <p:cNvPr id="1488" name="Google Shape;3115;p49">
              <a:extLst>
                <a:ext uri="{FF2B5EF4-FFF2-40B4-BE49-F238E27FC236}">
                  <a16:creationId xmlns:a16="http://schemas.microsoft.com/office/drawing/2014/main" id="{DA84B196-7CE5-41EC-1826-294AA34D3991}"/>
                </a:ext>
              </a:extLst>
            </p:cNvPr>
            <p:cNvSpPr/>
            <p:nvPr/>
          </p:nvSpPr>
          <p:spPr>
            <a:xfrm>
              <a:off x="7165112" y="1774478"/>
              <a:ext cx="479577" cy="401788"/>
            </a:xfrm>
            <a:custGeom>
              <a:avLst/>
              <a:gdLst/>
              <a:ahLst/>
              <a:cxnLst/>
              <a:rect l="l" t="t" r="r" b="b"/>
              <a:pathLst>
                <a:path w="10160" h="8512" extrusionOk="0">
                  <a:moveTo>
                    <a:pt x="7404" y="0"/>
                  </a:moveTo>
                  <a:cubicBezTo>
                    <a:pt x="7171" y="0"/>
                    <a:pt x="6938" y="51"/>
                    <a:pt x="6722" y="153"/>
                  </a:cubicBezTo>
                  <a:cubicBezTo>
                    <a:pt x="6374" y="314"/>
                    <a:pt x="6110" y="589"/>
                    <a:pt x="5956" y="910"/>
                  </a:cubicBezTo>
                  <a:cubicBezTo>
                    <a:pt x="5520" y="649"/>
                    <a:pt x="5018" y="508"/>
                    <a:pt x="4503" y="508"/>
                  </a:cubicBezTo>
                  <a:cubicBezTo>
                    <a:pt x="3740" y="508"/>
                    <a:pt x="3023" y="807"/>
                    <a:pt x="2491" y="1349"/>
                  </a:cubicBezTo>
                  <a:cubicBezTo>
                    <a:pt x="2391" y="1449"/>
                    <a:pt x="2311" y="1563"/>
                    <a:pt x="2254" y="1686"/>
                  </a:cubicBezTo>
                  <a:cubicBezTo>
                    <a:pt x="2153" y="1780"/>
                    <a:pt x="2066" y="1891"/>
                    <a:pt x="2002" y="2015"/>
                  </a:cubicBezTo>
                  <a:cubicBezTo>
                    <a:pt x="1835" y="2333"/>
                    <a:pt x="1728" y="2684"/>
                    <a:pt x="1691" y="3042"/>
                  </a:cubicBezTo>
                  <a:cubicBezTo>
                    <a:pt x="1665" y="3041"/>
                    <a:pt x="1639" y="3041"/>
                    <a:pt x="1613" y="3041"/>
                  </a:cubicBezTo>
                  <a:cubicBezTo>
                    <a:pt x="1278" y="3041"/>
                    <a:pt x="947" y="3142"/>
                    <a:pt x="667" y="3344"/>
                  </a:cubicBezTo>
                  <a:cubicBezTo>
                    <a:pt x="248" y="3642"/>
                    <a:pt x="1" y="4130"/>
                    <a:pt x="1" y="4643"/>
                  </a:cubicBezTo>
                  <a:cubicBezTo>
                    <a:pt x="1" y="4819"/>
                    <a:pt x="31" y="4997"/>
                    <a:pt x="91" y="5168"/>
                  </a:cubicBezTo>
                  <a:lnTo>
                    <a:pt x="145" y="5318"/>
                  </a:lnTo>
                  <a:cubicBezTo>
                    <a:pt x="265" y="5667"/>
                    <a:pt x="456" y="5981"/>
                    <a:pt x="704" y="6242"/>
                  </a:cubicBezTo>
                  <a:cubicBezTo>
                    <a:pt x="650" y="6410"/>
                    <a:pt x="624" y="6584"/>
                    <a:pt x="624" y="6764"/>
                  </a:cubicBezTo>
                  <a:cubicBezTo>
                    <a:pt x="624" y="7729"/>
                    <a:pt x="1407" y="8512"/>
                    <a:pt x="2371" y="8512"/>
                  </a:cubicBezTo>
                  <a:cubicBezTo>
                    <a:pt x="3107" y="8512"/>
                    <a:pt x="3740" y="8050"/>
                    <a:pt x="3994" y="7404"/>
                  </a:cubicBezTo>
                  <a:cubicBezTo>
                    <a:pt x="4295" y="7377"/>
                    <a:pt x="4580" y="7280"/>
                    <a:pt x="4834" y="7129"/>
                  </a:cubicBezTo>
                  <a:cubicBezTo>
                    <a:pt x="5089" y="7929"/>
                    <a:pt x="5842" y="8512"/>
                    <a:pt x="6722" y="8512"/>
                  </a:cubicBezTo>
                  <a:cubicBezTo>
                    <a:pt x="7817" y="8512"/>
                    <a:pt x="8707" y="7622"/>
                    <a:pt x="8707" y="6527"/>
                  </a:cubicBezTo>
                  <a:cubicBezTo>
                    <a:pt x="8707" y="6460"/>
                    <a:pt x="8704" y="6390"/>
                    <a:pt x="8698" y="6323"/>
                  </a:cubicBezTo>
                  <a:cubicBezTo>
                    <a:pt x="8747" y="6316"/>
                    <a:pt x="8801" y="6306"/>
                    <a:pt x="8854" y="6296"/>
                  </a:cubicBezTo>
                  <a:cubicBezTo>
                    <a:pt x="9327" y="6185"/>
                    <a:pt x="9722" y="5868"/>
                    <a:pt x="9936" y="5426"/>
                  </a:cubicBezTo>
                  <a:cubicBezTo>
                    <a:pt x="10144" y="5004"/>
                    <a:pt x="10160" y="4525"/>
                    <a:pt x="9989" y="4100"/>
                  </a:cubicBezTo>
                  <a:lnTo>
                    <a:pt x="9956" y="4003"/>
                  </a:lnTo>
                  <a:lnTo>
                    <a:pt x="9826" y="3752"/>
                  </a:lnTo>
                  <a:cubicBezTo>
                    <a:pt x="9792" y="3685"/>
                    <a:pt x="9752" y="3622"/>
                    <a:pt x="9708" y="3561"/>
                  </a:cubicBezTo>
                  <a:cubicBezTo>
                    <a:pt x="9688" y="3487"/>
                    <a:pt x="9662" y="3414"/>
                    <a:pt x="9628" y="3347"/>
                  </a:cubicBezTo>
                  <a:lnTo>
                    <a:pt x="9551" y="3183"/>
                  </a:lnTo>
                  <a:cubicBezTo>
                    <a:pt x="9551" y="3002"/>
                    <a:pt x="9521" y="2818"/>
                    <a:pt x="9461" y="2644"/>
                  </a:cubicBezTo>
                  <a:cubicBezTo>
                    <a:pt x="9401" y="2470"/>
                    <a:pt x="9310" y="2306"/>
                    <a:pt x="9196" y="2162"/>
                  </a:cubicBezTo>
                  <a:lnTo>
                    <a:pt x="9022" y="1382"/>
                  </a:lnTo>
                  <a:lnTo>
                    <a:pt x="9022" y="1312"/>
                  </a:lnTo>
                  <a:lnTo>
                    <a:pt x="8972" y="1174"/>
                  </a:lnTo>
                  <a:cubicBezTo>
                    <a:pt x="8845" y="733"/>
                    <a:pt x="8533" y="368"/>
                    <a:pt x="8111" y="164"/>
                  </a:cubicBezTo>
                  <a:cubicBezTo>
                    <a:pt x="7887" y="55"/>
                    <a:pt x="7645" y="0"/>
                    <a:pt x="7404" y="0"/>
                  </a:cubicBezTo>
                  <a:close/>
                </a:path>
              </a:pathLst>
            </a:custGeom>
            <a:solidFill>
              <a:srgbClr val="FCFCFC"/>
            </a:solidFill>
            <a:ln>
              <a:noFill/>
            </a:ln>
            <a:effectLst>
              <a:outerShdw blurRad="57150" dist="19050" dir="1380000" algn="bl" rotWithShape="0">
                <a:schemeClr val="dk1">
                  <a:alpha val="5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9" name="Google Shape;3116;p49">
              <a:extLst>
                <a:ext uri="{FF2B5EF4-FFF2-40B4-BE49-F238E27FC236}">
                  <a16:creationId xmlns:a16="http://schemas.microsoft.com/office/drawing/2014/main" id="{B65C1C27-32E5-D7B1-1178-E901707892BF}"/>
                </a:ext>
              </a:extLst>
            </p:cNvPr>
            <p:cNvSpPr/>
            <p:nvPr/>
          </p:nvSpPr>
          <p:spPr>
            <a:xfrm>
              <a:off x="7492980" y="1831970"/>
              <a:ext cx="58531" cy="101721"/>
            </a:xfrm>
            <a:custGeom>
              <a:avLst/>
              <a:gdLst/>
              <a:ahLst/>
              <a:cxnLst/>
              <a:rect l="l" t="t" r="r" b="b"/>
              <a:pathLst>
                <a:path w="1240" h="2155" extrusionOk="0">
                  <a:moveTo>
                    <a:pt x="466" y="0"/>
                  </a:moveTo>
                  <a:cubicBezTo>
                    <a:pt x="408" y="0"/>
                    <a:pt x="348" y="13"/>
                    <a:pt x="292" y="40"/>
                  </a:cubicBezTo>
                  <a:cubicBezTo>
                    <a:pt x="88" y="134"/>
                    <a:pt x="0" y="375"/>
                    <a:pt x="94" y="579"/>
                  </a:cubicBezTo>
                  <a:lnTo>
                    <a:pt x="791" y="2025"/>
                  </a:lnTo>
                  <a:cubicBezTo>
                    <a:pt x="827" y="2104"/>
                    <a:pt x="906" y="2154"/>
                    <a:pt x="992" y="2154"/>
                  </a:cubicBezTo>
                  <a:cubicBezTo>
                    <a:pt x="1009" y="2154"/>
                    <a:pt x="1025" y="2153"/>
                    <a:pt x="1041" y="2149"/>
                  </a:cubicBezTo>
                  <a:cubicBezTo>
                    <a:pt x="1162" y="2119"/>
                    <a:pt x="1239" y="1999"/>
                    <a:pt x="1209" y="1878"/>
                  </a:cubicBezTo>
                  <a:lnTo>
                    <a:pt x="861" y="315"/>
                  </a:lnTo>
                  <a:cubicBezTo>
                    <a:pt x="854" y="287"/>
                    <a:pt x="844" y="261"/>
                    <a:pt x="831" y="234"/>
                  </a:cubicBezTo>
                  <a:cubicBezTo>
                    <a:pt x="763" y="87"/>
                    <a:pt x="618" y="0"/>
                    <a:pt x="466" y="0"/>
                  </a:cubicBezTo>
                  <a:close/>
                </a:path>
              </a:pathLst>
            </a:custGeom>
            <a:solidFill>
              <a:srgbClr val="BDE7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0" name="Google Shape;3117;p49">
              <a:extLst>
                <a:ext uri="{FF2B5EF4-FFF2-40B4-BE49-F238E27FC236}">
                  <a16:creationId xmlns:a16="http://schemas.microsoft.com/office/drawing/2014/main" id="{0A540B61-7AB4-A484-4A20-284780BD3FE0}"/>
                </a:ext>
              </a:extLst>
            </p:cNvPr>
            <p:cNvSpPr/>
            <p:nvPr/>
          </p:nvSpPr>
          <p:spPr>
            <a:xfrm>
              <a:off x="7529184" y="1914527"/>
              <a:ext cx="57398" cy="101721"/>
            </a:xfrm>
            <a:custGeom>
              <a:avLst/>
              <a:gdLst/>
              <a:ahLst/>
              <a:cxnLst/>
              <a:rect l="l" t="t" r="r" b="b"/>
              <a:pathLst>
                <a:path w="1216" h="2155" extrusionOk="0">
                  <a:moveTo>
                    <a:pt x="240" y="0"/>
                  </a:moveTo>
                  <a:cubicBezTo>
                    <a:pt x="208" y="0"/>
                    <a:pt x="175" y="7"/>
                    <a:pt x="144" y="22"/>
                  </a:cubicBezTo>
                  <a:cubicBezTo>
                    <a:pt x="47" y="69"/>
                    <a:pt x="0" y="176"/>
                    <a:pt x="24" y="276"/>
                  </a:cubicBezTo>
                  <a:lnTo>
                    <a:pt x="372" y="1840"/>
                  </a:lnTo>
                  <a:cubicBezTo>
                    <a:pt x="418" y="2027"/>
                    <a:pt x="586" y="2154"/>
                    <a:pt x="770" y="2154"/>
                  </a:cubicBezTo>
                  <a:cubicBezTo>
                    <a:pt x="800" y="2154"/>
                    <a:pt x="830" y="2151"/>
                    <a:pt x="860" y="2144"/>
                  </a:cubicBezTo>
                  <a:cubicBezTo>
                    <a:pt x="1078" y="2090"/>
                    <a:pt x="1215" y="1873"/>
                    <a:pt x="1165" y="1656"/>
                  </a:cubicBezTo>
                  <a:cubicBezTo>
                    <a:pt x="1158" y="1628"/>
                    <a:pt x="1148" y="1599"/>
                    <a:pt x="1135" y="1575"/>
                  </a:cubicBezTo>
                  <a:lnTo>
                    <a:pt x="442" y="129"/>
                  </a:lnTo>
                  <a:cubicBezTo>
                    <a:pt x="406" y="49"/>
                    <a:pt x="325" y="0"/>
                    <a:pt x="240" y="0"/>
                  </a:cubicBezTo>
                  <a:close/>
                </a:path>
              </a:pathLst>
            </a:custGeom>
            <a:solidFill>
              <a:srgbClr val="BDE7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1" name="Google Shape;3118;p49">
              <a:extLst>
                <a:ext uri="{FF2B5EF4-FFF2-40B4-BE49-F238E27FC236}">
                  <a16:creationId xmlns:a16="http://schemas.microsoft.com/office/drawing/2014/main" id="{99DC8A4C-4D3B-095F-7873-0453F57ECF5A}"/>
                </a:ext>
              </a:extLst>
            </p:cNvPr>
            <p:cNvSpPr/>
            <p:nvPr/>
          </p:nvSpPr>
          <p:spPr>
            <a:xfrm>
              <a:off x="7529184" y="1914527"/>
              <a:ext cx="37479" cy="57445"/>
            </a:xfrm>
            <a:custGeom>
              <a:avLst/>
              <a:gdLst/>
              <a:ahLst/>
              <a:cxnLst/>
              <a:rect l="l" t="t" r="r" b="b"/>
              <a:pathLst>
                <a:path w="794" h="1217" extrusionOk="0">
                  <a:moveTo>
                    <a:pt x="240" y="0"/>
                  </a:moveTo>
                  <a:cubicBezTo>
                    <a:pt x="208" y="0"/>
                    <a:pt x="175" y="7"/>
                    <a:pt x="144" y="22"/>
                  </a:cubicBezTo>
                  <a:cubicBezTo>
                    <a:pt x="47" y="69"/>
                    <a:pt x="0" y="176"/>
                    <a:pt x="24" y="276"/>
                  </a:cubicBezTo>
                  <a:lnTo>
                    <a:pt x="234" y="1217"/>
                  </a:lnTo>
                  <a:cubicBezTo>
                    <a:pt x="452" y="1089"/>
                    <a:pt x="653" y="969"/>
                    <a:pt x="653" y="969"/>
                  </a:cubicBezTo>
                  <a:cubicBezTo>
                    <a:pt x="703" y="939"/>
                    <a:pt x="753" y="902"/>
                    <a:pt x="793" y="862"/>
                  </a:cubicBezTo>
                  <a:lnTo>
                    <a:pt x="442" y="129"/>
                  </a:lnTo>
                  <a:cubicBezTo>
                    <a:pt x="406" y="49"/>
                    <a:pt x="325" y="0"/>
                    <a:pt x="240" y="0"/>
                  </a:cubicBezTo>
                  <a:close/>
                </a:path>
              </a:pathLst>
            </a:custGeom>
            <a:solidFill>
              <a:srgbClr val="BDE7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2" name="Google Shape;3119;p49">
              <a:extLst>
                <a:ext uri="{FF2B5EF4-FFF2-40B4-BE49-F238E27FC236}">
                  <a16:creationId xmlns:a16="http://schemas.microsoft.com/office/drawing/2014/main" id="{797346B2-6D6B-452A-0B68-9486F0C07C33}"/>
                </a:ext>
              </a:extLst>
            </p:cNvPr>
            <p:cNvSpPr/>
            <p:nvPr/>
          </p:nvSpPr>
          <p:spPr>
            <a:xfrm>
              <a:off x="7510540" y="1882996"/>
              <a:ext cx="40972" cy="50695"/>
            </a:xfrm>
            <a:custGeom>
              <a:avLst/>
              <a:gdLst/>
              <a:ahLst/>
              <a:cxnLst/>
              <a:rect l="l" t="t" r="r" b="b"/>
              <a:pathLst>
                <a:path w="868" h="1074" extrusionOk="0">
                  <a:moveTo>
                    <a:pt x="596" y="0"/>
                  </a:moveTo>
                  <a:cubicBezTo>
                    <a:pt x="559" y="0"/>
                    <a:pt x="519" y="3"/>
                    <a:pt x="482" y="7"/>
                  </a:cubicBezTo>
                  <a:cubicBezTo>
                    <a:pt x="482" y="7"/>
                    <a:pt x="251" y="40"/>
                    <a:pt x="0" y="74"/>
                  </a:cubicBezTo>
                  <a:lnTo>
                    <a:pt x="419" y="944"/>
                  </a:lnTo>
                  <a:cubicBezTo>
                    <a:pt x="455" y="1023"/>
                    <a:pt x="534" y="1073"/>
                    <a:pt x="620" y="1073"/>
                  </a:cubicBezTo>
                  <a:cubicBezTo>
                    <a:pt x="637" y="1073"/>
                    <a:pt x="653" y="1072"/>
                    <a:pt x="669" y="1068"/>
                  </a:cubicBezTo>
                  <a:cubicBezTo>
                    <a:pt x="790" y="1038"/>
                    <a:pt x="867" y="918"/>
                    <a:pt x="837" y="797"/>
                  </a:cubicBezTo>
                  <a:lnTo>
                    <a:pt x="660" y="3"/>
                  </a:lnTo>
                  <a:cubicBezTo>
                    <a:pt x="640" y="0"/>
                    <a:pt x="616" y="0"/>
                    <a:pt x="596" y="0"/>
                  </a:cubicBezTo>
                  <a:close/>
                </a:path>
              </a:pathLst>
            </a:custGeom>
            <a:solidFill>
              <a:srgbClr val="BDE7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3" name="Google Shape;3120;p49">
              <a:extLst>
                <a:ext uri="{FF2B5EF4-FFF2-40B4-BE49-F238E27FC236}">
                  <a16:creationId xmlns:a16="http://schemas.microsoft.com/office/drawing/2014/main" id="{B114DF67-209D-B4AC-4EC9-D2D179B59822}"/>
                </a:ext>
              </a:extLst>
            </p:cNvPr>
            <p:cNvSpPr/>
            <p:nvPr/>
          </p:nvSpPr>
          <p:spPr>
            <a:xfrm>
              <a:off x="7483823" y="1904804"/>
              <a:ext cx="76515" cy="63535"/>
            </a:xfrm>
            <a:custGeom>
              <a:avLst/>
              <a:gdLst/>
              <a:ahLst/>
              <a:cxnLst/>
              <a:rect l="l" t="t" r="r" b="b"/>
              <a:pathLst>
                <a:path w="1621" h="1346" extrusionOk="0">
                  <a:moveTo>
                    <a:pt x="1159" y="0"/>
                  </a:moveTo>
                  <a:cubicBezTo>
                    <a:pt x="1143" y="0"/>
                    <a:pt x="1126" y="1"/>
                    <a:pt x="1108" y="3"/>
                  </a:cubicBezTo>
                  <a:lnTo>
                    <a:pt x="1" y="154"/>
                  </a:lnTo>
                  <a:lnTo>
                    <a:pt x="412" y="1346"/>
                  </a:lnTo>
                  <a:lnTo>
                    <a:pt x="1376" y="780"/>
                  </a:lnTo>
                  <a:cubicBezTo>
                    <a:pt x="1547" y="677"/>
                    <a:pt x="1620" y="469"/>
                    <a:pt x="1557" y="281"/>
                  </a:cubicBezTo>
                  <a:cubicBezTo>
                    <a:pt x="1499" y="110"/>
                    <a:pt x="1338" y="0"/>
                    <a:pt x="1159" y="0"/>
                  </a:cubicBezTo>
                  <a:close/>
                </a:path>
              </a:pathLst>
            </a:custGeom>
            <a:solidFill>
              <a:srgbClr val="FFD8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4" name="Google Shape;3121;p49">
              <a:extLst>
                <a:ext uri="{FF2B5EF4-FFF2-40B4-BE49-F238E27FC236}">
                  <a16:creationId xmlns:a16="http://schemas.microsoft.com/office/drawing/2014/main" id="{1EF38710-26E7-8BF8-791E-ED3DF0AD3656}"/>
                </a:ext>
              </a:extLst>
            </p:cNvPr>
            <p:cNvSpPr/>
            <p:nvPr/>
          </p:nvSpPr>
          <p:spPr>
            <a:xfrm>
              <a:off x="7483823" y="1911270"/>
              <a:ext cx="76515" cy="57068"/>
            </a:xfrm>
            <a:custGeom>
              <a:avLst/>
              <a:gdLst/>
              <a:ahLst/>
              <a:cxnLst/>
              <a:rect l="l" t="t" r="r" b="b"/>
              <a:pathLst>
                <a:path w="1621" h="1209" extrusionOk="0">
                  <a:moveTo>
                    <a:pt x="121" y="1"/>
                  </a:moveTo>
                  <a:lnTo>
                    <a:pt x="1" y="17"/>
                  </a:lnTo>
                  <a:lnTo>
                    <a:pt x="412" y="1209"/>
                  </a:lnTo>
                  <a:lnTo>
                    <a:pt x="1376" y="643"/>
                  </a:lnTo>
                  <a:cubicBezTo>
                    <a:pt x="1547" y="540"/>
                    <a:pt x="1620" y="332"/>
                    <a:pt x="1557" y="144"/>
                  </a:cubicBezTo>
                  <a:cubicBezTo>
                    <a:pt x="1550" y="128"/>
                    <a:pt x="1544" y="114"/>
                    <a:pt x="1537" y="98"/>
                  </a:cubicBezTo>
                  <a:cubicBezTo>
                    <a:pt x="1500" y="168"/>
                    <a:pt x="1447" y="228"/>
                    <a:pt x="1376" y="271"/>
                  </a:cubicBezTo>
                  <a:lnTo>
                    <a:pt x="412" y="841"/>
                  </a:lnTo>
                  <a:lnTo>
                    <a:pt x="121" y="1"/>
                  </a:ln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5" name="Google Shape;3122;p49">
              <a:extLst>
                <a:ext uri="{FF2B5EF4-FFF2-40B4-BE49-F238E27FC236}">
                  <a16:creationId xmlns:a16="http://schemas.microsoft.com/office/drawing/2014/main" id="{64DA8B3E-D221-3E70-9AC2-D211EE93BA14}"/>
                </a:ext>
              </a:extLst>
            </p:cNvPr>
            <p:cNvSpPr/>
            <p:nvPr/>
          </p:nvSpPr>
          <p:spPr>
            <a:xfrm>
              <a:off x="7265937" y="2022574"/>
              <a:ext cx="28463" cy="81519"/>
            </a:xfrm>
            <a:custGeom>
              <a:avLst/>
              <a:gdLst/>
              <a:ahLst/>
              <a:cxnLst/>
              <a:rect l="l" t="t" r="r" b="b"/>
              <a:pathLst>
                <a:path w="603" h="1727" extrusionOk="0">
                  <a:moveTo>
                    <a:pt x="374" y="1"/>
                  </a:moveTo>
                  <a:cubicBezTo>
                    <a:pt x="264" y="1"/>
                    <a:pt x="170" y="81"/>
                    <a:pt x="158" y="193"/>
                  </a:cubicBezTo>
                  <a:lnTo>
                    <a:pt x="14" y="1485"/>
                  </a:lnTo>
                  <a:cubicBezTo>
                    <a:pt x="0" y="1606"/>
                    <a:pt x="87" y="1713"/>
                    <a:pt x="208" y="1726"/>
                  </a:cubicBezTo>
                  <a:lnTo>
                    <a:pt x="231" y="1726"/>
                  </a:lnTo>
                  <a:cubicBezTo>
                    <a:pt x="342" y="1726"/>
                    <a:pt x="436" y="1646"/>
                    <a:pt x="449" y="1532"/>
                  </a:cubicBezTo>
                  <a:lnTo>
                    <a:pt x="589" y="240"/>
                  </a:lnTo>
                  <a:cubicBezTo>
                    <a:pt x="603" y="123"/>
                    <a:pt x="519" y="16"/>
                    <a:pt x="399" y="2"/>
                  </a:cubicBezTo>
                  <a:cubicBezTo>
                    <a:pt x="391" y="1"/>
                    <a:pt x="382" y="1"/>
                    <a:pt x="374" y="1"/>
                  </a:cubicBezTo>
                  <a:close/>
                </a:path>
              </a:pathLst>
            </a:custGeom>
            <a:solidFill>
              <a:srgbClr val="DADA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6" name="Google Shape;3123;p49">
              <a:extLst>
                <a:ext uri="{FF2B5EF4-FFF2-40B4-BE49-F238E27FC236}">
                  <a16:creationId xmlns:a16="http://schemas.microsoft.com/office/drawing/2014/main" id="{9FFDF587-67BE-48DF-A9C4-997273E28FE8}"/>
                </a:ext>
              </a:extLst>
            </p:cNvPr>
            <p:cNvSpPr/>
            <p:nvPr/>
          </p:nvSpPr>
          <p:spPr>
            <a:xfrm>
              <a:off x="7447147" y="1996471"/>
              <a:ext cx="46825" cy="96529"/>
            </a:xfrm>
            <a:custGeom>
              <a:avLst/>
              <a:gdLst/>
              <a:ahLst/>
              <a:cxnLst/>
              <a:rect l="l" t="t" r="r" b="b"/>
              <a:pathLst>
                <a:path w="992" h="2045" extrusionOk="0">
                  <a:moveTo>
                    <a:pt x="240" y="1"/>
                  </a:moveTo>
                  <a:cubicBezTo>
                    <a:pt x="220" y="1"/>
                    <a:pt x="199" y="4"/>
                    <a:pt x="178" y="10"/>
                  </a:cubicBezTo>
                  <a:cubicBezTo>
                    <a:pt x="64" y="47"/>
                    <a:pt x="1" y="170"/>
                    <a:pt x="34" y="284"/>
                  </a:cubicBezTo>
                  <a:lnTo>
                    <a:pt x="540" y="1891"/>
                  </a:lnTo>
                  <a:cubicBezTo>
                    <a:pt x="570" y="1984"/>
                    <a:pt x="654" y="2045"/>
                    <a:pt x="747" y="2045"/>
                  </a:cubicBezTo>
                  <a:cubicBezTo>
                    <a:pt x="767" y="2045"/>
                    <a:pt x="790" y="2041"/>
                    <a:pt x="811" y="2035"/>
                  </a:cubicBezTo>
                  <a:cubicBezTo>
                    <a:pt x="928" y="1998"/>
                    <a:pt x="991" y="1874"/>
                    <a:pt x="955" y="1760"/>
                  </a:cubicBezTo>
                  <a:lnTo>
                    <a:pt x="453" y="153"/>
                  </a:lnTo>
                  <a:cubicBezTo>
                    <a:pt x="423" y="61"/>
                    <a:pt x="334" y="1"/>
                    <a:pt x="240" y="1"/>
                  </a:cubicBezTo>
                  <a:close/>
                </a:path>
              </a:pathLst>
            </a:custGeom>
            <a:solidFill>
              <a:srgbClr val="DADA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7" name="Google Shape;3124;p49">
              <a:extLst>
                <a:ext uri="{FF2B5EF4-FFF2-40B4-BE49-F238E27FC236}">
                  <a16:creationId xmlns:a16="http://schemas.microsoft.com/office/drawing/2014/main" id="{1838C228-2486-A4EF-BCD1-8B9FD07DCA47}"/>
                </a:ext>
              </a:extLst>
            </p:cNvPr>
            <p:cNvSpPr/>
            <p:nvPr/>
          </p:nvSpPr>
          <p:spPr>
            <a:xfrm>
              <a:off x="7222605" y="1882005"/>
              <a:ext cx="313566" cy="168324"/>
            </a:xfrm>
            <a:custGeom>
              <a:avLst/>
              <a:gdLst/>
              <a:ahLst/>
              <a:cxnLst/>
              <a:rect l="l" t="t" r="r" b="b"/>
              <a:pathLst>
                <a:path w="6643" h="3566" extrusionOk="0">
                  <a:moveTo>
                    <a:pt x="4867" y="0"/>
                  </a:moveTo>
                  <a:cubicBezTo>
                    <a:pt x="4754" y="0"/>
                    <a:pt x="4640" y="13"/>
                    <a:pt x="4527" y="38"/>
                  </a:cubicBezTo>
                  <a:lnTo>
                    <a:pt x="1728" y="1471"/>
                  </a:lnTo>
                  <a:cubicBezTo>
                    <a:pt x="1441" y="1668"/>
                    <a:pt x="1163" y="1872"/>
                    <a:pt x="895" y="2087"/>
                  </a:cubicBezTo>
                  <a:cubicBezTo>
                    <a:pt x="878" y="2100"/>
                    <a:pt x="861" y="2113"/>
                    <a:pt x="844" y="2127"/>
                  </a:cubicBezTo>
                  <a:cubicBezTo>
                    <a:pt x="823" y="2149"/>
                    <a:pt x="794" y="2160"/>
                    <a:pt x="766" y="2160"/>
                  </a:cubicBezTo>
                  <a:cubicBezTo>
                    <a:pt x="733" y="2160"/>
                    <a:pt x="700" y="2145"/>
                    <a:pt x="677" y="2116"/>
                  </a:cubicBezTo>
                  <a:cubicBezTo>
                    <a:pt x="603" y="2027"/>
                    <a:pt x="493" y="1979"/>
                    <a:pt x="382" y="1979"/>
                  </a:cubicBezTo>
                  <a:cubicBezTo>
                    <a:pt x="305" y="1979"/>
                    <a:pt x="229" y="2006"/>
                    <a:pt x="158" y="2053"/>
                  </a:cubicBezTo>
                  <a:cubicBezTo>
                    <a:pt x="58" y="2127"/>
                    <a:pt x="1" y="2244"/>
                    <a:pt x="1" y="2365"/>
                  </a:cubicBezTo>
                  <a:cubicBezTo>
                    <a:pt x="1" y="2408"/>
                    <a:pt x="8" y="2448"/>
                    <a:pt x="21" y="2492"/>
                  </a:cubicBezTo>
                  <a:lnTo>
                    <a:pt x="75" y="2642"/>
                  </a:lnTo>
                  <a:cubicBezTo>
                    <a:pt x="267" y="3196"/>
                    <a:pt x="785" y="3566"/>
                    <a:pt x="1370" y="3566"/>
                  </a:cubicBezTo>
                  <a:cubicBezTo>
                    <a:pt x="1375" y="3566"/>
                    <a:pt x="1381" y="3566"/>
                    <a:pt x="1387" y="3566"/>
                  </a:cubicBezTo>
                  <a:lnTo>
                    <a:pt x="1407" y="3566"/>
                  </a:lnTo>
                  <a:cubicBezTo>
                    <a:pt x="2729" y="3566"/>
                    <a:pt x="4068" y="3442"/>
                    <a:pt x="5323" y="3003"/>
                  </a:cubicBezTo>
                  <a:cubicBezTo>
                    <a:pt x="6150" y="2716"/>
                    <a:pt x="6642" y="1812"/>
                    <a:pt x="6315" y="972"/>
                  </a:cubicBezTo>
                  <a:cubicBezTo>
                    <a:pt x="6077" y="367"/>
                    <a:pt x="5485" y="0"/>
                    <a:pt x="4867" y="0"/>
                  </a:cubicBezTo>
                  <a:close/>
                </a:path>
              </a:pathLst>
            </a:custGeom>
            <a:solidFill>
              <a:srgbClr val="E6866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8" name="Google Shape;3125;p49">
              <a:extLst>
                <a:ext uri="{FF2B5EF4-FFF2-40B4-BE49-F238E27FC236}">
                  <a16:creationId xmlns:a16="http://schemas.microsoft.com/office/drawing/2014/main" id="{CC61074E-05FE-5569-64D6-3F60F43DFAB3}"/>
                </a:ext>
              </a:extLst>
            </p:cNvPr>
            <p:cNvSpPr/>
            <p:nvPr/>
          </p:nvSpPr>
          <p:spPr>
            <a:xfrm>
              <a:off x="7222605" y="1942566"/>
              <a:ext cx="307571" cy="107763"/>
            </a:xfrm>
            <a:custGeom>
              <a:avLst/>
              <a:gdLst/>
              <a:ahLst/>
              <a:cxnLst/>
              <a:rect l="l" t="t" r="r" b="b"/>
              <a:pathLst>
                <a:path w="6516" h="2283" extrusionOk="0">
                  <a:moveTo>
                    <a:pt x="6398" y="0"/>
                  </a:moveTo>
                  <a:cubicBezTo>
                    <a:pt x="6307" y="563"/>
                    <a:pt x="5896" y="1058"/>
                    <a:pt x="5323" y="1258"/>
                  </a:cubicBezTo>
                  <a:cubicBezTo>
                    <a:pt x="4084" y="1689"/>
                    <a:pt x="2762" y="1818"/>
                    <a:pt x="1455" y="1818"/>
                  </a:cubicBezTo>
                  <a:cubicBezTo>
                    <a:pt x="1439" y="1818"/>
                    <a:pt x="1423" y="1818"/>
                    <a:pt x="1407" y="1818"/>
                  </a:cubicBezTo>
                  <a:lnTo>
                    <a:pt x="1387" y="1818"/>
                  </a:lnTo>
                  <a:cubicBezTo>
                    <a:pt x="1379" y="1818"/>
                    <a:pt x="1370" y="1818"/>
                    <a:pt x="1362" y="1818"/>
                  </a:cubicBezTo>
                  <a:cubicBezTo>
                    <a:pt x="780" y="1818"/>
                    <a:pt x="267" y="1448"/>
                    <a:pt x="75" y="897"/>
                  </a:cubicBezTo>
                  <a:lnTo>
                    <a:pt x="64" y="867"/>
                  </a:lnTo>
                  <a:cubicBezTo>
                    <a:pt x="24" y="931"/>
                    <a:pt x="1" y="1005"/>
                    <a:pt x="1" y="1082"/>
                  </a:cubicBezTo>
                  <a:cubicBezTo>
                    <a:pt x="1" y="1125"/>
                    <a:pt x="8" y="1165"/>
                    <a:pt x="21" y="1209"/>
                  </a:cubicBezTo>
                  <a:lnTo>
                    <a:pt x="75" y="1359"/>
                  </a:lnTo>
                  <a:cubicBezTo>
                    <a:pt x="267" y="1913"/>
                    <a:pt x="785" y="2283"/>
                    <a:pt x="1370" y="2283"/>
                  </a:cubicBezTo>
                  <a:cubicBezTo>
                    <a:pt x="1375" y="2283"/>
                    <a:pt x="1381" y="2283"/>
                    <a:pt x="1387" y="2283"/>
                  </a:cubicBezTo>
                  <a:lnTo>
                    <a:pt x="1407" y="2283"/>
                  </a:lnTo>
                  <a:cubicBezTo>
                    <a:pt x="2729" y="2283"/>
                    <a:pt x="4068" y="2159"/>
                    <a:pt x="5323" y="1720"/>
                  </a:cubicBezTo>
                  <a:cubicBezTo>
                    <a:pt x="6050" y="1470"/>
                    <a:pt x="6516" y="740"/>
                    <a:pt x="6398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9" name="Google Shape;3126;p49">
              <a:extLst>
                <a:ext uri="{FF2B5EF4-FFF2-40B4-BE49-F238E27FC236}">
                  <a16:creationId xmlns:a16="http://schemas.microsoft.com/office/drawing/2014/main" id="{E9393EBB-CA60-5F57-1A12-8533BDECC6EA}"/>
                </a:ext>
              </a:extLst>
            </p:cNvPr>
            <p:cNvSpPr/>
            <p:nvPr/>
          </p:nvSpPr>
          <p:spPr>
            <a:xfrm>
              <a:off x="7301669" y="1855949"/>
              <a:ext cx="134669" cy="97568"/>
            </a:xfrm>
            <a:custGeom>
              <a:avLst/>
              <a:gdLst/>
              <a:ahLst/>
              <a:cxnLst/>
              <a:rect l="l" t="t" r="r" b="b"/>
              <a:pathLst>
                <a:path w="2853" h="2067" extrusionOk="0">
                  <a:moveTo>
                    <a:pt x="1607" y="0"/>
                  </a:moveTo>
                  <a:cubicBezTo>
                    <a:pt x="719" y="0"/>
                    <a:pt x="0" y="720"/>
                    <a:pt x="0" y="1607"/>
                  </a:cubicBezTo>
                  <a:cubicBezTo>
                    <a:pt x="0" y="1752"/>
                    <a:pt x="20" y="1892"/>
                    <a:pt x="53" y="2023"/>
                  </a:cubicBezTo>
                  <a:cubicBezTo>
                    <a:pt x="55" y="2024"/>
                    <a:pt x="192" y="2067"/>
                    <a:pt x="433" y="2067"/>
                  </a:cubicBezTo>
                  <a:cubicBezTo>
                    <a:pt x="733" y="2067"/>
                    <a:pt x="1191" y="2001"/>
                    <a:pt x="1747" y="1708"/>
                  </a:cubicBezTo>
                  <a:cubicBezTo>
                    <a:pt x="2744" y="1185"/>
                    <a:pt x="2848" y="603"/>
                    <a:pt x="2852" y="590"/>
                  </a:cubicBezTo>
                  <a:cubicBezTo>
                    <a:pt x="2557" y="232"/>
                    <a:pt x="2109" y="0"/>
                    <a:pt x="1607" y="0"/>
                  </a:cubicBezTo>
                  <a:close/>
                </a:path>
              </a:pathLst>
            </a:custGeom>
            <a:solidFill>
              <a:srgbClr val="BDE7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0" name="Google Shape;3127;p49">
              <a:extLst>
                <a:ext uri="{FF2B5EF4-FFF2-40B4-BE49-F238E27FC236}">
                  <a16:creationId xmlns:a16="http://schemas.microsoft.com/office/drawing/2014/main" id="{E1369AE6-931E-877D-C073-B4A187E82241}"/>
                </a:ext>
              </a:extLst>
            </p:cNvPr>
            <p:cNvSpPr/>
            <p:nvPr/>
          </p:nvSpPr>
          <p:spPr>
            <a:xfrm>
              <a:off x="7301669" y="1855949"/>
              <a:ext cx="86758" cy="97568"/>
            </a:xfrm>
            <a:custGeom>
              <a:avLst/>
              <a:gdLst/>
              <a:ahLst/>
              <a:cxnLst/>
              <a:rect l="l" t="t" r="r" b="b"/>
              <a:pathLst>
                <a:path w="1838" h="2067" extrusionOk="0">
                  <a:moveTo>
                    <a:pt x="1607" y="0"/>
                  </a:moveTo>
                  <a:cubicBezTo>
                    <a:pt x="719" y="0"/>
                    <a:pt x="0" y="720"/>
                    <a:pt x="0" y="1607"/>
                  </a:cubicBezTo>
                  <a:cubicBezTo>
                    <a:pt x="0" y="1752"/>
                    <a:pt x="20" y="1892"/>
                    <a:pt x="53" y="2023"/>
                  </a:cubicBezTo>
                  <a:cubicBezTo>
                    <a:pt x="56" y="2023"/>
                    <a:pt x="196" y="2067"/>
                    <a:pt x="441" y="2067"/>
                  </a:cubicBezTo>
                  <a:cubicBezTo>
                    <a:pt x="458" y="2067"/>
                    <a:pt x="476" y="2066"/>
                    <a:pt x="495" y="2066"/>
                  </a:cubicBezTo>
                  <a:cubicBezTo>
                    <a:pt x="475" y="1919"/>
                    <a:pt x="462" y="1718"/>
                    <a:pt x="462" y="1607"/>
                  </a:cubicBezTo>
                  <a:cubicBezTo>
                    <a:pt x="462" y="797"/>
                    <a:pt x="1061" y="128"/>
                    <a:pt x="1837" y="17"/>
                  </a:cubicBezTo>
                  <a:cubicBezTo>
                    <a:pt x="1764" y="8"/>
                    <a:pt x="1687" y="0"/>
                    <a:pt x="1607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1" name="Google Shape;3128;p49">
              <a:extLst>
                <a:ext uri="{FF2B5EF4-FFF2-40B4-BE49-F238E27FC236}">
                  <a16:creationId xmlns:a16="http://schemas.microsoft.com/office/drawing/2014/main" id="{852F8F9A-8F18-759F-1669-2B79C6517B1C}"/>
                </a:ext>
              </a:extLst>
            </p:cNvPr>
            <p:cNvSpPr/>
            <p:nvPr/>
          </p:nvSpPr>
          <p:spPr>
            <a:xfrm>
              <a:off x="7305587" y="1975607"/>
              <a:ext cx="110879" cy="91195"/>
            </a:xfrm>
            <a:custGeom>
              <a:avLst/>
              <a:gdLst/>
              <a:ahLst/>
              <a:cxnLst/>
              <a:rect l="l" t="t" r="r" b="b"/>
              <a:pathLst>
                <a:path w="2349" h="1932" extrusionOk="0">
                  <a:moveTo>
                    <a:pt x="2155" y="1"/>
                  </a:moveTo>
                  <a:cubicBezTo>
                    <a:pt x="2146" y="1"/>
                    <a:pt x="2136" y="2"/>
                    <a:pt x="2126" y="3"/>
                  </a:cubicBezTo>
                  <a:lnTo>
                    <a:pt x="596" y="268"/>
                  </a:lnTo>
                  <a:cubicBezTo>
                    <a:pt x="432" y="294"/>
                    <a:pt x="295" y="411"/>
                    <a:pt x="238" y="569"/>
                  </a:cubicBezTo>
                  <a:lnTo>
                    <a:pt x="118" y="914"/>
                  </a:lnTo>
                  <a:cubicBezTo>
                    <a:pt x="1" y="1252"/>
                    <a:pt x="134" y="1627"/>
                    <a:pt x="439" y="1817"/>
                  </a:cubicBezTo>
                  <a:cubicBezTo>
                    <a:pt x="565" y="1894"/>
                    <a:pt x="704" y="1931"/>
                    <a:pt x="841" y="1931"/>
                  </a:cubicBezTo>
                  <a:cubicBezTo>
                    <a:pt x="1103" y="1931"/>
                    <a:pt x="1359" y="1798"/>
                    <a:pt x="1504" y="1556"/>
                  </a:cubicBezTo>
                  <a:lnTo>
                    <a:pt x="2287" y="234"/>
                  </a:lnTo>
                  <a:cubicBezTo>
                    <a:pt x="2349" y="129"/>
                    <a:pt x="2270" y="1"/>
                    <a:pt x="2155" y="1"/>
                  </a:cubicBezTo>
                  <a:close/>
                </a:path>
              </a:pathLst>
            </a:custGeom>
            <a:solidFill>
              <a:srgbClr val="FFD8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2" name="Google Shape;3129;p49">
              <a:extLst>
                <a:ext uri="{FF2B5EF4-FFF2-40B4-BE49-F238E27FC236}">
                  <a16:creationId xmlns:a16="http://schemas.microsoft.com/office/drawing/2014/main" id="{F4445258-EE13-19BF-10E2-59597F7122D8}"/>
                </a:ext>
              </a:extLst>
            </p:cNvPr>
            <p:cNvSpPr/>
            <p:nvPr/>
          </p:nvSpPr>
          <p:spPr>
            <a:xfrm>
              <a:off x="7305587" y="1986181"/>
              <a:ext cx="50743" cy="80669"/>
            </a:xfrm>
            <a:custGeom>
              <a:avLst/>
              <a:gdLst/>
              <a:ahLst/>
              <a:cxnLst/>
              <a:rect l="l" t="t" r="r" b="b"/>
              <a:pathLst>
                <a:path w="1075" h="1709" extrusionOk="0">
                  <a:moveTo>
                    <a:pt x="834" y="0"/>
                  </a:moveTo>
                  <a:lnTo>
                    <a:pt x="596" y="44"/>
                  </a:lnTo>
                  <a:cubicBezTo>
                    <a:pt x="432" y="70"/>
                    <a:pt x="295" y="187"/>
                    <a:pt x="238" y="345"/>
                  </a:cubicBezTo>
                  <a:lnTo>
                    <a:pt x="118" y="690"/>
                  </a:lnTo>
                  <a:cubicBezTo>
                    <a:pt x="1" y="1028"/>
                    <a:pt x="134" y="1403"/>
                    <a:pt x="439" y="1593"/>
                  </a:cubicBezTo>
                  <a:cubicBezTo>
                    <a:pt x="565" y="1672"/>
                    <a:pt x="704" y="1709"/>
                    <a:pt x="842" y="1709"/>
                  </a:cubicBezTo>
                  <a:cubicBezTo>
                    <a:pt x="921" y="1709"/>
                    <a:pt x="999" y="1697"/>
                    <a:pt x="1075" y="1674"/>
                  </a:cubicBezTo>
                  <a:cubicBezTo>
                    <a:pt x="1015" y="1654"/>
                    <a:pt x="957" y="1627"/>
                    <a:pt x="901" y="1593"/>
                  </a:cubicBezTo>
                  <a:cubicBezTo>
                    <a:pt x="596" y="1403"/>
                    <a:pt x="463" y="1028"/>
                    <a:pt x="583" y="690"/>
                  </a:cubicBezTo>
                  <a:lnTo>
                    <a:pt x="704" y="345"/>
                  </a:lnTo>
                  <a:cubicBezTo>
                    <a:pt x="730" y="268"/>
                    <a:pt x="774" y="127"/>
                    <a:pt x="834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3" name="Google Shape;3130;p49">
              <a:extLst>
                <a:ext uri="{FF2B5EF4-FFF2-40B4-BE49-F238E27FC236}">
                  <a16:creationId xmlns:a16="http://schemas.microsoft.com/office/drawing/2014/main" id="{4BF9F5F7-FAF8-5379-64A7-A908173FB81E}"/>
                </a:ext>
              </a:extLst>
            </p:cNvPr>
            <p:cNvSpPr/>
            <p:nvPr/>
          </p:nvSpPr>
          <p:spPr>
            <a:xfrm>
              <a:off x="7446203" y="2046505"/>
              <a:ext cx="72267" cy="72267"/>
            </a:xfrm>
            <a:custGeom>
              <a:avLst/>
              <a:gdLst/>
              <a:ahLst/>
              <a:cxnLst/>
              <a:rect l="l" t="t" r="r" b="b"/>
              <a:pathLst>
                <a:path w="1531" h="1531" extrusionOk="0">
                  <a:moveTo>
                    <a:pt x="767" y="0"/>
                  </a:moveTo>
                  <a:cubicBezTo>
                    <a:pt x="345" y="0"/>
                    <a:pt x="1" y="342"/>
                    <a:pt x="1" y="768"/>
                  </a:cubicBezTo>
                  <a:cubicBezTo>
                    <a:pt x="1" y="1189"/>
                    <a:pt x="345" y="1531"/>
                    <a:pt x="767" y="1531"/>
                  </a:cubicBezTo>
                  <a:cubicBezTo>
                    <a:pt x="1189" y="1531"/>
                    <a:pt x="1530" y="1189"/>
                    <a:pt x="1530" y="768"/>
                  </a:cubicBezTo>
                  <a:cubicBezTo>
                    <a:pt x="1530" y="342"/>
                    <a:pt x="1189" y="0"/>
                    <a:pt x="767" y="0"/>
                  </a:cubicBezTo>
                  <a:close/>
                </a:path>
              </a:pathLst>
            </a:custGeom>
            <a:solidFill>
              <a:srgbClr val="FADA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4" name="Google Shape;3131;p49">
              <a:extLst>
                <a:ext uri="{FF2B5EF4-FFF2-40B4-BE49-F238E27FC236}">
                  <a16:creationId xmlns:a16="http://schemas.microsoft.com/office/drawing/2014/main" id="{F7F92C9C-7E15-5588-91D5-2AB1EFCFDCF2}"/>
                </a:ext>
              </a:extLst>
            </p:cNvPr>
            <p:cNvSpPr/>
            <p:nvPr/>
          </p:nvSpPr>
          <p:spPr>
            <a:xfrm>
              <a:off x="7469096" y="2069446"/>
              <a:ext cx="26622" cy="26575"/>
            </a:xfrm>
            <a:custGeom>
              <a:avLst/>
              <a:gdLst/>
              <a:ahLst/>
              <a:cxnLst/>
              <a:rect l="l" t="t" r="r" b="b"/>
              <a:pathLst>
                <a:path w="564" h="563" extrusionOk="0">
                  <a:moveTo>
                    <a:pt x="282" y="1"/>
                  </a:moveTo>
                  <a:cubicBezTo>
                    <a:pt x="129" y="1"/>
                    <a:pt x="1" y="124"/>
                    <a:pt x="1" y="282"/>
                  </a:cubicBezTo>
                  <a:cubicBezTo>
                    <a:pt x="1" y="435"/>
                    <a:pt x="129" y="563"/>
                    <a:pt x="282" y="563"/>
                  </a:cubicBezTo>
                  <a:cubicBezTo>
                    <a:pt x="436" y="563"/>
                    <a:pt x="563" y="435"/>
                    <a:pt x="563" y="282"/>
                  </a:cubicBezTo>
                  <a:cubicBezTo>
                    <a:pt x="563" y="124"/>
                    <a:pt x="436" y="1"/>
                    <a:pt x="282" y="1"/>
                  </a:cubicBezTo>
                  <a:close/>
                </a:path>
              </a:pathLst>
            </a:custGeom>
            <a:solidFill>
              <a:srgbClr val="DADA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5" name="Google Shape;3132;p49">
              <a:extLst>
                <a:ext uri="{FF2B5EF4-FFF2-40B4-BE49-F238E27FC236}">
                  <a16:creationId xmlns:a16="http://schemas.microsoft.com/office/drawing/2014/main" id="{5BFDAC31-B25F-E7CC-4502-616A33C400A1}"/>
                </a:ext>
              </a:extLst>
            </p:cNvPr>
            <p:cNvSpPr/>
            <p:nvPr/>
          </p:nvSpPr>
          <p:spPr>
            <a:xfrm>
              <a:off x="7251870" y="2068974"/>
              <a:ext cx="49987" cy="49799"/>
            </a:xfrm>
            <a:custGeom>
              <a:avLst/>
              <a:gdLst/>
              <a:ahLst/>
              <a:cxnLst/>
              <a:rect l="l" t="t" r="r" b="b"/>
              <a:pathLst>
                <a:path w="1059" h="1055" extrusionOk="0">
                  <a:moveTo>
                    <a:pt x="529" y="0"/>
                  </a:moveTo>
                  <a:cubicBezTo>
                    <a:pt x="238" y="0"/>
                    <a:pt x="0" y="235"/>
                    <a:pt x="0" y="525"/>
                  </a:cubicBezTo>
                  <a:cubicBezTo>
                    <a:pt x="0" y="817"/>
                    <a:pt x="238" y="1055"/>
                    <a:pt x="529" y="1055"/>
                  </a:cubicBezTo>
                  <a:cubicBezTo>
                    <a:pt x="821" y="1055"/>
                    <a:pt x="1058" y="817"/>
                    <a:pt x="1058" y="525"/>
                  </a:cubicBezTo>
                  <a:cubicBezTo>
                    <a:pt x="1058" y="235"/>
                    <a:pt x="821" y="0"/>
                    <a:pt x="529" y="0"/>
                  </a:cubicBezTo>
                  <a:close/>
                </a:path>
              </a:pathLst>
            </a:custGeom>
            <a:solidFill>
              <a:srgbClr val="FADA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6" name="Google Shape;3133;p49">
              <a:extLst>
                <a:ext uri="{FF2B5EF4-FFF2-40B4-BE49-F238E27FC236}">
                  <a16:creationId xmlns:a16="http://schemas.microsoft.com/office/drawing/2014/main" id="{62A33732-C6E0-F05A-48F0-54803685AB82}"/>
                </a:ext>
              </a:extLst>
            </p:cNvPr>
            <p:cNvSpPr/>
            <p:nvPr/>
          </p:nvSpPr>
          <p:spPr>
            <a:xfrm>
              <a:off x="7267683" y="2084598"/>
              <a:ext cx="18362" cy="18362"/>
            </a:xfrm>
            <a:custGeom>
              <a:avLst/>
              <a:gdLst/>
              <a:ahLst/>
              <a:cxnLst/>
              <a:rect l="l" t="t" r="r" b="b"/>
              <a:pathLst>
                <a:path w="389" h="389" extrusionOk="0">
                  <a:moveTo>
                    <a:pt x="194" y="1"/>
                  </a:moveTo>
                  <a:cubicBezTo>
                    <a:pt x="87" y="1"/>
                    <a:pt x="0" y="88"/>
                    <a:pt x="0" y="194"/>
                  </a:cubicBezTo>
                  <a:cubicBezTo>
                    <a:pt x="0" y="302"/>
                    <a:pt x="87" y="389"/>
                    <a:pt x="194" y="389"/>
                  </a:cubicBezTo>
                  <a:cubicBezTo>
                    <a:pt x="302" y="389"/>
                    <a:pt x="388" y="302"/>
                    <a:pt x="388" y="194"/>
                  </a:cubicBezTo>
                  <a:cubicBezTo>
                    <a:pt x="388" y="88"/>
                    <a:pt x="302" y="1"/>
                    <a:pt x="194" y="1"/>
                  </a:cubicBezTo>
                  <a:close/>
                </a:path>
              </a:pathLst>
            </a:custGeom>
            <a:solidFill>
              <a:srgbClr val="DADA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7" name="Google Shape;3134;p49">
              <a:extLst>
                <a:ext uri="{FF2B5EF4-FFF2-40B4-BE49-F238E27FC236}">
                  <a16:creationId xmlns:a16="http://schemas.microsoft.com/office/drawing/2014/main" id="{7ECD0E8E-3181-83E0-2BFC-72B40829119D}"/>
                </a:ext>
              </a:extLst>
            </p:cNvPr>
            <p:cNvSpPr/>
            <p:nvPr/>
          </p:nvSpPr>
          <p:spPr>
            <a:xfrm>
              <a:off x="7463762" y="2063923"/>
              <a:ext cx="37479" cy="37479"/>
            </a:xfrm>
            <a:custGeom>
              <a:avLst/>
              <a:gdLst/>
              <a:ahLst/>
              <a:cxnLst/>
              <a:rect l="l" t="t" r="r" b="b"/>
              <a:pathLst>
                <a:path w="794" h="794" extrusionOk="0">
                  <a:moveTo>
                    <a:pt x="395" y="231"/>
                  </a:moveTo>
                  <a:cubicBezTo>
                    <a:pt x="489" y="231"/>
                    <a:pt x="563" y="305"/>
                    <a:pt x="563" y="395"/>
                  </a:cubicBezTo>
                  <a:cubicBezTo>
                    <a:pt x="563" y="485"/>
                    <a:pt x="489" y="563"/>
                    <a:pt x="395" y="563"/>
                  </a:cubicBezTo>
                  <a:cubicBezTo>
                    <a:pt x="305" y="563"/>
                    <a:pt x="231" y="485"/>
                    <a:pt x="231" y="395"/>
                  </a:cubicBezTo>
                  <a:cubicBezTo>
                    <a:pt x="231" y="305"/>
                    <a:pt x="305" y="231"/>
                    <a:pt x="395" y="231"/>
                  </a:cubicBezTo>
                  <a:close/>
                  <a:moveTo>
                    <a:pt x="395" y="0"/>
                  </a:moveTo>
                  <a:cubicBezTo>
                    <a:pt x="177" y="0"/>
                    <a:pt x="1" y="178"/>
                    <a:pt x="1" y="395"/>
                  </a:cubicBezTo>
                  <a:cubicBezTo>
                    <a:pt x="1" y="616"/>
                    <a:pt x="177" y="793"/>
                    <a:pt x="395" y="793"/>
                  </a:cubicBezTo>
                  <a:cubicBezTo>
                    <a:pt x="616" y="793"/>
                    <a:pt x="794" y="616"/>
                    <a:pt x="794" y="395"/>
                  </a:cubicBezTo>
                  <a:cubicBezTo>
                    <a:pt x="794" y="178"/>
                    <a:pt x="616" y="0"/>
                    <a:pt x="395" y="0"/>
                  </a:cubicBezTo>
                  <a:close/>
                </a:path>
              </a:pathLst>
            </a:custGeom>
            <a:solidFill>
              <a:srgbClr val="6C3D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8" name="Google Shape;3135;p49">
              <a:extLst>
                <a:ext uri="{FF2B5EF4-FFF2-40B4-BE49-F238E27FC236}">
                  <a16:creationId xmlns:a16="http://schemas.microsoft.com/office/drawing/2014/main" id="{CB092256-3E45-FAEC-1C9F-6A3B4948208B}"/>
                </a:ext>
              </a:extLst>
            </p:cNvPr>
            <p:cNvSpPr/>
            <p:nvPr/>
          </p:nvSpPr>
          <p:spPr>
            <a:xfrm>
              <a:off x="7262302" y="2079075"/>
              <a:ext cx="29266" cy="29454"/>
            </a:xfrm>
            <a:custGeom>
              <a:avLst/>
              <a:gdLst/>
              <a:ahLst/>
              <a:cxnLst/>
              <a:rect l="l" t="t" r="r" b="b"/>
              <a:pathLst>
                <a:path w="620" h="624" extrusionOk="0">
                  <a:moveTo>
                    <a:pt x="312" y="234"/>
                  </a:moveTo>
                  <a:cubicBezTo>
                    <a:pt x="352" y="234"/>
                    <a:pt x="388" y="268"/>
                    <a:pt x="388" y="311"/>
                  </a:cubicBezTo>
                  <a:cubicBezTo>
                    <a:pt x="388" y="355"/>
                    <a:pt x="352" y="389"/>
                    <a:pt x="312" y="389"/>
                  </a:cubicBezTo>
                  <a:cubicBezTo>
                    <a:pt x="268" y="389"/>
                    <a:pt x="232" y="355"/>
                    <a:pt x="232" y="311"/>
                  </a:cubicBezTo>
                  <a:cubicBezTo>
                    <a:pt x="232" y="268"/>
                    <a:pt x="268" y="234"/>
                    <a:pt x="312" y="234"/>
                  </a:cubicBezTo>
                  <a:close/>
                  <a:moveTo>
                    <a:pt x="312" y="1"/>
                  </a:moveTo>
                  <a:cubicBezTo>
                    <a:pt x="141" y="1"/>
                    <a:pt x="0" y="141"/>
                    <a:pt x="0" y="311"/>
                  </a:cubicBezTo>
                  <a:cubicBezTo>
                    <a:pt x="0" y="483"/>
                    <a:pt x="141" y="623"/>
                    <a:pt x="312" y="623"/>
                  </a:cubicBezTo>
                  <a:cubicBezTo>
                    <a:pt x="482" y="623"/>
                    <a:pt x="620" y="483"/>
                    <a:pt x="620" y="311"/>
                  </a:cubicBezTo>
                  <a:cubicBezTo>
                    <a:pt x="620" y="141"/>
                    <a:pt x="482" y="1"/>
                    <a:pt x="312" y="1"/>
                  </a:cubicBezTo>
                  <a:close/>
                </a:path>
              </a:pathLst>
            </a:custGeom>
            <a:solidFill>
              <a:srgbClr val="6C3D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9" name="Google Shape;3136;p49">
              <a:extLst>
                <a:ext uri="{FF2B5EF4-FFF2-40B4-BE49-F238E27FC236}">
                  <a16:creationId xmlns:a16="http://schemas.microsoft.com/office/drawing/2014/main" id="{745F627F-572E-5C67-6F54-BDAD48EB6595}"/>
                </a:ext>
              </a:extLst>
            </p:cNvPr>
            <p:cNvSpPr/>
            <p:nvPr/>
          </p:nvSpPr>
          <p:spPr>
            <a:xfrm>
              <a:off x="7217271" y="1826589"/>
              <a:ext cx="376865" cy="297565"/>
            </a:xfrm>
            <a:custGeom>
              <a:avLst/>
              <a:gdLst/>
              <a:ahLst/>
              <a:cxnLst/>
              <a:rect l="l" t="t" r="r" b="b"/>
              <a:pathLst>
                <a:path w="7984" h="6304" extrusionOk="0">
                  <a:moveTo>
                    <a:pt x="6303" y="231"/>
                  </a:moveTo>
                  <a:cubicBezTo>
                    <a:pt x="6433" y="231"/>
                    <a:pt x="6558" y="319"/>
                    <a:pt x="6588" y="452"/>
                  </a:cubicBezTo>
                  <a:lnTo>
                    <a:pt x="6833" y="1543"/>
                  </a:lnTo>
                  <a:lnTo>
                    <a:pt x="6833" y="1543"/>
                  </a:lnTo>
                  <a:cubicBezTo>
                    <a:pt x="6832" y="1541"/>
                    <a:pt x="6827" y="1541"/>
                    <a:pt x="6819" y="1541"/>
                  </a:cubicBezTo>
                  <a:cubicBezTo>
                    <a:pt x="6794" y="1541"/>
                    <a:pt x="6744" y="1546"/>
                    <a:pt x="6742" y="1546"/>
                  </a:cubicBezTo>
                  <a:lnTo>
                    <a:pt x="6491" y="1580"/>
                  </a:lnTo>
                  <a:lnTo>
                    <a:pt x="6042" y="643"/>
                  </a:lnTo>
                  <a:cubicBezTo>
                    <a:pt x="5975" y="499"/>
                    <a:pt x="6039" y="325"/>
                    <a:pt x="6183" y="258"/>
                  </a:cubicBezTo>
                  <a:cubicBezTo>
                    <a:pt x="6222" y="239"/>
                    <a:pt x="6263" y="231"/>
                    <a:pt x="6303" y="231"/>
                  </a:cubicBezTo>
                  <a:close/>
                  <a:moveTo>
                    <a:pt x="6807" y="1772"/>
                  </a:moveTo>
                  <a:cubicBezTo>
                    <a:pt x="6933" y="1772"/>
                    <a:pt x="7054" y="1855"/>
                    <a:pt x="7097" y="1975"/>
                  </a:cubicBezTo>
                  <a:cubicBezTo>
                    <a:pt x="7123" y="2056"/>
                    <a:pt x="7114" y="2142"/>
                    <a:pt x="7077" y="2216"/>
                  </a:cubicBezTo>
                  <a:cubicBezTo>
                    <a:pt x="7054" y="2266"/>
                    <a:pt x="7013" y="2306"/>
                    <a:pt x="6966" y="2334"/>
                  </a:cubicBezTo>
                  <a:lnTo>
                    <a:pt x="6638" y="2527"/>
                  </a:lnTo>
                  <a:cubicBezTo>
                    <a:pt x="6615" y="2280"/>
                    <a:pt x="6531" y="2039"/>
                    <a:pt x="6397" y="1828"/>
                  </a:cubicBezTo>
                  <a:lnTo>
                    <a:pt x="6772" y="1774"/>
                  </a:lnTo>
                  <a:cubicBezTo>
                    <a:pt x="6784" y="1773"/>
                    <a:pt x="6795" y="1772"/>
                    <a:pt x="6807" y="1772"/>
                  </a:cubicBezTo>
                  <a:close/>
                  <a:moveTo>
                    <a:pt x="5379" y="4318"/>
                  </a:moveTo>
                  <a:lnTo>
                    <a:pt x="5453" y="4559"/>
                  </a:lnTo>
                  <a:cubicBezTo>
                    <a:pt x="5386" y="4573"/>
                    <a:pt x="5323" y="4593"/>
                    <a:pt x="5259" y="4619"/>
                  </a:cubicBezTo>
                  <a:lnTo>
                    <a:pt x="5186" y="4382"/>
                  </a:lnTo>
                  <a:cubicBezTo>
                    <a:pt x="5226" y="4369"/>
                    <a:pt x="5266" y="4358"/>
                    <a:pt x="5303" y="4345"/>
                  </a:cubicBezTo>
                  <a:cubicBezTo>
                    <a:pt x="5329" y="4335"/>
                    <a:pt x="5356" y="4328"/>
                    <a:pt x="5379" y="4318"/>
                  </a:cubicBezTo>
                  <a:close/>
                  <a:moveTo>
                    <a:pt x="4985" y="1289"/>
                  </a:moveTo>
                  <a:cubicBezTo>
                    <a:pt x="5570" y="1289"/>
                    <a:pt x="6102" y="1644"/>
                    <a:pt x="6317" y="2176"/>
                  </a:cubicBezTo>
                  <a:cubicBezTo>
                    <a:pt x="6454" y="2524"/>
                    <a:pt x="6444" y="2929"/>
                    <a:pt x="6287" y="3270"/>
                  </a:cubicBezTo>
                  <a:cubicBezTo>
                    <a:pt x="6039" y="3803"/>
                    <a:pt x="5540" y="4037"/>
                    <a:pt x="5008" y="4194"/>
                  </a:cubicBezTo>
                  <a:lnTo>
                    <a:pt x="5002" y="4194"/>
                  </a:lnTo>
                  <a:cubicBezTo>
                    <a:pt x="4576" y="4322"/>
                    <a:pt x="4128" y="4415"/>
                    <a:pt x="3642" y="4486"/>
                  </a:cubicBezTo>
                  <a:lnTo>
                    <a:pt x="4259" y="3451"/>
                  </a:lnTo>
                  <a:cubicBezTo>
                    <a:pt x="4308" y="3364"/>
                    <a:pt x="4308" y="3264"/>
                    <a:pt x="4262" y="3177"/>
                  </a:cubicBezTo>
                  <a:cubicBezTo>
                    <a:pt x="4212" y="3092"/>
                    <a:pt x="4118" y="3040"/>
                    <a:pt x="4021" y="3040"/>
                  </a:cubicBezTo>
                  <a:cubicBezTo>
                    <a:pt x="4008" y="3040"/>
                    <a:pt x="3994" y="3041"/>
                    <a:pt x="3981" y="3043"/>
                  </a:cubicBezTo>
                  <a:cubicBezTo>
                    <a:pt x="3981" y="3043"/>
                    <a:pt x="2451" y="3307"/>
                    <a:pt x="2447" y="3307"/>
                  </a:cubicBezTo>
                  <a:cubicBezTo>
                    <a:pt x="2246" y="3344"/>
                    <a:pt x="2069" y="3491"/>
                    <a:pt x="2002" y="3686"/>
                  </a:cubicBezTo>
                  <a:cubicBezTo>
                    <a:pt x="1958" y="3813"/>
                    <a:pt x="1909" y="3940"/>
                    <a:pt x="1872" y="4067"/>
                  </a:cubicBezTo>
                  <a:cubicBezTo>
                    <a:pt x="1815" y="4255"/>
                    <a:pt x="1821" y="4446"/>
                    <a:pt x="1885" y="4619"/>
                  </a:cubicBezTo>
                  <a:cubicBezTo>
                    <a:pt x="1784" y="4619"/>
                    <a:pt x="1684" y="4623"/>
                    <a:pt x="1583" y="4623"/>
                  </a:cubicBezTo>
                  <a:cubicBezTo>
                    <a:pt x="1447" y="4623"/>
                    <a:pt x="1312" y="4616"/>
                    <a:pt x="1178" y="4586"/>
                  </a:cubicBezTo>
                  <a:cubicBezTo>
                    <a:pt x="773" y="4483"/>
                    <a:pt x="438" y="4185"/>
                    <a:pt x="298" y="3780"/>
                  </a:cubicBezTo>
                  <a:lnTo>
                    <a:pt x="245" y="3626"/>
                  </a:lnTo>
                  <a:cubicBezTo>
                    <a:pt x="208" y="3515"/>
                    <a:pt x="248" y="3388"/>
                    <a:pt x="342" y="3321"/>
                  </a:cubicBezTo>
                  <a:cubicBezTo>
                    <a:pt x="389" y="3288"/>
                    <a:pt x="443" y="3272"/>
                    <a:pt x="498" y="3272"/>
                  </a:cubicBezTo>
                  <a:cubicBezTo>
                    <a:pt x="574" y="3272"/>
                    <a:pt x="650" y="3304"/>
                    <a:pt x="704" y="3364"/>
                  </a:cubicBezTo>
                  <a:cubicBezTo>
                    <a:pt x="749" y="3419"/>
                    <a:pt x="815" y="3446"/>
                    <a:pt x="881" y="3446"/>
                  </a:cubicBezTo>
                  <a:cubicBezTo>
                    <a:pt x="938" y="3446"/>
                    <a:pt x="995" y="3426"/>
                    <a:pt x="1038" y="3384"/>
                  </a:cubicBezTo>
                  <a:cubicBezTo>
                    <a:pt x="1051" y="3374"/>
                    <a:pt x="1594" y="2952"/>
                    <a:pt x="1864" y="2768"/>
                  </a:cubicBezTo>
                  <a:cubicBezTo>
                    <a:pt x="1892" y="2776"/>
                    <a:pt x="1925" y="2782"/>
                    <a:pt x="1969" y="2785"/>
                  </a:cubicBezTo>
                  <a:cubicBezTo>
                    <a:pt x="2060" y="2798"/>
                    <a:pt x="2152" y="2804"/>
                    <a:pt x="2244" y="2804"/>
                  </a:cubicBezTo>
                  <a:cubicBezTo>
                    <a:pt x="2691" y="2804"/>
                    <a:pt x="3146" y="2663"/>
                    <a:pt x="3535" y="2461"/>
                  </a:cubicBezTo>
                  <a:cubicBezTo>
                    <a:pt x="4027" y="2220"/>
                    <a:pt x="4556" y="1855"/>
                    <a:pt x="4733" y="1313"/>
                  </a:cubicBezTo>
                  <a:cubicBezTo>
                    <a:pt x="4817" y="1296"/>
                    <a:pt x="4901" y="1289"/>
                    <a:pt x="4985" y="1289"/>
                  </a:cubicBezTo>
                  <a:close/>
                  <a:moveTo>
                    <a:pt x="4025" y="3273"/>
                  </a:moveTo>
                  <a:cubicBezTo>
                    <a:pt x="4054" y="3273"/>
                    <a:pt x="4076" y="3306"/>
                    <a:pt x="4061" y="3331"/>
                  </a:cubicBezTo>
                  <a:lnTo>
                    <a:pt x="3274" y="4653"/>
                  </a:lnTo>
                  <a:cubicBezTo>
                    <a:pt x="3157" y="4854"/>
                    <a:pt x="2936" y="4968"/>
                    <a:pt x="2715" y="4971"/>
                  </a:cubicBezTo>
                  <a:cubicBezTo>
                    <a:pt x="2598" y="4971"/>
                    <a:pt x="2477" y="4941"/>
                    <a:pt x="2374" y="4874"/>
                  </a:cubicBezTo>
                  <a:cubicBezTo>
                    <a:pt x="2116" y="4717"/>
                    <a:pt x="2002" y="4392"/>
                    <a:pt x="2102" y="4108"/>
                  </a:cubicBezTo>
                  <a:lnTo>
                    <a:pt x="2220" y="3763"/>
                  </a:lnTo>
                  <a:cubicBezTo>
                    <a:pt x="2263" y="3646"/>
                    <a:pt x="2367" y="3559"/>
                    <a:pt x="2487" y="3535"/>
                  </a:cubicBezTo>
                  <a:cubicBezTo>
                    <a:pt x="2487" y="3535"/>
                    <a:pt x="4013" y="3274"/>
                    <a:pt x="4018" y="3274"/>
                  </a:cubicBezTo>
                  <a:cubicBezTo>
                    <a:pt x="4020" y="3273"/>
                    <a:pt x="4023" y="3273"/>
                    <a:pt x="4025" y="3273"/>
                  </a:cubicBezTo>
                  <a:close/>
                  <a:moveTo>
                    <a:pt x="1252" y="4837"/>
                  </a:moveTo>
                  <a:cubicBezTo>
                    <a:pt x="1282" y="4840"/>
                    <a:pt x="1309" y="4844"/>
                    <a:pt x="1339" y="4847"/>
                  </a:cubicBezTo>
                  <a:cubicBezTo>
                    <a:pt x="1379" y="4851"/>
                    <a:pt x="1416" y="4854"/>
                    <a:pt x="1456" y="4854"/>
                  </a:cubicBezTo>
                  <a:lnTo>
                    <a:pt x="1436" y="5041"/>
                  </a:lnTo>
                  <a:cubicBezTo>
                    <a:pt x="1433" y="5041"/>
                    <a:pt x="1379" y="5028"/>
                    <a:pt x="1353" y="5025"/>
                  </a:cubicBezTo>
                  <a:cubicBezTo>
                    <a:pt x="1323" y="5020"/>
                    <a:pt x="1293" y="5017"/>
                    <a:pt x="1264" y="5017"/>
                  </a:cubicBezTo>
                  <a:cubicBezTo>
                    <a:pt x="1253" y="5017"/>
                    <a:pt x="1243" y="5017"/>
                    <a:pt x="1232" y="5018"/>
                  </a:cubicBezTo>
                  <a:lnTo>
                    <a:pt x="1252" y="4837"/>
                  </a:lnTo>
                  <a:close/>
                  <a:moveTo>
                    <a:pt x="1266" y="5249"/>
                  </a:moveTo>
                  <a:cubicBezTo>
                    <a:pt x="1490" y="5249"/>
                    <a:pt x="1677" y="5436"/>
                    <a:pt x="1677" y="5660"/>
                  </a:cubicBezTo>
                  <a:cubicBezTo>
                    <a:pt x="1677" y="5889"/>
                    <a:pt x="1490" y="6073"/>
                    <a:pt x="1266" y="6073"/>
                  </a:cubicBezTo>
                  <a:cubicBezTo>
                    <a:pt x="1038" y="6073"/>
                    <a:pt x="851" y="5889"/>
                    <a:pt x="851" y="5660"/>
                  </a:cubicBezTo>
                  <a:cubicBezTo>
                    <a:pt x="851" y="5436"/>
                    <a:pt x="1041" y="5249"/>
                    <a:pt x="1266" y="5249"/>
                  </a:cubicBezTo>
                  <a:close/>
                  <a:moveTo>
                    <a:pt x="5617" y="4774"/>
                  </a:moveTo>
                  <a:cubicBezTo>
                    <a:pt x="5975" y="4774"/>
                    <a:pt x="6267" y="5065"/>
                    <a:pt x="6267" y="5423"/>
                  </a:cubicBezTo>
                  <a:cubicBezTo>
                    <a:pt x="6267" y="5781"/>
                    <a:pt x="5975" y="6073"/>
                    <a:pt x="5617" y="6073"/>
                  </a:cubicBezTo>
                  <a:cubicBezTo>
                    <a:pt x="5259" y="6073"/>
                    <a:pt x="4971" y="5781"/>
                    <a:pt x="4971" y="5423"/>
                  </a:cubicBezTo>
                  <a:cubicBezTo>
                    <a:pt x="4971" y="5078"/>
                    <a:pt x="5272" y="4774"/>
                    <a:pt x="5617" y="4774"/>
                  </a:cubicBezTo>
                  <a:close/>
                  <a:moveTo>
                    <a:pt x="6298" y="0"/>
                  </a:moveTo>
                  <a:cubicBezTo>
                    <a:pt x="6227" y="0"/>
                    <a:pt x="6155" y="15"/>
                    <a:pt x="6086" y="47"/>
                  </a:cubicBezTo>
                  <a:cubicBezTo>
                    <a:pt x="5825" y="171"/>
                    <a:pt x="5711" y="482"/>
                    <a:pt x="5835" y="743"/>
                  </a:cubicBezTo>
                  <a:lnTo>
                    <a:pt x="6250" y="1614"/>
                  </a:lnTo>
                  <a:lnTo>
                    <a:pt x="6233" y="1614"/>
                  </a:lnTo>
                  <a:cubicBezTo>
                    <a:pt x="5926" y="1269"/>
                    <a:pt x="5470" y="1058"/>
                    <a:pt x="4985" y="1058"/>
                  </a:cubicBezTo>
                  <a:cubicBezTo>
                    <a:pt x="4884" y="1058"/>
                    <a:pt x="4784" y="1068"/>
                    <a:pt x="4687" y="1084"/>
                  </a:cubicBezTo>
                  <a:cubicBezTo>
                    <a:pt x="4359" y="716"/>
                    <a:pt x="3893" y="506"/>
                    <a:pt x="3398" y="506"/>
                  </a:cubicBezTo>
                  <a:cubicBezTo>
                    <a:pt x="2933" y="506"/>
                    <a:pt x="2494" y="690"/>
                    <a:pt x="2170" y="1021"/>
                  </a:cubicBezTo>
                  <a:cubicBezTo>
                    <a:pt x="2122" y="1064"/>
                    <a:pt x="2126" y="1138"/>
                    <a:pt x="2170" y="1185"/>
                  </a:cubicBezTo>
                  <a:cubicBezTo>
                    <a:pt x="2193" y="1207"/>
                    <a:pt x="2222" y="1218"/>
                    <a:pt x="2251" y="1218"/>
                  </a:cubicBezTo>
                  <a:cubicBezTo>
                    <a:pt x="2282" y="1218"/>
                    <a:pt x="2312" y="1206"/>
                    <a:pt x="2334" y="1182"/>
                  </a:cubicBezTo>
                  <a:cubicBezTo>
                    <a:pt x="2618" y="894"/>
                    <a:pt x="2993" y="737"/>
                    <a:pt x="3398" y="737"/>
                  </a:cubicBezTo>
                  <a:cubicBezTo>
                    <a:pt x="3826" y="737"/>
                    <a:pt x="4231" y="920"/>
                    <a:pt x="4512" y="1239"/>
                  </a:cubicBezTo>
                  <a:cubicBezTo>
                    <a:pt x="4536" y="1265"/>
                    <a:pt x="4399" y="1466"/>
                    <a:pt x="4382" y="1490"/>
                  </a:cubicBezTo>
                  <a:cubicBezTo>
                    <a:pt x="4121" y="1875"/>
                    <a:pt x="3692" y="2146"/>
                    <a:pt x="3270" y="2330"/>
                  </a:cubicBezTo>
                  <a:cubicBezTo>
                    <a:pt x="3270" y="2330"/>
                    <a:pt x="3267" y="2330"/>
                    <a:pt x="3267" y="2334"/>
                  </a:cubicBezTo>
                  <a:cubicBezTo>
                    <a:pt x="2831" y="2525"/>
                    <a:pt x="2469" y="2571"/>
                    <a:pt x="2225" y="2571"/>
                  </a:cubicBezTo>
                  <a:cubicBezTo>
                    <a:pt x="2094" y="2571"/>
                    <a:pt x="1996" y="2558"/>
                    <a:pt x="1938" y="2547"/>
                  </a:cubicBezTo>
                  <a:cubicBezTo>
                    <a:pt x="1918" y="2444"/>
                    <a:pt x="1905" y="2337"/>
                    <a:pt x="1905" y="2229"/>
                  </a:cubicBezTo>
                  <a:cubicBezTo>
                    <a:pt x="1905" y="1985"/>
                    <a:pt x="1965" y="1747"/>
                    <a:pt x="2076" y="1533"/>
                  </a:cubicBezTo>
                  <a:cubicBezTo>
                    <a:pt x="2105" y="1476"/>
                    <a:pt x="2085" y="1406"/>
                    <a:pt x="2029" y="1376"/>
                  </a:cubicBezTo>
                  <a:cubicBezTo>
                    <a:pt x="2012" y="1368"/>
                    <a:pt x="1994" y="1364"/>
                    <a:pt x="1977" y="1364"/>
                  </a:cubicBezTo>
                  <a:cubicBezTo>
                    <a:pt x="1934" y="1364"/>
                    <a:pt x="1893" y="1386"/>
                    <a:pt x="1872" y="1426"/>
                  </a:cubicBezTo>
                  <a:cubicBezTo>
                    <a:pt x="1741" y="1671"/>
                    <a:pt x="1674" y="1948"/>
                    <a:pt x="1674" y="2229"/>
                  </a:cubicBezTo>
                  <a:cubicBezTo>
                    <a:pt x="1674" y="2354"/>
                    <a:pt x="1688" y="2474"/>
                    <a:pt x="1714" y="2595"/>
                  </a:cubicBezTo>
                  <a:cubicBezTo>
                    <a:pt x="1447" y="2779"/>
                    <a:pt x="897" y="3201"/>
                    <a:pt x="880" y="3217"/>
                  </a:cubicBezTo>
                  <a:cubicBezTo>
                    <a:pt x="787" y="3103"/>
                    <a:pt x="646" y="3040"/>
                    <a:pt x="499" y="3040"/>
                  </a:cubicBezTo>
                  <a:cubicBezTo>
                    <a:pt x="392" y="3040"/>
                    <a:pt x="291" y="3070"/>
                    <a:pt x="208" y="3133"/>
                  </a:cubicBezTo>
                  <a:cubicBezTo>
                    <a:pt x="77" y="3227"/>
                    <a:pt x="1" y="3378"/>
                    <a:pt x="1" y="3539"/>
                  </a:cubicBezTo>
                  <a:cubicBezTo>
                    <a:pt x="1" y="3592"/>
                    <a:pt x="7" y="3649"/>
                    <a:pt x="27" y="3703"/>
                  </a:cubicBezTo>
                  <a:lnTo>
                    <a:pt x="81" y="3853"/>
                  </a:lnTo>
                  <a:cubicBezTo>
                    <a:pt x="234" y="4302"/>
                    <a:pt x="593" y="4639"/>
                    <a:pt x="1025" y="4780"/>
                  </a:cubicBezTo>
                  <a:lnTo>
                    <a:pt x="994" y="5078"/>
                  </a:lnTo>
                  <a:cubicBezTo>
                    <a:pt x="773" y="5178"/>
                    <a:pt x="619" y="5403"/>
                    <a:pt x="619" y="5660"/>
                  </a:cubicBezTo>
                  <a:cubicBezTo>
                    <a:pt x="619" y="6016"/>
                    <a:pt x="911" y="6303"/>
                    <a:pt x="1266" y="6303"/>
                  </a:cubicBezTo>
                  <a:cubicBezTo>
                    <a:pt x="1620" y="6303"/>
                    <a:pt x="1909" y="6016"/>
                    <a:pt x="1909" y="5660"/>
                  </a:cubicBezTo>
                  <a:cubicBezTo>
                    <a:pt x="1909" y="5453"/>
                    <a:pt x="1808" y="5269"/>
                    <a:pt x="1657" y="5152"/>
                  </a:cubicBezTo>
                  <a:lnTo>
                    <a:pt x="1691" y="4854"/>
                  </a:lnTo>
                  <a:cubicBezTo>
                    <a:pt x="1795" y="4851"/>
                    <a:pt x="1901" y="4851"/>
                    <a:pt x="2005" y="4847"/>
                  </a:cubicBezTo>
                  <a:cubicBezTo>
                    <a:pt x="2073" y="4934"/>
                    <a:pt x="2153" y="5011"/>
                    <a:pt x="2250" y="5072"/>
                  </a:cubicBezTo>
                  <a:cubicBezTo>
                    <a:pt x="2391" y="5158"/>
                    <a:pt x="2551" y="5206"/>
                    <a:pt x="2715" y="5206"/>
                  </a:cubicBezTo>
                  <a:cubicBezTo>
                    <a:pt x="3026" y="5206"/>
                    <a:pt x="3315" y="5038"/>
                    <a:pt x="3475" y="4770"/>
                  </a:cubicBezTo>
                  <a:lnTo>
                    <a:pt x="3491" y="4740"/>
                  </a:lnTo>
                  <a:cubicBezTo>
                    <a:pt x="4018" y="4673"/>
                    <a:pt x="4503" y="4576"/>
                    <a:pt x="4965" y="4449"/>
                  </a:cubicBezTo>
                  <a:lnTo>
                    <a:pt x="5058" y="4747"/>
                  </a:lnTo>
                  <a:cubicBezTo>
                    <a:pt x="4861" y="4908"/>
                    <a:pt x="4737" y="5152"/>
                    <a:pt x="4737" y="5423"/>
                  </a:cubicBezTo>
                  <a:cubicBezTo>
                    <a:pt x="4737" y="5909"/>
                    <a:pt x="5132" y="6303"/>
                    <a:pt x="5617" y="6303"/>
                  </a:cubicBezTo>
                  <a:cubicBezTo>
                    <a:pt x="6102" y="6303"/>
                    <a:pt x="6498" y="5909"/>
                    <a:pt x="6498" y="5423"/>
                  </a:cubicBezTo>
                  <a:cubicBezTo>
                    <a:pt x="6498" y="4965"/>
                    <a:pt x="6142" y="4586"/>
                    <a:pt x="5694" y="4546"/>
                  </a:cubicBezTo>
                  <a:lnTo>
                    <a:pt x="5597" y="4238"/>
                  </a:lnTo>
                  <a:cubicBezTo>
                    <a:pt x="5992" y="4067"/>
                    <a:pt x="6317" y="3756"/>
                    <a:pt x="6494" y="3368"/>
                  </a:cubicBezTo>
                  <a:cubicBezTo>
                    <a:pt x="6581" y="3184"/>
                    <a:pt x="6629" y="2989"/>
                    <a:pt x="6641" y="2796"/>
                  </a:cubicBezTo>
                  <a:lnTo>
                    <a:pt x="6658" y="2785"/>
                  </a:lnTo>
                  <a:lnTo>
                    <a:pt x="6870" y="3729"/>
                  </a:lnTo>
                  <a:cubicBezTo>
                    <a:pt x="6924" y="3966"/>
                    <a:pt x="7148" y="4130"/>
                    <a:pt x="7384" y="4130"/>
                  </a:cubicBezTo>
                  <a:cubicBezTo>
                    <a:pt x="7422" y="4130"/>
                    <a:pt x="7461" y="4126"/>
                    <a:pt x="7499" y="4117"/>
                  </a:cubicBezTo>
                  <a:cubicBezTo>
                    <a:pt x="7814" y="4044"/>
                    <a:pt x="7984" y="3679"/>
                    <a:pt x="7850" y="3388"/>
                  </a:cubicBezTo>
                  <a:lnTo>
                    <a:pt x="7726" y="3127"/>
                  </a:lnTo>
                  <a:cubicBezTo>
                    <a:pt x="7707" y="3085"/>
                    <a:pt x="7665" y="3062"/>
                    <a:pt x="7622" y="3062"/>
                  </a:cubicBezTo>
                  <a:cubicBezTo>
                    <a:pt x="7605" y="3062"/>
                    <a:pt x="7588" y="3065"/>
                    <a:pt x="7573" y="3073"/>
                  </a:cubicBezTo>
                  <a:cubicBezTo>
                    <a:pt x="7515" y="3100"/>
                    <a:pt x="7488" y="3170"/>
                    <a:pt x="7519" y="3227"/>
                  </a:cubicBezTo>
                  <a:lnTo>
                    <a:pt x="7642" y="3485"/>
                  </a:lnTo>
                  <a:cubicBezTo>
                    <a:pt x="7716" y="3649"/>
                    <a:pt x="7622" y="3850"/>
                    <a:pt x="7445" y="3893"/>
                  </a:cubicBezTo>
                  <a:cubicBezTo>
                    <a:pt x="7422" y="3898"/>
                    <a:pt x="7400" y="3901"/>
                    <a:pt x="7377" y="3901"/>
                  </a:cubicBezTo>
                  <a:cubicBezTo>
                    <a:pt x="7245" y="3901"/>
                    <a:pt x="7125" y="3810"/>
                    <a:pt x="7094" y="3675"/>
                  </a:cubicBezTo>
                  <a:lnTo>
                    <a:pt x="6870" y="2661"/>
                  </a:lnTo>
                  <a:lnTo>
                    <a:pt x="7083" y="2534"/>
                  </a:lnTo>
                  <a:cubicBezTo>
                    <a:pt x="7111" y="2518"/>
                    <a:pt x="7134" y="2501"/>
                    <a:pt x="7157" y="2481"/>
                  </a:cubicBezTo>
                  <a:lnTo>
                    <a:pt x="7321" y="2819"/>
                  </a:lnTo>
                  <a:cubicBezTo>
                    <a:pt x="7340" y="2860"/>
                    <a:pt x="7381" y="2885"/>
                    <a:pt x="7424" y="2885"/>
                  </a:cubicBezTo>
                  <a:cubicBezTo>
                    <a:pt x="7441" y="2885"/>
                    <a:pt x="7459" y="2881"/>
                    <a:pt x="7475" y="2872"/>
                  </a:cubicBezTo>
                  <a:cubicBezTo>
                    <a:pt x="7532" y="2845"/>
                    <a:pt x="7559" y="2776"/>
                    <a:pt x="7528" y="2718"/>
                  </a:cubicBezTo>
                  <a:lnTo>
                    <a:pt x="7311" y="2260"/>
                  </a:lnTo>
                  <a:cubicBezTo>
                    <a:pt x="7352" y="2149"/>
                    <a:pt x="7358" y="2022"/>
                    <a:pt x="7315" y="1901"/>
                  </a:cubicBezTo>
                  <a:cubicBezTo>
                    <a:pt x="7274" y="1781"/>
                    <a:pt x="7191" y="1684"/>
                    <a:pt x="7086" y="1620"/>
                  </a:cubicBezTo>
                  <a:lnTo>
                    <a:pt x="6816" y="401"/>
                  </a:lnTo>
                  <a:cubicBezTo>
                    <a:pt x="6757" y="161"/>
                    <a:pt x="6532" y="0"/>
                    <a:pt x="6298" y="0"/>
                  </a:cubicBezTo>
                  <a:close/>
                </a:path>
              </a:pathLst>
            </a:custGeom>
            <a:solidFill>
              <a:srgbClr val="6C3D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10" name="Google Shape;3114;p49">
            <a:extLst>
              <a:ext uri="{FF2B5EF4-FFF2-40B4-BE49-F238E27FC236}">
                <a16:creationId xmlns:a16="http://schemas.microsoft.com/office/drawing/2014/main" id="{749294DA-E090-9432-A682-BFB9B04ADD1C}"/>
              </a:ext>
            </a:extLst>
          </p:cNvPr>
          <p:cNvGrpSpPr/>
          <p:nvPr/>
        </p:nvGrpSpPr>
        <p:grpSpPr>
          <a:xfrm>
            <a:off x="3897574" y="2244918"/>
            <a:ext cx="614914" cy="515172"/>
            <a:chOff x="7165112" y="1774478"/>
            <a:chExt cx="479577" cy="401788"/>
          </a:xfrm>
        </p:grpSpPr>
        <p:sp>
          <p:nvSpPr>
            <p:cNvPr id="1511" name="Google Shape;3115;p49">
              <a:extLst>
                <a:ext uri="{FF2B5EF4-FFF2-40B4-BE49-F238E27FC236}">
                  <a16:creationId xmlns:a16="http://schemas.microsoft.com/office/drawing/2014/main" id="{EF6600B7-510A-E9C7-C0BC-5D6607C5D979}"/>
                </a:ext>
              </a:extLst>
            </p:cNvPr>
            <p:cNvSpPr/>
            <p:nvPr/>
          </p:nvSpPr>
          <p:spPr>
            <a:xfrm>
              <a:off x="7165112" y="1774478"/>
              <a:ext cx="479577" cy="401788"/>
            </a:xfrm>
            <a:custGeom>
              <a:avLst/>
              <a:gdLst/>
              <a:ahLst/>
              <a:cxnLst/>
              <a:rect l="l" t="t" r="r" b="b"/>
              <a:pathLst>
                <a:path w="10160" h="8512" extrusionOk="0">
                  <a:moveTo>
                    <a:pt x="7404" y="0"/>
                  </a:moveTo>
                  <a:cubicBezTo>
                    <a:pt x="7171" y="0"/>
                    <a:pt x="6938" y="51"/>
                    <a:pt x="6722" y="153"/>
                  </a:cubicBezTo>
                  <a:cubicBezTo>
                    <a:pt x="6374" y="314"/>
                    <a:pt x="6110" y="589"/>
                    <a:pt x="5956" y="910"/>
                  </a:cubicBezTo>
                  <a:cubicBezTo>
                    <a:pt x="5520" y="649"/>
                    <a:pt x="5018" y="508"/>
                    <a:pt x="4503" y="508"/>
                  </a:cubicBezTo>
                  <a:cubicBezTo>
                    <a:pt x="3740" y="508"/>
                    <a:pt x="3023" y="807"/>
                    <a:pt x="2491" y="1349"/>
                  </a:cubicBezTo>
                  <a:cubicBezTo>
                    <a:pt x="2391" y="1449"/>
                    <a:pt x="2311" y="1563"/>
                    <a:pt x="2254" y="1686"/>
                  </a:cubicBezTo>
                  <a:cubicBezTo>
                    <a:pt x="2153" y="1780"/>
                    <a:pt x="2066" y="1891"/>
                    <a:pt x="2002" y="2015"/>
                  </a:cubicBezTo>
                  <a:cubicBezTo>
                    <a:pt x="1835" y="2333"/>
                    <a:pt x="1728" y="2684"/>
                    <a:pt x="1691" y="3042"/>
                  </a:cubicBezTo>
                  <a:cubicBezTo>
                    <a:pt x="1665" y="3041"/>
                    <a:pt x="1639" y="3041"/>
                    <a:pt x="1613" y="3041"/>
                  </a:cubicBezTo>
                  <a:cubicBezTo>
                    <a:pt x="1278" y="3041"/>
                    <a:pt x="947" y="3142"/>
                    <a:pt x="667" y="3344"/>
                  </a:cubicBezTo>
                  <a:cubicBezTo>
                    <a:pt x="248" y="3642"/>
                    <a:pt x="1" y="4130"/>
                    <a:pt x="1" y="4643"/>
                  </a:cubicBezTo>
                  <a:cubicBezTo>
                    <a:pt x="1" y="4819"/>
                    <a:pt x="31" y="4997"/>
                    <a:pt x="91" y="5168"/>
                  </a:cubicBezTo>
                  <a:lnTo>
                    <a:pt x="145" y="5318"/>
                  </a:lnTo>
                  <a:cubicBezTo>
                    <a:pt x="265" y="5667"/>
                    <a:pt x="456" y="5981"/>
                    <a:pt x="704" y="6242"/>
                  </a:cubicBezTo>
                  <a:cubicBezTo>
                    <a:pt x="650" y="6410"/>
                    <a:pt x="624" y="6584"/>
                    <a:pt x="624" y="6764"/>
                  </a:cubicBezTo>
                  <a:cubicBezTo>
                    <a:pt x="624" y="7729"/>
                    <a:pt x="1407" y="8512"/>
                    <a:pt x="2371" y="8512"/>
                  </a:cubicBezTo>
                  <a:cubicBezTo>
                    <a:pt x="3107" y="8512"/>
                    <a:pt x="3740" y="8050"/>
                    <a:pt x="3994" y="7404"/>
                  </a:cubicBezTo>
                  <a:cubicBezTo>
                    <a:pt x="4295" y="7377"/>
                    <a:pt x="4580" y="7280"/>
                    <a:pt x="4834" y="7129"/>
                  </a:cubicBezTo>
                  <a:cubicBezTo>
                    <a:pt x="5089" y="7929"/>
                    <a:pt x="5842" y="8512"/>
                    <a:pt x="6722" y="8512"/>
                  </a:cubicBezTo>
                  <a:cubicBezTo>
                    <a:pt x="7817" y="8512"/>
                    <a:pt x="8707" y="7622"/>
                    <a:pt x="8707" y="6527"/>
                  </a:cubicBezTo>
                  <a:cubicBezTo>
                    <a:pt x="8707" y="6460"/>
                    <a:pt x="8704" y="6390"/>
                    <a:pt x="8698" y="6323"/>
                  </a:cubicBezTo>
                  <a:cubicBezTo>
                    <a:pt x="8747" y="6316"/>
                    <a:pt x="8801" y="6306"/>
                    <a:pt x="8854" y="6296"/>
                  </a:cubicBezTo>
                  <a:cubicBezTo>
                    <a:pt x="9327" y="6185"/>
                    <a:pt x="9722" y="5868"/>
                    <a:pt x="9936" y="5426"/>
                  </a:cubicBezTo>
                  <a:cubicBezTo>
                    <a:pt x="10144" y="5004"/>
                    <a:pt x="10160" y="4525"/>
                    <a:pt x="9989" y="4100"/>
                  </a:cubicBezTo>
                  <a:lnTo>
                    <a:pt x="9956" y="4003"/>
                  </a:lnTo>
                  <a:lnTo>
                    <a:pt x="9826" y="3752"/>
                  </a:lnTo>
                  <a:cubicBezTo>
                    <a:pt x="9792" y="3685"/>
                    <a:pt x="9752" y="3622"/>
                    <a:pt x="9708" y="3561"/>
                  </a:cubicBezTo>
                  <a:cubicBezTo>
                    <a:pt x="9688" y="3487"/>
                    <a:pt x="9662" y="3414"/>
                    <a:pt x="9628" y="3347"/>
                  </a:cubicBezTo>
                  <a:lnTo>
                    <a:pt x="9551" y="3183"/>
                  </a:lnTo>
                  <a:cubicBezTo>
                    <a:pt x="9551" y="3002"/>
                    <a:pt x="9521" y="2818"/>
                    <a:pt x="9461" y="2644"/>
                  </a:cubicBezTo>
                  <a:cubicBezTo>
                    <a:pt x="9401" y="2470"/>
                    <a:pt x="9310" y="2306"/>
                    <a:pt x="9196" y="2162"/>
                  </a:cubicBezTo>
                  <a:lnTo>
                    <a:pt x="9022" y="1382"/>
                  </a:lnTo>
                  <a:lnTo>
                    <a:pt x="9022" y="1312"/>
                  </a:lnTo>
                  <a:lnTo>
                    <a:pt x="8972" y="1174"/>
                  </a:lnTo>
                  <a:cubicBezTo>
                    <a:pt x="8845" y="733"/>
                    <a:pt x="8533" y="368"/>
                    <a:pt x="8111" y="164"/>
                  </a:cubicBezTo>
                  <a:cubicBezTo>
                    <a:pt x="7887" y="55"/>
                    <a:pt x="7645" y="0"/>
                    <a:pt x="7404" y="0"/>
                  </a:cubicBezTo>
                  <a:close/>
                </a:path>
              </a:pathLst>
            </a:custGeom>
            <a:solidFill>
              <a:srgbClr val="FCFCFC"/>
            </a:solidFill>
            <a:ln>
              <a:noFill/>
            </a:ln>
            <a:effectLst>
              <a:outerShdw blurRad="57150" dist="19050" dir="1380000" algn="bl" rotWithShape="0">
                <a:schemeClr val="dk1">
                  <a:alpha val="5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2" name="Google Shape;3116;p49">
              <a:extLst>
                <a:ext uri="{FF2B5EF4-FFF2-40B4-BE49-F238E27FC236}">
                  <a16:creationId xmlns:a16="http://schemas.microsoft.com/office/drawing/2014/main" id="{74BCC4FC-327C-4FD8-7B51-3831FCAEC770}"/>
                </a:ext>
              </a:extLst>
            </p:cNvPr>
            <p:cNvSpPr/>
            <p:nvPr/>
          </p:nvSpPr>
          <p:spPr>
            <a:xfrm>
              <a:off x="7492980" y="1831970"/>
              <a:ext cx="58531" cy="101721"/>
            </a:xfrm>
            <a:custGeom>
              <a:avLst/>
              <a:gdLst/>
              <a:ahLst/>
              <a:cxnLst/>
              <a:rect l="l" t="t" r="r" b="b"/>
              <a:pathLst>
                <a:path w="1240" h="2155" extrusionOk="0">
                  <a:moveTo>
                    <a:pt x="466" y="0"/>
                  </a:moveTo>
                  <a:cubicBezTo>
                    <a:pt x="408" y="0"/>
                    <a:pt x="348" y="13"/>
                    <a:pt x="292" y="40"/>
                  </a:cubicBezTo>
                  <a:cubicBezTo>
                    <a:pt x="88" y="134"/>
                    <a:pt x="0" y="375"/>
                    <a:pt x="94" y="579"/>
                  </a:cubicBezTo>
                  <a:lnTo>
                    <a:pt x="791" y="2025"/>
                  </a:lnTo>
                  <a:cubicBezTo>
                    <a:pt x="827" y="2104"/>
                    <a:pt x="906" y="2154"/>
                    <a:pt x="992" y="2154"/>
                  </a:cubicBezTo>
                  <a:cubicBezTo>
                    <a:pt x="1009" y="2154"/>
                    <a:pt x="1025" y="2153"/>
                    <a:pt x="1041" y="2149"/>
                  </a:cubicBezTo>
                  <a:cubicBezTo>
                    <a:pt x="1162" y="2119"/>
                    <a:pt x="1239" y="1999"/>
                    <a:pt x="1209" y="1878"/>
                  </a:cubicBezTo>
                  <a:lnTo>
                    <a:pt x="861" y="315"/>
                  </a:lnTo>
                  <a:cubicBezTo>
                    <a:pt x="854" y="287"/>
                    <a:pt x="844" y="261"/>
                    <a:pt x="831" y="234"/>
                  </a:cubicBezTo>
                  <a:cubicBezTo>
                    <a:pt x="763" y="87"/>
                    <a:pt x="618" y="0"/>
                    <a:pt x="466" y="0"/>
                  </a:cubicBezTo>
                  <a:close/>
                </a:path>
              </a:pathLst>
            </a:custGeom>
            <a:solidFill>
              <a:srgbClr val="BDE7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3" name="Google Shape;3117;p49">
              <a:extLst>
                <a:ext uri="{FF2B5EF4-FFF2-40B4-BE49-F238E27FC236}">
                  <a16:creationId xmlns:a16="http://schemas.microsoft.com/office/drawing/2014/main" id="{FAAC26DD-B05A-B324-3D54-7A43F4E2B610}"/>
                </a:ext>
              </a:extLst>
            </p:cNvPr>
            <p:cNvSpPr/>
            <p:nvPr/>
          </p:nvSpPr>
          <p:spPr>
            <a:xfrm>
              <a:off x="7529184" y="1914527"/>
              <a:ext cx="57398" cy="101721"/>
            </a:xfrm>
            <a:custGeom>
              <a:avLst/>
              <a:gdLst/>
              <a:ahLst/>
              <a:cxnLst/>
              <a:rect l="l" t="t" r="r" b="b"/>
              <a:pathLst>
                <a:path w="1216" h="2155" extrusionOk="0">
                  <a:moveTo>
                    <a:pt x="240" y="0"/>
                  </a:moveTo>
                  <a:cubicBezTo>
                    <a:pt x="208" y="0"/>
                    <a:pt x="175" y="7"/>
                    <a:pt x="144" y="22"/>
                  </a:cubicBezTo>
                  <a:cubicBezTo>
                    <a:pt x="47" y="69"/>
                    <a:pt x="0" y="176"/>
                    <a:pt x="24" y="276"/>
                  </a:cubicBezTo>
                  <a:lnTo>
                    <a:pt x="372" y="1840"/>
                  </a:lnTo>
                  <a:cubicBezTo>
                    <a:pt x="418" y="2027"/>
                    <a:pt x="586" y="2154"/>
                    <a:pt x="770" y="2154"/>
                  </a:cubicBezTo>
                  <a:cubicBezTo>
                    <a:pt x="800" y="2154"/>
                    <a:pt x="830" y="2151"/>
                    <a:pt x="860" y="2144"/>
                  </a:cubicBezTo>
                  <a:cubicBezTo>
                    <a:pt x="1078" y="2090"/>
                    <a:pt x="1215" y="1873"/>
                    <a:pt x="1165" y="1656"/>
                  </a:cubicBezTo>
                  <a:cubicBezTo>
                    <a:pt x="1158" y="1628"/>
                    <a:pt x="1148" y="1599"/>
                    <a:pt x="1135" y="1575"/>
                  </a:cubicBezTo>
                  <a:lnTo>
                    <a:pt x="442" y="129"/>
                  </a:lnTo>
                  <a:cubicBezTo>
                    <a:pt x="406" y="49"/>
                    <a:pt x="325" y="0"/>
                    <a:pt x="240" y="0"/>
                  </a:cubicBezTo>
                  <a:close/>
                </a:path>
              </a:pathLst>
            </a:custGeom>
            <a:solidFill>
              <a:srgbClr val="BDE7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4" name="Google Shape;3118;p49">
              <a:extLst>
                <a:ext uri="{FF2B5EF4-FFF2-40B4-BE49-F238E27FC236}">
                  <a16:creationId xmlns:a16="http://schemas.microsoft.com/office/drawing/2014/main" id="{02376ADE-C0D2-3E71-451D-86B95D251100}"/>
                </a:ext>
              </a:extLst>
            </p:cNvPr>
            <p:cNvSpPr/>
            <p:nvPr/>
          </p:nvSpPr>
          <p:spPr>
            <a:xfrm>
              <a:off x="7529184" y="1914527"/>
              <a:ext cx="37479" cy="57445"/>
            </a:xfrm>
            <a:custGeom>
              <a:avLst/>
              <a:gdLst/>
              <a:ahLst/>
              <a:cxnLst/>
              <a:rect l="l" t="t" r="r" b="b"/>
              <a:pathLst>
                <a:path w="794" h="1217" extrusionOk="0">
                  <a:moveTo>
                    <a:pt x="240" y="0"/>
                  </a:moveTo>
                  <a:cubicBezTo>
                    <a:pt x="208" y="0"/>
                    <a:pt x="175" y="7"/>
                    <a:pt x="144" y="22"/>
                  </a:cubicBezTo>
                  <a:cubicBezTo>
                    <a:pt x="47" y="69"/>
                    <a:pt x="0" y="176"/>
                    <a:pt x="24" y="276"/>
                  </a:cubicBezTo>
                  <a:lnTo>
                    <a:pt x="234" y="1217"/>
                  </a:lnTo>
                  <a:cubicBezTo>
                    <a:pt x="452" y="1089"/>
                    <a:pt x="653" y="969"/>
                    <a:pt x="653" y="969"/>
                  </a:cubicBezTo>
                  <a:cubicBezTo>
                    <a:pt x="703" y="939"/>
                    <a:pt x="753" y="902"/>
                    <a:pt x="793" y="862"/>
                  </a:cubicBezTo>
                  <a:lnTo>
                    <a:pt x="442" y="129"/>
                  </a:lnTo>
                  <a:cubicBezTo>
                    <a:pt x="406" y="49"/>
                    <a:pt x="325" y="0"/>
                    <a:pt x="240" y="0"/>
                  </a:cubicBezTo>
                  <a:close/>
                </a:path>
              </a:pathLst>
            </a:custGeom>
            <a:solidFill>
              <a:srgbClr val="BDE7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5" name="Google Shape;3119;p49">
              <a:extLst>
                <a:ext uri="{FF2B5EF4-FFF2-40B4-BE49-F238E27FC236}">
                  <a16:creationId xmlns:a16="http://schemas.microsoft.com/office/drawing/2014/main" id="{E23C201A-A899-9AF3-B8F4-30CC27B4A143}"/>
                </a:ext>
              </a:extLst>
            </p:cNvPr>
            <p:cNvSpPr/>
            <p:nvPr/>
          </p:nvSpPr>
          <p:spPr>
            <a:xfrm>
              <a:off x="7510540" y="1882996"/>
              <a:ext cx="40972" cy="50695"/>
            </a:xfrm>
            <a:custGeom>
              <a:avLst/>
              <a:gdLst/>
              <a:ahLst/>
              <a:cxnLst/>
              <a:rect l="l" t="t" r="r" b="b"/>
              <a:pathLst>
                <a:path w="868" h="1074" extrusionOk="0">
                  <a:moveTo>
                    <a:pt x="596" y="0"/>
                  </a:moveTo>
                  <a:cubicBezTo>
                    <a:pt x="559" y="0"/>
                    <a:pt x="519" y="3"/>
                    <a:pt x="482" y="7"/>
                  </a:cubicBezTo>
                  <a:cubicBezTo>
                    <a:pt x="482" y="7"/>
                    <a:pt x="251" y="40"/>
                    <a:pt x="0" y="74"/>
                  </a:cubicBezTo>
                  <a:lnTo>
                    <a:pt x="419" y="944"/>
                  </a:lnTo>
                  <a:cubicBezTo>
                    <a:pt x="455" y="1023"/>
                    <a:pt x="534" y="1073"/>
                    <a:pt x="620" y="1073"/>
                  </a:cubicBezTo>
                  <a:cubicBezTo>
                    <a:pt x="637" y="1073"/>
                    <a:pt x="653" y="1072"/>
                    <a:pt x="669" y="1068"/>
                  </a:cubicBezTo>
                  <a:cubicBezTo>
                    <a:pt x="790" y="1038"/>
                    <a:pt x="867" y="918"/>
                    <a:pt x="837" y="797"/>
                  </a:cubicBezTo>
                  <a:lnTo>
                    <a:pt x="660" y="3"/>
                  </a:lnTo>
                  <a:cubicBezTo>
                    <a:pt x="640" y="0"/>
                    <a:pt x="616" y="0"/>
                    <a:pt x="596" y="0"/>
                  </a:cubicBezTo>
                  <a:close/>
                </a:path>
              </a:pathLst>
            </a:custGeom>
            <a:solidFill>
              <a:srgbClr val="BDE7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6" name="Google Shape;3120;p49">
              <a:extLst>
                <a:ext uri="{FF2B5EF4-FFF2-40B4-BE49-F238E27FC236}">
                  <a16:creationId xmlns:a16="http://schemas.microsoft.com/office/drawing/2014/main" id="{5A659F45-26F2-59E0-E9FE-F01B6C2815A1}"/>
                </a:ext>
              </a:extLst>
            </p:cNvPr>
            <p:cNvSpPr/>
            <p:nvPr/>
          </p:nvSpPr>
          <p:spPr>
            <a:xfrm>
              <a:off x="7483823" y="1904804"/>
              <a:ext cx="76515" cy="63535"/>
            </a:xfrm>
            <a:custGeom>
              <a:avLst/>
              <a:gdLst/>
              <a:ahLst/>
              <a:cxnLst/>
              <a:rect l="l" t="t" r="r" b="b"/>
              <a:pathLst>
                <a:path w="1621" h="1346" extrusionOk="0">
                  <a:moveTo>
                    <a:pt x="1159" y="0"/>
                  </a:moveTo>
                  <a:cubicBezTo>
                    <a:pt x="1143" y="0"/>
                    <a:pt x="1126" y="1"/>
                    <a:pt x="1108" y="3"/>
                  </a:cubicBezTo>
                  <a:lnTo>
                    <a:pt x="1" y="154"/>
                  </a:lnTo>
                  <a:lnTo>
                    <a:pt x="412" y="1346"/>
                  </a:lnTo>
                  <a:lnTo>
                    <a:pt x="1376" y="780"/>
                  </a:lnTo>
                  <a:cubicBezTo>
                    <a:pt x="1547" y="677"/>
                    <a:pt x="1620" y="469"/>
                    <a:pt x="1557" y="281"/>
                  </a:cubicBezTo>
                  <a:cubicBezTo>
                    <a:pt x="1499" y="110"/>
                    <a:pt x="1338" y="0"/>
                    <a:pt x="1159" y="0"/>
                  </a:cubicBezTo>
                  <a:close/>
                </a:path>
              </a:pathLst>
            </a:custGeom>
            <a:solidFill>
              <a:srgbClr val="FFD8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7" name="Google Shape;3121;p49">
              <a:extLst>
                <a:ext uri="{FF2B5EF4-FFF2-40B4-BE49-F238E27FC236}">
                  <a16:creationId xmlns:a16="http://schemas.microsoft.com/office/drawing/2014/main" id="{0E23A80B-0E34-40E1-F9BC-E26AD210EBE3}"/>
                </a:ext>
              </a:extLst>
            </p:cNvPr>
            <p:cNvSpPr/>
            <p:nvPr/>
          </p:nvSpPr>
          <p:spPr>
            <a:xfrm>
              <a:off x="7483823" y="1911270"/>
              <a:ext cx="76515" cy="57068"/>
            </a:xfrm>
            <a:custGeom>
              <a:avLst/>
              <a:gdLst/>
              <a:ahLst/>
              <a:cxnLst/>
              <a:rect l="l" t="t" r="r" b="b"/>
              <a:pathLst>
                <a:path w="1621" h="1209" extrusionOk="0">
                  <a:moveTo>
                    <a:pt x="121" y="1"/>
                  </a:moveTo>
                  <a:lnTo>
                    <a:pt x="1" y="17"/>
                  </a:lnTo>
                  <a:lnTo>
                    <a:pt x="412" y="1209"/>
                  </a:lnTo>
                  <a:lnTo>
                    <a:pt x="1376" y="643"/>
                  </a:lnTo>
                  <a:cubicBezTo>
                    <a:pt x="1547" y="540"/>
                    <a:pt x="1620" y="332"/>
                    <a:pt x="1557" y="144"/>
                  </a:cubicBezTo>
                  <a:cubicBezTo>
                    <a:pt x="1550" y="128"/>
                    <a:pt x="1544" y="114"/>
                    <a:pt x="1537" y="98"/>
                  </a:cubicBezTo>
                  <a:cubicBezTo>
                    <a:pt x="1500" y="168"/>
                    <a:pt x="1447" y="228"/>
                    <a:pt x="1376" y="271"/>
                  </a:cubicBezTo>
                  <a:lnTo>
                    <a:pt x="412" y="841"/>
                  </a:lnTo>
                  <a:lnTo>
                    <a:pt x="121" y="1"/>
                  </a:ln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8" name="Google Shape;3122;p49">
              <a:extLst>
                <a:ext uri="{FF2B5EF4-FFF2-40B4-BE49-F238E27FC236}">
                  <a16:creationId xmlns:a16="http://schemas.microsoft.com/office/drawing/2014/main" id="{5D9C77AF-5B47-671A-D411-C40FF01D17BC}"/>
                </a:ext>
              </a:extLst>
            </p:cNvPr>
            <p:cNvSpPr/>
            <p:nvPr/>
          </p:nvSpPr>
          <p:spPr>
            <a:xfrm>
              <a:off x="7265937" y="2022574"/>
              <a:ext cx="28463" cy="81519"/>
            </a:xfrm>
            <a:custGeom>
              <a:avLst/>
              <a:gdLst/>
              <a:ahLst/>
              <a:cxnLst/>
              <a:rect l="l" t="t" r="r" b="b"/>
              <a:pathLst>
                <a:path w="603" h="1727" extrusionOk="0">
                  <a:moveTo>
                    <a:pt x="374" y="1"/>
                  </a:moveTo>
                  <a:cubicBezTo>
                    <a:pt x="264" y="1"/>
                    <a:pt x="170" y="81"/>
                    <a:pt x="158" y="193"/>
                  </a:cubicBezTo>
                  <a:lnTo>
                    <a:pt x="14" y="1485"/>
                  </a:lnTo>
                  <a:cubicBezTo>
                    <a:pt x="0" y="1606"/>
                    <a:pt x="87" y="1713"/>
                    <a:pt x="208" y="1726"/>
                  </a:cubicBezTo>
                  <a:lnTo>
                    <a:pt x="231" y="1726"/>
                  </a:lnTo>
                  <a:cubicBezTo>
                    <a:pt x="342" y="1726"/>
                    <a:pt x="436" y="1646"/>
                    <a:pt x="449" y="1532"/>
                  </a:cubicBezTo>
                  <a:lnTo>
                    <a:pt x="589" y="240"/>
                  </a:lnTo>
                  <a:cubicBezTo>
                    <a:pt x="603" y="123"/>
                    <a:pt x="519" y="16"/>
                    <a:pt x="399" y="2"/>
                  </a:cubicBezTo>
                  <a:cubicBezTo>
                    <a:pt x="391" y="1"/>
                    <a:pt x="382" y="1"/>
                    <a:pt x="374" y="1"/>
                  </a:cubicBezTo>
                  <a:close/>
                </a:path>
              </a:pathLst>
            </a:custGeom>
            <a:solidFill>
              <a:srgbClr val="DADA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9" name="Google Shape;3123;p49">
              <a:extLst>
                <a:ext uri="{FF2B5EF4-FFF2-40B4-BE49-F238E27FC236}">
                  <a16:creationId xmlns:a16="http://schemas.microsoft.com/office/drawing/2014/main" id="{E934202C-8B2D-65E7-427C-28AD88146587}"/>
                </a:ext>
              </a:extLst>
            </p:cNvPr>
            <p:cNvSpPr/>
            <p:nvPr/>
          </p:nvSpPr>
          <p:spPr>
            <a:xfrm>
              <a:off x="7447147" y="1996471"/>
              <a:ext cx="46825" cy="96529"/>
            </a:xfrm>
            <a:custGeom>
              <a:avLst/>
              <a:gdLst/>
              <a:ahLst/>
              <a:cxnLst/>
              <a:rect l="l" t="t" r="r" b="b"/>
              <a:pathLst>
                <a:path w="992" h="2045" extrusionOk="0">
                  <a:moveTo>
                    <a:pt x="240" y="1"/>
                  </a:moveTo>
                  <a:cubicBezTo>
                    <a:pt x="220" y="1"/>
                    <a:pt x="199" y="4"/>
                    <a:pt x="178" y="10"/>
                  </a:cubicBezTo>
                  <a:cubicBezTo>
                    <a:pt x="64" y="47"/>
                    <a:pt x="1" y="170"/>
                    <a:pt x="34" y="284"/>
                  </a:cubicBezTo>
                  <a:lnTo>
                    <a:pt x="540" y="1891"/>
                  </a:lnTo>
                  <a:cubicBezTo>
                    <a:pt x="570" y="1984"/>
                    <a:pt x="654" y="2045"/>
                    <a:pt x="747" y="2045"/>
                  </a:cubicBezTo>
                  <a:cubicBezTo>
                    <a:pt x="767" y="2045"/>
                    <a:pt x="790" y="2041"/>
                    <a:pt x="811" y="2035"/>
                  </a:cubicBezTo>
                  <a:cubicBezTo>
                    <a:pt x="928" y="1998"/>
                    <a:pt x="991" y="1874"/>
                    <a:pt x="955" y="1760"/>
                  </a:cubicBezTo>
                  <a:lnTo>
                    <a:pt x="453" y="153"/>
                  </a:lnTo>
                  <a:cubicBezTo>
                    <a:pt x="423" y="61"/>
                    <a:pt x="334" y="1"/>
                    <a:pt x="240" y="1"/>
                  </a:cubicBezTo>
                  <a:close/>
                </a:path>
              </a:pathLst>
            </a:custGeom>
            <a:solidFill>
              <a:srgbClr val="DADA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0" name="Google Shape;3124;p49">
              <a:extLst>
                <a:ext uri="{FF2B5EF4-FFF2-40B4-BE49-F238E27FC236}">
                  <a16:creationId xmlns:a16="http://schemas.microsoft.com/office/drawing/2014/main" id="{A5A4D92D-3FE8-9CC2-EE45-FFB1B1CD493A}"/>
                </a:ext>
              </a:extLst>
            </p:cNvPr>
            <p:cNvSpPr/>
            <p:nvPr/>
          </p:nvSpPr>
          <p:spPr>
            <a:xfrm>
              <a:off x="7222605" y="1882005"/>
              <a:ext cx="313566" cy="168324"/>
            </a:xfrm>
            <a:custGeom>
              <a:avLst/>
              <a:gdLst/>
              <a:ahLst/>
              <a:cxnLst/>
              <a:rect l="l" t="t" r="r" b="b"/>
              <a:pathLst>
                <a:path w="6643" h="3566" extrusionOk="0">
                  <a:moveTo>
                    <a:pt x="4867" y="0"/>
                  </a:moveTo>
                  <a:cubicBezTo>
                    <a:pt x="4754" y="0"/>
                    <a:pt x="4640" y="13"/>
                    <a:pt x="4527" y="38"/>
                  </a:cubicBezTo>
                  <a:lnTo>
                    <a:pt x="1728" y="1471"/>
                  </a:lnTo>
                  <a:cubicBezTo>
                    <a:pt x="1441" y="1668"/>
                    <a:pt x="1163" y="1872"/>
                    <a:pt x="895" y="2087"/>
                  </a:cubicBezTo>
                  <a:cubicBezTo>
                    <a:pt x="878" y="2100"/>
                    <a:pt x="861" y="2113"/>
                    <a:pt x="844" y="2127"/>
                  </a:cubicBezTo>
                  <a:cubicBezTo>
                    <a:pt x="823" y="2149"/>
                    <a:pt x="794" y="2160"/>
                    <a:pt x="766" y="2160"/>
                  </a:cubicBezTo>
                  <a:cubicBezTo>
                    <a:pt x="733" y="2160"/>
                    <a:pt x="700" y="2145"/>
                    <a:pt x="677" y="2116"/>
                  </a:cubicBezTo>
                  <a:cubicBezTo>
                    <a:pt x="603" y="2027"/>
                    <a:pt x="493" y="1979"/>
                    <a:pt x="382" y="1979"/>
                  </a:cubicBezTo>
                  <a:cubicBezTo>
                    <a:pt x="305" y="1979"/>
                    <a:pt x="229" y="2006"/>
                    <a:pt x="158" y="2053"/>
                  </a:cubicBezTo>
                  <a:cubicBezTo>
                    <a:pt x="58" y="2127"/>
                    <a:pt x="1" y="2244"/>
                    <a:pt x="1" y="2365"/>
                  </a:cubicBezTo>
                  <a:cubicBezTo>
                    <a:pt x="1" y="2408"/>
                    <a:pt x="8" y="2448"/>
                    <a:pt x="21" y="2492"/>
                  </a:cubicBezTo>
                  <a:lnTo>
                    <a:pt x="75" y="2642"/>
                  </a:lnTo>
                  <a:cubicBezTo>
                    <a:pt x="267" y="3196"/>
                    <a:pt x="785" y="3566"/>
                    <a:pt x="1370" y="3566"/>
                  </a:cubicBezTo>
                  <a:cubicBezTo>
                    <a:pt x="1375" y="3566"/>
                    <a:pt x="1381" y="3566"/>
                    <a:pt x="1387" y="3566"/>
                  </a:cubicBezTo>
                  <a:lnTo>
                    <a:pt x="1407" y="3566"/>
                  </a:lnTo>
                  <a:cubicBezTo>
                    <a:pt x="2729" y="3566"/>
                    <a:pt x="4068" y="3442"/>
                    <a:pt x="5323" y="3003"/>
                  </a:cubicBezTo>
                  <a:cubicBezTo>
                    <a:pt x="6150" y="2716"/>
                    <a:pt x="6642" y="1812"/>
                    <a:pt x="6315" y="972"/>
                  </a:cubicBezTo>
                  <a:cubicBezTo>
                    <a:pt x="6077" y="367"/>
                    <a:pt x="5485" y="0"/>
                    <a:pt x="4867" y="0"/>
                  </a:cubicBezTo>
                  <a:close/>
                </a:path>
              </a:pathLst>
            </a:custGeom>
            <a:solidFill>
              <a:srgbClr val="E6866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1" name="Google Shape;3125;p49">
              <a:extLst>
                <a:ext uri="{FF2B5EF4-FFF2-40B4-BE49-F238E27FC236}">
                  <a16:creationId xmlns:a16="http://schemas.microsoft.com/office/drawing/2014/main" id="{2941405D-1544-048B-D23E-2DE18B96B7C9}"/>
                </a:ext>
              </a:extLst>
            </p:cNvPr>
            <p:cNvSpPr/>
            <p:nvPr/>
          </p:nvSpPr>
          <p:spPr>
            <a:xfrm>
              <a:off x="7222605" y="1942566"/>
              <a:ext cx="307571" cy="107763"/>
            </a:xfrm>
            <a:custGeom>
              <a:avLst/>
              <a:gdLst/>
              <a:ahLst/>
              <a:cxnLst/>
              <a:rect l="l" t="t" r="r" b="b"/>
              <a:pathLst>
                <a:path w="6516" h="2283" extrusionOk="0">
                  <a:moveTo>
                    <a:pt x="6398" y="0"/>
                  </a:moveTo>
                  <a:cubicBezTo>
                    <a:pt x="6307" y="563"/>
                    <a:pt x="5896" y="1058"/>
                    <a:pt x="5323" y="1258"/>
                  </a:cubicBezTo>
                  <a:cubicBezTo>
                    <a:pt x="4084" y="1689"/>
                    <a:pt x="2762" y="1818"/>
                    <a:pt x="1455" y="1818"/>
                  </a:cubicBezTo>
                  <a:cubicBezTo>
                    <a:pt x="1439" y="1818"/>
                    <a:pt x="1423" y="1818"/>
                    <a:pt x="1407" y="1818"/>
                  </a:cubicBezTo>
                  <a:lnTo>
                    <a:pt x="1387" y="1818"/>
                  </a:lnTo>
                  <a:cubicBezTo>
                    <a:pt x="1379" y="1818"/>
                    <a:pt x="1370" y="1818"/>
                    <a:pt x="1362" y="1818"/>
                  </a:cubicBezTo>
                  <a:cubicBezTo>
                    <a:pt x="780" y="1818"/>
                    <a:pt x="267" y="1448"/>
                    <a:pt x="75" y="897"/>
                  </a:cubicBezTo>
                  <a:lnTo>
                    <a:pt x="64" y="867"/>
                  </a:lnTo>
                  <a:cubicBezTo>
                    <a:pt x="24" y="931"/>
                    <a:pt x="1" y="1005"/>
                    <a:pt x="1" y="1082"/>
                  </a:cubicBezTo>
                  <a:cubicBezTo>
                    <a:pt x="1" y="1125"/>
                    <a:pt x="8" y="1165"/>
                    <a:pt x="21" y="1209"/>
                  </a:cubicBezTo>
                  <a:lnTo>
                    <a:pt x="75" y="1359"/>
                  </a:lnTo>
                  <a:cubicBezTo>
                    <a:pt x="267" y="1913"/>
                    <a:pt x="785" y="2283"/>
                    <a:pt x="1370" y="2283"/>
                  </a:cubicBezTo>
                  <a:cubicBezTo>
                    <a:pt x="1375" y="2283"/>
                    <a:pt x="1381" y="2283"/>
                    <a:pt x="1387" y="2283"/>
                  </a:cubicBezTo>
                  <a:lnTo>
                    <a:pt x="1407" y="2283"/>
                  </a:lnTo>
                  <a:cubicBezTo>
                    <a:pt x="2729" y="2283"/>
                    <a:pt x="4068" y="2159"/>
                    <a:pt x="5323" y="1720"/>
                  </a:cubicBezTo>
                  <a:cubicBezTo>
                    <a:pt x="6050" y="1470"/>
                    <a:pt x="6516" y="740"/>
                    <a:pt x="6398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2" name="Google Shape;3126;p49">
              <a:extLst>
                <a:ext uri="{FF2B5EF4-FFF2-40B4-BE49-F238E27FC236}">
                  <a16:creationId xmlns:a16="http://schemas.microsoft.com/office/drawing/2014/main" id="{F748B98B-901D-B7F0-8CEA-7BC52DFD4028}"/>
                </a:ext>
              </a:extLst>
            </p:cNvPr>
            <p:cNvSpPr/>
            <p:nvPr/>
          </p:nvSpPr>
          <p:spPr>
            <a:xfrm>
              <a:off x="7301669" y="1855949"/>
              <a:ext cx="134669" cy="97568"/>
            </a:xfrm>
            <a:custGeom>
              <a:avLst/>
              <a:gdLst/>
              <a:ahLst/>
              <a:cxnLst/>
              <a:rect l="l" t="t" r="r" b="b"/>
              <a:pathLst>
                <a:path w="2853" h="2067" extrusionOk="0">
                  <a:moveTo>
                    <a:pt x="1607" y="0"/>
                  </a:moveTo>
                  <a:cubicBezTo>
                    <a:pt x="719" y="0"/>
                    <a:pt x="0" y="720"/>
                    <a:pt x="0" y="1607"/>
                  </a:cubicBezTo>
                  <a:cubicBezTo>
                    <a:pt x="0" y="1752"/>
                    <a:pt x="20" y="1892"/>
                    <a:pt x="53" y="2023"/>
                  </a:cubicBezTo>
                  <a:cubicBezTo>
                    <a:pt x="55" y="2024"/>
                    <a:pt x="192" y="2067"/>
                    <a:pt x="433" y="2067"/>
                  </a:cubicBezTo>
                  <a:cubicBezTo>
                    <a:pt x="733" y="2067"/>
                    <a:pt x="1191" y="2001"/>
                    <a:pt x="1747" y="1708"/>
                  </a:cubicBezTo>
                  <a:cubicBezTo>
                    <a:pt x="2744" y="1185"/>
                    <a:pt x="2848" y="603"/>
                    <a:pt x="2852" y="590"/>
                  </a:cubicBezTo>
                  <a:cubicBezTo>
                    <a:pt x="2557" y="232"/>
                    <a:pt x="2109" y="0"/>
                    <a:pt x="1607" y="0"/>
                  </a:cubicBezTo>
                  <a:close/>
                </a:path>
              </a:pathLst>
            </a:custGeom>
            <a:solidFill>
              <a:srgbClr val="BDE7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3" name="Google Shape;3127;p49">
              <a:extLst>
                <a:ext uri="{FF2B5EF4-FFF2-40B4-BE49-F238E27FC236}">
                  <a16:creationId xmlns:a16="http://schemas.microsoft.com/office/drawing/2014/main" id="{20BA366D-2E23-0192-1C2D-268243A2E386}"/>
                </a:ext>
              </a:extLst>
            </p:cNvPr>
            <p:cNvSpPr/>
            <p:nvPr/>
          </p:nvSpPr>
          <p:spPr>
            <a:xfrm>
              <a:off x="7301669" y="1855949"/>
              <a:ext cx="86758" cy="97568"/>
            </a:xfrm>
            <a:custGeom>
              <a:avLst/>
              <a:gdLst/>
              <a:ahLst/>
              <a:cxnLst/>
              <a:rect l="l" t="t" r="r" b="b"/>
              <a:pathLst>
                <a:path w="1838" h="2067" extrusionOk="0">
                  <a:moveTo>
                    <a:pt x="1607" y="0"/>
                  </a:moveTo>
                  <a:cubicBezTo>
                    <a:pt x="719" y="0"/>
                    <a:pt x="0" y="720"/>
                    <a:pt x="0" y="1607"/>
                  </a:cubicBezTo>
                  <a:cubicBezTo>
                    <a:pt x="0" y="1752"/>
                    <a:pt x="20" y="1892"/>
                    <a:pt x="53" y="2023"/>
                  </a:cubicBezTo>
                  <a:cubicBezTo>
                    <a:pt x="56" y="2023"/>
                    <a:pt x="196" y="2067"/>
                    <a:pt x="441" y="2067"/>
                  </a:cubicBezTo>
                  <a:cubicBezTo>
                    <a:pt x="458" y="2067"/>
                    <a:pt x="476" y="2066"/>
                    <a:pt x="495" y="2066"/>
                  </a:cubicBezTo>
                  <a:cubicBezTo>
                    <a:pt x="475" y="1919"/>
                    <a:pt x="462" y="1718"/>
                    <a:pt x="462" y="1607"/>
                  </a:cubicBezTo>
                  <a:cubicBezTo>
                    <a:pt x="462" y="797"/>
                    <a:pt x="1061" y="128"/>
                    <a:pt x="1837" y="17"/>
                  </a:cubicBezTo>
                  <a:cubicBezTo>
                    <a:pt x="1764" y="8"/>
                    <a:pt x="1687" y="0"/>
                    <a:pt x="1607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4" name="Google Shape;3128;p49">
              <a:extLst>
                <a:ext uri="{FF2B5EF4-FFF2-40B4-BE49-F238E27FC236}">
                  <a16:creationId xmlns:a16="http://schemas.microsoft.com/office/drawing/2014/main" id="{03F0DF44-8311-1D72-2900-DE09AE2E0781}"/>
                </a:ext>
              </a:extLst>
            </p:cNvPr>
            <p:cNvSpPr/>
            <p:nvPr/>
          </p:nvSpPr>
          <p:spPr>
            <a:xfrm>
              <a:off x="7305587" y="1975607"/>
              <a:ext cx="110879" cy="91195"/>
            </a:xfrm>
            <a:custGeom>
              <a:avLst/>
              <a:gdLst/>
              <a:ahLst/>
              <a:cxnLst/>
              <a:rect l="l" t="t" r="r" b="b"/>
              <a:pathLst>
                <a:path w="2349" h="1932" extrusionOk="0">
                  <a:moveTo>
                    <a:pt x="2155" y="1"/>
                  </a:moveTo>
                  <a:cubicBezTo>
                    <a:pt x="2146" y="1"/>
                    <a:pt x="2136" y="2"/>
                    <a:pt x="2126" y="3"/>
                  </a:cubicBezTo>
                  <a:lnTo>
                    <a:pt x="596" y="268"/>
                  </a:lnTo>
                  <a:cubicBezTo>
                    <a:pt x="432" y="294"/>
                    <a:pt x="295" y="411"/>
                    <a:pt x="238" y="569"/>
                  </a:cubicBezTo>
                  <a:lnTo>
                    <a:pt x="118" y="914"/>
                  </a:lnTo>
                  <a:cubicBezTo>
                    <a:pt x="1" y="1252"/>
                    <a:pt x="134" y="1627"/>
                    <a:pt x="439" y="1817"/>
                  </a:cubicBezTo>
                  <a:cubicBezTo>
                    <a:pt x="565" y="1894"/>
                    <a:pt x="704" y="1931"/>
                    <a:pt x="841" y="1931"/>
                  </a:cubicBezTo>
                  <a:cubicBezTo>
                    <a:pt x="1103" y="1931"/>
                    <a:pt x="1359" y="1798"/>
                    <a:pt x="1504" y="1556"/>
                  </a:cubicBezTo>
                  <a:lnTo>
                    <a:pt x="2287" y="234"/>
                  </a:lnTo>
                  <a:cubicBezTo>
                    <a:pt x="2349" y="129"/>
                    <a:pt x="2270" y="1"/>
                    <a:pt x="2155" y="1"/>
                  </a:cubicBezTo>
                  <a:close/>
                </a:path>
              </a:pathLst>
            </a:custGeom>
            <a:solidFill>
              <a:srgbClr val="FFD8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5" name="Google Shape;3129;p49">
              <a:extLst>
                <a:ext uri="{FF2B5EF4-FFF2-40B4-BE49-F238E27FC236}">
                  <a16:creationId xmlns:a16="http://schemas.microsoft.com/office/drawing/2014/main" id="{557E1BB0-FA9D-7244-E250-31B488B0FA12}"/>
                </a:ext>
              </a:extLst>
            </p:cNvPr>
            <p:cNvSpPr/>
            <p:nvPr/>
          </p:nvSpPr>
          <p:spPr>
            <a:xfrm>
              <a:off x="7305587" y="1986181"/>
              <a:ext cx="50743" cy="80669"/>
            </a:xfrm>
            <a:custGeom>
              <a:avLst/>
              <a:gdLst/>
              <a:ahLst/>
              <a:cxnLst/>
              <a:rect l="l" t="t" r="r" b="b"/>
              <a:pathLst>
                <a:path w="1075" h="1709" extrusionOk="0">
                  <a:moveTo>
                    <a:pt x="834" y="0"/>
                  </a:moveTo>
                  <a:lnTo>
                    <a:pt x="596" y="44"/>
                  </a:lnTo>
                  <a:cubicBezTo>
                    <a:pt x="432" y="70"/>
                    <a:pt x="295" y="187"/>
                    <a:pt x="238" y="345"/>
                  </a:cubicBezTo>
                  <a:lnTo>
                    <a:pt x="118" y="690"/>
                  </a:lnTo>
                  <a:cubicBezTo>
                    <a:pt x="1" y="1028"/>
                    <a:pt x="134" y="1403"/>
                    <a:pt x="439" y="1593"/>
                  </a:cubicBezTo>
                  <a:cubicBezTo>
                    <a:pt x="565" y="1672"/>
                    <a:pt x="704" y="1709"/>
                    <a:pt x="842" y="1709"/>
                  </a:cubicBezTo>
                  <a:cubicBezTo>
                    <a:pt x="921" y="1709"/>
                    <a:pt x="999" y="1697"/>
                    <a:pt x="1075" y="1674"/>
                  </a:cubicBezTo>
                  <a:cubicBezTo>
                    <a:pt x="1015" y="1654"/>
                    <a:pt x="957" y="1627"/>
                    <a:pt x="901" y="1593"/>
                  </a:cubicBezTo>
                  <a:cubicBezTo>
                    <a:pt x="596" y="1403"/>
                    <a:pt x="463" y="1028"/>
                    <a:pt x="583" y="690"/>
                  </a:cubicBezTo>
                  <a:lnTo>
                    <a:pt x="704" y="345"/>
                  </a:lnTo>
                  <a:cubicBezTo>
                    <a:pt x="730" y="268"/>
                    <a:pt x="774" y="127"/>
                    <a:pt x="834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6" name="Google Shape;3130;p49">
              <a:extLst>
                <a:ext uri="{FF2B5EF4-FFF2-40B4-BE49-F238E27FC236}">
                  <a16:creationId xmlns:a16="http://schemas.microsoft.com/office/drawing/2014/main" id="{20CDEA35-40F9-F7F3-5F25-2B6D21046449}"/>
                </a:ext>
              </a:extLst>
            </p:cNvPr>
            <p:cNvSpPr/>
            <p:nvPr/>
          </p:nvSpPr>
          <p:spPr>
            <a:xfrm>
              <a:off x="7446203" y="2046505"/>
              <a:ext cx="72267" cy="72267"/>
            </a:xfrm>
            <a:custGeom>
              <a:avLst/>
              <a:gdLst/>
              <a:ahLst/>
              <a:cxnLst/>
              <a:rect l="l" t="t" r="r" b="b"/>
              <a:pathLst>
                <a:path w="1531" h="1531" extrusionOk="0">
                  <a:moveTo>
                    <a:pt x="767" y="0"/>
                  </a:moveTo>
                  <a:cubicBezTo>
                    <a:pt x="345" y="0"/>
                    <a:pt x="1" y="342"/>
                    <a:pt x="1" y="768"/>
                  </a:cubicBezTo>
                  <a:cubicBezTo>
                    <a:pt x="1" y="1189"/>
                    <a:pt x="345" y="1531"/>
                    <a:pt x="767" y="1531"/>
                  </a:cubicBezTo>
                  <a:cubicBezTo>
                    <a:pt x="1189" y="1531"/>
                    <a:pt x="1530" y="1189"/>
                    <a:pt x="1530" y="768"/>
                  </a:cubicBezTo>
                  <a:cubicBezTo>
                    <a:pt x="1530" y="342"/>
                    <a:pt x="1189" y="0"/>
                    <a:pt x="767" y="0"/>
                  </a:cubicBezTo>
                  <a:close/>
                </a:path>
              </a:pathLst>
            </a:custGeom>
            <a:solidFill>
              <a:srgbClr val="FADA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7" name="Google Shape;3131;p49">
              <a:extLst>
                <a:ext uri="{FF2B5EF4-FFF2-40B4-BE49-F238E27FC236}">
                  <a16:creationId xmlns:a16="http://schemas.microsoft.com/office/drawing/2014/main" id="{56475FC0-BB5F-6079-2073-9137607F84E0}"/>
                </a:ext>
              </a:extLst>
            </p:cNvPr>
            <p:cNvSpPr/>
            <p:nvPr/>
          </p:nvSpPr>
          <p:spPr>
            <a:xfrm>
              <a:off x="7469096" y="2069446"/>
              <a:ext cx="26622" cy="26575"/>
            </a:xfrm>
            <a:custGeom>
              <a:avLst/>
              <a:gdLst/>
              <a:ahLst/>
              <a:cxnLst/>
              <a:rect l="l" t="t" r="r" b="b"/>
              <a:pathLst>
                <a:path w="564" h="563" extrusionOk="0">
                  <a:moveTo>
                    <a:pt x="282" y="1"/>
                  </a:moveTo>
                  <a:cubicBezTo>
                    <a:pt x="129" y="1"/>
                    <a:pt x="1" y="124"/>
                    <a:pt x="1" y="282"/>
                  </a:cubicBezTo>
                  <a:cubicBezTo>
                    <a:pt x="1" y="435"/>
                    <a:pt x="129" y="563"/>
                    <a:pt x="282" y="563"/>
                  </a:cubicBezTo>
                  <a:cubicBezTo>
                    <a:pt x="436" y="563"/>
                    <a:pt x="563" y="435"/>
                    <a:pt x="563" y="282"/>
                  </a:cubicBezTo>
                  <a:cubicBezTo>
                    <a:pt x="563" y="124"/>
                    <a:pt x="436" y="1"/>
                    <a:pt x="282" y="1"/>
                  </a:cubicBezTo>
                  <a:close/>
                </a:path>
              </a:pathLst>
            </a:custGeom>
            <a:solidFill>
              <a:srgbClr val="DADA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8" name="Google Shape;3132;p49">
              <a:extLst>
                <a:ext uri="{FF2B5EF4-FFF2-40B4-BE49-F238E27FC236}">
                  <a16:creationId xmlns:a16="http://schemas.microsoft.com/office/drawing/2014/main" id="{01F99CFB-B12B-3FAA-32F3-D18302666E9A}"/>
                </a:ext>
              </a:extLst>
            </p:cNvPr>
            <p:cNvSpPr/>
            <p:nvPr/>
          </p:nvSpPr>
          <p:spPr>
            <a:xfrm>
              <a:off x="7251870" y="2068974"/>
              <a:ext cx="49987" cy="49799"/>
            </a:xfrm>
            <a:custGeom>
              <a:avLst/>
              <a:gdLst/>
              <a:ahLst/>
              <a:cxnLst/>
              <a:rect l="l" t="t" r="r" b="b"/>
              <a:pathLst>
                <a:path w="1059" h="1055" extrusionOk="0">
                  <a:moveTo>
                    <a:pt x="529" y="0"/>
                  </a:moveTo>
                  <a:cubicBezTo>
                    <a:pt x="238" y="0"/>
                    <a:pt x="0" y="235"/>
                    <a:pt x="0" y="525"/>
                  </a:cubicBezTo>
                  <a:cubicBezTo>
                    <a:pt x="0" y="817"/>
                    <a:pt x="238" y="1055"/>
                    <a:pt x="529" y="1055"/>
                  </a:cubicBezTo>
                  <a:cubicBezTo>
                    <a:pt x="821" y="1055"/>
                    <a:pt x="1058" y="817"/>
                    <a:pt x="1058" y="525"/>
                  </a:cubicBezTo>
                  <a:cubicBezTo>
                    <a:pt x="1058" y="235"/>
                    <a:pt x="821" y="0"/>
                    <a:pt x="529" y="0"/>
                  </a:cubicBezTo>
                  <a:close/>
                </a:path>
              </a:pathLst>
            </a:custGeom>
            <a:solidFill>
              <a:srgbClr val="FADA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9" name="Google Shape;3133;p49">
              <a:extLst>
                <a:ext uri="{FF2B5EF4-FFF2-40B4-BE49-F238E27FC236}">
                  <a16:creationId xmlns:a16="http://schemas.microsoft.com/office/drawing/2014/main" id="{EA68A908-2360-10C5-A866-22F5AE98495B}"/>
                </a:ext>
              </a:extLst>
            </p:cNvPr>
            <p:cNvSpPr/>
            <p:nvPr/>
          </p:nvSpPr>
          <p:spPr>
            <a:xfrm>
              <a:off x="7267683" y="2084598"/>
              <a:ext cx="18362" cy="18362"/>
            </a:xfrm>
            <a:custGeom>
              <a:avLst/>
              <a:gdLst/>
              <a:ahLst/>
              <a:cxnLst/>
              <a:rect l="l" t="t" r="r" b="b"/>
              <a:pathLst>
                <a:path w="389" h="389" extrusionOk="0">
                  <a:moveTo>
                    <a:pt x="194" y="1"/>
                  </a:moveTo>
                  <a:cubicBezTo>
                    <a:pt x="87" y="1"/>
                    <a:pt x="0" y="88"/>
                    <a:pt x="0" y="194"/>
                  </a:cubicBezTo>
                  <a:cubicBezTo>
                    <a:pt x="0" y="302"/>
                    <a:pt x="87" y="389"/>
                    <a:pt x="194" y="389"/>
                  </a:cubicBezTo>
                  <a:cubicBezTo>
                    <a:pt x="302" y="389"/>
                    <a:pt x="388" y="302"/>
                    <a:pt x="388" y="194"/>
                  </a:cubicBezTo>
                  <a:cubicBezTo>
                    <a:pt x="388" y="88"/>
                    <a:pt x="302" y="1"/>
                    <a:pt x="194" y="1"/>
                  </a:cubicBezTo>
                  <a:close/>
                </a:path>
              </a:pathLst>
            </a:custGeom>
            <a:solidFill>
              <a:srgbClr val="DADA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0" name="Google Shape;3134;p49">
              <a:extLst>
                <a:ext uri="{FF2B5EF4-FFF2-40B4-BE49-F238E27FC236}">
                  <a16:creationId xmlns:a16="http://schemas.microsoft.com/office/drawing/2014/main" id="{0895CBC6-8E09-3D24-A8FD-898D3E5BAAFB}"/>
                </a:ext>
              </a:extLst>
            </p:cNvPr>
            <p:cNvSpPr/>
            <p:nvPr/>
          </p:nvSpPr>
          <p:spPr>
            <a:xfrm>
              <a:off x="7463762" y="2063923"/>
              <a:ext cx="37479" cy="37479"/>
            </a:xfrm>
            <a:custGeom>
              <a:avLst/>
              <a:gdLst/>
              <a:ahLst/>
              <a:cxnLst/>
              <a:rect l="l" t="t" r="r" b="b"/>
              <a:pathLst>
                <a:path w="794" h="794" extrusionOk="0">
                  <a:moveTo>
                    <a:pt x="395" y="231"/>
                  </a:moveTo>
                  <a:cubicBezTo>
                    <a:pt x="489" y="231"/>
                    <a:pt x="563" y="305"/>
                    <a:pt x="563" y="395"/>
                  </a:cubicBezTo>
                  <a:cubicBezTo>
                    <a:pt x="563" y="485"/>
                    <a:pt x="489" y="563"/>
                    <a:pt x="395" y="563"/>
                  </a:cubicBezTo>
                  <a:cubicBezTo>
                    <a:pt x="305" y="563"/>
                    <a:pt x="231" y="485"/>
                    <a:pt x="231" y="395"/>
                  </a:cubicBezTo>
                  <a:cubicBezTo>
                    <a:pt x="231" y="305"/>
                    <a:pt x="305" y="231"/>
                    <a:pt x="395" y="231"/>
                  </a:cubicBezTo>
                  <a:close/>
                  <a:moveTo>
                    <a:pt x="395" y="0"/>
                  </a:moveTo>
                  <a:cubicBezTo>
                    <a:pt x="177" y="0"/>
                    <a:pt x="1" y="178"/>
                    <a:pt x="1" y="395"/>
                  </a:cubicBezTo>
                  <a:cubicBezTo>
                    <a:pt x="1" y="616"/>
                    <a:pt x="177" y="793"/>
                    <a:pt x="395" y="793"/>
                  </a:cubicBezTo>
                  <a:cubicBezTo>
                    <a:pt x="616" y="793"/>
                    <a:pt x="794" y="616"/>
                    <a:pt x="794" y="395"/>
                  </a:cubicBezTo>
                  <a:cubicBezTo>
                    <a:pt x="794" y="178"/>
                    <a:pt x="616" y="0"/>
                    <a:pt x="395" y="0"/>
                  </a:cubicBezTo>
                  <a:close/>
                </a:path>
              </a:pathLst>
            </a:custGeom>
            <a:solidFill>
              <a:srgbClr val="6C3D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1" name="Google Shape;3135;p49">
              <a:extLst>
                <a:ext uri="{FF2B5EF4-FFF2-40B4-BE49-F238E27FC236}">
                  <a16:creationId xmlns:a16="http://schemas.microsoft.com/office/drawing/2014/main" id="{7A7B85F6-E9A5-B35B-AC0A-4CD420B3ACFD}"/>
                </a:ext>
              </a:extLst>
            </p:cNvPr>
            <p:cNvSpPr/>
            <p:nvPr/>
          </p:nvSpPr>
          <p:spPr>
            <a:xfrm>
              <a:off x="7262302" y="2079075"/>
              <a:ext cx="29266" cy="29454"/>
            </a:xfrm>
            <a:custGeom>
              <a:avLst/>
              <a:gdLst/>
              <a:ahLst/>
              <a:cxnLst/>
              <a:rect l="l" t="t" r="r" b="b"/>
              <a:pathLst>
                <a:path w="620" h="624" extrusionOk="0">
                  <a:moveTo>
                    <a:pt x="312" y="234"/>
                  </a:moveTo>
                  <a:cubicBezTo>
                    <a:pt x="352" y="234"/>
                    <a:pt x="388" y="268"/>
                    <a:pt x="388" y="311"/>
                  </a:cubicBezTo>
                  <a:cubicBezTo>
                    <a:pt x="388" y="355"/>
                    <a:pt x="352" y="389"/>
                    <a:pt x="312" y="389"/>
                  </a:cubicBezTo>
                  <a:cubicBezTo>
                    <a:pt x="268" y="389"/>
                    <a:pt x="232" y="355"/>
                    <a:pt x="232" y="311"/>
                  </a:cubicBezTo>
                  <a:cubicBezTo>
                    <a:pt x="232" y="268"/>
                    <a:pt x="268" y="234"/>
                    <a:pt x="312" y="234"/>
                  </a:cubicBezTo>
                  <a:close/>
                  <a:moveTo>
                    <a:pt x="312" y="1"/>
                  </a:moveTo>
                  <a:cubicBezTo>
                    <a:pt x="141" y="1"/>
                    <a:pt x="0" y="141"/>
                    <a:pt x="0" y="311"/>
                  </a:cubicBezTo>
                  <a:cubicBezTo>
                    <a:pt x="0" y="483"/>
                    <a:pt x="141" y="623"/>
                    <a:pt x="312" y="623"/>
                  </a:cubicBezTo>
                  <a:cubicBezTo>
                    <a:pt x="482" y="623"/>
                    <a:pt x="620" y="483"/>
                    <a:pt x="620" y="311"/>
                  </a:cubicBezTo>
                  <a:cubicBezTo>
                    <a:pt x="620" y="141"/>
                    <a:pt x="482" y="1"/>
                    <a:pt x="312" y="1"/>
                  </a:cubicBezTo>
                  <a:close/>
                </a:path>
              </a:pathLst>
            </a:custGeom>
            <a:solidFill>
              <a:srgbClr val="6C3D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2" name="Google Shape;3136;p49">
              <a:extLst>
                <a:ext uri="{FF2B5EF4-FFF2-40B4-BE49-F238E27FC236}">
                  <a16:creationId xmlns:a16="http://schemas.microsoft.com/office/drawing/2014/main" id="{C71BB41F-4361-C8E5-31E1-4E61D6586A48}"/>
                </a:ext>
              </a:extLst>
            </p:cNvPr>
            <p:cNvSpPr/>
            <p:nvPr/>
          </p:nvSpPr>
          <p:spPr>
            <a:xfrm>
              <a:off x="7217271" y="1826589"/>
              <a:ext cx="376865" cy="297565"/>
            </a:xfrm>
            <a:custGeom>
              <a:avLst/>
              <a:gdLst/>
              <a:ahLst/>
              <a:cxnLst/>
              <a:rect l="l" t="t" r="r" b="b"/>
              <a:pathLst>
                <a:path w="7984" h="6304" extrusionOk="0">
                  <a:moveTo>
                    <a:pt x="6303" y="231"/>
                  </a:moveTo>
                  <a:cubicBezTo>
                    <a:pt x="6433" y="231"/>
                    <a:pt x="6558" y="319"/>
                    <a:pt x="6588" y="452"/>
                  </a:cubicBezTo>
                  <a:lnTo>
                    <a:pt x="6833" y="1543"/>
                  </a:lnTo>
                  <a:lnTo>
                    <a:pt x="6833" y="1543"/>
                  </a:lnTo>
                  <a:cubicBezTo>
                    <a:pt x="6832" y="1541"/>
                    <a:pt x="6827" y="1541"/>
                    <a:pt x="6819" y="1541"/>
                  </a:cubicBezTo>
                  <a:cubicBezTo>
                    <a:pt x="6794" y="1541"/>
                    <a:pt x="6744" y="1546"/>
                    <a:pt x="6742" y="1546"/>
                  </a:cubicBezTo>
                  <a:lnTo>
                    <a:pt x="6491" y="1580"/>
                  </a:lnTo>
                  <a:lnTo>
                    <a:pt x="6042" y="643"/>
                  </a:lnTo>
                  <a:cubicBezTo>
                    <a:pt x="5975" y="499"/>
                    <a:pt x="6039" y="325"/>
                    <a:pt x="6183" y="258"/>
                  </a:cubicBezTo>
                  <a:cubicBezTo>
                    <a:pt x="6222" y="239"/>
                    <a:pt x="6263" y="231"/>
                    <a:pt x="6303" y="231"/>
                  </a:cubicBezTo>
                  <a:close/>
                  <a:moveTo>
                    <a:pt x="6807" y="1772"/>
                  </a:moveTo>
                  <a:cubicBezTo>
                    <a:pt x="6933" y="1772"/>
                    <a:pt x="7054" y="1855"/>
                    <a:pt x="7097" y="1975"/>
                  </a:cubicBezTo>
                  <a:cubicBezTo>
                    <a:pt x="7123" y="2056"/>
                    <a:pt x="7114" y="2142"/>
                    <a:pt x="7077" y="2216"/>
                  </a:cubicBezTo>
                  <a:cubicBezTo>
                    <a:pt x="7054" y="2266"/>
                    <a:pt x="7013" y="2306"/>
                    <a:pt x="6966" y="2334"/>
                  </a:cubicBezTo>
                  <a:lnTo>
                    <a:pt x="6638" y="2527"/>
                  </a:lnTo>
                  <a:cubicBezTo>
                    <a:pt x="6615" y="2280"/>
                    <a:pt x="6531" y="2039"/>
                    <a:pt x="6397" y="1828"/>
                  </a:cubicBezTo>
                  <a:lnTo>
                    <a:pt x="6772" y="1774"/>
                  </a:lnTo>
                  <a:cubicBezTo>
                    <a:pt x="6784" y="1773"/>
                    <a:pt x="6795" y="1772"/>
                    <a:pt x="6807" y="1772"/>
                  </a:cubicBezTo>
                  <a:close/>
                  <a:moveTo>
                    <a:pt x="5379" y="4318"/>
                  </a:moveTo>
                  <a:lnTo>
                    <a:pt x="5453" y="4559"/>
                  </a:lnTo>
                  <a:cubicBezTo>
                    <a:pt x="5386" y="4573"/>
                    <a:pt x="5323" y="4593"/>
                    <a:pt x="5259" y="4619"/>
                  </a:cubicBezTo>
                  <a:lnTo>
                    <a:pt x="5186" y="4382"/>
                  </a:lnTo>
                  <a:cubicBezTo>
                    <a:pt x="5226" y="4369"/>
                    <a:pt x="5266" y="4358"/>
                    <a:pt x="5303" y="4345"/>
                  </a:cubicBezTo>
                  <a:cubicBezTo>
                    <a:pt x="5329" y="4335"/>
                    <a:pt x="5356" y="4328"/>
                    <a:pt x="5379" y="4318"/>
                  </a:cubicBezTo>
                  <a:close/>
                  <a:moveTo>
                    <a:pt x="4985" y="1289"/>
                  </a:moveTo>
                  <a:cubicBezTo>
                    <a:pt x="5570" y="1289"/>
                    <a:pt x="6102" y="1644"/>
                    <a:pt x="6317" y="2176"/>
                  </a:cubicBezTo>
                  <a:cubicBezTo>
                    <a:pt x="6454" y="2524"/>
                    <a:pt x="6444" y="2929"/>
                    <a:pt x="6287" y="3270"/>
                  </a:cubicBezTo>
                  <a:cubicBezTo>
                    <a:pt x="6039" y="3803"/>
                    <a:pt x="5540" y="4037"/>
                    <a:pt x="5008" y="4194"/>
                  </a:cubicBezTo>
                  <a:lnTo>
                    <a:pt x="5002" y="4194"/>
                  </a:lnTo>
                  <a:cubicBezTo>
                    <a:pt x="4576" y="4322"/>
                    <a:pt x="4128" y="4415"/>
                    <a:pt x="3642" y="4486"/>
                  </a:cubicBezTo>
                  <a:lnTo>
                    <a:pt x="4259" y="3451"/>
                  </a:lnTo>
                  <a:cubicBezTo>
                    <a:pt x="4308" y="3364"/>
                    <a:pt x="4308" y="3264"/>
                    <a:pt x="4262" y="3177"/>
                  </a:cubicBezTo>
                  <a:cubicBezTo>
                    <a:pt x="4212" y="3092"/>
                    <a:pt x="4118" y="3040"/>
                    <a:pt x="4021" y="3040"/>
                  </a:cubicBezTo>
                  <a:cubicBezTo>
                    <a:pt x="4008" y="3040"/>
                    <a:pt x="3994" y="3041"/>
                    <a:pt x="3981" y="3043"/>
                  </a:cubicBezTo>
                  <a:cubicBezTo>
                    <a:pt x="3981" y="3043"/>
                    <a:pt x="2451" y="3307"/>
                    <a:pt x="2447" y="3307"/>
                  </a:cubicBezTo>
                  <a:cubicBezTo>
                    <a:pt x="2246" y="3344"/>
                    <a:pt x="2069" y="3491"/>
                    <a:pt x="2002" y="3686"/>
                  </a:cubicBezTo>
                  <a:cubicBezTo>
                    <a:pt x="1958" y="3813"/>
                    <a:pt x="1909" y="3940"/>
                    <a:pt x="1872" y="4067"/>
                  </a:cubicBezTo>
                  <a:cubicBezTo>
                    <a:pt x="1815" y="4255"/>
                    <a:pt x="1821" y="4446"/>
                    <a:pt x="1885" y="4619"/>
                  </a:cubicBezTo>
                  <a:cubicBezTo>
                    <a:pt x="1784" y="4619"/>
                    <a:pt x="1684" y="4623"/>
                    <a:pt x="1583" y="4623"/>
                  </a:cubicBezTo>
                  <a:cubicBezTo>
                    <a:pt x="1447" y="4623"/>
                    <a:pt x="1312" y="4616"/>
                    <a:pt x="1178" y="4586"/>
                  </a:cubicBezTo>
                  <a:cubicBezTo>
                    <a:pt x="773" y="4483"/>
                    <a:pt x="438" y="4185"/>
                    <a:pt x="298" y="3780"/>
                  </a:cubicBezTo>
                  <a:lnTo>
                    <a:pt x="245" y="3626"/>
                  </a:lnTo>
                  <a:cubicBezTo>
                    <a:pt x="208" y="3515"/>
                    <a:pt x="248" y="3388"/>
                    <a:pt x="342" y="3321"/>
                  </a:cubicBezTo>
                  <a:cubicBezTo>
                    <a:pt x="389" y="3288"/>
                    <a:pt x="443" y="3272"/>
                    <a:pt x="498" y="3272"/>
                  </a:cubicBezTo>
                  <a:cubicBezTo>
                    <a:pt x="574" y="3272"/>
                    <a:pt x="650" y="3304"/>
                    <a:pt x="704" y="3364"/>
                  </a:cubicBezTo>
                  <a:cubicBezTo>
                    <a:pt x="749" y="3419"/>
                    <a:pt x="815" y="3446"/>
                    <a:pt x="881" y="3446"/>
                  </a:cubicBezTo>
                  <a:cubicBezTo>
                    <a:pt x="938" y="3446"/>
                    <a:pt x="995" y="3426"/>
                    <a:pt x="1038" y="3384"/>
                  </a:cubicBezTo>
                  <a:cubicBezTo>
                    <a:pt x="1051" y="3374"/>
                    <a:pt x="1594" y="2952"/>
                    <a:pt x="1864" y="2768"/>
                  </a:cubicBezTo>
                  <a:cubicBezTo>
                    <a:pt x="1892" y="2776"/>
                    <a:pt x="1925" y="2782"/>
                    <a:pt x="1969" y="2785"/>
                  </a:cubicBezTo>
                  <a:cubicBezTo>
                    <a:pt x="2060" y="2798"/>
                    <a:pt x="2152" y="2804"/>
                    <a:pt x="2244" y="2804"/>
                  </a:cubicBezTo>
                  <a:cubicBezTo>
                    <a:pt x="2691" y="2804"/>
                    <a:pt x="3146" y="2663"/>
                    <a:pt x="3535" y="2461"/>
                  </a:cubicBezTo>
                  <a:cubicBezTo>
                    <a:pt x="4027" y="2220"/>
                    <a:pt x="4556" y="1855"/>
                    <a:pt x="4733" y="1313"/>
                  </a:cubicBezTo>
                  <a:cubicBezTo>
                    <a:pt x="4817" y="1296"/>
                    <a:pt x="4901" y="1289"/>
                    <a:pt x="4985" y="1289"/>
                  </a:cubicBezTo>
                  <a:close/>
                  <a:moveTo>
                    <a:pt x="4025" y="3273"/>
                  </a:moveTo>
                  <a:cubicBezTo>
                    <a:pt x="4054" y="3273"/>
                    <a:pt x="4076" y="3306"/>
                    <a:pt x="4061" y="3331"/>
                  </a:cubicBezTo>
                  <a:lnTo>
                    <a:pt x="3274" y="4653"/>
                  </a:lnTo>
                  <a:cubicBezTo>
                    <a:pt x="3157" y="4854"/>
                    <a:pt x="2936" y="4968"/>
                    <a:pt x="2715" y="4971"/>
                  </a:cubicBezTo>
                  <a:cubicBezTo>
                    <a:pt x="2598" y="4971"/>
                    <a:pt x="2477" y="4941"/>
                    <a:pt x="2374" y="4874"/>
                  </a:cubicBezTo>
                  <a:cubicBezTo>
                    <a:pt x="2116" y="4717"/>
                    <a:pt x="2002" y="4392"/>
                    <a:pt x="2102" y="4108"/>
                  </a:cubicBezTo>
                  <a:lnTo>
                    <a:pt x="2220" y="3763"/>
                  </a:lnTo>
                  <a:cubicBezTo>
                    <a:pt x="2263" y="3646"/>
                    <a:pt x="2367" y="3559"/>
                    <a:pt x="2487" y="3535"/>
                  </a:cubicBezTo>
                  <a:cubicBezTo>
                    <a:pt x="2487" y="3535"/>
                    <a:pt x="4013" y="3274"/>
                    <a:pt x="4018" y="3274"/>
                  </a:cubicBezTo>
                  <a:cubicBezTo>
                    <a:pt x="4020" y="3273"/>
                    <a:pt x="4023" y="3273"/>
                    <a:pt x="4025" y="3273"/>
                  </a:cubicBezTo>
                  <a:close/>
                  <a:moveTo>
                    <a:pt x="1252" y="4837"/>
                  </a:moveTo>
                  <a:cubicBezTo>
                    <a:pt x="1282" y="4840"/>
                    <a:pt x="1309" y="4844"/>
                    <a:pt x="1339" y="4847"/>
                  </a:cubicBezTo>
                  <a:cubicBezTo>
                    <a:pt x="1379" y="4851"/>
                    <a:pt x="1416" y="4854"/>
                    <a:pt x="1456" y="4854"/>
                  </a:cubicBezTo>
                  <a:lnTo>
                    <a:pt x="1436" y="5041"/>
                  </a:lnTo>
                  <a:cubicBezTo>
                    <a:pt x="1433" y="5041"/>
                    <a:pt x="1379" y="5028"/>
                    <a:pt x="1353" y="5025"/>
                  </a:cubicBezTo>
                  <a:cubicBezTo>
                    <a:pt x="1323" y="5020"/>
                    <a:pt x="1293" y="5017"/>
                    <a:pt x="1264" y="5017"/>
                  </a:cubicBezTo>
                  <a:cubicBezTo>
                    <a:pt x="1253" y="5017"/>
                    <a:pt x="1243" y="5017"/>
                    <a:pt x="1232" y="5018"/>
                  </a:cubicBezTo>
                  <a:lnTo>
                    <a:pt x="1252" y="4837"/>
                  </a:lnTo>
                  <a:close/>
                  <a:moveTo>
                    <a:pt x="1266" y="5249"/>
                  </a:moveTo>
                  <a:cubicBezTo>
                    <a:pt x="1490" y="5249"/>
                    <a:pt x="1677" y="5436"/>
                    <a:pt x="1677" y="5660"/>
                  </a:cubicBezTo>
                  <a:cubicBezTo>
                    <a:pt x="1677" y="5889"/>
                    <a:pt x="1490" y="6073"/>
                    <a:pt x="1266" y="6073"/>
                  </a:cubicBezTo>
                  <a:cubicBezTo>
                    <a:pt x="1038" y="6073"/>
                    <a:pt x="851" y="5889"/>
                    <a:pt x="851" y="5660"/>
                  </a:cubicBezTo>
                  <a:cubicBezTo>
                    <a:pt x="851" y="5436"/>
                    <a:pt x="1041" y="5249"/>
                    <a:pt x="1266" y="5249"/>
                  </a:cubicBezTo>
                  <a:close/>
                  <a:moveTo>
                    <a:pt x="5617" y="4774"/>
                  </a:moveTo>
                  <a:cubicBezTo>
                    <a:pt x="5975" y="4774"/>
                    <a:pt x="6267" y="5065"/>
                    <a:pt x="6267" y="5423"/>
                  </a:cubicBezTo>
                  <a:cubicBezTo>
                    <a:pt x="6267" y="5781"/>
                    <a:pt x="5975" y="6073"/>
                    <a:pt x="5617" y="6073"/>
                  </a:cubicBezTo>
                  <a:cubicBezTo>
                    <a:pt x="5259" y="6073"/>
                    <a:pt x="4971" y="5781"/>
                    <a:pt x="4971" y="5423"/>
                  </a:cubicBezTo>
                  <a:cubicBezTo>
                    <a:pt x="4971" y="5078"/>
                    <a:pt x="5272" y="4774"/>
                    <a:pt x="5617" y="4774"/>
                  </a:cubicBezTo>
                  <a:close/>
                  <a:moveTo>
                    <a:pt x="6298" y="0"/>
                  </a:moveTo>
                  <a:cubicBezTo>
                    <a:pt x="6227" y="0"/>
                    <a:pt x="6155" y="15"/>
                    <a:pt x="6086" y="47"/>
                  </a:cubicBezTo>
                  <a:cubicBezTo>
                    <a:pt x="5825" y="171"/>
                    <a:pt x="5711" y="482"/>
                    <a:pt x="5835" y="743"/>
                  </a:cubicBezTo>
                  <a:lnTo>
                    <a:pt x="6250" y="1614"/>
                  </a:lnTo>
                  <a:lnTo>
                    <a:pt x="6233" y="1614"/>
                  </a:lnTo>
                  <a:cubicBezTo>
                    <a:pt x="5926" y="1269"/>
                    <a:pt x="5470" y="1058"/>
                    <a:pt x="4985" y="1058"/>
                  </a:cubicBezTo>
                  <a:cubicBezTo>
                    <a:pt x="4884" y="1058"/>
                    <a:pt x="4784" y="1068"/>
                    <a:pt x="4687" y="1084"/>
                  </a:cubicBezTo>
                  <a:cubicBezTo>
                    <a:pt x="4359" y="716"/>
                    <a:pt x="3893" y="506"/>
                    <a:pt x="3398" y="506"/>
                  </a:cubicBezTo>
                  <a:cubicBezTo>
                    <a:pt x="2933" y="506"/>
                    <a:pt x="2494" y="690"/>
                    <a:pt x="2170" y="1021"/>
                  </a:cubicBezTo>
                  <a:cubicBezTo>
                    <a:pt x="2122" y="1064"/>
                    <a:pt x="2126" y="1138"/>
                    <a:pt x="2170" y="1185"/>
                  </a:cubicBezTo>
                  <a:cubicBezTo>
                    <a:pt x="2193" y="1207"/>
                    <a:pt x="2222" y="1218"/>
                    <a:pt x="2251" y="1218"/>
                  </a:cubicBezTo>
                  <a:cubicBezTo>
                    <a:pt x="2282" y="1218"/>
                    <a:pt x="2312" y="1206"/>
                    <a:pt x="2334" y="1182"/>
                  </a:cubicBezTo>
                  <a:cubicBezTo>
                    <a:pt x="2618" y="894"/>
                    <a:pt x="2993" y="737"/>
                    <a:pt x="3398" y="737"/>
                  </a:cubicBezTo>
                  <a:cubicBezTo>
                    <a:pt x="3826" y="737"/>
                    <a:pt x="4231" y="920"/>
                    <a:pt x="4512" y="1239"/>
                  </a:cubicBezTo>
                  <a:cubicBezTo>
                    <a:pt x="4536" y="1265"/>
                    <a:pt x="4399" y="1466"/>
                    <a:pt x="4382" y="1490"/>
                  </a:cubicBezTo>
                  <a:cubicBezTo>
                    <a:pt x="4121" y="1875"/>
                    <a:pt x="3692" y="2146"/>
                    <a:pt x="3270" y="2330"/>
                  </a:cubicBezTo>
                  <a:cubicBezTo>
                    <a:pt x="3270" y="2330"/>
                    <a:pt x="3267" y="2330"/>
                    <a:pt x="3267" y="2334"/>
                  </a:cubicBezTo>
                  <a:cubicBezTo>
                    <a:pt x="2831" y="2525"/>
                    <a:pt x="2469" y="2571"/>
                    <a:pt x="2225" y="2571"/>
                  </a:cubicBezTo>
                  <a:cubicBezTo>
                    <a:pt x="2094" y="2571"/>
                    <a:pt x="1996" y="2558"/>
                    <a:pt x="1938" y="2547"/>
                  </a:cubicBezTo>
                  <a:cubicBezTo>
                    <a:pt x="1918" y="2444"/>
                    <a:pt x="1905" y="2337"/>
                    <a:pt x="1905" y="2229"/>
                  </a:cubicBezTo>
                  <a:cubicBezTo>
                    <a:pt x="1905" y="1985"/>
                    <a:pt x="1965" y="1747"/>
                    <a:pt x="2076" y="1533"/>
                  </a:cubicBezTo>
                  <a:cubicBezTo>
                    <a:pt x="2105" y="1476"/>
                    <a:pt x="2085" y="1406"/>
                    <a:pt x="2029" y="1376"/>
                  </a:cubicBezTo>
                  <a:cubicBezTo>
                    <a:pt x="2012" y="1368"/>
                    <a:pt x="1994" y="1364"/>
                    <a:pt x="1977" y="1364"/>
                  </a:cubicBezTo>
                  <a:cubicBezTo>
                    <a:pt x="1934" y="1364"/>
                    <a:pt x="1893" y="1386"/>
                    <a:pt x="1872" y="1426"/>
                  </a:cubicBezTo>
                  <a:cubicBezTo>
                    <a:pt x="1741" y="1671"/>
                    <a:pt x="1674" y="1948"/>
                    <a:pt x="1674" y="2229"/>
                  </a:cubicBezTo>
                  <a:cubicBezTo>
                    <a:pt x="1674" y="2354"/>
                    <a:pt x="1688" y="2474"/>
                    <a:pt x="1714" y="2595"/>
                  </a:cubicBezTo>
                  <a:cubicBezTo>
                    <a:pt x="1447" y="2779"/>
                    <a:pt x="897" y="3201"/>
                    <a:pt x="880" y="3217"/>
                  </a:cubicBezTo>
                  <a:cubicBezTo>
                    <a:pt x="787" y="3103"/>
                    <a:pt x="646" y="3040"/>
                    <a:pt x="499" y="3040"/>
                  </a:cubicBezTo>
                  <a:cubicBezTo>
                    <a:pt x="392" y="3040"/>
                    <a:pt x="291" y="3070"/>
                    <a:pt x="208" y="3133"/>
                  </a:cubicBezTo>
                  <a:cubicBezTo>
                    <a:pt x="77" y="3227"/>
                    <a:pt x="1" y="3378"/>
                    <a:pt x="1" y="3539"/>
                  </a:cubicBezTo>
                  <a:cubicBezTo>
                    <a:pt x="1" y="3592"/>
                    <a:pt x="7" y="3649"/>
                    <a:pt x="27" y="3703"/>
                  </a:cubicBezTo>
                  <a:lnTo>
                    <a:pt x="81" y="3853"/>
                  </a:lnTo>
                  <a:cubicBezTo>
                    <a:pt x="234" y="4302"/>
                    <a:pt x="593" y="4639"/>
                    <a:pt x="1025" y="4780"/>
                  </a:cubicBezTo>
                  <a:lnTo>
                    <a:pt x="994" y="5078"/>
                  </a:lnTo>
                  <a:cubicBezTo>
                    <a:pt x="773" y="5178"/>
                    <a:pt x="619" y="5403"/>
                    <a:pt x="619" y="5660"/>
                  </a:cubicBezTo>
                  <a:cubicBezTo>
                    <a:pt x="619" y="6016"/>
                    <a:pt x="911" y="6303"/>
                    <a:pt x="1266" y="6303"/>
                  </a:cubicBezTo>
                  <a:cubicBezTo>
                    <a:pt x="1620" y="6303"/>
                    <a:pt x="1909" y="6016"/>
                    <a:pt x="1909" y="5660"/>
                  </a:cubicBezTo>
                  <a:cubicBezTo>
                    <a:pt x="1909" y="5453"/>
                    <a:pt x="1808" y="5269"/>
                    <a:pt x="1657" y="5152"/>
                  </a:cubicBezTo>
                  <a:lnTo>
                    <a:pt x="1691" y="4854"/>
                  </a:lnTo>
                  <a:cubicBezTo>
                    <a:pt x="1795" y="4851"/>
                    <a:pt x="1901" y="4851"/>
                    <a:pt x="2005" y="4847"/>
                  </a:cubicBezTo>
                  <a:cubicBezTo>
                    <a:pt x="2073" y="4934"/>
                    <a:pt x="2153" y="5011"/>
                    <a:pt x="2250" y="5072"/>
                  </a:cubicBezTo>
                  <a:cubicBezTo>
                    <a:pt x="2391" y="5158"/>
                    <a:pt x="2551" y="5206"/>
                    <a:pt x="2715" y="5206"/>
                  </a:cubicBezTo>
                  <a:cubicBezTo>
                    <a:pt x="3026" y="5206"/>
                    <a:pt x="3315" y="5038"/>
                    <a:pt x="3475" y="4770"/>
                  </a:cubicBezTo>
                  <a:lnTo>
                    <a:pt x="3491" y="4740"/>
                  </a:lnTo>
                  <a:cubicBezTo>
                    <a:pt x="4018" y="4673"/>
                    <a:pt x="4503" y="4576"/>
                    <a:pt x="4965" y="4449"/>
                  </a:cubicBezTo>
                  <a:lnTo>
                    <a:pt x="5058" y="4747"/>
                  </a:lnTo>
                  <a:cubicBezTo>
                    <a:pt x="4861" y="4908"/>
                    <a:pt x="4737" y="5152"/>
                    <a:pt x="4737" y="5423"/>
                  </a:cubicBezTo>
                  <a:cubicBezTo>
                    <a:pt x="4737" y="5909"/>
                    <a:pt x="5132" y="6303"/>
                    <a:pt x="5617" y="6303"/>
                  </a:cubicBezTo>
                  <a:cubicBezTo>
                    <a:pt x="6102" y="6303"/>
                    <a:pt x="6498" y="5909"/>
                    <a:pt x="6498" y="5423"/>
                  </a:cubicBezTo>
                  <a:cubicBezTo>
                    <a:pt x="6498" y="4965"/>
                    <a:pt x="6142" y="4586"/>
                    <a:pt x="5694" y="4546"/>
                  </a:cubicBezTo>
                  <a:lnTo>
                    <a:pt x="5597" y="4238"/>
                  </a:lnTo>
                  <a:cubicBezTo>
                    <a:pt x="5992" y="4067"/>
                    <a:pt x="6317" y="3756"/>
                    <a:pt x="6494" y="3368"/>
                  </a:cubicBezTo>
                  <a:cubicBezTo>
                    <a:pt x="6581" y="3184"/>
                    <a:pt x="6629" y="2989"/>
                    <a:pt x="6641" y="2796"/>
                  </a:cubicBezTo>
                  <a:lnTo>
                    <a:pt x="6658" y="2785"/>
                  </a:lnTo>
                  <a:lnTo>
                    <a:pt x="6870" y="3729"/>
                  </a:lnTo>
                  <a:cubicBezTo>
                    <a:pt x="6924" y="3966"/>
                    <a:pt x="7148" y="4130"/>
                    <a:pt x="7384" y="4130"/>
                  </a:cubicBezTo>
                  <a:cubicBezTo>
                    <a:pt x="7422" y="4130"/>
                    <a:pt x="7461" y="4126"/>
                    <a:pt x="7499" y="4117"/>
                  </a:cubicBezTo>
                  <a:cubicBezTo>
                    <a:pt x="7814" y="4044"/>
                    <a:pt x="7984" y="3679"/>
                    <a:pt x="7850" y="3388"/>
                  </a:cubicBezTo>
                  <a:lnTo>
                    <a:pt x="7726" y="3127"/>
                  </a:lnTo>
                  <a:cubicBezTo>
                    <a:pt x="7707" y="3085"/>
                    <a:pt x="7665" y="3062"/>
                    <a:pt x="7622" y="3062"/>
                  </a:cubicBezTo>
                  <a:cubicBezTo>
                    <a:pt x="7605" y="3062"/>
                    <a:pt x="7588" y="3065"/>
                    <a:pt x="7573" y="3073"/>
                  </a:cubicBezTo>
                  <a:cubicBezTo>
                    <a:pt x="7515" y="3100"/>
                    <a:pt x="7488" y="3170"/>
                    <a:pt x="7519" y="3227"/>
                  </a:cubicBezTo>
                  <a:lnTo>
                    <a:pt x="7642" y="3485"/>
                  </a:lnTo>
                  <a:cubicBezTo>
                    <a:pt x="7716" y="3649"/>
                    <a:pt x="7622" y="3850"/>
                    <a:pt x="7445" y="3893"/>
                  </a:cubicBezTo>
                  <a:cubicBezTo>
                    <a:pt x="7422" y="3898"/>
                    <a:pt x="7400" y="3901"/>
                    <a:pt x="7377" y="3901"/>
                  </a:cubicBezTo>
                  <a:cubicBezTo>
                    <a:pt x="7245" y="3901"/>
                    <a:pt x="7125" y="3810"/>
                    <a:pt x="7094" y="3675"/>
                  </a:cubicBezTo>
                  <a:lnTo>
                    <a:pt x="6870" y="2661"/>
                  </a:lnTo>
                  <a:lnTo>
                    <a:pt x="7083" y="2534"/>
                  </a:lnTo>
                  <a:cubicBezTo>
                    <a:pt x="7111" y="2518"/>
                    <a:pt x="7134" y="2501"/>
                    <a:pt x="7157" y="2481"/>
                  </a:cubicBezTo>
                  <a:lnTo>
                    <a:pt x="7321" y="2819"/>
                  </a:lnTo>
                  <a:cubicBezTo>
                    <a:pt x="7340" y="2860"/>
                    <a:pt x="7381" y="2885"/>
                    <a:pt x="7424" y="2885"/>
                  </a:cubicBezTo>
                  <a:cubicBezTo>
                    <a:pt x="7441" y="2885"/>
                    <a:pt x="7459" y="2881"/>
                    <a:pt x="7475" y="2872"/>
                  </a:cubicBezTo>
                  <a:cubicBezTo>
                    <a:pt x="7532" y="2845"/>
                    <a:pt x="7559" y="2776"/>
                    <a:pt x="7528" y="2718"/>
                  </a:cubicBezTo>
                  <a:lnTo>
                    <a:pt x="7311" y="2260"/>
                  </a:lnTo>
                  <a:cubicBezTo>
                    <a:pt x="7352" y="2149"/>
                    <a:pt x="7358" y="2022"/>
                    <a:pt x="7315" y="1901"/>
                  </a:cubicBezTo>
                  <a:cubicBezTo>
                    <a:pt x="7274" y="1781"/>
                    <a:pt x="7191" y="1684"/>
                    <a:pt x="7086" y="1620"/>
                  </a:cubicBezTo>
                  <a:lnTo>
                    <a:pt x="6816" y="401"/>
                  </a:lnTo>
                  <a:cubicBezTo>
                    <a:pt x="6757" y="161"/>
                    <a:pt x="6532" y="0"/>
                    <a:pt x="6298" y="0"/>
                  </a:cubicBezTo>
                  <a:close/>
                </a:path>
              </a:pathLst>
            </a:custGeom>
            <a:solidFill>
              <a:srgbClr val="6C3D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78" name="مجموعة 1377">
            <a:extLst>
              <a:ext uri="{FF2B5EF4-FFF2-40B4-BE49-F238E27FC236}">
                <a16:creationId xmlns:a16="http://schemas.microsoft.com/office/drawing/2014/main" id="{6F2C51EA-758D-97DD-2D6E-C60DB33A40A4}"/>
              </a:ext>
            </a:extLst>
          </p:cNvPr>
          <p:cNvGrpSpPr/>
          <p:nvPr/>
        </p:nvGrpSpPr>
        <p:grpSpPr>
          <a:xfrm>
            <a:off x="4975873" y="2340450"/>
            <a:ext cx="1894575" cy="394311"/>
            <a:chOff x="5928487" y="2527916"/>
            <a:chExt cx="1894575" cy="394311"/>
          </a:xfrm>
          <a:noFill/>
        </p:grpSpPr>
        <p:sp>
          <p:nvSpPr>
            <p:cNvPr id="1379" name="Google Shape;8328;p80">
              <a:extLst>
                <a:ext uri="{FF2B5EF4-FFF2-40B4-BE49-F238E27FC236}">
                  <a16:creationId xmlns:a16="http://schemas.microsoft.com/office/drawing/2014/main" id="{11E65A1B-9744-84F9-3EA4-37D5022C4123}"/>
                </a:ext>
              </a:extLst>
            </p:cNvPr>
            <p:cNvSpPr/>
            <p:nvPr/>
          </p:nvSpPr>
          <p:spPr>
            <a:xfrm>
              <a:off x="5957637" y="2527961"/>
              <a:ext cx="1834800" cy="3942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ar-OM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cs typeface="Calibri" panose="020F0502020204030204" pitchFamily="34" charset="0"/>
                </a:rPr>
                <a:t>الدرجـــــــــــــــــــــــــــــــــــــــــــــــــــــــــــــــــــــــــــة</a:t>
              </a:r>
              <a:endParaRPr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80" name="Google Shape;8329;p80">
              <a:extLst>
                <a:ext uri="{FF2B5EF4-FFF2-40B4-BE49-F238E27FC236}">
                  <a16:creationId xmlns:a16="http://schemas.microsoft.com/office/drawing/2014/main" id="{EF3D4817-CC4C-8EF6-9CCA-5EF10AB7D449}"/>
                </a:ext>
              </a:extLst>
            </p:cNvPr>
            <p:cNvSpPr/>
            <p:nvPr/>
          </p:nvSpPr>
          <p:spPr>
            <a:xfrm rot="5400000">
              <a:off x="7785862" y="2534516"/>
              <a:ext cx="43800" cy="30600"/>
            </a:xfrm>
            <a:prstGeom prst="triangle">
              <a:avLst>
                <a:gd name="adj" fmla="val 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81" name="Google Shape;8330;p80">
              <a:extLst>
                <a:ext uri="{FF2B5EF4-FFF2-40B4-BE49-F238E27FC236}">
                  <a16:creationId xmlns:a16="http://schemas.microsoft.com/office/drawing/2014/main" id="{D956F5FB-9485-ED14-EB5E-5DA50682098D}"/>
                </a:ext>
              </a:extLst>
            </p:cNvPr>
            <p:cNvSpPr/>
            <p:nvPr/>
          </p:nvSpPr>
          <p:spPr>
            <a:xfrm rot="5400000">
              <a:off x="7785862" y="2689020"/>
              <a:ext cx="43800" cy="3060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82" name="Google Shape;8331;p80">
              <a:extLst>
                <a:ext uri="{FF2B5EF4-FFF2-40B4-BE49-F238E27FC236}">
                  <a16:creationId xmlns:a16="http://schemas.microsoft.com/office/drawing/2014/main" id="{AB8D18E2-A193-F401-857E-07DC9E7E9568}"/>
                </a:ext>
              </a:extLst>
            </p:cNvPr>
            <p:cNvSpPr/>
            <p:nvPr/>
          </p:nvSpPr>
          <p:spPr>
            <a:xfrm rot="5400000">
              <a:off x="7785862" y="2650394"/>
              <a:ext cx="43800" cy="3060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83" name="Google Shape;8332;p80">
              <a:extLst>
                <a:ext uri="{FF2B5EF4-FFF2-40B4-BE49-F238E27FC236}">
                  <a16:creationId xmlns:a16="http://schemas.microsoft.com/office/drawing/2014/main" id="{8899666C-17C5-7AAB-28D6-C89A70196E15}"/>
                </a:ext>
              </a:extLst>
            </p:cNvPr>
            <p:cNvSpPr/>
            <p:nvPr/>
          </p:nvSpPr>
          <p:spPr>
            <a:xfrm rot="5400000">
              <a:off x="7785862" y="2611768"/>
              <a:ext cx="43800" cy="3060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84" name="Google Shape;8333;p80">
              <a:extLst>
                <a:ext uri="{FF2B5EF4-FFF2-40B4-BE49-F238E27FC236}">
                  <a16:creationId xmlns:a16="http://schemas.microsoft.com/office/drawing/2014/main" id="{072CC392-90F6-9669-3204-4213714C1BC5}"/>
                </a:ext>
              </a:extLst>
            </p:cNvPr>
            <p:cNvSpPr/>
            <p:nvPr/>
          </p:nvSpPr>
          <p:spPr>
            <a:xfrm rot="5400000">
              <a:off x="7785862" y="2573142"/>
              <a:ext cx="43800" cy="3060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85" name="Google Shape;8334;p80">
              <a:extLst>
                <a:ext uri="{FF2B5EF4-FFF2-40B4-BE49-F238E27FC236}">
                  <a16:creationId xmlns:a16="http://schemas.microsoft.com/office/drawing/2014/main" id="{DF1B136F-9D70-728A-0E6C-CA9F907AFA82}"/>
                </a:ext>
              </a:extLst>
            </p:cNvPr>
            <p:cNvSpPr/>
            <p:nvPr/>
          </p:nvSpPr>
          <p:spPr>
            <a:xfrm rot="5400000">
              <a:off x="7785862" y="2730482"/>
              <a:ext cx="43800" cy="3060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86" name="Google Shape;8335;p80">
              <a:extLst>
                <a:ext uri="{FF2B5EF4-FFF2-40B4-BE49-F238E27FC236}">
                  <a16:creationId xmlns:a16="http://schemas.microsoft.com/office/drawing/2014/main" id="{B7A85BD4-9AA6-1598-7183-E21E6E318A20}"/>
                </a:ext>
              </a:extLst>
            </p:cNvPr>
            <p:cNvSpPr/>
            <p:nvPr/>
          </p:nvSpPr>
          <p:spPr>
            <a:xfrm rot="5400000">
              <a:off x="7785862" y="2884987"/>
              <a:ext cx="43800" cy="30600"/>
            </a:xfrm>
            <a:prstGeom prst="triangle">
              <a:avLst>
                <a:gd name="adj" fmla="val 10000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87" name="Google Shape;8336;p80">
              <a:extLst>
                <a:ext uri="{FF2B5EF4-FFF2-40B4-BE49-F238E27FC236}">
                  <a16:creationId xmlns:a16="http://schemas.microsoft.com/office/drawing/2014/main" id="{66FE81CD-31F4-1036-EA7A-5D757257DD3E}"/>
                </a:ext>
              </a:extLst>
            </p:cNvPr>
            <p:cNvSpPr/>
            <p:nvPr/>
          </p:nvSpPr>
          <p:spPr>
            <a:xfrm rot="5400000">
              <a:off x="7785862" y="2846361"/>
              <a:ext cx="43800" cy="3060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88" name="Google Shape;8337;p80">
              <a:extLst>
                <a:ext uri="{FF2B5EF4-FFF2-40B4-BE49-F238E27FC236}">
                  <a16:creationId xmlns:a16="http://schemas.microsoft.com/office/drawing/2014/main" id="{3993F7D1-BBD1-4868-C249-D3E7AD08DF8A}"/>
                </a:ext>
              </a:extLst>
            </p:cNvPr>
            <p:cNvSpPr/>
            <p:nvPr/>
          </p:nvSpPr>
          <p:spPr>
            <a:xfrm rot="5400000">
              <a:off x="7785862" y="2807734"/>
              <a:ext cx="43800" cy="3060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89" name="Google Shape;8338;p80">
              <a:extLst>
                <a:ext uri="{FF2B5EF4-FFF2-40B4-BE49-F238E27FC236}">
                  <a16:creationId xmlns:a16="http://schemas.microsoft.com/office/drawing/2014/main" id="{6183A4A3-AF4A-BA95-8486-BD3C42EDA138}"/>
                </a:ext>
              </a:extLst>
            </p:cNvPr>
            <p:cNvSpPr/>
            <p:nvPr/>
          </p:nvSpPr>
          <p:spPr>
            <a:xfrm rot="5400000">
              <a:off x="7785862" y="2769108"/>
              <a:ext cx="43800" cy="3060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90" name="Google Shape;8339;p80">
              <a:extLst>
                <a:ext uri="{FF2B5EF4-FFF2-40B4-BE49-F238E27FC236}">
                  <a16:creationId xmlns:a16="http://schemas.microsoft.com/office/drawing/2014/main" id="{5FE4AD35-C668-54E4-3068-815CBE0EC7DB}"/>
                </a:ext>
              </a:extLst>
            </p:cNvPr>
            <p:cNvSpPr/>
            <p:nvPr/>
          </p:nvSpPr>
          <p:spPr>
            <a:xfrm rot="16200000">
              <a:off x="5921887" y="2885027"/>
              <a:ext cx="43800" cy="30600"/>
            </a:xfrm>
            <a:prstGeom prst="triangle">
              <a:avLst>
                <a:gd name="adj" fmla="val 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91" name="Google Shape;8340;p80">
              <a:extLst>
                <a:ext uri="{FF2B5EF4-FFF2-40B4-BE49-F238E27FC236}">
                  <a16:creationId xmlns:a16="http://schemas.microsoft.com/office/drawing/2014/main" id="{D29867FF-70CB-6A3A-2E3B-28D45D39CA67}"/>
                </a:ext>
              </a:extLst>
            </p:cNvPr>
            <p:cNvSpPr/>
            <p:nvPr/>
          </p:nvSpPr>
          <p:spPr>
            <a:xfrm rot="16200000">
              <a:off x="5921887" y="2730523"/>
              <a:ext cx="43800" cy="3060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92" name="Google Shape;8341;p80">
              <a:extLst>
                <a:ext uri="{FF2B5EF4-FFF2-40B4-BE49-F238E27FC236}">
                  <a16:creationId xmlns:a16="http://schemas.microsoft.com/office/drawing/2014/main" id="{84011D2B-F9EB-A483-E2AA-55CD1A3CA6C5}"/>
                </a:ext>
              </a:extLst>
            </p:cNvPr>
            <p:cNvSpPr/>
            <p:nvPr/>
          </p:nvSpPr>
          <p:spPr>
            <a:xfrm rot="16200000">
              <a:off x="5921887" y="2769149"/>
              <a:ext cx="43800" cy="3060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93" name="Google Shape;8342;p80">
              <a:extLst>
                <a:ext uri="{FF2B5EF4-FFF2-40B4-BE49-F238E27FC236}">
                  <a16:creationId xmlns:a16="http://schemas.microsoft.com/office/drawing/2014/main" id="{76D51C8E-38A3-CB4D-B3C1-19D95FAF23AC}"/>
                </a:ext>
              </a:extLst>
            </p:cNvPr>
            <p:cNvSpPr/>
            <p:nvPr/>
          </p:nvSpPr>
          <p:spPr>
            <a:xfrm rot="16200000">
              <a:off x="5921887" y="2807775"/>
              <a:ext cx="43800" cy="3060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94" name="Google Shape;8343;p80">
              <a:extLst>
                <a:ext uri="{FF2B5EF4-FFF2-40B4-BE49-F238E27FC236}">
                  <a16:creationId xmlns:a16="http://schemas.microsoft.com/office/drawing/2014/main" id="{9F7595A6-D9ED-1793-B474-0FCE81A710EF}"/>
                </a:ext>
              </a:extLst>
            </p:cNvPr>
            <p:cNvSpPr/>
            <p:nvPr/>
          </p:nvSpPr>
          <p:spPr>
            <a:xfrm rot="16200000">
              <a:off x="5921887" y="2846401"/>
              <a:ext cx="43800" cy="3060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95" name="Google Shape;8344;p80">
              <a:extLst>
                <a:ext uri="{FF2B5EF4-FFF2-40B4-BE49-F238E27FC236}">
                  <a16:creationId xmlns:a16="http://schemas.microsoft.com/office/drawing/2014/main" id="{7227405F-2047-6765-3B3A-D17DF6B2552C}"/>
                </a:ext>
              </a:extLst>
            </p:cNvPr>
            <p:cNvSpPr/>
            <p:nvPr/>
          </p:nvSpPr>
          <p:spPr>
            <a:xfrm rot="16200000">
              <a:off x="5921887" y="2689061"/>
              <a:ext cx="43800" cy="3060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96" name="Google Shape;8345;p80">
              <a:extLst>
                <a:ext uri="{FF2B5EF4-FFF2-40B4-BE49-F238E27FC236}">
                  <a16:creationId xmlns:a16="http://schemas.microsoft.com/office/drawing/2014/main" id="{61D12DA1-9870-7C38-7F25-C0C6B88C432C}"/>
                </a:ext>
              </a:extLst>
            </p:cNvPr>
            <p:cNvSpPr/>
            <p:nvPr/>
          </p:nvSpPr>
          <p:spPr>
            <a:xfrm rot="16200000">
              <a:off x="5921887" y="2534556"/>
              <a:ext cx="43800" cy="30600"/>
            </a:xfrm>
            <a:prstGeom prst="triangle">
              <a:avLst>
                <a:gd name="adj" fmla="val 10000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97" name="Google Shape;8346;p80">
              <a:extLst>
                <a:ext uri="{FF2B5EF4-FFF2-40B4-BE49-F238E27FC236}">
                  <a16:creationId xmlns:a16="http://schemas.microsoft.com/office/drawing/2014/main" id="{BDE26342-B383-2618-D38C-F3E5CEC367FF}"/>
                </a:ext>
              </a:extLst>
            </p:cNvPr>
            <p:cNvSpPr/>
            <p:nvPr/>
          </p:nvSpPr>
          <p:spPr>
            <a:xfrm rot="16200000">
              <a:off x="5921887" y="2573182"/>
              <a:ext cx="43800" cy="3060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98" name="Google Shape;8347;p80">
              <a:extLst>
                <a:ext uri="{FF2B5EF4-FFF2-40B4-BE49-F238E27FC236}">
                  <a16:creationId xmlns:a16="http://schemas.microsoft.com/office/drawing/2014/main" id="{7429FFD1-9979-8B24-C0A7-843543E62C92}"/>
                </a:ext>
              </a:extLst>
            </p:cNvPr>
            <p:cNvSpPr/>
            <p:nvPr/>
          </p:nvSpPr>
          <p:spPr>
            <a:xfrm rot="16200000">
              <a:off x="5921887" y="2611808"/>
              <a:ext cx="43800" cy="3060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99" name="Google Shape;8348;p80">
              <a:extLst>
                <a:ext uri="{FF2B5EF4-FFF2-40B4-BE49-F238E27FC236}">
                  <a16:creationId xmlns:a16="http://schemas.microsoft.com/office/drawing/2014/main" id="{27196FC3-535B-07CD-284F-55A13F7752FC}"/>
                </a:ext>
              </a:extLst>
            </p:cNvPr>
            <p:cNvSpPr/>
            <p:nvPr/>
          </p:nvSpPr>
          <p:spPr>
            <a:xfrm rot="16200000">
              <a:off x="5921887" y="2650435"/>
              <a:ext cx="43800" cy="3060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1429" name="مجموعة 1428">
            <a:extLst>
              <a:ext uri="{FF2B5EF4-FFF2-40B4-BE49-F238E27FC236}">
                <a16:creationId xmlns:a16="http://schemas.microsoft.com/office/drawing/2014/main" id="{3DCC7035-54F8-006F-0FB6-96CF7E15D08F}"/>
              </a:ext>
            </a:extLst>
          </p:cNvPr>
          <p:cNvGrpSpPr/>
          <p:nvPr/>
        </p:nvGrpSpPr>
        <p:grpSpPr>
          <a:xfrm>
            <a:off x="1926867" y="2326188"/>
            <a:ext cx="1906791" cy="396638"/>
            <a:chOff x="3518849" y="1479704"/>
            <a:chExt cx="1897301" cy="396638"/>
          </a:xfrm>
          <a:noFill/>
        </p:grpSpPr>
        <p:sp>
          <p:nvSpPr>
            <p:cNvPr id="1430" name="Google Shape;8278;p80">
              <a:extLst>
                <a:ext uri="{FF2B5EF4-FFF2-40B4-BE49-F238E27FC236}">
                  <a16:creationId xmlns:a16="http://schemas.microsoft.com/office/drawing/2014/main" id="{20188585-95CF-718B-D382-8E0EF5F637CC}"/>
                </a:ext>
              </a:extLst>
            </p:cNvPr>
            <p:cNvSpPr/>
            <p:nvPr/>
          </p:nvSpPr>
          <p:spPr>
            <a:xfrm>
              <a:off x="3582788" y="1482043"/>
              <a:ext cx="1790647" cy="394299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ar-OM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cs typeface="Calibri" panose="020F0502020204030204" pitchFamily="34" charset="0"/>
                </a:rPr>
                <a:t>الزاويــــــــــــــــــــــــــــــة الحادة</a:t>
              </a:r>
              <a:endParaRPr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grpSp>
          <p:nvGrpSpPr>
            <p:cNvPr id="1431" name="Google Shape;8279;p80">
              <a:extLst>
                <a:ext uri="{FF2B5EF4-FFF2-40B4-BE49-F238E27FC236}">
                  <a16:creationId xmlns:a16="http://schemas.microsoft.com/office/drawing/2014/main" id="{AACF1D65-E3D8-87AD-2779-A4F367FE2408}"/>
                </a:ext>
              </a:extLst>
            </p:cNvPr>
            <p:cNvGrpSpPr/>
            <p:nvPr/>
          </p:nvGrpSpPr>
          <p:grpSpPr>
            <a:xfrm>
              <a:off x="5352224" y="1482057"/>
              <a:ext cx="63926" cy="394270"/>
              <a:chOff x="-17869969" y="1213713"/>
              <a:chExt cx="22041" cy="479064"/>
            </a:xfrm>
            <a:grpFill/>
          </p:grpSpPr>
          <p:grpSp>
            <p:nvGrpSpPr>
              <p:cNvPr id="1445" name="Google Shape;8280;p80">
                <a:extLst>
                  <a:ext uri="{FF2B5EF4-FFF2-40B4-BE49-F238E27FC236}">
                    <a16:creationId xmlns:a16="http://schemas.microsoft.com/office/drawing/2014/main" id="{24345B6C-2B5E-07E4-54D6-708FFECE2C6F}"/>
                  </a:ext>
                </a:extLst>
              </p:cNvPr>
              <p:cNvGrpSpPr/>
              <p:nvPr/>
            </p:nvGrpSpPr>
            <p:grpSpPr>
              <a:xfrm>
                <a:off x="-17869969" y="1213713"/>
                <a:ext cx="22041" cy="240957"/>
                <a:chOff x="-36201893" y="294207"/>
                <a:chExt cx="44100" cy="482107"/>
              </a:xfrm>
              <a:grpFill/>
            </p:grpSpPr>
            <p:sp>
              <p:nvSpPr>
                <p:cNvPr id="1452" name="Google Shape;8281;p80">
                  <a:extLst>
                    <a:ext uri="{FF2B5EF4-FFF2-40B4-BE49-F238E27FC236}">
                      <a16:creationId xmlns:a16="http://schemas.microsoft.com/office/drawing/2014/main" id="{56DD2FD2-8964-9B06-A30B-BF2DE04175D0}"/>
                    </a:ext>
                  </a:extLst>
                </p:cNvPr>
                <p:cNvSpPr/>
                <p:nvPr/>
              </p:nvSpPr>
              <p:spPr>
                <a:xfrm rot="5400000">
                  <a:off x="-36233093" y="325407"/>
                  <a:ext cx="106500" cy="44100"/>
                </a:xfrm>
                <a:prstGeom prst="triangle">
                  <a:avLst>
                    <a:gd name="adj" fmla="val 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453" name="Google Shape;8282;p80">
                  <a:extLst>
                    <a:ext uri="{FF2B5EF4-FFF2-40B4-BE49-F238E27FC236}">
                      <a16:creationId xmlns:a16="http://schemas.microsoft.com/office/drawing/2014/main" id="{7462733A-5066-351E-968E-04F798FA0D06}"/>
                    </a:ext>
                  </a:extLst>
                </p:cNvPr>
                <p:cNvSpPr/>
                <p:nvPr/>
              </p:nvSpPr>
              <p:spPr>
                <a:xfrm rot="5400000">
                  <a:off x="-36233093" y="701014"/>
                  <a:ext cx="106500" cy="44100"/>
                </a:xfrm>
                <a:prstGeom prst="triangle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454" name="Google Shape;8283;p80">
                  <a:extLst>
                    <a:ext uri="{FF2B5EF4-FFF2-40B4-BE49-F238E27FC236}">
                      <a16:creationId xmlns:a16="http://schemas.microsoft.com/office/drawing/2014/main" id="{9D3AFBE6-210E-0FFD-399C-7426BEB30B72}"/>
                    </a:ext>
                  </a:extLst>
                </p:cNvPr>
                <p:cNvSpPr/>
                <p:nvPr/>
              </p:nvSpPr>
              <p:spPr>
                <a:xfrm rot="5400000">
                  <a:off x="-36233093" y="607112"/>
                  <a:ext cx="106500" cy="44100"/>
                </a:xfrm>
                <a:prstGeom prst="triangle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455" name="Google Shape;8284;p80">
                  <a:extLst>
                    <a:ext uri="{FF2B5EF4-FFF2-40B4-BE49-F238E27FC236}">
                      <a16:creationId xmlns:a16="http://schemas.microsoft.com/office/drawing/2014/main" id="{94353030-628A-7E9B-1ABC-5D10D89222CE}"/>
                    </a:ext>
                  </a:extLst>
                </p:cNvPr>
                <p:cNvSpPr/>
                <p:nvPr/>
              </p:nvSpPr>
              <p:spPr>
                <a:xfrm rot="5400000">
                  <a:off x="-36233093" y="513211"/>
                  <a:ext cx="106500" cy="44100"/>
                </a:xfrm>
                <a:prstGeom prst="triangle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456" name="Google Shape;8285;p80">
                  <a:extLst>
                    <a:ext uri="{FF2B5EF4-FFF2-40B4-BE49-F238E27FC236}">
                      <a16:creationId xmlns:a16="http://schemas.microsoft.com/office/drawing/2014/main" id="{14E2F3ED-C9E3-1A5E-F290-9588BE057695}"/>
                    </a:ext>
                  </a:extLst>
                </p:cNvPr>
                <p:cNvSpPr/>
                <p:nvPr/>
              </p:nvSpPr>
              <p:spPr>
                <a:xfrm rot="5400000">
                  <a:off x="-36233093" y="419309"/>
                  <a:ext cx="106500" cy="44100"/>
                </a:xfrm>
                <a:prstGeom prst="triangle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grpSp>
            <p:nvGrpSpPr>
              <p:cNvPr id="1446" name="Google Shape;8286;p80">
                <a:extLst>
                  <a:ext uri="{FF2B5EF4-FFF2-40B4-BE49-F238E27FC236}">
                    <a16:creationId xmlns:a16="http://schemas.microsoft.com/office/drawing/2014/main" id="{F6201DCD-6A97-76C7-DDDB-B6C2369C25B9}"/>
                  </a:ext>
                </a:extLst>
              </p:cNvPr>
              <p:cNvGrpSpPr/>
              <p:nvPr/>
            </p:nvGrpSpPr>
            <p:grpSpPr>
              <a:xfrm>
                <a:off x="-17869969" y="1451819"/>
                <a:ext cx="22041" cy="240957"/>
                <a:chOff x="-36201893" y="278045"/>
                <a:chExt cx="44100" cy="482107"/>
              </a:xfrm>
              <a:grpFill/>
            </p:grpSpPr>
            <p:sp>
              <p:nvSpPr>
                <p:cNvPr id="1447" name="Google Shape;8287;p80">
                  <a:extLst>
                    <a:ext uri="{FF2B5EF4-FFF2-40B4-BE49-F238E27FC236}">
                      <a16:creationId xmlns:a16="http://schemas.microsoft.com/office/drawing/2014/main" id="{0032C2A3-29F4-3B0B-6DA0-74B3EAFE422F}"/>
                    </a:ext>
                  </a:extLst>
                </p:cNvPr>
                <p:cNvSpPr/>
                <p:nvPr/>
              </p:nvSpPr>
              <p:spPr>
                <a:xfrm rot="5400000">
                  <a:off x="-36233093" y="309245"/>
                  <a:ext cx="106500" cy="44100"/>
                </a:xfrm>
                <a:prstGeom prst="triangle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448" name="Google Shape;8288;p80">
                  <a:extLst>
                    <a:ext uri="{FF2B5EF4-FFF2-40B4-BE49-F238E27FC236}">
                      <a16:creationId xmlns:a16="http://schemas.microsoft.com/office/drawing/2014/main" id="{10DAED39-A6EC-CE42-C4DF-6621FE3DB95A}"/>
                    </a:ext>
                  </a:extLst>
                </p:cNvPr>
                <p:cNvSpPr/>
                <p:nvPr/>
              </p:nvSpPr>
              <p:spPr>
                <a:xfrm rot="5400000">
                  <a:off x="-36233093" y="684852"/>
                  <a:ext cx="106500" cy="44100"/>
                </a:xfrm>
                <a:prstGeom prst="triangle">
                  <a:avLst>
                    <a:gd name="adj" fmla="val 10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449" name="Google Shape;8289;p80">
                  <a:extLst>
                    <a:ext uri="{FF2B5EF4-FFF2-40B4-BE49-F238E27FC236}">
                      <a16:creationId xmlns:a16="http://schemas.microsoft.com/office/drawing/2014/main" id="{392AEBE0-26F3-7E59-4C4E-AC05359A1166}"/>
                    </a:ext>
                  </a:extLst>
                </p:cNvPr>
                <p:cNvSpPr/>
                <p:nvPr/>
              </p:nvSpPr>
              <p:spPr>
                <a:xfrm rot="5400000">
                  <a:off x="-36233093" y="590950"/>
                  <a:ext cx="106500" cy="44100"/>
                </a:xfrm>
                <a:prstGeom prst="triangle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450" name="Google Shape;8290;p80">
                  <a:extLst>
                    <a:ext uri="{FF2B5EF4-FFF2-40B4-BE49-F238E27FC236}">
                      <a16:creationId xmlns:a16="http://schemas.microsoft.com/office/drawing/2014/main" id="{F50AFAF9-C25F-AE7C-DC74-F52B4F2B92AF}"/>
                    </a:ext>
                  </a:extLst>
                </p:cNvPr>
                <p:cNvSpPr/>
                <p:nvPr/>
              </p:nvSpPr>
              <p:spPr>
                <a:xfrm rot="5400000">
                  <a:off x="-36233093" y="497048"/>
                  <a:ext cx="106500" cy="44100"/>
                </a:xfrm>
                <a:prstGeom prst="triangle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451" name="Google Shape;8291;p80">
                  <a:extLst>
                    <a:ext uri="{FF2B5EF4-FFF2-40B4-BE49-F238E27FC236}">
                      <a16:creationId xmlns:a16="http://schemas.microsoft.com/office/drawing/2014/main" id="{FA0B8A57-CE23-2F43-C658-8E022BF8CB83}"/>
                    </a:ext>
                  </a:extLst>
                </p:cNvPr>
                <p:cNvSpPr/>
                <p:nvPr/>
              </p:nvSpPr>
              <p:spPr>
                <a:xfrm rot="5400000">
                  <a:off x="-36233093" y="403146"/>
                  <a:ext cx="106500" cy="44100"/>
                </a:xfrm>
                <a:prstGeom prst="triangle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</p:grpSp>
        <p:grpSp>
          <p:nvGrpSpPr>
            <p:cNvPr id="1432" name="Google Shape;8292;p80">
              <a:extLst>
                <a:ext uri="{FF2B5EF4-FFF2-40B4-BE49-F238E27FC236}">
                  <a16:creationId xmlns:a16="http://schemas.microsoft.com/office/drawing/2014/main" id="{9C8092F4-D231-8CF7-BD81-6BB851E550C7}"/>
                </a:ext>
              </a:extLst>
            </p:cNvPr>
            <p:cNvGrpSpPr/>
            <p:nvPr/>
          </p:nvGrpSpPr>
          <p:grpSpPr>
            <a:xfrm rot="10800000">
              <a:off x="3518849" y="1479704"/>
              <a:ext cx="63926" cy="394270"/>
              <a:chOff x="18047956" y="3067523"/>
              <a:chExt cx="22041" cy="479064"/>
            </a:xfrm>
            <a:grpFill/>
          </p:grpSpPr>
          <p:grpSp>
            <p:nvGrpSpPr>
              <p:cNvPr id="1433" name="Google Shape;8293;p80">
                <a:extLst>
                  <a:ext uri="{FF2B5EF4-FFF2-40B4-BE49-F238E27FC236}">
                    <a16:creationId xmlns:a16="http://schemas.microsoft.com/office/drawing/2014/main" id="{CCDA2040-B6C1-F6CE-49F1-AFA300B34F9F}"/>
                  </a:ext>
                </a:extLst>
              </p:cNvPr>
              <p:cNvGrpSpPr/>
              <p:nvPr/>
            </p:nvGrpSpPr>
            <p:grpSpPr>
              <a:xfrm>
                <a:off x="18047956" y="3067523"/>
                <a:ext cx="22041" cy="240957"/>
                <a:chOff x="35662705" y="4003311"/>
                <a:chExt cx="44100" cy="482107"/>
              </a:xfrm>
              <a:grpFill/>
            </p:grpSpPr>
            <p:sp>
              <p:nvSpPr>
                <p:cNvPr id="1440" name="Google Shape;8294;p80">
                  <a:extLst>
                    <a:ext uri="{FF2B5EF4-FFF2-40B4-BE49-F238E27FC236}">
                      <a16:creationId xmlns:a16="http://schemas.microsoft.com/office/drawing/2014/main" id="{C3982A9E-5724-43FD-3286-9A828530E901}"/>
                    </a:ext>
                  </a:extLst>
                </p:cNvPr>
                <p:cNvSpPr/>
                <p:nvPr/>
              </p:nvSpPr>
              <p:spPr>
                <a:xfrm rot="5400000">
                  <a:off x="35631505" y="4034511"/>
                  <a:ext cx="106500" cy="44100"/>
                </a:xfrm>
                <a:prstGeom prst="triangle">
                  <a:avLst>
                    <a:gd name="adj" fmla="val 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441" name="Google Shape;8295;p80">
                  <a:extLst>
                    <a:ext uri="{FF2B5EF4-FFF2-40B4-BE49-F238E27FC236}">
                      <a16:creationId xmlns:a16="http://schemas.microsoft.com/office/drawing/2014/main" id="{81D91998-A08D-E13C-90D5-BAC7E408E304}"/>
                    </a:ext>
                  </a:extLst>
                </p:cNvPr>
                <p:cNvSpPr/>
                <p:nvPr/>
              </p:nvSpPr>
              <p:spPr>
                <a:xfrm rot="5400000">
                  <a:off x="35631505" y="4410118"/>
                  <a:ext cx="106500" cy="44100"/>
                </a:xfrm>
                <a:prstGeom prst="triangle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442" name="Google Shape;8296;p80">
                  <a:extLst>
                    <a:ext uri="{FF2B5EF4-FFF2-40B4-BE49-F238E27FC236}">
                      <a16:creationId xmlns:a16="http://schemas.microsoft.com/office/drawing/2014/main" id="{424B3A11-CFEE-DBAB-A8F1-18C384E8861C}"/>
                    </a:ext>
                  </a:extLst>
                </p:cNvPr>
                <p:cNvSpPr/>
                <p:nvPr/>
              </p:nvSpPr>
              <p:spPr>
                <a:xfrm rot="5400000">
                  <a:off x="35631505" y="4316216"/>
                  <a:ext cx="106500" cy="44100"/>
                </a:xfrm>
                <a:prstGeom prst="triangle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443" name="Google Shape;8297;p80">
                  <a:extLst>
                    <a:ext uri="{FF2B5EF4-FFF2-40B4-BE49-F238E27FC236}">
                      <a16:creationId xmlns:a16="http://schemas.microsoft.com/office/drawing/2014/main" id="{0EB04C4C-C9E8-B7C6-789F-C593769A11EA}"/>
                    </a:ext>
                  </a:extLst>
                </p:cNvPr>
                <p:cNvSpPr/>
                <p:nvPr/>
              </p:nvSpPr>
              <p:spPr>
                <a:xfrm rot="5400000">
                  <a:off x="35631505" y="4222315"/>
                  <a:ext cx="106500" cy="44100"/>
                </a:xfrm>
                <a:prstGeom prst="triangle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444" name="Google Shape;8298;p80">
                  <a:extLst>
                    <a:ext uri="{FF2B5EF4-FFF2-40B4-BE49-F238E27FC236}">
                      <a16:creationId xmlns:a16="http://schemas.microsoft.com/office/drawing/2014/main" id="{D312F89C-E7B2-D1B9-06EB-A2C6211AFBB5}"/>
                    </a:ext>
                  </a:extLst>
                </p:cNvPr>
                <p:cNvSpPr/>
                <p:nvPr/>
              </p:nvSpPr>
              <p:spPr>
                <a:xfrm rot="5400000">
                  <a:off x="35631505" y="4128413"/>
                  <a:ext cx="106500" cy="44100"/>
                </a:xfrm>
                <a:prstGeom prst="triangle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grpSp>
            <p:nvGrpSpPr>
              <p:cNvPr id="1434" name="Google Shape;8299;p80">
                <a:extLst>
                  <a:ext uri="{FF2B5EF4-FFF2-40B4-BE49-F238E27FC236}">
                    <a16:creationId xmlns:a16="http://schemas.microsoft.com/office/drawing/2014/main" id="{3B6E88DA-23D1-3DFC-E534-C548A1AE26B4}"/>
                  </a:ext>
                </a:extLst>
              </p:cNvPr>
              <p:cNvGrpSpPr/>
              <p:nvPr/>
            </p:nvGrpSpPr>
            <p:grpSpPr>
              <a:xfrm>
                <a:off x="18047956" y="3305629"/>
                <a:ext cx="22041" cy="240957"/>
                <a:chOff x="35662705" y="3987148"/>
                <a:chExt cx="44100" cy="482107"/>
              </a:xfrm>
              <a:grpFill/>
            </p:grpSpPr>
            <p:sp>
              <p:nvSpPr>
                <p:cNvPr id="1435" name="Google Shape;8300;p80">
                  <a:extLst>
                    <a:ext uri="{FF2B5EF4-FFF2-40B4-BE49-F238E27FC236}">
                      <a16:creationId xmlns:a16="http://schemas.microsoft.com/office/drawing/2014/main" id="{73D505A3-FE17-B4E2-FCF6-6E0A14AB684D}"/>
                    </a:ext>
                  </a:extLst>
                </p:cNvPr>
                <p:cNvSpPr/>
                <p:nvPr/>
              </p:nvSpPr>
              <p:spPr>
                <a:xfrm rot="5400000">
                  <a:off x="35631505" y="4018348"/>
                  <a:ext cx="106500" cy="44100"/>
                </a:xfrm>
                <a:prstGeom prst="triangle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436" name="Google Shape;8301;p80">
                  <a:extLst>
                    <a:ext uri="{FF2B5EF4-FFF2-40B4-BE49-F238E27FC236}">
                      <a16:creationId xmlns:a16="http://schemas.microsoft.com/office/drawing/2014/main" id="{75086056-A6C2-3853-2E3A-1C274CBEF3DA}"/>
                    </a:ext>
                  </a:extLst>
                </p:cNvPr>
                <p:cNvSpPr/>
                <p:nvPr/>
              </p:nvSpPr>
              <p:spPr>
                <a:xfrm rot="5400000">
                  <a:off x="35631505" y="4393956"/>
                  <a:ext cx="106500" cy="44100"/>
                </a:xfrm>
                <a:prstGeom prst="triangle">
                  <a:avLst>
                    <a:gd name="adj" fmla="val 10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437" name="Google Shape;8302;p80">
                  <a:extLst>
                    <a:ext uri="{FF2B5EF4-FFF2-40B4-BE49-F238E27FC236}">
                      <a16:creationId xmlns:a16="http://schemas.microsoft.com/office/drawing/2014/main" id="{C02FB26E-BA75-0F28-6888-6C0EC874BD32}"/>
                    </a:ext>
                  </a:extLst>
                </p:cNvPr>
                <p:cNvSpPr/>
                <p:nvPr/>
              </p:nvSpPr>
              <p:spPr>
                <a:xfrm rot="5400000">
                  <a:off x="35631505" y="4300054"/>
                  <a:ext cx="106500" cy="44100"/>
                </a:xfrm>
                <a:prstGeom prst="triangle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438" name="Google Shape;8303;p80">
                  <a:extLst>
                    <a:ext uri="{FF2B5EF4-FFF2-40B4-BE49-F238E27FC236}">
                      <a16:creationId xmlns:a16="http://schemas.microsoft.com/office/drawing/2014/main" id="{50AE82DD-7D39-D462-9426-76C59026E33F}"/>
                    </a:ext>
                  </a:extLst>
                </p:cNvPr>
                <p:cNvSpPr/>
                <p:nvPr/>
              </p:nvSpPr>
              <p:spPr>
                <a:xfrm rot="5400000">
                  <a:off x="35631505" y="4206152"/>
                  <a:ext cx="106500" cy="44100"/>
                </a:xfrm>
                <a:prstGeom prst="triangle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439" name="Google Shape;8304;p80">
                  <a:extLst>
                    <a:ext uri="{FF2B5EF4-FFF2-40B4-BE49-F238E27FC236}">
                      <a16:creationId xmlns:a16="http://schemas.microsoft.com/office/drawing/2014/main" id="{84A30F53-B18E-AD44-EE09-B0F0AC324BA9}"/>
                    </a:ext>
                  </a:extLst>
                </p:cNvPr>
                <p:cNvSpPr/>
                <p:nvPr/>
              </p:nvSpPr>
              <p:spPr>
                <a:xfrm rot="5400000">
                  <a:off x="35631505" y="4112250"/>
                  <a:ext cx="106500" cy="44100"/>
                </a:xfrm>
                <a:prstGeom prst="triangle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</p:grpSp>
      </p:grpSp>
      <p:sp>
        <p:nvSpPr>
          <p:cNvPr id="1533" name="Google Shape;2710;p47">
            <a:extLst>
              <a:ext uri="{FF2B5EF4-FFF2-40B4-BE49-F238E27FC236}">
                <a16:creationId xmlns:a16="http://schemas.microsoft.com/office/drawing/2014/main" id="{9F170604-BD66-AE45-A826-8CBBABBE8739}"/>
              </a:ext>
            </a:extLst>
          </p:cNvPr>
          <p:cNvSpPr/>
          <p:nvPr/>
        </p:nvSpPr>
        <p:spPr>
          <a:xfrm>
            <a:off x="4770784" y="3126252"/>
            <a:ext cx="2323099" cy="738070"/>
          </a:xfrm>
          <a:custGeom>
            <a:avLst/>
            <a:gdLst/>
            <a:ahLst/>
            <a:cxnLst/>
            <a:rect l="l" t="t" r="r" b="b"/>
            <a:pathLst>
              <a:path w="40258" h="29674" extrusionOk="0">
                <a:moveTo>
                  <a:pt x="36470" y="989"/>
                </a:moveTo>
                <a:cubicBezTo>
                  <a:pt x="36245" y="944"/>
                  <a:pt x="36017" y="903"/>
                  <a:pt x="35785" y="882"/>
                </a:cubicBezTo>
                <a:cubicBezTo>
                  <a:pt x="34672" y="778"/>
                  <a:pt x="33549" y="713"/>
                  <a:pt x="32429" y="685"/>
                </a:cubicBezTo>
                <a:cubicBezTo>
                  <a:pt x="30887" y="640"/>
                  <a:pt x="29346" y="654"/>
                  <a:pt x="27808" y="640"/>
                </a:cubicBezTo>
                <a:cubicBezTo>
                  <a:pt x="27210" y="636"/>
                  <a:pt x="26612" y="640"/>
                  <a:pt x="26014" y="630"/>
                </a:cubicBezTo>
                <a:cubicBezTo>
                  <a:pt x="25308" y="619"/>
                  <a:pt x="24607" y="598"/>
                  <a:pt x="23906" y="560"/>
                </a:cubicBezTo>
                <a:cubicBezTo>
                  <a:pt x="22416" y="477"/>
                  <a:pt x="20926" y="432"/>
                  <a:pt x="19447" y="260"/>
                </a:cubicBezTo>
                <a:cubicBezTo>
                  <a:pt x="17984" y="94"/>
                  <a:pt x="16529" y="18"/>
                  <a:pt x="15064" y="8"/>
                </a:cubicBezTo>
                <a:cubicBezTo>
                  <a:pt x="13765" y="0"/>
                  <a:pt x="12468" y="91"/>
                  <a:pt x="11172" y="198"/>
                </a:cubicBezTo>
                <a:cubicBezTo>
                  <a:pt x="10630" y="246"/>
                  <a:pt x="10080" y="177"/>
                  <a:pt x="9534" y="201"/>
                </a:cubicBezTo>
                <a:cubicBezTo>
                  <a:pt x="8593" y="239"/>
                  <a:pt x="7657" y="180"/>
                  <a:pt x="6720" y="94"/>
                </a:cubicBezTo>
                <a:cubicBezTo>
                  <a:pt x="6565" y="73"/>
                  <a:pt x="6406" y="73"/>
                  <a:pt x="6254" y="91"/>
                </a:cubicBezTo>
                <a:cubicBezTo>
                  <a:pt x="5286" y="270"/>
                  <a:pt x="4318" y="453"/>
                  <a:pt x="3347" y="640"/>
                </a:cubicBezTo>
                <a:cubicBezTo>
                  <a:pt x="2666" y="767"/>
                  <a:pt x="2078" y="1069"/>
                  <a:pt x="1674" y="1694"/>
                </a:cubicBezTo>
                <a:cubicBezTo>
                  <a:pt x="1339" y="2209"/>
                  <a:pt x="958" y="2720"/>
                  <a:pt x="810" y="3342"/>
                </a:cubicBezTo>
                <a:cubicBezTo>
                  <a:pt x="647" y="4010"/>
                  <a:pt x="499" y="4680"/>
                  <a:pt x="513" y="5400"/>
                </a:cubicBezTo>
                <a:cubicBezTo>
                  <a:pt x="516" y="5786"/>
                  <a:pt x="447" y="6170"/>
                  <a:pt x="412" y="6561"/>
                </a:cubicBezTo>
                <a:cubicBezTo>
                  <a:pt x="350" y="7283"/>
                  <a:pt x="277" y="8002"/>
                  <a:pt x="232" y="8731"/>
                </a:cubicBezTo>
                <a:cubicBezTo>
                  <a:pt x="184" y="9426"/>
                  <a:pt x="170" y="10128"/>
                  <a:pt x="149" y="10822"/>
                </a:cubicBezTo>
                <a:cubicBezTo>
                  <a:pt x="119" y="11915"/>
                  <a:pt x="74" y="13006"/>
                  <a:pt x="63" y="14096"/>
                </a:cubicBezTo>
                <a:cubicBezTo>
                  <a:pt x="57" y="15530"/>
                  <a:pt x="122" y="16961"/>
                  <a:pt x="63" y="18382"/>
                </a:cubicBezTo>
                <a:cubicBezTo>
                  <a:pt x="1" y="19844"/>
                  <a:pt x="12" y="21292"/>
                  <a:pt x="132" y="22750"/>
                </a:cubicBezTo>
                <a:cubicBezTo>
                  <a:pt x="212" y="23732"/>
                  <a:pt x="364" y="24700"/>
                  <a:pt x="706" y="25633"/>
                </a:cubicBezTo>
                <a:cubicBezTo>
                  <a:pt x="1194" y="26957"/>
                  <a:pt x="2027" y="27880"/>
                  <a:pt x="3250" y="28419"/>
                </a:cubicBezTo>
                <a:cubicBezTo>
                  <a:pt x="3855" y="28689"/>
                  <a:pt x="4477" y="28875"/>
                  <a:pt x="5106" y="29003"/>
                </a:cubicBezTo>
                <a:cubicBezTo>
                  <a:pt x="5787" y="29145"/>
                  <a:pt x="6478" y="29217"/>
                  <a:pt x="7167" y="29255"/>
                </a:cubicBezTo>
                <a:cubicBezTo>
                  <a:pt x="8963" y="29348"/>
                  <a:pt x="10764" y="29390"/>
                  <a:pt x="12565" y="29477"/>
                </a:cubicBezTo>
                <a:cubicBezTo>
                  <a:pt x="14234" y="29570"/>
                  <a:pt x="15897" y="29597"/>
                  <a:pt x="17566" y="29556"/>
                </a:cubicBezTo>
                <a:cubicBezTo>
                  <a:pt x="18635" y="29528"/>
                  <a:pt x="19702" y="29556"/>
                  <a:pt x="20771" y="29584"/>
                </a:cubicBezTo>
                <a:cubicBezTo>
                  <a:pt x="22388" y="29618"/>
                  <a:pt x="24006" y="29674"/>
                  <a:pt x="25616" y="29542"/>
                </a:cubicBezTo>
                <a:cubicBezTo>
                  <a:pt x="25979" y="29514"/>
                  <a:pt x="26345" y="29501"/>
                  <a:pt x="26709" y="29525"/>
                </a:cubicBezTo>
                <a:cubicBezTo>
                  <a:pt x="26768" y="29528"/>
                  <a:pt x="26830" y="29535"/>
                  <a:pt x="26889" y="29549"/>
                </a:cubicBezTo>
                <a:cubicBezTo>
                  <a:pt x="27130" y="29597"/>
                  <a:pt x="31195" y="28983"/>
                  <a:pt x="31319" y="28979"/>
                </a:cubicBezTo>
                <a:cubicBezTo>
                  <a:pt x="32332" y="28910"/>
                  <a:pt x="33348" y="28837"/>
                  <a:pt x="34361" y="28778"/>
                </a:cubicBezTo>
                <a:cubicBezTo>
                  <a:pt x="35371" y="28710"/>
                  <a:pt x="36379" y="28592"/>
                  <a:pt x="37396" y="28613"/>
                </a:cubicBezTo>
                <a:cubicBezTo>
                  <a:pt x="37942" y="28627"/>
                  <a:pt x="38353" y="28474"/>
                  <a:pt x="38710" y="28094"/>
                </a:cubicBezTo>
                <a:cubicBezTo>
                  <a:pt x="38871" y="27922"/>
                  <a:pt x="39024" y="27727"/>
                  <a:pt x="39148" y="27523"/>
                </a:cubicBezTo>
                <a:cubicBezTo>
                  <a:pt x="39556" y="26836"/>
                  <a:pt x="39805" y="26092"/>
                  <a:pt x="39857" y="25263"/>
                </a:cubicBezTo>
                <a:cubicBezTo>
                  <a:pt x="39978" y="23362"/>
                  <a:pt x="40109" y="21475"/>
                  <a:pt x="40223" y="19571"/>
                </a:cubicBezTo>
                <a:cubicBezTo>
                  <a:pt x="40257" y="19014"/>
                  <a:pt x="40254" y="18457"/>
                  <a:pt x="40251" y="17894"/>
                </a:cubicBezTo>
                <a:cubicBezTo>
                  <a:pt x="40251" y="16463"/>
                  <a:pt x="40223" y="15039"/>
                  <a:pt x="40219" y="13612"/>
                </a:cubicBezTo>
                <a:cubicBezTo>
                  <a:pt x="40216" y="12267"/>
                  <a:pt x="40144" y="10923"/>
                  <a:pt x="40029" y="9585"/>
                </a:cubicBezTo>
                <a:cubicBezTo>
                  <a:pt x="39943" y="8600"/>
                  <a:pt x="39912" y="7622"/>
                  <a:pt x="39839" y="6640"/>
                </a:cubicBezTo>
                <a:cubicBezTo>
                  <a:pt x="39791" y="6028"/>
                  <a:pt x="39742" y="5410"/>
                  <a:pt x="39653" y="4798"/>
                </a:cubicBezTo>
                <a:cubicBezTo>
                  <a:pt x="39493" y="3754"/>
                  <a:pt x="39134" y="2787"/>
                  <a:pt x="38530" y="1922"/>
                </a:cubicBezTo>
                <a:cubicBezTo>
                  <a:pt x="38287" y="1576"/>
                  <a:pt x="38011" y="1314"/>
                  <a:pt x="37606" y="1235"/>
                </a:cubicBezTo>
                <a:cubicBezTo>
                  <a:pt x="37596" y="1231"/>
                  <a:pt x="37582" y="1227"/>
                  <a:pt x="37569" y="1224"/>
                </a:cubicBezTo>
                <a:cubicBezTo>
                  <a:pt x="37499" y="1214"/>
                  <a:pt x="37430" y="1200"/>
                  <a:pt x="37362" y="1186"/>
                </a:cubicBezTo>
                <a:cubicBezTo>
                  <a:pt x="37064" y="1128"/>
                  <a:pt x="36767" y="1051"/>
                  <a:pt x="36470" y="98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4" name="Google Shape;2710;p47">
            <a:extLst>
              <a:ext uri="{FF2B5EF4-FFF2-40B4-BE49-F238E27FC236}">
                <a16:creationId xmlns:a16="http://schemas.microsoft.com/office/drawing/2014/main" id="{EAEB6EA9-EDC0-2B88-F8BA-3700C96C2F69}"/>
              </a:ext>
            </a:extLst>
          </p:cNvPr>
          <p:cNvSpPr/>
          <p:nvPr/>
        </p:nvSpPr>
        <p:spPr>
          <a:xfrm>
            <a:off x="1790197" y="3117547"/>
            <a:ext cx="2298216" cy="738070"/>
          </a:xfrm>
          <a:custGeom>
            <a:avLst/>
            <a:gdLst/>
            <a:ahLst/>
            <a:cxnLst/>
            <a:rect l="l" t="t" r="r" b="b"/>
            <a:pathLst>
              <a:path w="40258" h="29674" extrusionOk="0">
                <a:moveTo>
                  <a:pt x="36470" y="989"/>
                </a:moveTo>
                <a:cubicBezTo>
                  <a:pt x="36245" y="944"/>
                  <a:pt x="36017" y="903"/>
                  <a:pt x="35785" y="882"/>
                </a:cubicBezTo>
                <a:cubicBezTo>
                  <a:pt x="34672" y="778"/>
                  <a:pt x="33549" y="713"/>
                  <a:pt x="32429" y="685"/>
                </a:cubicBezTo>
                <a:cubicBezTo>
                  <a:pt x="30887" y="640"/>
                  <a:pt x="29346" y="654"/>
                  <a:pt x="27808" y="640"/>
                </a:cubicBezTo>
                <a:cubicBezTo>
                  <a:pt x="27210" y="636"/>
                  <a:pt x="26612" y="640"/>
                  <a:pt x="26014" y="630"/>
                </a:cubicBezTo>
                <a:cubicBezTo>
                  <a:pt x="25308" y="619"/>
                  <a:pt x="24607" y="598"/>
                  <a:pt x="23906" y="560"/>
                </a:cubicBezTo>
                <a:cubicBezTo>
                  <a:pt x="22416" y="477"/>
                  <a:pt x="20926" y="432"/>
                  <a:pt x="19447" y="260"/>
                </a:cubicBezTo>
                <a:cubicBezTo>
                  <a:pt x="17984" y="94"/>
                  <a:pt x="16529" y="18"/>
                  <a:pt x="15064" y="8"/>
                </a:cubicBezTo>
                <a:cubicBezTo>
                  <a:pt x="13765" y="0"/>
                  <a:pt x="12468" y="91"/>
                  <a:pt x="11172" y="198"/>
                </a:cubicBezTo>
                <a:cubicBezTo>
                  <a:pt x="10630" y="246"/>
                  <a:pt x="10080" y="177"/>
                  <a:pt x="9534" y="201"/>
                </a:cubicBezTo>
                <a:cubicBezTo>
                  <a:pt x="8593" y="239"/>
                  <a:pt x="7657" y="180"/>
                  <a:pt x="6720" y="94"/>
                </a:cubicBezTo>
                <a:cubicBezTo>
                  <a:pt x="6565" y="73"/>
                  <a:pt x="6406" y="73"/>
                  <a:pt x="6254" y="91"/>
                </a:cubicBezTo>
                <a:cubicBezTo>
                  <a:pt x="5286" y="270"/>
                  <a:pt x="4318" y="453"/>
                  <a:pt x="3347" y="640"/>
                </a:cubicBezTo>
                <a:cubicBezTo>
                  <a:pt x="2666" y="767"/>
                  <a:pt x="2078" y="1069"/>
                  <a:pt x="1674" y="1694"/>
                </a:cubicBezTo>
                <a:cubicBezTo>
                  <a:pt x="1339" y="2209"/>
                  <a:pt x="958" y="2720"/>
                  <a:pt x="810" y="3342"/>
                </a:cubicBezTo>
                <a:cubicBezTo>
                  <a:pt x="647" y="4010"/>
                  <a:pt x="499" y="4680"/>
                  <a:pt x="513" y="5400"/>
                </a:cubicBezTo>
                <a:cubicBezTo>
                  <a:pt x="516" y="5786"/>
                  <a:pt x="447" y="6170"/>
                  <a:pt x="412" y="6561"/>
                </a:cubicBezTo>
                <a:cubicBezTo>
                  <a:pt x="350" y="7283"/>
                  <a:pt x="277" y="8002"/>
                  <a:pt x="232" y="8731"/>
                </a:cubicBezTo>
                <a:cubicBezTo>
                  <a:pt x="184" y="9426"/>
                  <a:pt x="170" y="10128"/>
                  <a:pt x="149" y="10822"/>
                </a:cubicBezTo>
                <a:cubicBezTo>
                  <a:pt x="119" y="11915"/>
                  <a:pt x="74" y="13006"/>
                  <a:pt x="63" y="14096"/>
                </a:cubicBezTo>
                <a:cubicBezTo>
                  <a:pt x="57" y="15530"/>
                  <a:pt x="122" y="16961"/>
                  <a:pt x="63" y="18382"/>
                </a:cubicBezTo>
                <a:cubicBezTo>
                  <a:pt x="1" y="19844"/>
                  <a:pt x="12" y="21292"/>
                  <a:pt x="132" y="22750"/>
                </a:cubicBezTo>
                <a:cubicBezTo>
                  <a:pt x="212" y="23732"/>
                  <a:pt x="364" y="24700"/>
                  <a:pt x="706" y="25633"/>
                </a:cubicBezTo>
                <a:cubicBezTo>
                  <a:pt x="1194" y="26957"/>
                  <a:pt x="2027" y="27880"/>
                  <a:pt x="3250" y="28419"/>
                </a:cubicBezTo>
                <a:cubicBezTo>
                  <a:pt x="3855" y="28689"/>
                  <a:pt x="4477" y="28875"/>
                  <a:pt x="5106" y="29003"/>
                </a:cubicBezTo>
                <a:cubicBezTo>
                  <a:pt x="5787" y="29145"/>
                  <a:pt x="6478" y="29217"/>
                  <a:pt x="7167" y="29255"/>
                </a:cubicBezTo>
                <a:cubicBezTo>
                  <a:pt x="8963" y="29348"/>
                  <a:pt x="10764" y="29390"/>
                  <a:pt x="12565" y="29477"/>
                </a:cubicBezTo>
                <a:cubicBezTo>
                  <a:pt x="14234" y="29570"/>
                  <a:pt x="15897" y="29597"/>
                  <a:pt x="17566" y="29556"/>
                </a:cubicBezTo>
                <a:cubicBezTo>
                  <a:pt x="18635" y="29528"/>
                  <a:pt x="19702" y="29556"/>
                  <a:pt x="20771" y="29584"/>
                </a:cubicBezTo>
                <a:cubicBezTo>
                  <a:pt x="22388" y="29618"/>
                  <a:pt x="24006" y="29674"/>
                  <a:pt x="25616" y="29542"/>
                </a:cubicBezTo>
                <a:cubicBezTo>
                  <a:pt x="25979" y="29514"/>
                  <a:pt x="26345" y="29501"/>
                  <a:pt x="26709" y="29525"/>
                </a:cubicBezTo>
                <a:cubicBezTo>
                  <a:pt x="26768" y="29528"/>
                  <a:pt x="26830" y="29535"/>
                  <a:pt x="26889" y="29549"/>
                </a:cubicBezTo>
                <a:cubicBezTo>
                  <a:pt x="27130" y="29597"/>
                  <a:pt x="31195" y="28983"/>
                  <a:pt x="31319" y="28979"/>
                </a:cubicBezTo>
                <a:cubicBezTo>
                  <a:pt x="32332" y="28910"/>
                  <a:pt x="33348" y="28837"/>
                  <a:pt x="34361" y="28778"/>
                </a:cubicBezTo>
                <a:cubicBezTo>
                  <a:pt x="35371" y="28710"/>
                  <a:pt x="36379" y="28592"/>
                  <a:pt x="37396" y="28613"/>
                </a:cubicBezTo>
                <a:cubicBezTo>
                  <a:pt x="37942" y="28627"/>
                  <a:pt x="38353" y="28474"/>
                  <a:pt x="38710" y="28094"/>
                </a:cubicBezTo>
                <a:cubicBezTo>
                  <a:pt x="38871" y="27922"/>
                  <a:pt x="39024" y="27727"/>
                  <a:pt x="39148" y="27523"/>
                </a:cubicBezTo>
                <a:cubicBezTo>
                  <a:pt x="39556" y="26836"/>
                  <a:pt x="39805" y="26092"/>
                  <a:pt x="39857" y="25263"/>
                </a:cubicBezTo>
                <a:cubicBezTo>
                  <a:pt x="39978" y="23362"/>
                  <a:pt x="40109" y="21475"/>
                  <a:pt x="40223" y="19571"/>
                </a:cubicBezTo>
                <a:cubicBezTo>
                  <a:pt x="40257" y="19014"/>
                  <a:pt x="40254" y="18457"/>
                  <a:pt x="40251" y="17894"/>
                </a:cubicBezTo>
                <a:cubicBezTo>
                  <a:pt x="40251" y="16463"/>
                  <a:pt x="40223" y="15039"/>
                  <a:pt x="40219" y="13612"/>
                </a:cubicBezTo>
                <a:cubicBezTo>
                  <a:pt x="40216" y="12267"/>
                  <a:pt x="40144" y="10923"/>
                  <a:pt x="40029" y="9585"/>
                </a:cubicBezTo>
                <a:cubicBezTo>
                  <a:pt x="39943" y="8600"/>
                  <a:pt x="39912" y="7622"/>
                  <a:pt x="39839" y="6640"/>
                </a:cubicBezTo>
                <a:cubicBezTo>
                  <a:pt x="39791" y="6028"/>
                  <a:pt x="39742" y="5410"/>
                  <a:pt x="39653" y="4798"/>
                </a:cubicBezTo>
                <a:cubicBezTo>
                  <a:pt x="39493" y="3754"/>
                  <a:pt x="39134" y="2787"/>
                  <a:pt x="38530" y="1922"/>
                </a:cubicBezTo>
                <a:cubicBezTo>
                  <a:pt x="38287" y="1576"/>
                  <a:pt x="38011" y="1314"/>
                  <a:pt x="37606" y="1235"/>
                </a:cubicBezTo>
                <a:cubicBezTo>
                  <a:pt x="37596" y="1231"/>
                  <a:pt x="37582" y="1227"/>
                  <a:pt x="37569" y="1224"/>
                </a:cubicBezTo>
                <a:cubicBezTo>
                  <a:pt x="37499" y="1214"/>
                  <a:pt x="37430" y="1200"/>
                  <a:pt x="37362" y="1186"/>
                </a:cubicBezTo>
                <a:cubicBezTo>
                  <a:pt x="37064" y="1128"/>
                  <a:pt x="36767" y="1051"/>
                  <a:pt x="36470" y="98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35" name="Google Shape;3114;p49">
            <a:extLst>
              <a:ext uri="{FF2B5EF4-FFF2-40B4-BE49-F238E27FC236}">
                <a16:creationId xmlns:a16="http://schemas.microsoft.com/office/drawing/2014/main" id="{1B2B07C5-B285-7D85-ABCF-4656CF71EDD9}"/>
              </a:ext>
            </a:extLst>
          </p:cNvPr>
          <p:cNvGrpSpPr/>
          <p:nvPr/>
        </p:nvGrpSpPr>
        <p:grpSpPr>
          <a:xfrm>
            <a:off x="6882303" y="3237701"/>
            <a:ext cx="614914" cy="515172"/>
            <a:chOff x="7165112" y="1774478"/>
            <a:chExt cx="479577" cy="401788"/>
          </a:xfrm>
        </p:grpSpPr>
        <p:sp>
          <p:nvSpPr>
            <p:cNvPr id="1536" name="Google Shape;3115;p49">
              <a:extLst>
                <a:ext uri="{FF2B5EF4-FFF2-40B4-BE49-F238E27FC236}">
                  <a16:creationId xmlns:a16="http://schemas.microsoft.com/office/drawing/2014/main" id="{A207C665-07D9-6E3E-87C9-0195864B7D7F}"/>
                </a:ext>
              </a:extLst>
            </p:cNvPr>
            <p:cNvSpPr/>
            <p:nvPr/>
          </p:nvSpPr>
          <p:spPr>
            <a:xfrm>
              <a:off x="7165112" y="1774478"/>
              <a:ext cx="479577" cy="401788"/>
            </a:xfrm>
            <a:custGeom>
              <a:avLst/>
              <a:gdLst/>
              <a:ahLst/>
              <a:cxnLst/>
              <a:rect l="l" t="t" r="r" b="b"/>
              <a:pathLst>
                <a:path w="10160" h="8512" extrusionOk="0">
                  <a:moveTo>
                    <a:pt x="7404" y="0"/>
                  </a:moveTo>
                  <a:cubicBezTo>
                    <a:pt x="7171" y="0"/>
                    <a:pt x="6938" y="51"/>
                    <a:pt x="6722" y="153"/>
                  </a:cubicBezTo>
                  <a:cubicBezTo>
                    <a:pt x="6374" y="314"/>
                    <a:pt x="6110" y="589"/>
                    <a:pt x="5956" y="910"/>
                  </a:cubicBezTo>
                  <a:cubicBezTo>
                    <a:pt x="5520" y="649"/>
                    <a:pt x="5018" y="508"/>
                    <a:pt x="4503" y="508"/>
                  </a:cubicBezTo>
                  <a:cubicBezTo>
                    <a:pt x="3740" y="508"/>
                    <a:pt x="3023" y="807"/>
                    <a:pt x="2491" y="1349"/>
                  </a:cubicBezTo>
                  <a:cubicBezTo>
                    <a:pt x="2391" y="1449"/>
                    <a:pt x="2311" y="1563"/>
                    <a:pt x="2254" y="1686"/>
                  </a:cubicBezTo>
                  <a:cubicBezTo>
                    <a:pt x="2153" y="1780"/>
                    <a:pt x="2066" y="1891"/>
                    <a:pt x="2002" y="2015"/>
                  </a:cubicBezTo>
                  <a:cubicBezTo>
                    <a:pt x="1835" y="2333"/>
                    <a:pt x="1728" y="2684"/>
                    <a:pt x="1691" y="3042"/>
                  </a:cubicBezTo>
                  <a:cubicBezTo>
                    <a:pt x="1665" y="3041"/>
                    <a:pt x="1639" y="3041"/>
                    <a:pt x="1613" y="3041"/>
                  </a:cubicBezTo>
                  <a:cubicBezTo>
                    <a:pt x="1278" y="3041"/>
                    <a:pt x="947" y="3142"/>
                    <a:pt x="667" y="3344"/>
                  </a:cubicBezTo>
                  <a:cubicBezTo>
                    <a:pt x="248" y="3642"/>
                    <a:pt x="1" y="4130"/>
                    <a:pt x="1" y="4643"/>
                  </a:cubicBezTo>
                  <a:cubicBezTo>
                    <a:pt x="1" y="4819"/>
                    <a:pt x="31" y="4997"/>
                    <a:pt x="91" y="5168"/>
                  </a:cubicBezTo>
                  <a:lnTo>
                    <a:pt x="145" y="5318"/>
                  </a:lnTo>
                  <a:cubicBezTo>
                    <a:pt x="265" y="5667"/>
                    <a:pt x="456" y="5981"/>
                    <a:pt x="704" y="6242"/>
                  </a:cubicBezTo>
                  <a:cubicBezTo>
                    <a:pt x="650" y="6410"/>
                    <a:pt x="624" y="6584"/>
                    <a:pt x="624" y="6764"/>
                  </a:cubicBezTo>
                  <a:cubicBezTo>
                    <a:pt x="624" y="7729"/>
                    <a:pt x="1407" y="8512"/>
                    <a:pt x="2371" y="8512"/>
                  </a:cubicBezTo>
                  <a:cubicBezTo>
                    <a:pt x="3107" y="8512"/>
                    <a:pt x="3740" y="8050"/>
                    <a:pt x="3994" y="7404"/>
                  </a:cubicBezTo>
                  <a:cubicBezTo>
                    <a:pt x="4295" y="7377"/>
                    <a:pt x="4580" y="7280"/>
                    <a:pt x="4834" y="7129"/>
                  </a:cubicBezTo>
                  <a:cubicBezTo>
                    <a:pt x="5089" y="7929"/>
                    <a:pt x="5842" y="8512"/>
                    <a:pt x="6722" y="8512"/>
                  </a:cubicBezTo>
                  <a:cubicBezTo>
                    <a:pt x="7817" y="8512"/>
                    <a:pt x="8707" y="7622"/>
                    <a:pt x="8707" y="6527"/>
                  </a:cubicBezTo>
                  <a:cubicBezTo>
                    <a:pt x="8707" y="6460"/>
                    <a:pt x="8704" y="6390"/>
                    <a:pt x="8698" y="6323"/>
                  </a:cubicBezTo>
                  <a:cubicBezTo>
                    <a:pt x="8747" y="6316"/>
                    <a:pt x="8801" y="6306"/>
                    <a:pt x="8854" y="6296"/>
                  </a:cubicBezTo>
                  <a:cubicBezTo>
                    <a:pt x="9327" y="6185"/>
                    <a:pt x="9722" y="5868"/>
                    <a:pt x="9936" y="5426"/>
                  </a:cubicBezTo>
                  <a:cubicBezTo>
                    <a:pt x="10144" y="5004"/>
                    <a:pt x="10160" y="4525"/>
                    <a:pt x="9989" y="4100"/>
                  </a:cubicBezTo>
                  <a:lnTo>
                    <a:pt x="9956" y="4003"/>
                  </a:lnTo>
                  <a:lnTo>
                    <a:pt x="9826" y="3752"/>
                  </a:lnTo>
                  <a:cubicBezTo>
                    <a:pt x="9792" y="3685"/>
                    <a:pt x="9752" y="3622"/>
                    <a:pt x="9708" y="3561"/>
                  </a:cubicBezTo>
                  <a:cubicBezTo>
                    <a:pt x="9688" y="3487"/>
                    <a:pt x="9662" y="3414"/>
                    <a:pt x="9628" y="3347"/>
                  </a:cubicBezTo>
                  <a:lnTo>
                    <a:pt x="9551" y="3183"/>
                  </a:lnTo>
                  <a:cubicBezTo>
                    <a:pt x="9551" y="3002"/>
                    <a:pt x="9521" y="2818"/>
                    <a:pt x="9461" y="2644"/>
                  </a:cubicBezTo>
                  <a:cubicBezTo>
                    <a:pt x="9401" y="2470"/>
                    <a:pt x="9310" y="2306"/>
                    <a:pt x="9196" y="2162"/>
                  </a:cubicBezTo>
                  <a:lnTo>
                    <a:pt x="9022" y="1382"/>
                  </a:lnTo>
                  <a:lnTo>
                    <a:pt x="9022" y="1312"/>
                  </a:lnTo>
                  <a:lnTo>
                    <a:pt x="8972" y="1174"/>
                  </a:lnTo>
                  <a:cubicBezTo>
                    <a:pt x="8845" y="733"/>
                    <a:pt x="8533" y="368"/>
                    <a:pt x="8111" y="164"/>
                  </a:cubicBezTo>
                  <a:cubicBezTo>
                    <a:pt x="7887" y="55"/>
                    <a:pt x="7645" y="0"/>
                    <a:pt x="7404" y="0"/>
                  </a:cubicBezTo>
                  <a:close/>
                </a:path>
              </a:pathLst>
            </a:custGeom>
            <a:solidFill>
              <a:srgbClr val="FCFCFC"/>
            </a:solidFill>
            <a:ln>
              <a:noFill/>
            </a:ln>
            <a:effectLst>
              <a:outerShdw blurRad="57150" dist="19050" dir="1380000" algn="bl" rotWithShape="0">
                <a:schemeClr val="dk1">
                  <a:alpha val="5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7" name="Google Shape;3116;p49">
              <a:extLst>
                <a:ext uri="{FF2B5EF4-FFF2-40B4-BE49-F238E27FC236}">
                  <a16:creationId xmlns:a16="http://schemas.microsoft.com/office/drawing/2014/main" id="{C42CE8AA-346D-F206-9070-3704D609FAE6}"/>
                </a:ext>
              </a:extLst>
            </p:cNvPr>
            <p:cNvSpPr/>
            <p:nvPr/>
          </p:nvSpPr>
          <p:spPr>
            <a:xfrm>
              <a:off x="7492980" y="1831970"/>
              <a:ext cx="58531" cy="101721"/>
            </a:xfrm>
            <a:custGeom>
              <a:avLst/>
              <a:gdLst/>
              <a:ahLst/>
              <a:cxnLst/>
              <a:rect l="l" t="t" r="r" b="b"/>
              <a:pathLst>
                <a:path w="1240" h="2155" extrusionOk="0">
                  <a:moveTo>
                    <a:pt x="466" y="0"/>
                  </a:moveTo>
                  <a:cubicBezTo>
                    <a:pt x="408" y="0"/>
                    <a:pt x="348" y="13"/>
                    <a:pt x="292" y="40"/>
                  </a:cubicBezTo>
                  <a:cubicBezTo>
                    <a:pt x="88" y="134"/>
                    <a:pt x="0" y="375"/>
                    <a:pt x="94" y="579"/>
                  </a:cubicBezTo>
                  <a:lnTo>
                    <a:pt x="791" y="2025"/>
                  </a:lnTo>
                  <a:cubicBezTo>
                    <a:pt x="827" y="2104"/>
                    <a:pt x="906" y="2154"/>
                    <a:pt x="992" y="2154"/>
                  </a:cubicBezTo>
                  <a:cubicBezTo>
                    <a:pt x="1009" y="2154"/>
                    <a:pt x="1025" y="2153"/>
                    <a:pt x="1041" y="2149"/>
                  </a:cubicBezTo>
                  <a:cubicBezTo>
                    <a:pt x="1162" y="2119"/>
                    <a:pt x="1239" y="1999"/>
                    <a:pt x="1209" y="1878"/>
                  </a:cubicBezTo>
                  <a:lnTo>
                    <a:pt x="861" y="315"/>
                  </a:lnTo>
                  <a:cubicBezTo>
                    <a:pt x="854" y="287"/>
                    <a:pt x="844" y="261"/>
                    <a:pt x="831" y="234"/>
                  </a:cubicBezTo>
                  <a:cubicBezTo>
                    <a:pt x="763" y="87"/>
                    <a:pt x="618" y="0"/>
                    <a:pt x="466" y="0"/>
                  </a:cubicBezTo>
                  <a:close/>
                </a:path>
              </a:pathLst>
            </a:custGeom>
            <a:solidFill>
              <a:srgbClr val="BDE7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8" name="Google Shape;3117;p49">
              <a:extLst>
                <a:ext uri="{FF2B5EF4-FFF2-40B4-BE49-F238E27FC236}">
                  <a16:creationId xmlns:a16="http://schemas.microsoft.com/office/drawing/2014/main" id="{252878DA-3A41-E2DA-3BEF-2EC703877E34}"/>
                </a:ext>
              </a:extLst>
            </p:cNvPr>
            <p:cNvSpPr/>
            <p:nvPr/>
          </p:nvSpPr>
          <p:spPr>
            <a:xfrm>
              <a:off x="7529184" y="1914527"/>
              <a:ext cx="57398" cy="101721"/>
            </a:xfrm>
            <a:custGeom>
              <a:avLst/>
              <a:gdLst/>
              <a:ahLst/>
              <a:cxnLst/>
              <a:rect l="l" t="t" r="r" b="b"/>
              <a:pathLst>
                <a:path w="1216" h="2155" extrusionOk="0">
                  <a:moveTo>
                    <a:pt x="240" y="0"/>
                  </a:moveTo>
                  <a:cubicBezTo>
                    <a:pt x="208" y="0"/>
                    <a:pt x="175" y="7"/>
                    <a:pt x="144" y="22"/>
                  </a:cubicBezTo>
                  <a:cubicBezTo>
                    <a:pt x="47" y="69"/>
                    <a:pt x="0" y="176"/>
                    <a:pt x="24" y="276"/>
                  </a:cubicBezTo>
                  <a:lnTo>
                    <a:pt x="372" y="1840"/>
                  </a:lnTo>
                  <a:cubicBezTo>
                    <a:pt x="418" y="2027"/>
                    <a:pt x="586" y="2154"/>
                    <a:pt x="770" y="2154"/>
                  </a:cubicBezTo>
                  <a:cubicBezTo>
                    <a:pt x="800" y="2154"/>
                    <a:pt x="830" y="2151"/>
                    <a:pt x="860" y="2144"/>
                  </a:cubicBezTo>
                  <a:cubicBezTo>
                    <a:pt x="1078" y="2090"/>
                    <a:pt x="1215" y="1873"/>
                    <a:pt x="1165" y="1656"/>
                  </a:cubicBezTo>
                  <a:cubicBezTo>
                    <a:pt x="1158" y="1628"/>
                    <a:pt x="1148" y="1599"/>
                    <a:pt x="1135" y="1575"/>
                  </a:cubicBezTo>
                  <a:lnTo>
                    <a:pt x="442" y="129"/>
                  </a:lnTo>
                  <a:cubicBezTo>
                    <a:pt x="406" y="49"/>
                    <a:pt x="325" y="0"/>
                    <a:pt x="240" y="0"/>
                  </a:cubicBezTo>
                  <a:close/>
                </a:path>
              </a:pathLst>
            </a:custGeom>
            <a:solidFill>
              <a:srgbClr val="BDE7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9" name="Google Shape;3118;p49">
              <a:extLst>
                <a:ext uri="{FF2B5EF4-FFF2-40B4-BE49-F238E27FC236}">
                  <a16:creationId xmlns:a16="http://schemas.microsoft.com/office/drawing/2014/main" id="{B8FD054C-4A2B-9A8C-FE97-709F0CF61DCE}"/>
                </a:ext>
              </a:extLst>
            </p:cNvPr>
            <p:cNvSpPr/>
            <p:nvPr/>
          </p:nvSpPr>
          <p:spPr>
            <a:xfrm>
              <a:off x="7529184" y="1914527"/>
              <a:ext cx="37479" cy="57445"/>
            </a:xfrm>
            <a:custGeom>
              <a:avLst/>
              <a:gdLst/>
              <a:ahLst/>
              <a:cxnLst/>
              <a:rect l="l" t="t" r="r" b="b"/>
              <a:pathLst>
                <a:path w="794" h="1217" extrusionOk="0">
                  <a:moveTo>
                    <a:pt x="240" y="0"/>
                  </a:moveTo>
                  <a:cubicBezTo>
                    <a:pt x="208" y="0"/>
                    <a:pt x="175" y="7"/>
                    <a:pt x="144" y="22"/>
                  </a:cubicBezTo>
                  <a:cubicBezTo>
                    <a:pt x="47" y="69"/>
                    <a:pt x="0" y="176"/>
                    <a:pt x="24" y="276"/>
                  </a:cubicBezTo>
                  <a:lnTo>
                    <a:pt x="234" y="1217"/>
                  </a:lnTo>
                  <a:cubicBezTo>
                    <a:pt x="452" y="1089"/>
                    <a:pt x="653" y="969"/>
                    <a:pt x="653" y="969"/>
                  </a:cubicBezTo>
                  <a:cubicBezTo>
                    <a:pt x="703" y="939"/>
                    <a:pt x="753" y="902"/>
                    <a:pt x="793" y="862"/>
                  </a:cubicBezTo>
                  <a:lnTo>
                    <a:pt x="442" y="129"/>
                  </a:lnTo>
                  <a:cubicBezTo>
                    <a:pt x="406" y="49"/>
                    <a:pt x="325" y="0"/>
                    <a:pt x="240" y="0"/>
                  </a:cubicBezTo>
                  <a:close/>
                </a:path>
              </a:pathLst>
            </a:custGeom>
            <a:solidFill>
              <a:srgbClr val="BDE7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0" name="Google Shape;3119;p49">
              <a:extLst>
                <a:ext uri="{FF2B5EF4-FFF2-40B4-BE49-F238E27FC236}">
                  <a16:creationId xmlns:a16="http://schemas.microsoft.com/office/drawing/2014/main" id="{8182B5C5-F8A7-71E9-54FE-4BD4322A1874}"/>
                </a:ext>
              </a:extLst>
            </p:cNvPr>
            <p:cNvSpPr/>
            <p:nvPr/>
          </p:nvSpPr>
          <p:spPr>
            <a:xfrm>
              <a:off x="7510540" y="1882996"/>
              <a:ext cx="40972" cy="50695"/>
            </a:xfrm>
            <a:custGeom>
              <a:avLst/>
              <a:gdLst/>
              <a:ahLst/>
              <a:cxnLst/>
              <a:rect l="l" t="t" r="r" b="b"/>
              <a:pathLst>
                <a:path w="868" h="1074" extrusionOk="0">
                  <a:moveTo>
                    <a:pt x="596" y="0"/>
                  </a:moveTo>
                  <a:cubicBezTo>
                    <a:pt x="559" y="0"/>
                    <a:pt x="519" y="3"/>
                    <a:pt x="482" y="7"/>
                  </a:cubicBezTo>
                  <a:cubicBezTo>
                    <a:pt x="482" y="7"/>
                    <a:pt x="251" y="40"/>
                    <a:pt x="0" y="74"/>
                  </a:cubicBezTo>
                  <a:lnTo>
                    <a:pt x="419" y="944"/>
                  </a:lnTo>
                  <a:cubicBezTo>
                    <a:pt x="455" y="1023"/>
                    <a:pt x="534" y="1073"/>
                    <a:pt x="620" y="1073"/>
                  </a:cubicBezTo>
                  <a:cubicBezTo>
                    <a:pt x="637" y="1073"/>
                    <a:pt x="653" y="1072"/>
                    <a:pt x="669" y="1068"/>
                  </a:cubicBezTo>
                  <a:cubicBezTo>
                    <a:pt x="790" y="1038"/>
                    <a:pt x="867" y="918"/>
                    <a:pt x="837" y="797"/>
                  </a:cubicBezTo>
                  <a:lnTo>
                    <a:pt x="660" y="3"/>
                  </a:lnTo>
                  <a:cubicBezTo>
                    <a:pt x="640" y="0"/>
                    <a:pt x="616" y="0"/>
                    <a:pt x="596" y="0"/>
                  </a:cubicBezTo>
                  <a:close/>
                </a:path>
              </a:pathLst>
            </a:custGeom>
            <a:solidFill>
              <a:srgbClr val="BDE7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1" name="Google Shape;3120;p49">
              <a:extLst>
                <a:ext uri="{FF2B5EF4-FFF2-40B4-BE49-F238E27FC236}">
                  <a16:creationId xmlns:a16="http://schemas.microsoft.com/office/drawing/2014/main" id="{DCFE2319-3AB0-650B-A1E1-97DFFB261DA0}"/>
                </a:ext>
              </a:extLst>
            </p:cNvPr>
            <p:cNvSpPr/>
            <p:nvPr/>
          </p:nvSpPr>
          <p:spPr>
            <a:xfrm>
              <a:off x="7483823" y="1904804"/>
              <a:ext cx="76515" cy="63535"/>
            </a:xfrm>
            <a:custGeom>
              <a:avLst/>
              <a:gdLst/>
              <a:ahLst/>
              <a:cxnLst/>
              <a:rect l="l" t="t" r="r" b="b"/>
              <a:pathLst>
                <a:path w="1621" h="1346" extrusionOk="0">
                  <a:moveTo>
                    <a:pt x="1159" y="0"/>
                  </a:moveTo>
                  <a:cubicBezTo>
                    <a:pt x="1143" y="0"/>
                    <a:pt x="1126" y="1"/>
                    <a:pt x="1108" y="3"/>
                  </a:cubicBezTo>
                  <a:lnTo>
                    <a:pt x="1" y="154"/>
                  </a:lnTo>
                  <a:lnTo>
                    <a:pt x="412" y="1346"/>
                  </a:lnTo>
                  <a:lnTo>
                    <a:pt x="1376" y="780"/>
                  </a:lnTo>
                  <a:cubicBezTo>
                    <a:pt x="1547" y="677"/>
                    <a:pt x="1620" y="469"/>
                    <a:pt x="1557" y="281"/>
                  </a:cubicBezTo>
                  <a:cubicBezTo>
                    <a:pt x="1499" y="110"/>
                    <a:pt x="1338" y="0"/>
                    <a:pt x="1159" y="0"/>
                  </a:cubicBezTo>
                  <a:close/>
                </a:path>
              </a:pathLst>
            </a:custGeom>
            <a:solidFill>
              <a:srgbClr val="FFD8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2" name="Google Shape;3121;p49">
              <a:extLst>
                <a:ext uri="{FF2B5EF4-FFF2-40B4-BE49-F238E27FC236}">
                  <a16:creationId xmlns:a16="http://schemas.microsoft.com/office/drawing/2014/main" id="{0C2134CF-DE25-4F31-F338-399222DEBCA2}"/>
                </a:ext>
              </a:extLst>
            </p:cNvPr>
            <p:cNvSpPr/>
            <p:nvPr/>
          </p:nvSpPr>
          <p:spPr>
            <a:xfrm>
              <a:off x="7483823" y="1911270"/>
              <a:ext cx="76515" cy="57068"/>
            </a:xfrm>
            <a:custGeom>
              <a:avLst/>
              <a:gdLst/>
              <a:ahLst/>
              <a:cxnLst/>
              <a:rect l="l" t="t" r="r" b="b"/>
              <a:pathLst>
                <a:path w="1621" h="1209" extrusionOk="0">
                  <a:moveTo>
                    <a:pt x="121" y="1"/>
                  </a:moveTo>
                  <a:lnTo>
                    <a:pt x="1" y="17"/>
                  </a:lnTo>
                  <a:lnTo>
                    <a:pt x="412" y="1209"/>
                  </a:lnTo>
                  <a:lnTo>
                    <a:pt x="1376" y="643"/>
                  </a:lnTo>
                  <a:cubicBezTo>
                    <a:pt x="1547" y="540"/>
                    <a:pt x="1620" y="332"/>
                    <a:pt x="1557" y="144"/>
                  </a:cubicBezTo>
                  <a:cubicBezTo>
                    <a:pt x="1550" y="128"/>
                    <a:pt x="1544" y="114"/>
                    <a:pt x="1537" y="98"/>
                  </a:cubicBezTo>
                  <a:cubicBezTo>
                    <a:pt x="1500" y="168"/>
                    <a:pt x="1447" y="228"/>
                    <a:pt x="1376" y="271"/>
                  </a:cubicBezTo>
                  <a:lnTo>
                    <a:pt x="412" y="841"/>
                  </a:lnTo>
                  <a:lnTo>
                    <a:pt x="121" y="1"/>
                  </a:ln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3" name="Google Shape;3122;p49">
              <a:extLst>
                <a:ext uri="{FF2B5EF4-FFF2-40B4-BE49-F238E27FC236}">
                  <a16:creationId xmlns:a16="http://schemas.microsoft.com/office/drawing/2014/main" id="{AEC5EF2A-0115-3662-A638-CF3F9ECD4F6C}"/>
                </a:ext>
              </a:extLst>
            </p:cNvPr>
            <p:cNvSpPr/>
            <p:nvPr/>
          </p:nvSpPr>
          <p:spPr>
            <a:xfrm>
              <a:off x="7265937" y="2022574"/>
              <a:ext cx="28463" cy="81519"/>
            </a:xfrm>
            <a:custGeom>
              <a:avLst/>
              <a:gdLst/>
              <a:ahLst/>
              <a:cxnLst/>
              <a:rect l="l" t="t" r="r" b="b"/>
              <a:pathLst>
                <a:path w="603" h="1727" extrusionOk="0">
                  <a:moveTo>
                    <a:pt x="374" y="1"/>
                  </a:moveTo>
                  <a:cubicBezTo>
                    <a:pt x="264" y="1"/>
                    <a:pt x="170" y="81"/>
                    <a:pt x="158" y="193"/>
                  </a:cubicBezTo>
                  <a:lnTo>
                    <a:pt x="14" y="1485"/>
                  </a:lnTo>
                  <a:cubicBezTo>
                    <a:pt x="0" y="1606"/>
                    <a:pt x="87" y="1713"/>
                    <a:pt x="208" y="1726"/>
                  </a:cubicBezTo>
                  <a:lnTo>
                    <a:pt x="231" y="1726"/>
                  </a:lnTo>
                  <a:cubicBezTo>
                    <a:pt x="342" y="1726"/>
                    <a:pt x="436" y="1646"/>
                    <a:pt x="449" y="1532"/>
                  </a:cubicBezTo>
                  <a:lnTo>
                    <a:pt x="589" y="240"/>
                  </a:lnTo>
                  <a:cubicBezTo>
                    <a:pt x="603" y="123"/>
                    <a:pt x="519" y="16"/>
                    <a:pt x="399" y="2"/>
                  </a:cubicBezTo>
                  <a:cubicBezTo>
                    <a:pt x="391" y="1"/>
                    <a:pt x="382" y="1"/>
                    <a:pt x="374" y="1"/>
                  </a:cubicBezTo>
                  <a:close/>
                </a:path>
              </a:pathLst>
            </a:custGeom>
            <a:solidFill>
              <a:srgbClr val="DADA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4" name="Google Shape;3123;p49">
              <a:extLst>
                <a:ext uri="{FF2B5EF4-FFF2-40B4-BE49-F238E27FC236}">
                  <a16:creationId xmlns:a16="http://schemas.microsoft.com/office/drawing/2014/main" id="{133F54C0-53EB-3BF9-AB60-B96662127935}"/>
                </a:ext>
              </a:extLst>
            </p:cNvPr>
            <p:cNvSpPr/>
            <p:nvPr/>
          </p:nvSpPr>
          <p:spPr>
            <a:xfrm>
              <a:off x="7447147" y="1996471"/>
              <a:ext cx="46825" cy="96529"/>
            </a:xfrm>
            <a:custGeom>
              <a:avLst/>
              <a:gdLst/>
              <a:ahLst/>
              <a:cxnLst/>
              <a:rect l="l" t="t" r="r" b="b"/>
              <a:pathLst>
                <a:path w="992" h="2045" extrusionOk="0">
                  <a:moveTo>
                    <a:pt x="240" y="1"/>
                  </a:moveTo>
                  <a:cubicBezTo>
                    <a:pt x="220" y="1"/>
                    <a:pt x="199" y="4"/>
                    <a:pt x="178" y="10"/>
                  </a:cubicBezTo>
                  <a:cubicBezTo>
                    <a:pt x="64" y="47"/>
                    <a:pt x="1" y="170"/>
                    <a:pt x="34" y="284"/>
                  </a:cubicBezTo>
                  <a:lnTo>
                    <a:pt x="540" y="1891"/>
                  </a:lnTo>
                  <a:cubicBezTo>
                    <a:pt x="570" y="1984"/>
                    <a:pt x="654" y="2045"/>
                    <a:pt x="747" y="2045"/>
                  </a:cubicBezTo>
                  <a:cubicBezTo>
                    <a:pt x="767" y="2045"/>
                    <a:pt x="790" y="2041"/>
                    <a:pt x="811" y="2035"/>
                  </a:cubicBezTo>
                  <a:cubicBezTo>
                    <a:pt x="928" y="1998"/>
                    <a:pt x="991" y="1874"/>
                    <a:pt x="955" y="1760"/>
                  </a:cubicBezTo>
                  <a:lnTo>
                    <a:pt x="453" y="153"/>
                  </a:lnTo>
                  <a:cubicBezTo>
                    <a:pt x="423" y="61"/>
                    <a:pt x="334" y="1"/>
                    <a:pt x="240" y="1"/>
                  </a:cubicBezTo>
                  <a:close/>
                </a:path>
              </a:pathLst>
            </a:custGeom>
            <a:solidFill>
              <a:srgbClr val="DADA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5" name="Google Shape;3124;p49">
              <a:extLst>
                <a:ext uri="{FF2B5EF4-FFF2-40B4-BE49-F238E27FC236}">
                  <a16:creationId xmlns:a16="http://schemas.microsoft.com/office/drawing/2014/main" id="{902C7A46-8207-84F5-E520-53AD7864CF2C}"/>
                </a:ext>
              </a:extLst>
            </p:cNvPr>
            <p:cNvSpPr/>
            <p:nvPr/>
          </p:nvSpPr>
          <p:spPr>
            <a:xfrm>
              <a:off x="7222605" y="1882005"/>
              <a:ext cx="313566" cy="168324"/>
            </a:xfrm>
            <a:custGeom>
              <a:avLst/>
              <a:gdLst/>
              <a:ahLst/>
              <a:cxnLst/>
              <a:rect l="l" t="t" r="r" b="b"/>
              <a:pathLst>
                <a:path w="6643" h="3566" extrusionOk="0">
                  <a:moveTo>
                    <a:pt x="4867" y="0"/>
                  </a:moveTo>
                  <a:cubicBezTo>
                    <a:pt x="4754" y="0"/>
                    <a:pt x="4640" y="13"/>
                    <a:pt x="4527" y="38"/>
                  </a:cubicBezTo>
                  <a:lnTo>
                    <a:pt x="1728" y="1471"/>
                  </a:lnTo>
                  <a:cubicBezTo>
                    <a:pt x="1441" y="1668"/>
                    <a:pt x="1163" y="1872"/>
                    <a:pt x="895" y="2087"/>
                  </a:cubicBezTo>
                  <a:cubicBezTo>
                    <a:pt x="878" y="2100"/>
                    <a:pt x="861" y="2113"/>
                    <a:pt x="844" y="2127"/>
                  </a:cubicBezTo>
                  <a:cubicBezTo>
                    <a:pt x="823" y="2149"/>
                    <a:pt x="794" y="2160"/>
                    <a:pt x="766" y="2160"/>
                  </a:cubicBezTo>
                  <a:cubicBezTo>
                    <a:pt x="733" y="2160"/>
                    <a:pt x="700" y="2145"/>
                    <a:pt x="677" y="2116"/>
                  </a:cubicBezTo>
                  <a:cubicBezTo>
                    <a:pt x="603" y="2027"/>
                    <a:pt x="493" y="1979"/>
                    <a:pt x="382" y="1979"/>
                  </a:cubicBezTo>
                  <a:cubicBezTo>
                    <a:pt x="305" y="1979"/>
                    <a:pt x="229" y="2006"/>
                    <a:pt x="158" y="2053"/>
                  </a:cubicBezTo>
                  <a:cubicBezTo>
                    <a:pt x="58" y="2127"/>
                    <a:pt x="1" y="2244"/>
                    <a:pt x="1" y="2365"/>
                  </a:cubicBezTo>
                  <a:cubicBezTo>
                    <a:pt x="1" y="2408"/>
                    <a:pt x="8" y="2448"/>
                    <a:pt x="21" y="2492"/>
                  </a:cubicBezTo>
                  <a:lnTo>
                    <a:pt x="75" y="2642"/>
                  </a:lnTo>
                  <a:cubicBezTo>
                    <a:pt x="267" y="3196"/>
                    <a:pt x="785" y="3566"/>
                    <a:pt x="1370" y="3566"/>
                  </a:cubicBezTo>
                  <a:cubicBezTo>
                    <a:pt x="1375" y="3566"/>
                    <a:pt x="1381" y="3566"/>
                    <a:pt x="1387" y="3566"/>
                  </a:cubicBezTo>
                  <a:lnTo>
                    <a:pt x="1407" y="3566"/>
                  </a:lnTo>
                  <a:cubicBezTo>
                    <a:pt x="2729" y="3566"/>
                    <a:pt x="4068" y="3442"/>
                    <a:pt x="5323" y="3003"/>
                  </a:cubicBezTo>
                  <a:cubicBezTo>
                    <a:pt x="6150" y="2716"/>
                    <a:pt x="6642" y="1812"/>
                    <a:pt x="6315" y="972"/>
                  </a:cubicBezTo>
                  <a:cubicBezTo>
                    <a:pt x="6077" y="367"/>
                    <a:pt x="5485" y="0"/>
                    <a:pt x="4867" y="0"/>
                  </a:cubicBezTo>
                  <a:close/>
                </a:path>
              </a:pathLst>
            </a:custGeom>
            <a:solidFill>
              <a:srgbClr val="E6866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6" name="Google Shape;3125;p49">
              <a:extLst>
                <a:ext uri="{FF2B5EF4-FFF2-40B4-BE49-F238E27FC236}">
                  <a16:creationId xmlns:a16="http://schemas.microsoft.com/office/drawing/2014/main" id="{D2AC2373-AE64-D65B-627C-13231813D702}"/>
                </a:ext>
              </a:extLst>
            </p:cNvPr>
            <p:cNvSpPr/>
            <p:nvPr/>
          </p:nvSpPr>
          <p:spPr>
            <a:xfrm>
              <a:off x="7222605" y="1942566"/>
              <a:ext cx="307571" cy="107763"/>
            </a:xfrm>
            <a:custGeom>
              <a:avLst/>
              <a:gdLst/>
              <a:ahLst/>
              <a:cxnLst/>
              <a:rect l="l" t="t" r="r" b="b"/>
              <a:pathLst>
                <a:path w="6516" h="2283" extrusionOk="0">
                  <a:moveTo>
                    <a:pt x="6398" y="0"/>
                  </a:moveTo>
                  <a:cubicBezTo>
                    <a:pt x="6307" y="563"/>
                    <a:pt x="5896" y="1058"/>
                    <a:pt x="5323" y="1258"/>
                  </a:cubicBezTo>
                  <a:cubicBezTo>
                    <a:pt x="4084" y="1689"/>
                    <a:pt x="2762" y="1818"/>
                    <a:pt x="1455" y="1818"/>
                  </a:cubicBezTo>
                  <a:cubicBezTo>
                    <a:pt x="1439" y="1818"/>
                    <a:pt x="1423" y="1818"/>
                    <a:pt x="1407" y="1818"/>
                  </a:cubicBezTo>
                  <a:lnTo>
                    <a:pt x="1387" y="1818"/>
                  </a:lnTo>
                  <a:cubicBezTo>
                    <a:pt x="1379" y="1818"/>
                    <a:pt x="1370" y="1818"/>
                    <a:pt x="1362" y="1818"/>
                  </a:cubicBezTo>
                  <a:cubicBezTo>
                    <a:pt x="780" y="1818"/>
                    <a:pt x="267" y="1448"/>
                    <a:pt x="75" y="897"/>
                  </a:cubicBezTo>
                  <a:lnTo>
                    <a:pt x="64" y="867"/>
                  </a:lnTo>
                  <a:cubicBezTo>
                    <a:pt x="24" y="931"/>
                    <a:pt x="1" y="1005"/>
                    <a:pt x="1" y="1082"/>
                  </a:cubicBezTo>
                  <a:cubicBezTo>
                    <a:pt x="1" y="1125"/>
                    <a:pt x="8" y="1165"/>
                    <a:pt x="21" y="1209"/>
                  </a:cubicBezTo>
                  <a:lnTo>
                    <a:pt x="75" y="1359"/>
                  </a:lnTo>
                  <a:cubicBezTo>
                    <a:pt x="267" y="1913"/>
                    <a:pt x="785" y="2283"/>
                    <a:pt x="1370" y="2283"/>
                  </a:cubicBezTo>
                  <a:cubicBezTo>
                    <a:pt x="1375" y="2283"/>
                    <a:pt x="1381" y="2283"/>
                    <a:pt x="1387" y="2283"/>
                  </a:cubicBezTo>
                  <a:lnTo>
                    <a:pt x="1407" y="2283"/>
                  </a:lnTo>
                  <a:cubicBezTo>
                    <a:pt x="2729" y="2283"/>
                    <a:pt x="4068" y="2159"/>
                    <a:pt x="5323" y="1720"/>
                  </a:cubicBezTo>
                  <a:cubicBezTo>
                    <a:pt x="6050" y="1470"/>
                    <a:pt x="6516" y="740"/>
                    <a:pt x="6398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7" name="Google Shape;3126;p49">
              <a:extLst>
                <a:ext uri="{FF2B5EF4-FFF2-40B4-BE49-F238E27FC236}">
                  <a16:creationId xmlns:a16="http://schemas.microsoft.com/office/drawing/2014/main" id="{42140CA2-AEDB-7AE6-0F96-4A804F79051E}"/>
                </a:ext>
              </a:extLst>
            </p:cNvPr>
            <p:cNvSpPr/>
            <p:nvPr/>
          </p:nvSpPr>
          <p:spPr>
            <a:xfrm>
              <a:off x="7301669" y="1855949"/>
              <a:ext cx="134669" cy="97568"/>
            </a:xfrm>
            <a:custGeom>
              <a:avLst/>
              <a:gdLst/>
              <a:ahLst/>
              <a:cxnLst/>
              <a:rect l="l" t="t" r="r" b="b"/>
              <a:pathLst>
                <a:path w="2853" h="2067" extrusionOk="0">
                  <a:moveTo>
                    <a:pt x="1607" y="0"/>
                  </a:moveTo>
                  <a:cubicBezTo>
                    <a:pt x="719" y="0"/>
                    <a:pt x="0" y="720"/>
                    <a:pt x="0" y="1607"/>
                  </a:cubicBezTo>
                  <a:cubicBezTo>
                    <a:pt x="0" y="1752"/>
                    <a:pt x="20" y="1892"/>
                    <a:pt x="53" y="2023"/>
                  </a:cubicBezTo>
                  <a:cubicBezTo>
                    <a:pt x="55" y="2024"/>
                    <a:pt x="192" y="2067"/>
                    <a:pt x="433" y="2067"/>
                  </a:cubicBezTo>
                  <a:cubicBezTo>
                    <a:pt x="733" y="2067"/>
                    <a:pt x="1191" y="2001"/>
                    <a:pt x="1747" y="1708"/>
                  </a:cubicBezTo>
                  <a:cubicBezTo>
                    <a:pt x="2744" y="1185"/>
                    <a:pt x="2848" y="603"/>
                    <a:pt x="2852" y="590"/>
                  </a:cubicBezTo>
                  <a:cubicBezTo>
                    <a:pt x="2557" y="232"/>
                    <a:pt x="2109" y="0"/>
                    <a:pt x="1607" y="0"/>
                  </a:cubicBezTo>
                  <a:close/>
                </a:path>
              </a:pathLst>
            </a:custGeom>
            <a:solidFill>
              <a:srgbClr val="BDE7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8" name="Google Shape;3127;p49">
              <a:extLst>
                <a:ext uri="{FF2B5EF4-FFF2-40B4-BE49-F238E27FC236}">
                  <a16:creationId xmlns:a16="http://schemas.microsoft.com/office/drawing/2014/main" id="{9F7FD29E-152E-51E0-F3EE-DB460B992664}"/>
                </a:ext>
              </a:extLst>
            </p:cNvPr>
            <p:cNvSpPr/>
            <p:nvPr/>
          </p:nvSpPr>
          <p:spPr>
            <a:xfrm>
              <a:off x="7301669" y="1855949"/>
              <a:ext cx="86758" cy="97568"/>
            </a:xfrm>
            <a:custGeom>
              <a:avLst/>
              <a:gdLst/>
              <a:ahLst/>
              <a:cxnLst/>
              <a:rect l="l" t="t" r="r" b="b"/>
              <a:pathLst>
                <a:path w="1838" h="2067" extrusionOk="0">
                  <a:moveTo>
                    <a:pt x="1607" y="0"/>
                  </a:moveTo>
                  <a:cubicBezTo>
                    <a:pt x="719" y="0"/>
                    <a:pt x="0" y="720"/>
                    <a:pt x="0" y="1607"/>
                  </a:cubicBezTo>
                  <a:cubicBezTo>
                    <a:pt x="0" y="1752"/>
                    <a:pt x="20" y="1892"/>
                    <a:pt x="53" y="2023"/>
                  </a:cubicBezTo>
                  <a:cubicBezTo>
                    <a:pt x="56" y="2023"/>
                    <a:pt x="196" y="2067"/>
                    <a:pt x="441" y="2067"/>
                  </a:cubicBezTo>
                  <a:cubicBezTo>
                    <a:pt x="458" y="2067"/>
                    <a:pt x="476" y="2066"/>
                    <a:pt x="495" y="2066"/>
                  </a:cubicBezTo>
                  <a:cubicBezTo>
                    <a:pt x="475" y="1919"/>
                    <a:pt x="462" y="1718"/>
                    <a:pt x="462" y="1607"/>
                  </a:cubicBezTo>
                  <a:cubicBezTo>
                    <a:pt x="462" y="797"/>
                    <a:pt x="1061" y="128"/>
                    <a:pt x="1837" y="17"/>
                  </a:cubicBezTo>
                  <a:cubicBezTo>
                    <a:pt x="1764" y="8"/>
                    <a:pt x="1687" y="0"/>
                    <a:pt x="1607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9" name="Google Shape;3128;p49">
              <a:extLst>
                <a:ext uri="{FF2B5EF4-FFF2-40B4-BE49-F238E27FC236}">
                  <a16:creationId xmlns:a16="http://schemas.microsoft.com/office/drawing/2014/main" id="{79DE8FA9-EE81-C90E-DDA8-445799D9D3CE}"/>
                </a:ext>
              </a:extLst>
            </p:cNvPr>
            <p:cNvSpPr/>
            <p:nvPr/>
          </p:nvSpPr>
          <p:spPr>
            <a:xfrm>
              <a:off x="7305587" y="1975607"/>
              <a:ext cx="110879" cy="91195"/>
            </a:xfrm>
            <a:custGeom>
              <a:avLst/>
              <a:gdLst/>
              <a:ahLst/>
              <a:cxnLst/>
              <a:rect l="l" t="t" r="r" b="b"/>
              <a:pathLst>
                <a:path w="2349" h="1932" extrusionOk="0">
                  <a:moveTo>
                    <a:pt x="2155" y="1"/>
                  </a:moveTo>
                  <a:cubicBezTo>
                    <a:pt x="2146" y="1"/>
                    <a:pt x="2136" y="2"/>
                    <a:pt x="2126" y="3"/>
                  </a:cubicBezTo>
                  <a:lnTo>
                    <a:pt x="596" y="268"/>
                  </a:lnTo>
                  <a:cubicBezTo>
                    <a:pt x="432" y="294"/>
                    <a:pt x="295" y="411"/>
                    <a:pt x="238" y="569"/>
                  </a:cubicBezTo>
                  <a:lnTo>
                    <a:pt x="118" y="914"/>
                  </a:lnTo>
                  <a:cubicBezTo>
                    <a:pt x="1" y="1252"/>
                    <a:pt x="134" y="1627"/>
                    <a:pt x="439" y="1817"/>
                  </a:cubicBezTo>
                  <a:cubicBezTo>
                    <a:pt x="565" y="1894"/>
                    <a:pt x="704" y="1931"/>
                    <a:pt x="841" y="1931"/>
                  </a:cubicBezTo>
                  <a:cubicBezTo>
                    <a:pt x="1103" y="1931"/>
                    <a:pt x="1359" y="1798"/>
                    <a:pt x="1504" y="1556"/>
                  </a:cubicBezTo>
                  <a:lnTo>
                    <a:pt x="2287" y="234"/>
                  </a:lnTo>
                  <a:cubicBezTo>
                    <a:pt x="2349" y="129"/>
                    <a:pt x="2270" y="1"/>
                    <a:pt x="2155" y="1"/>
                  </a:cubicBezTo>
                  <a:close/>
                </a:path>
              </a:pathLst>
            </a:custGeom>
            <a:solidFill>
              <a:srgbClr val="FFD8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0" name="Google Shape;3129;p49">
              <a:extLst>
                <a:ext uri="{FF2B5EF4-FFF2-40B4-BE49-F238E27FC236}">
                  <a16:creationId xmlns:a16="http://schemas.microsoft.com/office/drawing/2014/main" id="{3D8016C0-6A29-13B8-0A0C-532062F0A419}"/>
                </a:ext>
              </a:extLst>
            </p:cNvPr>
            <p:cNvSpPr/>
            <p:nvPr/>
          </p:nvSpPr>
          <p:spPr>
            <a:xfrm>
              <a:off x="7305587" y="1986181"/>
              <a:ext cx="50743" cy="80669"/>
            </a:xfrm>
            <a:custGeom>
              <a:avLst/>
              <a:gdLst/>
              <a:ahLst/>
              <a:cxnLst/>
              <a:rect l="l" t="t" r="r" b="b"/>
              <a:pathLst>
                <a:path w="1075" h="1709" extrusionOk="0">
                  <a:moveTo>
                    <a:pt x="834" y="0"/>
                  </a:moveTo>
                  <a:lnTo>
                    <a:pt x="596" y="44"/>
                  </a:lnTo>
                  <a:cubicBezTo>
                    <a:pt x="432" y="70"/>
                    <a:pt x="295" y="187"/>
                    <a:pt x="238" y="345"/>
                  </a:cubicBezTo>
                  <a:lnTo>
                    <a:pt x="118" y="690"/>
                  </a:lnTo>
                  <a:cubicBezTo>
                    <a:pt x="1" y="1028"/>
                    <a:pt x="134" y="1403"/>
                    <a:pt x="439" y="1593"/>
                  </a:cubicBezTo>
                  <a:cubicBezTo>
                    <a:pt x="565" y="1672"/>
                    <a:pt x="704" y="1709"/>
                    <a:pt x="842" y="1709"/>
                  </a:cubicBezTo>
                  <a:cubicBezTo>
                    <a:pt x="921" y="1709"/>
                    <a:pt x="999" y="1697"/>
                    <a:pt x="1075" y="1674"/>
                  </a:cubicBezTo>
                  <a:cubicBezTo>
                    <a:pt x="1015" y="1654"/>
                    <a:pt x="957" y="1627"/>
                    <a:pt x="901" y="1593"/>
                  </a:cubicBezTo>
                  <a:cubicBezTo>
                    <a:pt x="596" y="1403"/>
                    <a:pt x="463" y="1028"/>
                    <a:pt x="583" y="690"/>
                  </a:cubicBezTo>
                  <a:lnTo>
                    <a:pt x="704" y="345"/>
                  </a:lnTo>
                  <a:cubicBezTo>
                    <a:pt x="730" y="268"/>
                    <a:pt x="774" y="127"/>
                    <a:pt x="834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1" name="Google Shape;3130;p49">
              <a:extLst>
                <a:ext uri="{FF2B5EF4-FFF2-40B4-BE49-F238E27FC236}">
                  <a16:creationId xmlns:a16="http://schemas.microsoft.com/office/drawing/2014/main" id="{926183F3-A969-D824-2AC7-CDBD4487E392}"/>
                </a:ext>
              </a:extLst>
            </p:cNvPr>
            <p:cNvSpPr/>
            <p:nvPr/>
          </p:nvSpPr>
          <p:spPr>
            <a:xfrm>
              <a:off x="7446203" y="2046505"/>
              <a:ext cx="72267" cy="72267"/>
            </a:xfrm>
            <a:custGeom>
              <a:avLst/>
              <a:gdLst/>
              <a:ahLst/>
              <a:cxnLst/>
              <a:rect l="l" t="t" r="r" b="b"/>
              <a:pathLst>
                <a:path w="1531" h="1531" extrusionOk="0">
                  <a:moveTo>
                    <a:pt x="767" y="0"/>
                  </a:moveTo>
                  <a:cubicBezTo>
                    <a:pt x="345" y="0"/>
                    <a:pt x="1" y="342"/>
                    <a:pt x="1" y="768"/>
                  </a:cubicBezTo>
                  <a:cubicBezTo>
                    <a:pt x="1" y="1189"/>
                    <a:pt x="345" y="1531"/>
                    <a:pt x="767" y="1531"/>
                  </a:cubicBezTo>
                  <a:cubicBezTo>
                    <a:pt x="1189" y="1531"/>
                    <a:pt x="1530" y="1189"/>
                    <a:pt x="1530" y="768"/>
                  </a:cubicBezTo>
                  <a:cubicBezTo>
                    <a:pt x="1530" y="342"/>
                    <a:pt x="1189" y="0"/>
                    <a:pt x="767" y="0"/>
                  </a:cubicBezTo>
                  <a:close/>
                </a:path>
              </a:pathLst>
            </a:custGeom>
            <a:solidFill>
              <a:srgbClr val="FADA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2" name="Google Shape;3131;p49">
              <a:extLst>
                <a:ext uri="{FF2B5EF4-FFF2-40B4-BE49-F238E27FC236}">
                  <a16:creationId xmlns:a16="http://schemas.microsoft.com/office/drawing/2014/main" id="{2B0A1B5E-EE72-765E-18D8-3AA94BB2959C}"/>
                </a:ext>
              </a:extLst>
            </p:cNvPr>
            <p:cNvSpPr/>
            <p:nvPr/>
          </p:nvSpPr>
          <p:spPr>
            <a:xfrm>
              <a:off x="7469096" y="2069446"/>
              <a:ext cx="26622" cy="26575"/>
            </a:xfrm>
            <a:custGeom>
              <a:avLst/>
              <a:gdLst/>
              <a:ahLst/>
              <a:cxnLst/>
              <a:rect l="l" t="t" r="r" b="b"/>
              <a:pathLst>
                <a:path w="564" h="563" extrusionOk="0">
                  <a:moveTo>
                    <a:pt x="282" y="1"/>
                  </a:moveTo>
                  <a:cubicBezTo>
                    <a:pt x="129" y="1"/>
                    <a:pt x="1" y="124"/>
                    <a:pt x="1" y="282"/>
                  </a:cubicBezTo>
                  <a:cubicBezTo>
                    <a:pt x="1" y="435"/>
                    <a:pt x="129" y="563"/>
                    <a:pt x="282" y="563"/>
                  </a:cubicBezTo>
                  <a:cubicBezTo>
                    <a:pt x="436" y="563"/>
                    <a:pt x="563" y="435"/>
                    <a:pt x="563" y="282"/>
                  </a:cubicBezTo>
                  <a:cubicBezTo>
                    <a:pt x="563" y="124"/>
                    <a:pt x="436" y="1"/>
                    <a:pt x="282" y="1"/>
                  </a:cubicBezTo>
                  <a:close/>
                </a:path>
              </a:pathLst>
            </a:custGeom>
            <a:solidFill>
              <a:srgbClr val="DADA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3" name="Google Shape;3132;p49">
              <a:extLst>
                <a:ext uri="{FF2B5EF4-FFF2-40B4-BE49-F238E27FC236}">
                  <a16:creationId xmlns:a16="http://schemas.microsoft.com/office/drawing/2014/main" id="{744C200B-9FC6-D29F-9590-AAAEBAD445EE}"/>
                </a:ext>
              </a:extLst>
            </p:cNvPr>
            <p:cNvSpPr/>
            <p:nvPr/>
          </p:nvSpPr>
          <p:spPr>
            <a:xfrm>
              <a:off x="7251870" y="2068974"/>
              <a:ext cx="49987" cy="49799"/>
            </a:xfrm>
            <a:custGeom>
              <a:avLst/>
              <a:gdLst/>
              <a:ahLst/>
              <a:cxnLst/>
              <a:rect l="l" t="t" r="r" b="b"/>
              <a:pathLst>
                <a:path w="1059" h="1055" extrusionOk="0">
                  <a:moveTo>
                    <a:pt x="529" y="0"/>
                  </a:moveTo>
                  <a:cubicBezTo>
                    <a:pt x="238" y="0"/>
                    <a:pt x="0" y="235"/>
                    <a:pt x="0" y="525"/>
                  </a:cubicBezTo>
                  <a:cubicBezTo>
                    <a:pt x="0" y="817"/>
                    <a:pt x="238" y="1055"/>
                    <a:pt x="529" y="1055"/>
                  </a:cubicBezTo>
                  <a:cubicBezTo>
                    <a:pt x="821" y="1055"/>
                    <a:pt x="1058" y="817"/>
                    <a:pt x="1058" y="525"/>
                  </a:cubicBezTo>
                  <a:cubicBezTo>
                    <a:pt x="1058" y="235"/>
                    <a:pt x="821" y="0"/>
                    <a:pt x="529" y="0"/>
                  </a:cubicBezTo>
                  <a:close/>
                </a:path>
              </a:pathLst>
            </a:custGeom>
            <a:solidFill>
              <a:srgbClr val="FADA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4" name="Google Shape;3133;p49">
              <a:extLst>
                <a:ext uri="{FF2B5EF4-FFF2-40B4-BE49-F238E27FC236}">
                  <a16:creationId xmlns:a16="http://schemas.microsoft.com/office/drawing/2014/main" id="{652AA886-9A64-3123-0069-E2F6159F4942}"/>
                </a:ext>
              </a:extLst>
            </p:cNvPr>
            <p:cNvSpPr/>
            <p:nvPr/>
          </p:nvSpPr>
          <p:spPr>
            <a:xfrm>
              <a:off x="7267683" y="2084598"/>
              <a:ext cx="18362" cy="18362"/>
            </a:xfrm>
            <a:custGeom>
              <a:avLst/>
              <a:gdLst/>
              <a:ahLst/>
              <a:cxnLst/>
              <a:rect l="l" t="t" r="r" b="b"/>
              <a:pathLst>
                <a:path w="389" h="389" extrusionOk="0">
                  <a:moveTo>
                    <a:pt x="194" y="1"/>
                  </a:moveTo>
                  <a:cubicBezTo>
                    <a:pt x="87" y="1"/>
                    <a:pt x="0" y="88"/>
                    <a:pt x="0" y="194"/>
                  </a:cubicBezTo>
                  <a:cubicBezTo>
                    <a:pt x="0" y="302"/>
                    <a:pt x="87" y="389"/>
                    <a:pt x="194" y="389"/>
                  </a:cubicBezTo>
                  <a:cubicBezTo>
                    <a:pt x="302" y="389"/>
                    <a:pt x="388" y="302"/>
                    <a:pt x="388" y="194"/>
                  </a:cubicBezTo>
                  <a:cubicBezTo>
                    <a:pt x="388" y="88"/>
                    <a:pt x="302" y="1"/>
                    <a:pt x="194" y="1"/>
                  </a:cubicBezTo>
                  <a:close/>
                </a:path>
              </a:pathLst>
            </a:custGeom>
            <a:solidFill>
              <a:srgbClr val="DADA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5" name="Google Shape;3134;p49">
              <a:extLst>
                <a:ext uri="{FF2B5EF4-FFF2-40B4-BE49-F238E27FC236}">
                  <a16:creationId xmlns:a16="http://schemas.microsoft.com/office/drawing/2014/main" id="{B092F263-4EDF-0D03-AA45-CF3C00C79ED6}"/>
                </a:ext>
              </a:extLst>
            </p:cNvPr>
            <p:cNvSpPr/>
            <p:nvPr/>
          </p:nvSpPr>
          <p:spPr>
            <a:xfrm>
              <a:off x="7463762" y="2063923"/>
              <a:ext cx="37479" cy="37479"/>
            </a:xfrm>
            <a:custGeom>
              <a:avLst/>
              <a:gdLst/>
              <a:ahLst/>
              <a:cxnLst/>
              <a:rect l="l" t="t" r="r" b="b"/>
              <a:pathLst>
                <a:path w="794" h="794" extrusionOk="0">
                  <a:moveTo>
                    <a:pt x="395" y="231"/>
                  </a:moveTo>
                  <a:cubicBezTo>
                    <a:pt x="489" y="231"/>
                    <a:pt x="563" y="305"/>
                    <a:pt x="563" y="395"/>
                  </a:cubicBezTo>
                  <a:cubicBezTo>
                    <a:pt x="563" y="485"/>
                    <a:pt x="489" y="563"/>
                    <a:pt x="395" y="563"/>
                  </a:cubicBezTo>
                  <a:cubicBezTo>
                    <a:pt x="305" y="563"/>
                    <a:pt x="231" y="485"/>
                    <a:pt x="231" y="395"/>
                  </a:cubicBezTo>
                  <a:cubicBezTo>
                    <a:pt x="231" y="305"/>
                    <a:pt x="305" y="231"/>
                    <a:pt x="395" y="231"/>
                  </a:cubicBezTo>
                  <a:close/>
                  <a:moveTo>
                    <a:pt x="395" y="0"/>
                  </a:moveTo>
                  <a:cubicBezTo>
                    <a:pt x="177" y="0"/>
                    <a:pt x="1" y="178"/>
                    <a:pt x="1" y="395"/>
                  </a:cubicBezTo>
                  <a:cubicBezTo>
                    <a:pt x="1" y="616"/>
                    <a:pt x="177" y="793"/>
                    <a:pt x="395" y="793"/>
                  </a:cubicBezTo>
                  <a:cubicBezTo>
                    <a:pt x="616" y="793"/>
                    <a:pt x="794" y="616"/>
                    <a:pt x="794" y="395"/>
                  </a:cubicBezTo>
                  <a:cubicBezTo>
                    <a:pt x="794" y="178"/>
                    <a:pt x="616" y="0"/>
                    <a:pt x="395" y="0"/>
                  </a:cubicBezTo>
                  <a:close/>
                </a:path>
              </a:pathLst>
            </a:custGeom>
            <a:solidFill>
              <a:srgbClr val="6C3D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6" name="Google Shape;3135;p49">
              <a:extLst>
                <a:ext uri="{FF2B5EF4-FFF2-40B4-BE49-F238E27FC236}">
                  <a16:creationId xmlns:a16="http://schemas.microsoft.com/office/drawing/2014/main" id="{87883D18-DBD5-F0F2-A4F9-A8D7132A6471}"/>
                </a:ext>
              </a:extLst>
            </p:cNvPr>
            <p:cNvSpPr/>
            <p:nvPr/>
          </p:nvSpPr>
          <p:spPr>
            <a:xfrm>
              <a:off x="7262302" y="2079075"/>
              <a:ext cx="29266" cy="29454"/>
            </a:xfrm>
            <a:custGeom>
              <a:avLst/>
              <a:gdLst/>
              <a:ahLst/>
              <a:cxnLst/>
              <a:rect l="l" t="t" r="r" b="b"/>
              <a:pathLst>
                <a:path w="620" h="624" extrusionOk="0">
                  <a:moveTo>
                    <a:pt x="312" y="234"/>
                  </a:moveTo>
                  <a:cubicBezTo>
                    <a:pt x="352" y="234"/>
                    <a:pt x="388" y="268"/>
                    <a:pt x="388" y="311"/>
                  </a:cubicBezTo>
                  <a:cubicBezTo>
                    <a:pt x="388" y="355"/>
                    <a:pt x="352" y="389"/>
                    <a:pt x="312" y="389"/>
                  </a:cubicBezTo>
                  <a:cubicBezTo>
                    <a:pt x="268" y="389"/>
                    <a:pt x="232" y="355"/>
                    <a:pt x="232" y="311"/>
                  </a:cubicBezTo>
                  <a:cubicBezTo>
                    <a:pt x="232" y="268"/>
                    <a:pt x="268" y="234"/>
                    <a:pt x="312" y="234"/>
                  </a:cubicBezTo>
                  <a:close/>
                  <a:moveTo>
                    <a:pt x="312" y="1"/>
                  </a:moveTo>
                  <a:cubicBezTo>
                    <a:pt x="141" y="1"/>
                    <a:pt x="0" y="141"/>
                    <a:pt x="0" y="311"/>
                  </a:cubicBezTo>
                  <a:cubicBezTo>
                    <a:pt x="0" y="483"/>
                    <a:pt x="141" y="623"/>
                    <a:pt x="312" y="623"/>
                  </a:cubicBezTo>
                  <a:cubicBezTo>
                    <a:pt x="482" y="623"/>
                    <a:pt x="620" y="483"/>
                    <a:pt x="620" y="311"/>
                  </a:cubicBezTo>
                  <a:cubicBezTo>
                    <a:pt x="620" y="141"/>
                    <a:pt x="482" y="1"/>
                    <a:pt x="312" y="1"/>
                  </a:cubicBezTo>
                  <a:close/>
                </a:path>
              </a:pathLst>
            </a:custGeom>
            <a:solidFill>
              <a:srgbClr val="6C3D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7" name="Google Shape;3136;p49">
              <a:extLst>
                <a:ext uri="{FF2B5EF4-FFF2-40B4-BE49-F238E27FC236}">
                  <a16:creationId xmlns:a16="http://schemas.microsoft.com/office/drawing/2014/main" id="{00111902-8989-500C-BD4D-C240473AA7F2}"/>
                </a:ext>
              </a:extLst>
            </p:cNvPr>
            <p:cNvSpPr/>
            <p:nvPr/>
          </p:nvSpPr>
          <p:spPr>
            <a:xfrm>
              <a:off x="7217271" y="1826589"/>
              <a:ext cx="376865" cy="297565"/>
            </a:xfrm>
            <a:custGeom>
              <a:avLst/>
              <a:gdLst/>
              <a:ahLst/>
              <a:cxnLst/>
              <a:rect l="l" t="t" r="r" b="b"/>
              <a:pathLst>
                <a:path w="7984" h="6304" extrusionOk="0">
                  <a:moveTo>
                    <a:pt x="6303" y="231"/>
                  </a:moveTo>
                  <a:cubicBezTo>
                    <a:pt x="6433" y="231"/>
                    <a:pt x="6558" y="319"/>
                    <a:pt x="6588" y="452"/>
                  </a:cubicBezTo>
                  <a:lnTo>
                    <a:pt x="6833" y="1543"/>
                  </a:lnTo>
                  <a:lnTo>
                    <a:pt x="6833" y="1543"/>
                  </a:lnTo>
                  <a:cubicBezTo>
                    <a:pt x="6832" y="1541"/>
                    <a:pt x="6827" y="1541"/>
                    <a:pt x="6819" y="1541"/>
                  </a:cubicBezTo>
                  <a:cubicBezTo>
                    <a:pt x="6794" y="1541"/>
                    <a:pt x="6744" y="1546"/>
                    <a:pt x="6742" y="1546"/>
                  </a:cubicBezTo>
                  <a:lnTo>
                    <a:pt x="6491" y="1580"/>
                  </a:lnTo>
                  <a:lnTo>
                    <a:pt x="6042" y="643"/>
                  </a:lnTo>
                  <a:cubicBezTo>
                    <a:pt x="5975" y="499"/>
                    <a:pt x="6039" y="325"/>
                    <a:pt x="6183" y="258"/>
                  </a:cubicBezTo>
                  <a:cubicBezTo>
                    <a:pt x="6222" y="239"/>
                    <a:pt x="6263" y="231"/>
                    <a:pt x="6303" y="231"/>
                  </a:cubicBezTo>
                  <a:close/>
                  <a:moveTo>
                    <a:pt x="6807" y="1772"/>
                  </a:moveTo>
                  <a:cubicBezTo>
                    <a:pt x="6933" y="1772"/>
                    <a:pt x="7054" y="1855"/>
                    <a:pt x="7097" y="1975"/>
                  </a:cubicBezTo>
                  <a:cubicBezTo>
                    <a:pt x="7123" y="2056"/>
                    <a:pt x="7114" y="2142"/>
                    <a:pt x="7077" y="2216"/>
                  </a:cubicBezTo>
                  <a:cubicBezTo>
                    <a:pt x="7054" y="2266"/>
                    <a:pt x="7013" y="2306"/>
                    <a:pt x="6966" y="2334"/>
                  </a:cubicBezTo>
                  <a:lnTo>
                    <a:pt x="6638" y="2527"/>
                  </a:lnTo>
                  <a:cubicBezTo>
                    <a:pt x="6615" y="2280"/>
                    <a:pt x="6531" y="2039"/>
                    <a:pt x="6397" y="1828"/>
                  </a:cubicBezTo>
                  <a:lnTo>
                    <a:pt x="6772" y="1774"/>
                  </a:lnTo>
                  <a:cubicBezTo>
                    <a:pt x="6784" y="1773"/>
                    <a:pt x="6795" y="1772"/>
                    <a:pt x="6807" y="1772"/>
                  </a:cubicBezTo>
                  <a:close/>
                  <a:moveTo>
                    <a:pt x="5379" y="4318"/>
                  </a:moveTo>
                  <a:lnTo>
                    <a:pt x="5453" y="4559"/>
                  </a:lnTo>
                  <a:cubicBezTo>
                    <a:pt x="5386" y="4573"/>
                    <a:pt x="5323" y="4593"/>
                    <a:pt x="5259" y="4619"/>
                  </a:cubicBezTo>
                  <a:lnTo>
                    <a:pt x="5186" y="4382"/>
                  </a:lnTo>
                  <a:cubicBezTo>
                    <a:pt x="5226" y="4369"/>
                    <a:pt x="5266" y="4358"/>
                    <a:pt x="5303" y="4345"/>
                  </a:cubicBezTo>
                  <a:cubicBezTo>
                    <a:pt x="5329" y="4335"/>
                    <a:pt x="5356" y="4328"/>
                    <a:pt x="5379" y="4318"/>
                  </a:cubicBezTo>
                  <a:close/>
                  <a:moveTo>
                    <a:pt x="4985" y="1289"/>
                  </a:moveTo>
                  <a:cubicBezTo>
                    <a:pt x="5570" y="1289"/>
                    <a:pt x="6102" y="1644"/>
                    <a:pt x="6317" y="2176"/>
                  </a:cubicBezTo>
                  <a:cubicBezTo>
                    <a:pt x="6454" y="2524"/>
                    <a:pt x="6444" y="2929"/>
                    <a:pt x="6287" y="3270"/>
                  </a:cubicBezTo>
                  <a:cubicBezTo>
                    <a:pt x="6039" y="3803"/>
                    <a:pt x="5540" y="4037"/>
                    <a:pt x="5008" y="4194"/>
                  </a:cubicBezTo>
                  <a:lnTo>
                    <a:pt x="5002" y="4194"/>
                  </a:lnTo>
                  <a:cubicBezTo>
                    <a:pt x="4576" y="4322"/>
                    <a:pt x="4128" y="4415"/>
                    <a:pt x="3642" y="4486"/>
                  </a:cubicBezTo>
                  <a:lnTo>
                    <a:pt x="4259" y="3451"/>
                  </a:lnTo>
                  <a:cubicBezTo>
                    <a:pt x="4308" y="3364"/>
                    <a:pt x="4308" y="3264"/>
                    <a:pt x="4262" y="3177"/>
                  </a:cubicBezTo>
                  <a:cubicBezTo>
                    <a:pt x="4212" y="3092"/>
                    <a:pt x="4118" y="3040"/>
                    <a:pt x="4021" y="3040"/>
                  </a:cubicBezTo>
                  <a:cubicBezTo>
                    <a:pt x="4008" y="3040"/>
                    <a:pt x="3994" y="3041"/>
                    <a:pt x="3981" y="3043"/>
                  </a:cubicBezTo>
                  <a:cubicBezTo>
                    <a:pt x="3981" y="3043"/>
                    <a:pt x="2451" y="3307"/>
                    <a:pt x="2447" y="3307"/>
                  </a:cubicBezTo>
                  <a:cubicBezTo>
                    <a:pt x="2246" y="3344"/>
                    <a:pt x="2069" y="3491"/>
                    <a:pt x="2002" y="3686"/>
                  </a:cubicBezTo>
                  <a:cubicBezTo>
                    <a:pt x="1958" y="3813"/>
                    <a:pt x="1909" y="3940"/>
                    <a:pt x="1872" y="4067"/>
                  </a:cubicBezTo>
                  <a:cubicBezTo>
                    <a:pt x="1815" y="4255"/>
                    <a:pt x="1821" y="4446"/>
                    <a:pt x="1885" y="4619"/>
                  </a:cubicBezTo>
                  <a:cubicBezTo>
                    <a:pt x="1784" y="4619"/>
                    <a:pt x="1684" y="4623"/>
                    <a:pt x="1583" y="4623"/>
                  </a:cubicBezTo>
                  <a:cubicBezTo>
                    <a:pt x="1447" y="4623"/>
                    <a:pt x="1312" y="4616"/>
                    <a:pt x="1178" y="4586"/>
                  </a:cubicBezTo>
                  <a:cubicBezTo>
                    <a:pt x="773" y="4483"/>
                    <a:pt x="438" y="4185"/>
                    <a:pt x="298" y="3780"/>
                  </a:cubicBezTo>
                  <a:lnTo>
                    <a:pt x="245" y="3626"/>
                  </a:lnTo>
                  <a:cubicBezTo>
                    <a:pt x="208" y="3515"/>
                    <a:pt x="248" y="3388"/>
                    <a:pt x="342" y="3321"/>
                  </a:cubicBezTo>
                  <a:cubicBezTo>
                    <a:pt x="389" y="3288"/>
                    <a:pt x="443" y="3272"/>
                    <a:pt x="498" y="3272"/>
                  </a:cubicBezTo>
                  <a:cubicBezTo>
                    <a:pt x="574" y="3272"/>
                    <a:pt x="650" y="3304"/>
                    <a:pt x="704" y="3364"/>
                  </a:cubicBezTo>
                  <a:cubicBezTo>
                    <a:pt x="749" y="3419"/>
                    <a:pt x="815" y="3446"/>
                    <a:pt x="881" y="3446"/>
                  </a:cubicBezTo>
                  <a:cubicBezTo>
                    <a:pt x="938" y="3446"/>
                    <a:pt x="995" y="3426"/>
                    <a:pt x="1038" y="3384"/>
                  </a:cubicBezTo>
                  <a:cubicBezTo>
                    <a:pt x="1051" y="3374"/>
                    <a:pt x="1594" y="2952"/>
                    <a:pt x="1864" y="2768"/>
                  </a:cubicBezTo>
                  <a:cubicBezTo>
                    <a:pt x="1892" y="2776"/>
                    <a:pt x="1925" y="2782"/>
                    <a:pt x="1969" y="2785"/>
                  </a:cubicBezTo>
                  <a:cubicBezTo>
                    <a:pt x="2060" y="2798"/>
                    <a:pt x="2152" y="2804"/>
                    <a:pt x="2244" y="2804"/>
                  </a:cubicBezTo>
                  <a:cubicBezTo>
                    <a:pt x="2691" y="2804"/>
                    <a:pt x="3146" y="2663"/>
                    <a:pt x="3535" y="2461"/>
                  </a:cubicBezTo>
                  <a:cubicBezTo>
                    <a:pt x="4027" y="2220"/>
                    <a:pt x="4556" y="1855"/>
                    <a:pt x="4733" y="1313"/>
                  </a:cubicBezTo>
                  <a:cubicBezTo>
                    <a:pt x="4817" y="1296"/>
                    <a:pt x="4901" y="1289"/>
                    <a:pt x="4985" y="1289"/>
                  </a:cubicBezTo>
                  <a:close/>
                  <a:moveTo>
                    <a:pt x="4025" y="3273"/>
                  </a:moveTo>
                  <a:cubicBezTo>
                    <a:pt x="4054" y="3273"/>
                    <a:pt x="4076" y="3306"/>
                    <a:pt x="4061" y="3331"/>
                  </a:cubicBezTo>
                  <a:lnTo>
                    <a:pt x="3274" y="4653"/>
                  </a:lnTo>
                  <a:cubicBezTo>
                    <a:pt x="3157" y="4854"/>
                    <a:pt x="2936" y="4968"/>
                    <a:pt x="2715" y="4971"/>
                  </a:cubicBezTo>
                  <a:cubicBezTo>
                    <a:pt x="2598" y="4971"/>
                    <a:pt x="2477" y="4941"/>
                    <a:pt x="2374" y="4874"/>
                  </a:cubicBezTo>
                  <a:cubicBezTo>
                    <a:pt x="2116" y="4717"/>
                    <a:pt x="2002" y="4392"/>
                    <a:pt x="2102" y="4108"/>
                  </a:cubicBezTo>
                  <a:lnTo>
                    <a:pt x="2220" y="3763"/>
                  </a:lnTo>
                  <a:cubicBezTo>
                    <a:pt x="2263" y="3646"/>
                    <a:pt x="2367" y="3559"/>
                    <a:pt x="2487" y="3535"/>
                  </a:cubicBezTo>
                  <a:cubicBezTo>
                    <a:pt x="2487" y="3535"/>
                    <a:pt x="4013" y="3274"/>
                    <a:pt x="4018" y="3274"/>
                  </a:cubicBezTo>
                  <a:cubicBezTo>
                    <a:pt x="4020" y="3273"/>
                    <a:pt x="4023" y="3273"/>
                    <a:pt x="4025" y="3273"/>
                  </a:cubicBezTo>
                  <a:close/>
                  <a:moveTo>
                    <a:pt x="1252" y="4837"/>
                  </a:moveTo>
                  <a:cubicBezTo>
                    <a:pt x="1282" y="4840"/>
                    <a:pt x="1309" y="4844"/>
                    <a:pt x="1339" y="4847"/>
                  </a:cubicBezTo>
                  <a:cubicBezTo>
                    <a:pt x="1379" y="4851"/>
                    <a:pt x="1416" y="4854"/>
                    <a:pt x="1456" y="4854"/>
                  </a:cubicBezTo>
                  <a:lnTo>
                    <a:pt x="1436" y="5041"/>
                  </a:lnTo>
                  <a:cubicBezTo>
                    <a:pt x="1433" y="5041"/>
                    <a:pt x="1379" y="5028"/>
                    <a:pt x="1353" y="5025"/>
                  </a:cubicBezTo>
                  <a:cubicBezTo>
                    <a:pt x="1323" y="5020"/>
                    <a:pt x="1293" y="5017"/>
                    <a:pt x="1264" y="5017"/>
                  </a:cubicBezTo>
                  <a:cubicBezTo>
                    <a:pt x="1253" y="5017"/>
                    <a:pt x="1243" y="5017"/>
                    <a:pt x="1232" y="5018"/>
                  </a:cubicBezTo>
                  <a:lnTo>
                    <a:pt x="1252" y="4837"/>
                  </a:lnTo>
                  <a:close/>
                  <a:moveTo>
                    <a:pt x="1266" y="5249"/>
                  </a:moveTo>
                  <a:cubicBezTo>
                    <a:pt x="1490" y="5249"/>
                    <a:pt x="1677" y="5436"/>
                    <a:pt x="1677" y="5660"/>
                  </a:cubicBezTo>
                  <a:cubicBezTo>
                    <a:pt x="1677" y="5889"/>
                    <a:pt x="1490" y="6073"/>
                    <a:pt x="1266" y="6073"/>
                  </a:cubicBezTo>
                  <a:cubicBezTo>
                    <a:pt x="1038" y="6073"/>
                    <a:pt x="851" y="5889"/>
                    <a:pt x="851" y="5660"/>
                  </a:cubicBezTo>
                  <a:cubicBezTo>
                    <a:pt x="851" y="5436"/>
                    <a:pt x="1041" y="5249"/>
                    <a:pt x="1266" y="5249"/>
                  </a:cubicBezTo>
                  <a:close/>
                  <a:moveTo>
                    <a:pt x="5617" y="4774"/>
                  </a:moveTo>
                  <a:cubicBezTo>
                    <a:pt x="5975" y="4774"/>
                    <a:pt x="6267" y="5065"/>
                    <a:pt x="6267" y="5423"/>
                  </a:cubicBezTo>
                  <a:cubicBezTo>
                    <a:pt x="6267" y="5781"/>
                    <a:pt x="5975" y="6073"/>
                    <a:pt x="5617" y="6073"/>
                  </a:cubicBezTo>
                  <a:cubicBezTo>
                    <a:pt x="5259" y="6073"/>
                    <a:pt x="4971" y="5781"/>
                    <a:pt x="4971" y="5423"/>
                  </a:cubicBezTo>
                  <a:cubicBezTo>
                    <a:pt x="4971" y="5078"/>
                    <a:pt x="5272" y="4774"/>
                    <a:pt x="5617" y="4774"/>
                  </a:cubicBezTo>
                  <a:close/>
                  <a:moveTo>
                    <a:pt x="6298" y="0"/>
                  </a:moveTo>
                  <a:cubicBezTo>
                    <a:pt x="6227" y="0"/>
                    <a:pt x="6155" y="15"/>
                    <a:pt x="6086" y="47"/>
                  </a:cubicBezTo>
                  <a:cubicBezTo>
                    <a:pt x="5825" y="171"/>
                    <a:pt x="5711" y="482"/>
                    <a:pt x="5835" y="743"/>
                  </a:cubicBezTo>
                  <a:lnTo>
                    <a:pt x="6250" y="1614"/>
                  </a:lnTo>
                  <a:lnTo>
                    <a:pt x="6233" y="1614"/>
                  </a:lnTo>
                  <a:cubicBezTo>
                    <a:pt x="5926" y="1269"/>
                    <a:pt x="5470" y="1058"/>
                    <a:pt x="4985" y="1058"/>
                  </a:cubicBezTo>
                  <a:cubicBezTo>
                    <a:pt x="4884" y="1058"/>
                    <a:pt x="4784" y="1068"/>
                    <a:pt x="4687" y="1084"/>
                  </a:cubicBezTo>
                  <a:cubicBezTo>
                    <a:pt x="4359" y="716"/>
                    <a:pt x="3893" y="506"/>
                    <a:pt x="3398" y="506"/>
                  </a:cubicBezTo>
                  <a:cubicBezTo>
                    <a:pt x="2933" y="506"/>
                    <a:pt x="2494" y="690"/>
                    <a:pt x="2170" y="1021"/>
                  </a:cubicBezTo>
                  <a:cubicBezTo>
                    <a:pt x="2122" y="1064"/>
                    <a:pt x="2126" y="1138"/>
                    <a:pt x="2170" y="1185"/>
                  </a:cubicBezTo>
                  <a:cubicBezTo>
                    <a:pt x="2193" y="1207"/>
                    <a:pt x="2222" y="1218"/>
                    <a:pt x="2251" y="1218"/>
                  </a:cubicBezTo>
                  <a:cubicBezTo>
                    <a:pt x="2282" y="1218"/>
                    <a:pt x="2312" y="1206"/>
                    <a:pt x="2334" y="1182"/>
                  </a:cubicBezTo>
                  <a:cubicBezTo>
                    <a:pt x="2618" y="894"/>
                    <a:pt x="2993" y="737"/>
                    <a:pt x="3398" y="737"/>
                  </a:cubicBezTo>
                  <a:cubicBezTo>
                    <a:pt x="3826" y="737"/>
                    <a:pt x="4231" y="920"/>
                    <a:pt x="4512" y="1239"/>
                  </a:cubicBezTo>
                  <a:cubicBezTo>
                    <a:pt x="4536" y="1265"/>
                    <a:pt x="4399" y="1466"/>
                    <a:pt x="4382" y="1490"/>
                  </a:cubicBezTo>
                  <a:cubicBezTo>
                    <a:pt x="4121" y="1875"/>
                    <a:pt x="3692" y="2146"/>
                    <a:pt x="3270" y="2330"/>
                  </a:cubicBezTo>
                  <a:cubicBezTo>
                    <a:pt x="3270" y="2330"/>
                    <a:pt x="3267" y="2330"/>
                    <a:pt x="3267" y="2334"/>
                  </a:cubicBezTo>
                  <a:cubicBezTo>
                    <a:pt x="2831" y="2525"/>
                    <a:pt x="2469" y="2571"/>
                    <a:pt x="2225" y="2571"/>
                  </a:cubicBezTo>
                  <a:cubicBezTo>
                    <a:pt x="2094" y="2571"/>
                    <a:pt x="1996" y="2558"/>
                    <a:pt x="1938" y="2547"/>
                  </a:cubicBezTo>
                  <a:cubicBezTo>
                    <a:pt x="1918" y="2444"/>
                    <a:pt x="1905" y="2337"/>
                    <a:pt x="1905" y="2229"/>
                  </a:cubicBezTo>
                  <a:cubicBezTo>
                    <a:pt x="1905" y="1985"/>
                    <a:pt x="1965" y="1747"/>
                    <a:pt x="2076" y="1533"/>
                  </a:cubicBezTo>
                  <a:cubicBezTo>
                    <a:pt x="2105" y="1476"/>
                    <a:pt x="2085" y="1406"/>
                    <a:pt x="2029" y="1376"/>
                  </a:cubicBezTo>
                  <a:cubicBezTo>
                    <a:pt x="2012" y="1368"/>
                    <a:pt x="1994" y="1364"/>
                    <a:pt x="1977" y="1364"/>
                  </a:cubicBezTo>
                  <a:cubicBezTo>
                    <a:pt x="1934" y="1364"/>
                    <a:pt x="1893" y="1386"/>
                    <a:pt x="1872" y="1426"/>
                  </a:cubicBezTo>
                  <a:cubicBezTo>
                    <a:pt x="1741" y="1671"/>
                    <a:pt x="1674" y="1948"/>
                    <a:pt x="1674" y="2229"/>
                  </a:cubicBezTo>
                  <a:cubicBezTo>
                    <a:pt x="1674" y="2354"/>
                    <a:pt x="1688" y="2474"/>
                    <a:pt x="1714" y="2595"/>
                  </a:cubicBezTo>
                  <a:cubicBezTo>
                    <a:pt x="1447" y="2779"/>
                    <a:pt x="897" y="3201"/>
                    <a:pt x="880" y="3217"/>
                  </a:cubicBezTo>
                  <a:cubicBezTo>
                    <a:pt x="787" y="3103"/>
                    <a:pt x="646" y="3040"/>
                    <a:pt x="499" y="3040"/>
                  </a:cubicBezTo>
                  <a:cubicBezTo>
                    <a:pt x="392" y="3040"/>
                    <a:pt x="291" y="3070"/>
                    <a:pt x="208" y="3133"/>
                  </a:cubicBezTo>
                  <a:cubicBezTo>
                    <a:pt x="77" y="3227"/>
                    <a:pt x="1" y="3378"/>
                    <a:pt x="1" y="3539"/>
                  </a:cubicBezTo>
                  <a:cubicBezTo>
                    <a:pt x="1" y="3592"/>
                    <a:pt x="7" y="3649"/>
                    <a:pt x="27" y="3703"/>
                  </a:cubicBezTo>
                  <a:lnTo>
                    <a:pt x="81" y="3853"/>
                  </a:lnTo>
                  <a:cubicBezTo>
                    <a:pt x="234" y="4302"/>
                    <a:pt x="593" y="4639"/>
                    <a:pt x="1025" y="4780"/>
                  </a:cubicBezTo>
                  <a:lnTo>
                    <a:pt x="994" y="5078"/>
                  </a:lnTo>
                  <a:cubicBezTo>
                    <a:pt x="773" y="5178"/>
                    <a:pt x="619" y="5403"/>
                    <a:pt x="619" y="5660"/>
                  </a:cubicBezTo>
                  <a:cubicBezTo>
                    <a:pt x="619" y="6016"/>
                    <a:pt x="911" y="6303"/>
                    <a:pt x="1266" y="6303"/>
                  </a:cubicBezTo>
                  <a:cubicBezTo>
                    <a:pt x="1620" y="6303"/>
                    <a:pt x="1909" y="6016"/>
                    <a:pt x="1909" y="5660"/>
                  </a:cubicBezTo>
                  <a:cubicBezTo>
                    <a:pt x="1909" y="5453"/>
                    <a:pt x="1808" y="5269"/>
                    <a:pt x="1657" y="5152"/>
                  </a:cubicBezTo>
                  <a:lnTo>
                    <a:pt x="1691" y="4854"/>
                  </a:lnTo>
                  <a:cubicBezTo>
                    <a:pt x="1795" y="4851"/>
                    <a:pt x="1901" y="4851"/>
                    <a:pt x="2005" y="4847"/>
                  </a:cubicBezTo>
                  <a:cubicBezTo>
                    <a:pt x="2073" y="4934"/>
                    <a:pt x="2153" y="5011"/>
                    <a:pt x="2250" y="5072"/>
                  </a:cubicBezTo>
                  <a:cubicBezTo>
                    <a:pt x="2391" y="5158"/>
                    <a:pt x="2551" y="5206"/>
                    <a:pt x="2715" y="5206"/>
                  </a:cubicBezTo>
                  <a:cubicBezTo>
                    <a:pt x="3026" y="5206"/>
                    <a:pt x="3315" y="5038"/>
                    <a:pt x="3475" y="4770"/>
                  </a:cubicBezTo>
                  <a:lnTo>
                    <a:pt x="3491" y="4740"/>
                  </a:lnTo>
                  <a:cubicBezTo>
                    <a:pt x="4018" y="4673"/>
                    <a:pt x="4503" y="4576"/>
                    <a:pt x="4965" y="4449"/>
                  </a:cubicBezTo>
                  <a:lnTo>
                    <a:pt x="5058" y="4747"/>
                  </a:lnTo>
                  <a:cubicBezTo>
                    <a:pt x="4861" y="4908"/>
                    <a:pt x="4737" y="5152"/>
                    <a:pt x="4737" y="5423"/>
                  </a:cubicBezTo>
                  <a:cubicBezTo>
                    <a:pt x="4737" y="5909"/>
                    <a:pt x="5132" y="6303"/>
                    <a:pt x="5617" y="6303"/>
                  </a:cubicBezTo>
                  <a:cubicBezTo>
                    <a:pt x="6102" y="6303"/>
                    <a:pt x="6498" y="5909"/>
                    <a:pt x="6498" y="5423"/>
                  </a:cubicBezTo>
                  <a:cubicBezTo>
                    <a:pt x="6498" y="4965"/>
                    <a:pt x="6142" y="4586"/>
                    <a:pt x="5694" y="4546"/>
                  </a:cubicBezTo>
                  <a:lnTo>
                    <a:pt x="5597" y="4238"/>
                  </a:lnTo>
                  <a:cubicBezTo>
                    <a:pt x="5992" y="4067"/>
                    <a:pt x="6317" y="3756"/>
                    <a:pt x="6494" y="3368"/>
                  </a:cubicBezTo>
                  <a:cubicBezTo>
                    <a:pt x="6581" y="3184"/>
                    <a:pt x="6629" y="2989"/>
                    <a:pt x="6641" y="2796"/>
                  </a:cubicBezTo>
                  <a:lnTo>
                    <a:pt x="6658" y="2785"/>
                  </a:lnTo>
                  <a:lnTo>
                    <a:pt x="6870" y="3729"/>
                  </a:lnTo>
                  <a:cubicBezTo>
                    <a:pt x="6924" y="3966"/>
                    <a:pt x="7148" y="4130"/>
                    <a:pt x="7384" y="4130"/>
                  </a:cubicBezTo>
                  <a:cubicBezTo>
                    <a:pt x="7422" y="4130"/>
                    <a:pt x="7461" y="4126"/>
                    <a:pt x="7499" y="4117"/>
                  </a:cubicBezTo>
                  <a:cubicBezTo>
                    <a:pt x="7814" y="4044"/>
                    <a:pt x="7984" y="3679"/>
                    <a:pt x="7850" y="3388"/>
                  </a:cubicBezTo>
                  <a:lnTo>
                    <a:pt x="7726" y="3127"/>
                  </a:lnTo>
                  <a:cubicBezTo>
                    <a:pt x="7707" y="3085"/>
                    <a:pt x="7665" y="3062"/>
                    <a:pt x="7622" y="3062"/>
                  </a:cubicBezTo>
                  <a:cubicBezTo>
                    <a:pt x="7605" y="3062"/>
                    <a:pt x="7588" y="3065"/>
                    <a:pt x="7573" y="3073"/>
                  </a:cubicBezTo>
                  <a:cubicBezTo>
                    <a:pt x="7515" y="3100"/>
                    <a:pt x="7488" y="3170"/>
                    <a:pt x="7519" y="3227"/>
                  </a:cubicBezTo>
                  <a:lnTo>
                    <a:pt x="7642" y="3485"/>
                  </a:lnTo>
                  <a:cubicBezTo>
                    <a:pt x="7716" y="3649"/>
                    <a:pt x="7622" y="3850"/>
                    <a:pt x="7445" y="3893"/>
                  </a:cubicBezTo>
                  <a:cubicBezTo>
                    <a:pt x="7422" y="3898"/>
                    <a:pt x="7400" y="3901"/>
                    <a:pt x="7377" y="3901"/>
                  </a:cubicBezTo>
                  <a:cubicBezTo>
                    <a:pt x="7245" y="3901"/>
                    <a:pt x="7125" y="3810"/>
                    <a:pt x="7094" y="3675"/>
                  </a:cubicBezTo>
                  <a:lnTo>
                    <a:pt x="6870" y="2661"/>
                  </a:lnTo>
                  <a:lnTo>
                    <a:pt x="7083" y="2534"/>
                  </a:lnTo>
                  <a:cubicBezTo>
                    <a:pt x="7111" y="2518"/>
                    <a:pt x="7134" y="2501"/>
                    <a:pt x="7157" y="2481"/>
                  </a:cubicBezTo>
                  <a:lnTo>
                    <a:pt x="7321" y="2819"/>
                  </a:lnTo>
                  <a:cubicBezTo>
                    <a:pt x="7340" y="2860"/>
                    <a:pt x="7381" y="2885"/>
                    <a:pt x="7424" y="2885"/>
                  </a:cubicBezTo>
                  <a:cubicBezTo>
                    <a:pt x="7441" y="2885"/>
                    <a:pt x="7459" y="2881"/>
                    <a:pt x="7475" y="2872"/>
                  </a:cubicBezTo>
                  <a:cubicBezTo>
                    <a:pt x="7532" y="2845"/>
                    <a:pt x="7559" y="2776"/>
                    <a:pt x="7528" y="2718"/>
                  </a:cubicBezTo>
                  <a:lnTo>
                    <a:pt x="7311" y="2260"/>
                  </a:lnTo>
                  <a:cubicBezTo>
                    <a:pt x="7352" y="2149"/>
                    <a:pt x="7358" y="2022"/>
                    <a:pt x="7315" y="1901"/>
                  </a:cubicBezTo>
                  <a:cubicBezTo>
                    <a:pt x="7274" y="1781"/>
                    <a:pt x="7191" y="1684"/>
                    <a:pt x="7086" y="1620"/>
                  </a:cubicBezTo>
                  <a:lnTo>
                    <a:pt x="6816" y="401"/>
                  </a:lnTo>
                  <a:cubicBezTo>
                    <a:pt x="6757" y="161"/>
                    <a:pt x="6532" y="0"/>
                    <a:pt x="6298" y="0"/>
                  </a:cubicBezTo>
                  <a:close/>
                </a:path>
              </a:pathLst>
            </a:custGeom>
            <a:solidFill>
              <a:srgbClr val="6C3D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BB7DAC3E-7BDC-5133-9318-CF9FFA3565A0}"/>
              </a:ext>
            </a:extLst>
          </p:cNvPr>
          <p:cNvGrpSpPr/>
          <p:nvPr/>
        </p:nvGrpSpPr>
        <p:grpSpPr>
          <a:xfrm>
            <a:off x="5005023" y="3282418"/>
            <a:ext cx="1882727" cy="394311"/>
            <a:chOff x="5895138" y="3083754"/>
            <a:chExt cx="1912599" cy="394311"/>
          </a:xfrm>
          <a:noFill/>
        </p:grpSpPr>
        <p:sp>
          <p:nvSpPr>
            <p:cNvPr id="3" name="Google Shape;8278;p80">
              <a:extLst>
                <a:ext uri="{FF2B5EF4-FFF2-40B4-BE49-F238E27FC236}">
                  <a16:creationId xmlns:a16="http://schemas.microsoft.com/office/drawing/2014/main" id="{6B19A0B1-2452-369D-0181-5475C9D0FF58}"/>
                </a:ext>
              </a:extLst>
            </p:cNvPr>
            <p:cNvSpPr/>
            <p:nvPr/>
          </p:nvSpPr>
          <p:spPr>
            <a:xfrm>
              <a:off x="5955989" y="3083766"/>
              <a:ext cx="1790647" cy="394299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ar-OM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cs typeface="Calibri" panose="020F0502020204030204" pitchFamily="34" charset="0"/>
                </a:rPr>
                <a:t>الزاويــــــــــــــــــــــــــــــة القائمة</a:t>
              </a:r>
              <a:endParaRPr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grpSp>
          <p:nvGrpSpPr>
            <p:cNvPr id="4" name="Google Shape;8279;p80">
              <a:extLst>
                <a:ext uri="{FF2B5EF4-FFF2-40B4-BE49-F238E27FC236}">
                  <a16:creationId xmlns:a16="http://schemas.microsoft.com/office/drawing/2014/main" id="{3F08E744-1BE4-33AE-57A8-610BA06DD993}"/>
                </a:ext>
              </a:extLst>
            </p:cNvPr>
            <p:cNvGrpSpPr/>
            <p:nvPr/>
          </p:nvGrpSpPr>
          <p:grpSpPr>
            <a:xfrm>
              <a:off x="7743811" y="3083760"/>
              <a:ext cx="63926" cy="394270"/>
              <a:chOff x="-17869969" y="1213713"/>
              <a:chExt cx="22041" cy="479064"/>
            </a:xfrm>
            <a:grpFill/>
          </p:grpSpPr>
          <p:grpSp>
            <p:nvGrpSpPr>
              <p:cNvPr id="20" name="Google Shape;8280;p80">
                <a:extLst>
                  <a:ext uri="{FF2B5EF4-FFF2-40B4-BE49-F238E27FC236}">
                    <a16:creationId xmlns:a16="http://schemas.microsoft.com/office/drawing/2014/main" id="{6E758DB5-D95B-5CF3-3EAA-1ADC45BB491A}"/>
                  </a:ext>
                </a:extLst>
              </p:cNvPr>
              <p:cNvGrpSpPr/>
              <p:nvPr/>
            </p:nvGrpSpPr>
            <p:grpSpPr>
              <a:xfrm>
                <a:off x="-17869969" y="1213713"/>
                <a:ext cx="22041" cy="240957"/>
                <a:chOff x="-36201893" y="294207"/>
                <a:chExt cx="44100" cy="482107"/>
              </a:xfrm>
              <a:grpFill/>
            </p:grpSpPr>
            <p:sp>
              <p:nvSpPr>
                <p:cNvPr id="28" name="Google Shape;8281;p80">
                  <a:extLst>
                    <a:ext uri="{FF2B5EF4-FFF2-40B4-BE49-F238E27FC236}">
                      <a16:creationId xmlns:a16="http://schemas.microsoft.com/office/drawing/2014/main" id="{AB1855EF-EED6-3597-0BBD-9EA8DC76E797}"/>
                    </a:ext>
                  </a:extLst>
                </p:cNvPr>
                <p:cNvSpPr/>
                <p:nvPr/>
              </p:nvSpPr>
              <p:spPr>
                <a:xfrm rot="5400000">
                  <a:off x="-36233093" y="325407"/>
                  <a:ext cx="106500" cy="44100"/>
                </a:xfrm>
                <a:prstGeom prst="triangle">
                  <a:avLst>
                    <a:gd name="adj" fmla="val 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30" name="Google Shape;8282;p80">
                  <a:extLst>
                    <a:ext uri="{FF2B5EF4-FFF2-40B4-BE49-F238E27FC236}">
                      <a16:creationId xmlns:a16="http://schemas.microsoft.com/office/drawing/2014/main" id="{28988CFE-94D8-85E0-7E23-F69B3BBBDB32}"/>
                    </a:ext>
                  </a:extLst>
                </p:cNvPr>
                <p:cNvSpPr/>
                <p:nvPr/>
              </p:nvSpPr>
              <p:spPr>
                <a:xfrm rot="5400000">
                  <a:off x="-36233093" y="701014"/>
                  <a:ext cx="106500" cy="44100"/>
                </a:xfrm>
                <a:prstGeom prst="triangle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31" name="Google Shape;8283;p80">
                  <a:extLst>
                    <a:ext uri="{FF2B5EF4-FFF2-40B4-BE49-F238E27FC236}">
                      <a16:creationId xmlns:a16="http://schemas.microsoft.com/office/drawing/2014/main" id="{F27AF196-1852-6ED9-F4FA-2A5FC1CE8659}"/>
                    </a:ext>
                  </a:extLst>
                </p:cNvPr>
                <p:cNvSpPr/>
                <p:nvPr/>
              </p:nvSpPr>
              <p:spPr>
                <a:xfrm rot="5400000">
                  <a:off x="-36233093" y="607112"/>
                  <a:ext cx="106500" cy="44100"/>
                </a:xfrm>
                <a:prstGeom prst="triangle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44" name="Google Shape;8284;p80">
                  <a:extLst>
                    <a:ext uri="{FF2B5EF4-FFF2-40B4-BE49-F238E27FC236}">
                      <a16:creationId xmlns:a16="http://schemas.microsoft.com/office/drawing/2014/main" id="{D347800E-3C8D-D03E-4E39-AD60F47ED284}"/>
                    </a:ext>
                  </a:extLst>
                </p:cNvPr>
                <p:cNvSpPr/>
                <p:nvPr/>
              </p:nvSpPr>
              <p:spPr>
                <a:xfrm rot="5400000">
                  <a:off x="-36233093" y="513211"/>
                  <a:ext cx="106500" cy="44100"/>
                </a:xfrm>
                <a:prstGeom prst="triangle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48" name="Google Shape;8285;p80">
                  <a:extLst>
                    <a:ext uri="{FF2B5EF4-FFF2-40B4-BE49-F238E27FC236}">
                      <a16:creationId xmlns:a16="http://schemas.microsoft.com/office/drawing/2014/main" id="{CF51F56D-EDDC-41B2-DF51-0841957A39B7}"/>
                    </a:ext>
                  </a:extLst>
                </p:cNvPr>
                <p:cNvSpPr/>
                <p:nvPr/>
              </p:nvSpPr>
              <p:spPr>
                <a:xfrm rot="5400000">
                  <a:off x="-36233093" y="419309"/>
                  <a:ext cx="106500" cy="44100"/>
                </a:xfrm>
                <a:prstGeom prst="triangle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grpSp>
            <p:nvGrpSpPr>
              <p:cNvPr id="21" name="Google Shape;8286;p80">
                <a:extLst>
                  <a:ext uri="{FF2B5EF4-FFF2-40B4-BE49-F238E27FC236}">
                    <a16:creationId xmlns:a16="http://schemas.microsoft.com/office/drawing/2014/main" id="{69C38541-A350-A0A5-3A67-A9BC7748F479}"/>
                  </a:ext>
                </a:extLst>
              </p:cNvPr>
              <p:cNvGrpSpPr/>
              <p:nvPr/>
            </p:nvGrpSpPr>
            <p:grpSpPr>
              <a:xfrm>
                <a:off x="-17869969" y="1451819"/>
                <a:ext cx="22041" cy="240957"/>
                <a:chOff x="-36201893" y="278045"/>
                <a:chExt cx="44100" cy="482107"/>
              </a:xfrm>
              <a:grpFill/>
            </p:grpSpPr>
            <p:sp>
              <p:nvSpPr>
                <p:cNvPr id="22" name="Google Shape;8287;p80">
                  <a:extLst>
                    <a:ext uri="{FF2B5EF4-FFF2-40B4-BE49-F238E27FC236}">
                      <a16:creationId xmlns:a16="http://schemas.microsoft.com/office/drawing/2014/main" id="{256E5F3E-CF78-8134-2939-86E478CE1C21}"/>
                    </a:ext>
                  </a:extLst>
                </p:cNvPr>
                <p:cNvSpPr/>
                <p:nvPr/>
              </p:nvSpPr>
              <p:spPr>
                <a:xfrm rot="5400000">
                  <a:off x="-36233093" y="309245"/>
                  <a:ext cx="106500" cy="44100"/>
                </a:xfrm>
                <a:prstGeom prst="triangle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23" name="Google Shape;8288;p80">
                  <a:extLst>
                    <a:ext uri="{FF2B5EF4-FFF2-40B4-BE49-F238E27FC236}">
                      <a16:creationId xmlns:a16="http://schemas.microsoft.com/office/drawing/2014/main" id="{F50D6E37-8C48-BC32-6B99-617AE6C085DA}"/>
                    </a:ext>
                  </a:extLst>
                </p:cNvPr>
                <p:cNvSpPr/>
                <p:nvPr/>
              </p:nvSpPr>
              <p:spPr>
                <a:xfrm rot="5400000">
                  <a:off x="-36233093" y="684852"/>
                  <a:ext cx="106500" cy="44100"/>
                </a:xfrm>
                <a:prstGeom prst="triangle">
                  <a:avLst>
                    <a:gd name="adj" fmla="val 10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24" name="Google Shape;8289;p80">
                  <a:extLst>
                    <a:ext uri="{FF2B5EF4-FFF2-40B4-BE49-F238E27FC236}">
                      <a16:creationId xmlns:a16="http://schemas.microsoft.com/office/drawing/2014/main" id="{7C4A56A6-ACDB-702E-D0F1-9B78869E113B}"/>
                    </a:ext>
                  </a:extLst>
                </p:cNvPr>
                <p:cNvSpPr/>
                <p:nvPr/>
              </p:nvSpPr>
              <p:spPr>
                <a:xfrm rot="5400000">
                  <a:off x="-36233093" y="590950"/>
                  <a:ext cx="106500" cy="44100"/>
                </a:xfrm>
                <a:prstGeom prst="triangle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25" name="Google Shape;8290;p80">
                  <a:extLst>
                    <a:ext uri="{FF2B5EF4-FFF2-40B4-BE49-F238E27FC236}">
                      <a16:creationId xmlns:a16="http://schemas.microsoft.com/office/drawing/2014/main" id="{87B173CF-F66C-8A49-0FB8-FBFA6E389EC5}"/>
                    </a:ext>
                  </a:extLst>
                </p:cNvPr>
                <p:cNvSpPr/>
                <p:nvPr/>
              </p:nvSpPr>
              <p:spPr>
                <a:xfrm rot="5400000">
                  <a:off x="-36233093" y="497048"/>
                  <a:ext cx="106500" cy="44100"/>
                </a:xfrm>
                <a:prstGeom prst="triangle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27" name="Google Shape;8291;p80">
                  <a:extLst>
                    <a:ext uri="{FF2B5EF4-FFF2-40B4-BE49-F238E27FC236}">
                      <a16:creationId xmlns:a16="http://schemas.microsoft.com/office/drawing/2014/main" id="{AC50D3F5-9F83-CB70-5F56-54DCAF2120BC}"/>
                    </a:ext>
                  </a:extLst>
                </p:cNvPr>
                <p:cNvSpPr/>
                <p:nvPr/>
              </p:nvSpPr>
              <p:spPr>
                <a:xfrm rot="5400000">
                  <a:off x="-36233093" y="403146"/>
                  <a:ext cx="106500" cy="44100"/>
                </a:xfrm>
                <a:prstGeom prst="triangle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</p:grpSp>
        <p:grpSp>
          <p:nvGrpSpPr>
            <p:cNvPr id="5" name="Google Shape;8292;p80">
              <a:extLst>
                <a:ext uri="{FF2B5EF4-FFF2-40B4-BE49-F238E27FC236}">
                  <a16:creationId xmlns:a16="http://schemas.microsoft.com/office/drawing/2014/main" id="{4A13EE63-72E4-3EF5-3A4C-E4263FE3FDFE}"/>
                </a:ext>
              </a:extLst>
            </p:cNvPr>
            <p:cNvGrpSpPr/>
            <p:nvPr/>
          </p:nvGrpSpPr>
          <p:grpSpPr>
            <a:xfrm rot="10800000">
              <a:off x="5895138" y="3083754"/>
              <a:ext cx="63926" cy="394270"/>
              <a:chOff x="18047956" y="3067523"/>
              <a:chExt cx="22041" cy="479064"/>
            </a:xfrm>
            <a:grpFill/>
          </p:grpSpPr>
          <p:grpSp>
            <p:nvGrpSpPr>
              <p:cNvPr id="8" name="Google Shape;8293;p80">
                <a:extLst>
                  <a:ext uri="{FF2B5EF4-FFF2-40B4-BE49-F238E27FC236}">
                    <a16:creationId xmlns:a16="http://schemas.microsoft.com/office/drawing/2014/main" id="{6D3F0A59-DF50-657A-279B-9AF1E07894DE}"/>
                  </a:ext>
                </a:extLst>
              </p:cNvPr>
              <p:cNvGrpSpPr/>
              <p:nvPr/>
            </p:nvGrpSpPr>
            <p:grpSpPr>
              <a:xfrm>
                <a:off x="18047956" y="3067523"/>
                <a:ext cx="22041" cy="240957"/>
                <a:chOff x="35662705" y="4003311"/>
                <a:chExt cx="44100" cy="482107"/>
              </a:xfrm>
              <a:grpFill/>
            </p:grpSpPr>
            <p:sp>
              <p:nvSpPr>
                <p:cNvPr id="15" name="Google Shape;8294;p80">
                  <a:extLst>
                    <a:ext uri="{FF2B5EF4-FFF2-40B4-BE49-F238E27FC236}">
                      <a16:creationId xmlns:a16="http://schemas.microsoft.com/office/drawing/2014/main" id="{2E9BCF1E-5FCF-CBD1-90D4-A6933D7341C5}"/>
                    </a:ext>
                  </a:extLst>
                </p:cNvPr>
                <p:cNvSpPr/>
                <p:nvPr/>
              </p:nvSpPr>
              <p:spPr>
                <a:xfrm rot="5400000">
                  <a:off x="35631505" y="4034511"/>
                  <a:ext cx="106500" cy="44100"/>
                </a:xfrm>
                <a:prstGeom prst="triangle">
                  <a:avLst>
                    <a:gd name="adj" fmla="val 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6" name="Google Shape;8295;p80">
                  <a:extLst>
                    <a:ext uri="{FF2B5EF4-FFF2-40B4-BE49-F238E27FC236}">
                      <a16:creationId xmlns:a16="http://schemas.microsoft.com/office/drawing/2014/main" id="{69DD8965-51E5-8600-37F8-DE18930C8BBE}"/>
                    </a:ext>
                  </a:extLst>
                </p:cNvPr>
                <p:cNvSpPr/>
                <p:nvPr/>
              </p:nvSpPr>
              <p:spPr>
                <a:xfrm rot="5400000">
                  <a:off x="35631505" y="4410118"/>
                  <a:ext cx="106500" cy="44100"/>
                </a:xfrm>
                <a:prstGeom prst="triangle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7" name="Google Shape;8296;p80">
                  <a:extLst>
                    <a:ext uri="{FF2B5EF4-FFF2-40B4-BE49-F238E27FC236}">
                      <a16:creationId xmlns:a16="http://schemas.microsoft.com/office/drawing/2014/main" id="{B6F778BF-ABE6-B068-7A85-155CAE1AFB25}"/>
                    </a:ext>
                  </a:extLst>
                </p:cNvPr>
                <p:cNvSpPr/>
                <p:nvPr/>
              </p:nvSpPr>
              <p:spPr>
                <a:xfrm rot="5400000">
                  <a:off x="35631505" y="4316216"/>
                  <a:ext cx="106500" cy="44100"/>
                </a:xfrm>
                <a:prstGeom prst="triangle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8" name="Google Shape;8297;p80">
                  <a:extLst>
                    <a:ext uri="{FF2B5EF4-FFF2-40B4-BE49-F238E27FC236}">
                      <a16:creationId xmlns:a16="http://schemas.microsoft.com/office/drawing/2014/main" id="{BD337A64-BC42-0520-16F8-FEABEBCC1907}"/>
                    </a:ext>
                  </a:extLst>
                </p:cNvPr>
                <p:cNvSpPr/>
                <p:nvPr/>
              </p:nvSpPr>
              <p:spPr>
                <a:xfrm rot="5400000">
                  <a:off x="35631505" y="4222315"/>
                  <a:ext cx="106500" cy="44100"/>
                </a:xfrm>
                <a:prstGeom prst="triangle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9" name="Google Shape;8298;p80">
                  <a:extLst>
                    <a:ext uri="{FF2B5EF4-FFF2-40B4-BE49-F238E27FC236}">
                      <a16:creationId xmlns:a16="http://schemas.microsoft.com/office/drawing/2014/main" id="{86BC11A2-49FB-6566-463B-08E7A62AC482}"/>
                    </a:ext>
                  </a:extLst>
                </p:cNvPr>
                <p:cNvSpPr/>
                <p:nvPr/>
              </p:nvSpPr>
              <p:spPr>
                <a:xfrm rot="5400000">
                  <a:off x="35631505" y="4128413"/>
                  <a:ext cx="106500" cy="44100"/>
                </a:xfrm>
                <a:prstGeom prst="triangle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grpSp>
            <p:nvGrpSpPr>
              <p:cNvPr id="9" name="Google Shape;8299;p80">
                <a:extLst>
                  <a:ext uri="{FF2B5EF4-FFF2-40B4-BE49-F238E27FC236}">
                    <a16:creationId xmlns:a16="http://schemas.microsoft.com/office/drawing/2014/main" id="{DCA6F4CB-6166-A523-9156-9FCE03C94671}"/>
                  </a:ext>
                </a:extLst>
              </p:cNvPr>
              <p:cNvGrpSpPr/>
              <p:nvPr/>
            </p:nvGrpSpPr>
            <p:grpSpPr>
              <a:xfrm>
                <a:off x="18047956" y="3305629"/>
                <a:ext cx="22041" cy="240957"/>
                <a:chOff x="35662705" y="3987148"/>
                <a:chExt cx="44100" cy="482107"/>
              </a:xfrm>
              <a:grpFill/>
            </p:grpSpPr>
            <p:sp>
              <p:nvSpPr>
                <p:cNvPr id="10" name="Google Shape;8300;p80">
                  <a:extLst>
                    <a:ext uri="{FF2B5EF4-FFF2-40B4-BE49-F238E27FC236}">
                      <a16:creationId xmlns:a16="http://schemas.microsoft.com/office/drawing/2014/main" id="{9BA7FEDD-8A11-AE1B-3BD0-7B9020099946}"/>
                    </a:ext>
                  </a:extLst>
                </p:cNvPr>
                <p:cNvSpPr/>
                <p:nvPr/>
              </p:nvSpPr>
              <p:spPr>
                <a:xfrm rot="5400000">
                  <a:off x="35631505" y="4018348"/>
                  <a:ext cx="106500" cy="44100"/>
                </a:xfrm>
                <a:prstGeom prst="triangle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1" name="Google Shape;8301;p80">
                  <a:extLst>
                    <a:ext uri="{FF2B5EF4-FFF2-40B4-BE49-F238E27FC236}">
                      <a16:creationId xmlns:a16="http://schemas.microsoft.com/office/drawing/2014/main" id="{0F2885AA-879C-8CCE-ED6F-CF618BE50BCD}"/>
                    </a:ext>
                  </a:extLst>
                </p:cNvPr>
                <p:cNvSpPr/>
                <p:nvPr/>
              </p:nvSpPr>
              <p:spPr>
                <a:xfrm rot="5400000">
                  <a:off x="35631505" y="4393956"/>
                  <a:ext cx="106500" cy="44100"/>
                </a:xfrm>
                <a:prstGeom prst="triangle">
                  <a:avLst>
                    <a:gd name="adj" fmla="val 10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2" name="Google Shape;8302;p80">
                  <a:extLst>
                    <a:ext uri="{FF2B5EF4-FFF2-40B4-BE49-F238E27FC236}">
                      <a16:creationId xmlns:a16="http://schemas.microsoft.com/office/drawing/2014/main" id="{A53C78C8-8834-6996-C28A-593B5B463ECA}"/>
                    </a:ext>
                  </a:extLst>
                </p:cNvPr>
                <p:cNvSpPr/>
                <p:nvPr/>
              </p:nvSpPr>
              <p:spPr>
                <a:xfrm rot="5400000">
                  <a:off x="35631505" y="4300054"/>
                  <a:ext cx="106500" cy="44100"/>
                </a:xfrm>
                <a:prstGeom prst="triangle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3" name="Google Shape;8303;p80">
                  <a:extLst>
                    <a:ext uri="{FF2B5EF4-FFF2-40B4-BE49-F238E27FC236}">
                      <a16:creationId xmlns:a16="http://schemas.microsoft.com/office/drawing/2014/main" id="{10F1EB41-0435-0726-375C-D8046AE55CE6}"/>
                    </a:ext>
                  </a:extLst>
                </p:cNvPr>
                <p:cNvSpPr/>
                <p:nvPr/>
              </p:nvSpPr>
              <p:spPr>
                <a:xfrm rot="5400000">
                  <a:off x="35631505" y="4206152"/>
                  <a:ext cx="106500" cy="44100"/>
                </a:xfrm>
                <a:prstGeom prst="triangle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4" name="Google Shape;8304;p80">
                  <a:extLst>
                    <a:ext uri="{FF2B5EF4-FFF2-40B4-BE49-F238E27FC236}">
                      <a16:creationId xmlns:a16="http://schemas.microsoft.com/office/drawing/2014/main" id="{958A747B-6350-C037-CE7F-209BE60EB242}"/>
                    </a:ext>
                  </a:extLst>
                </p:cNvPr>
                <p:cNvSpPr/>
                <p:nvPr/>
              </p:nvSpPr>
              <p:spPr>
                <a:xfrm rot="5400000">
                  <a:off x="35631505" y="4112250"/>
                  <a:ext cx="106500" cy="44100"/>
                </a:xfrm>
                <a:prstGeom prst="triangle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</p:grpSp>
      </p:grpSp>
      <p:grpSp>
        <p:nvGrpSpPr>
          <p:cNvPr id="1558" name="Google Shape;3114;p49">
            <a:extLst>
              <a:ext uri="{FF2B5EF4-FFF2-40B4-BE49-F238E27FC236}">
                <a16:creationId xmlns:a16="http://schemas.microsoft.com/office/drawing/2014/main" id="{E82950DC-71BC-E770-2988-0A012F33149F}"/>
              </a:ext>
            </a:extLst>
          </p:cNvPr>
          <p:cNvGrpSpPr/>
          <p:nvPr/>
        </p:nvGrpSpPr>
        <p:grpSpPr>
          <a:xfrm>
            <a:off x="3910510" y="3188493"/>
            <a:ext cx="614914" cy="515172"/>
            <a:chOff x="7165112" y="1774478"/>
            <a:chExt cx="479577" cy="401788"/>
          </a:xfrm>
        </p:grpSpPr>
        <p:sp>
          <p:nvSpPr>
            <p:cNvPr id="1559" name="Google Shape;3115;p49">
              <a:extLst>
                <a:ext uri="{FF2B5EF4-FFF2-40B4-BE49-F238E27FC236}">
                  <a16:creationId xmlns:a16="http://schemas.microsoft.com/office/drawing/2014/main" id="{BE71CE51-5C67-D925-0CDE-8C017AE3ABC8}"/>
                </a:ext>
              </a:extLst>
            </p:cNvPr>
            <p:cNvSpPr/>
            <p:nvPr/>
          </p:nvSpPr>
          <p:spPr>
            <a:xfrm>
              <a:off x="7165112" y="1774478"/>
              <a:ext cx="479577" cy="401788"/>
            </a:xfrm>
            <a:custGeom>
              <a:avLst/>
              <a:gdLst/>
              <a:ahLst/>
              <a:cxnLst/>
              <a:rect l="l" t="t" r="r" b="b"/>
              <a:pathLst>
                <a:path w="10160" h="8512" extrusionOk="0">
                  <a:moveTo>
                    <a:pt x="7404" y="0"/>
                  </a:moveTo>
                  <a:cubicBezTo>
                    <a:pt x="7171" y="0"/>
                    <a:pt x="6938" y="51"/>
                    <a:pt x="6722" y="153"/>
                  </a:cubicBezTo>
                  <a:cubicBezTo>
                    <a:pt x="6374" y="314"/>
                    <a:pt x="6110" y="589"/>
                    <a:pt x="5956" y="910"/>
                  </a:cubicBezTo>
                  <a:cubicBezTo>
                    <a:pt x="5520" y="649"/>
                    <a:pt x="5018" y="508"/>
                    <a:pt x="4503" y="508"/>
                  </a:cubicBezTo>
                  <a:cubicBezTo>
                    <a:pt x="3740" y="508"/>
                    <a:pt x="3023" y="807"/>
                    <a:pt x="2491" y="1349"/>
                  </a:cubicBezTo>
                  <a:cubicBezTo>
                    <a:pt x="2391" y="1449"/>
                    <a:pt x="2311" y="1563"/>
                    <a:pt x="2254" y="1686"/>
                  </a:cubicBezTo>
                  <a:cubicBezTo>
                    <a:pt x="2153" y="1780"/>
                    <a:pt x="2066" y="1891"/>
                    <a:pt x="2002" y="2015"/>
                  </a:cubicBezTo>
                  <a:cubicBezTo>
                    <a:pt x="1835" y="2333"/>
                    <a:pt x="1728" y="2684"/>
                    <a:pt x="1691" y="3042"/>
                  </a:cubicBezTo>
                  <a:cubicBezTo>
                    <a:pt x="1665" y="3041"/>
                    <a:pt x="1639" y="3041"/>
                    <a:pt x="1613" y="3041"/>
                  </a:cubicBezTo>
                  <a:cubicBezTo>
                    <a:pt x="1278" y="3041"/>
                    <a:pt x="947" y="3142"/>
                    <a:pt x="667" y="3344"/>
                  </a:cubicBezTo>
                  <a:cubicBezTo>
                    <a:pt x="248" y="3642"/>
                    <a:pt x="1" y="4130"/>
                    <a:pt x="1" y="4643"/>
                  </a:cubicBezTo>
                  <a:cubicBezTo>
                    <a:pt x="1" y="4819"/>
                    <a:pt x="31" y="4997"/>
                    <a:pt x="91" y="5168"/>
                  </a:cubicBezTo>
                  <a:lnTo>
                    <a:pt x="145" y="5318"/>
                  </a:lnTo>
                  <a:cubicBezTo>
                    <a:pt x="265" y="5667"/>
                    <a:pt x="456" y="5981"/>
                    <a:pt x="704" y="6242"/>
                  </a:cubicBezTo>
                  <a:cubicBezTo>
                    <a:pt x="650" y="6410"/>
                    <a:pt x="624" y="6584"/>
                    <a:pt x="624" y="6764"/>
                  </a:cubicBezTo>
                  <a:cubicBezTo>
                    <a:pt x="624" y="7729"/>
                    <a:pt x="1407" y="8512"/>
                    <a:pt x="2371" y="8512"/>
                  </a:cubicBezTo>
                  <a:cubicBezTo>
                    <a:pt x="3107" y="8512"/>
                    <a:pt x="3740" y="8050"/>
                    <a:pt x="3994" y="7404"/>
                  </a:cubicBezTo>
                  <a:cubicBezTo>
                    <a:pt x="4295" y="7377"/>
                    <a:pt x="4580" y="7280"/>
                    <a:pt x="4834" y="7129"/>
                  </a:cubicBezTo>
                  <a:cubicBezTo>
                    <a:pt x="5089" y="7929"/>
                    <a:pt x="5842" y="8512"/>
                    <a:pt x="6722" y="8512"/>
                  </a:cubicBezTo>
                  <a:cubicBezTo>
                    <a:pt x="7817" y="8512"/>
                    <a:pt x="8707" y="7622"/>
                    <a:pt x="8707" y="6527"/>
                  </a:cubicBezTo>
                  <a:cubicBezTo>
                    <a:pt x="8707" y="6460"/>
                    <a:pt x="8704" y="6390"/>
                    <a:pt x="8698" y="6323"/>
                  </a:cubicBezTo>
                  <a:cubicBezTo>
                    <a:pt x="8747" y="6316"/>
                    <a:pt x="8801" y="6306"/>
                    <a:pt x="8854" y="6296"/>
                  </a:cubicBezTo>
                  <a:cubicBezTo>
                    <a:pt x="9327" y="6185"/>
                    <a:pt x="9722" y="5868"/>
                    <a:pt x="9936" y="5426"/>
                  </a:cubicBezTo>
                  <a:cubicBezTo>
                    <a:pt x="10144" y="5004"/>
                    <a:pt x="10160" y="4525"/>
                    <a:pt x="9989" y="4100"/>
                  </a:cubicBezTo>
                  <a:lnTo>
                    <a:pt x="9956" y="4003"/>
                  </a:lnTo>
                  <a:lnTo>
                    <a:pt x="9826" y="3752"/>
                  </a:lnTo>
                  <a:cubicBezTo>
                    <a:pt x="9792" y="3685"/>
                    <a:pt x="9752" y="3622"/>
                    <a:pt x="9708" y="3561"/>
                  </a:cubicBezTo>
                  <a:cubicBezTo>
                    <a:pt x="9688" y="3487"/>
                    <a:pt x="9662" y="3414"/>
                    <a:pt x="9628" y="3347"/>
                  </a:cubicBezTo>
                  <a:lnTo>
                    <a:pt x="9551" y="3183"/>
                  </a:lnTo>
                  <a:cubicBezTo>
                    <a:pt x="9551" y="3002"/>
                    <a:pt x="9521" y="2818"/>
                    <a:pt x="9461" y="2644"/>
                  </a:cubicBezTo>
                  <a:cubicBezTo>
                    <a:pt x="9401" y="2470"/>
                    <a:pt x="9310" y="2306"/>
                    <a:pt x="9196" y="2162"/>
                  </a:cubicBezTo>
                  <a:lnTo>
                    <a:pt x="9022" y="1382"/>
                  </a:lnTo>
                  <a:lnTo>
                    <a:pt x="9022" y="1312"/>
                  </a:lnTo>
                  <a:lnTo>
                    <a:pt x="8972" y="1174"/>
                  </a:lnTo>
                  <a:cubicBezTo>
                    <a:pt x="8845" y="733"/>
                    <a:pt x="8533" y="368"/>
                    <a:pt x="8111" y="164"/>
                  </a:cubicBezTo>
                  <a:cubicBezTo>
                    <a:pt x="7887" y="55"/>
                    <a:pt x="7645" y="0"/>
                    <a:pt x="7404" y="0"/>
                  </a:cubicBezTo>
                  <a:close/>
                </a:path>
              </a:pathLst>
            </a:custGeom>
            <a:solidFill>
              <a:srgbClr val="FCFCFC"/>
            </a:solidFill>
            <a:ln>
              <a:noFill/>
            </a:ln>
            <a:effectLst>
              <a:outerShdw blurRad="57150" dist="19050" dir="1380000" algn="bl" rotWithShape="0">
                <a:schemeClr val="dk1">
                  <a:alpha val="5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0" name="Google Shape;3116;p49">
              <a:extLst>
                <a:ext uri="{FF2B5EF4-FFF2-40B4-BE49-F238E27FC236}">
                  <a16:creationId xmlns:a16="http://schemas.microsoft.com/office/drawing/2014/main" id="{D9E910A4-73E2-3A06-CEA0-854BF4D0BF86}"/>
                </a:ext>
              </a:extLst>
            </p:cNvPr>
            <p:cNvSpPr/>
            <p:nvPr/>
          </p:nvSpPr>
          <p:spPr>
            <a:xfrm>
              <a:off x="7492980" y="1831970"/>
              <a:ext cx="58531" cy="101721"/>
            </a:xfrm>
            <a:custGeom>
              <a:avLst/>
              <a:gdLst/>
              <a:ahLst/>
              <a:cxnLst/>
              <a:rect l="l" t="t" r="r" b="b"/>
              <a:pathLst>
                <a:path w="1240" h="2155" extrusionOk="0">
                  <a:moveTo>
                    <a:pt x="466" y="0"/>
                  </a:moveTo>
                  <a:cubicBezTo>
                    <a:pt x="408" y="0"/>
                    <a:pt x="348" y="13"/>
                    <a:pt x="292" y="40"/>
                  </a:cubicBezTo>
                  <a:cubicBezTo>
                    <a:pt x="88" y="134"/>
                    <a:pt x="0" y="375"/>
                    <a:pt x="94" y="579"/>
                  </a:cubicBezTo>
                  <a:lnTo>
                    <a:pt x="791" y="2025"/>
                  </a:lnTo>
                  <a:cubicBezTo>
                    <a:pt x="827" y="2104"/>
                    <a:pt x="906" y="2154"/>
                    <a:pt x="992" y="2154"/>
                  </a:cubicBezTo>
                  <a:cubicBezTo>
                    <a:pt x="1009" y="2154"/>
                    <a:pt x="1025" y="2153"/>
                    <a:pt x="1041" y="2149"/>
                  </a:cubicBezTo>
                  <a:cubicBezTo>
                    <a:pt x="1162" y="2119"/>
                    <a:pt x="1239" y="1999"/>
                    <a:pt x="1209" y="1878"/>
                  </a:cubicBezTo>
                  <a:lnTo>
                    <a:pt x="861" y="315"/>
                  </a:lnTo>
                  <a:cubicBezTo>
                    <a:pt x="854" y="287"/>
                    <a:pt x="844" y="261"/>
                    <a:pt x="831" y="234"/>
                  </a:cubicBezTo>
                  <a:cubicBezTo>
                    <a:pt x="763" y="87"/>
                    <a:pt x="618" y="0"/>
                    <a:pt x="466" y="0"/>
                  </a:cubicBezTo>
                  <a:close/>
                </a:path>
              </a:pathLst>
            </a:custGeom>
            <a:solidFill>
              <a:srgbClr val="BDE7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1" name="Google Shape;3117;p49">
              <a:extLst>
                <a:ext uri="{FF2B5EF4-FFF2-40B4-BE49-F238E27FC236}">
                  <a16:creationId xmlns:a16="http://schemas.microsoft.com/office/drawing/2014/main" id="{8C9A75A6-5766-1615-7145-8F335442B1C7}"/>
                </a:ext>
              </a:extLst>
            </p:cNvPr>
            <p:cNvSpPr/>
            <p:nvPr/>
          </p:nvSpPr>
          <p:spPr>
            <a:xfrm>
              <a:off x="7529184" y="1914527"/>
              <a:ext cx="57398" cy="101721"/>
            </a:xfrm>
            <a:custGeom>
              <a:avLst/>
              <a:gdLst/>
              <a:ahLst/>
              <a:cxnLst/>
              <a:rect l="l" t="t" r="r" b="b"/>
              <a:pathLst>
                <a:path w="1216" h="2155" extrusionOk="0">
                  <a:moveTo>
                    <a:pt x="240" y="0"/>
                  </a:moveTo>
                  <a:cubicBezTo>
                    <a:pt x="208" y="0"/>
                    <a:pt x="175" y="7"/>
                    <a:pt x="144" y="22"/>
                  </a:cubicBezTo>
                  <a:cubicBezTo>
                    <a:pt x="47" y="69"/>
                    <a:pt x="0" y="176"/>
                    <a:pt x="24" y="276"/>
                  </a:cubicBezTo>
                  <a:lnTo>
                    <a:pt x="372" y="1840"/>
                  </a:lnTo>
                  <a:cubicBezTo>
                    <a:pt x="418" y="2027"/>
                    <a:pt x="586" y="2154"/>
                    <a:pt x="770" y="2154"/>
                  </a:cubicBezTo>
                  <a:cubicBezTo>
                    <a:pt x="800" y="2154"/>
                    <a:pt x="830" y="2151"/>
                    <a:pt x="860" y="2144"/>
                  </a:cubicBezTo>
                  <a:cubicBezTo>
                    <a:pt x="1078" y="2090"/>
                    <a:pt x="1215" y="1873"/>
                    <a:pt x="1165" y="1656"/>
                  </a:cubicBezTo>
                  <a:cubicBezTo>
                    <a:pt x="1158" y="1628"/>
                    <a:pt x="1148" y="1599"/>
                    <a:pt x="1135" y="1575"/>
                  </a:cubicBezTo>
                  <a:lnTo>
                    <a:pt x="442" y="129"/>
                  </a:lnTo>
                  <a:cubicBezTo>
                    <a:pt x="406" y="49"/>
                    <a:pt x="325" y="0"/>
                    <a:pt x="240" y="0"/>
                  </a:cubicBezTo>
                  <a:close/>
                </a:path>
              </a:pathLst>
            </a:custGeom>
            <a:solidFill>
              <a:srgbClr val="BDE7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2" name="Google Shape;3118;p49">
              <a:extLst>
                <a:ext uri="{FF2B5EF4-FFF2-40B4-BE49-F238E27FC236}">
                  <a16:creationId xmlns:a16="http://schemas.microsoft.com/office/drawing/2014/main" id="{A8040718-8B1F-A115-C1A5-7AC8E1477A6C}"/>
                </a:ext>
              </a:extLst>
            </p:cNvPr>
            <p:cNvSpPr/>
            <p:nvPr/>
          </p:nvSpPr>
          <p:spPr>
            <a:xfrm>
              <a:off x="7529184" y="1914527"/>
              <a:ext cx="37479" cy="57445"/>
            </a:xfrm>
            <a:custGeom>
              <a:avLst/>
              <a:gdLst/>
              <a:ahLst/>
              <a:cxnLst/>
              <a:rect l="l" t="t" r="r" b="b"/>
              <a:pathLst>
                <a:path w="794" h="1217" extrusionOk="0">
                  <a:moveTo>
                    <a:pt x="240" y="0"/>
                  </a:moveTo>
                  <a:cubicBezTo>
                    <a:pt x="208" y="0"/>
                    <a:pt x="175" y="7"/>
                    <a:pt x="144" y="22"/>
                  </a:cubicBezTo>
                  <a:cubicBezTo>
                    <a:pt x="47" y="69"/>
                    <a:pt x="0" y="176"/>
                    <a:pt x="24" y="276"/>
                  </a:cubicBezTo>
                  <a:lnTo>
                    <a:pt x="234" y="1217"/>
                  </a:lnTo>
                  <a:cubicBezTo>
                    <a:pt x="452" y="1089"/>
                    <a:pt x="653" y="969"/>
                    <a:pt x="653" y="969"/>
                  </a:cubicBezTo>
                  <a:cubicBezTo>
                    <a:pt x="703" y="939"/>
                    <a:pt x="753" y="902"/>
                    <a:pt x="793" y="862"/>
                  </a:cubicBezTo>
                  <a:lnTo>
                    <a:pt x="442" y="129"/>
                  </a:lnTo>
                  <a:cubicBezTo>
                    <a:pt x="406" y="49"/>
                    <a:pt x="325" y="0"/>
                    <a:pt x="240" y="0"/>
                  </a:cubicBezTo>
                  <a:close/>
                </a:path>
              </a:pathLst>
            </a:custGeom>
            <a:solidFill>
              <a:srgbClr val="BDE7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3" name="Google Shape;3119;p49">
              <a:extLst>
                <a:ext uri="{FF2B5EF4-FFF2-40B4-BE49-F238E27FC236}">
                  <a16:creationId xmlns:a16="http://schemas.microsoft.com/office/drawing/2014/main" id="{33CAAB6C-AD64-7500-031F-EEA93E383D75}"/>
                </a:ext>
              </a:extLst>
            </p:cNvPr>
            <p:cNvSpPr/>
            <p:nvPr/>
          </p:nvSpPr>
          <p:spPr>
            <a:xfrm>
              <a:off x="7510540" y="1882996"/>
              <a:ext cx="40972" cy="50695"/>
            </a:xfrm>
            <a:custGeom>
              <a:avLst/>
              <a:gdLst/>
              <a:ahLst/>
              <a:cxnLst/>
              <a:rect l="l" t="t" r="r" b="b"/>
              <a:pathLst>
                <a:path w="868" h="1074" extrusionOk="0">
                  <a:moveTo>
                    <a:pt x="596" y="0"/>
                  </a:moveTo>
                  <a:cubicBezTo>
                    <a:pt x="559" y="0"/>
                    <a:pt x="519" y="3"/>
                    <a:pt x="482" y="7"/>
                  </a:cubicBezTo>
                  <a:cubicBezTo>
                    <a:pt x="482" y="7"/>
                    <a:pt x="251" y="40"/>
                    <a:pt x="0" y="74"/>
                  </a:cubicBezTo>
                  <a:lnTo>
                    <a:pt x="419" y="944"/>
                  </a:lnTo>
                  <a:cubicBezTo>
                    <a:pt x="455" y="1023"/>
                    <a:pt x="534" y="1073"/>
                    <a:pt x="620" y="1073"/>
                  </a:cubicBezTo>
                  <a:cubicBezTo>
                    <a:pt x="637" y="1073"/>
                    <a:pt x="653" y="1072"/>
                    <a:pt x="669" y="1068"/>
                  </a:cubicBezTo>
                  <a:cubicBezTo>
                    <a:pt x="790" y="1038"/>
                    <a:pt x="867" y="918"/>
                    <a:pt x="837" y="797"/>
                  </a:cubicBezTo>
                  <a:lnTo>
                    <a:pt x="660" y="3"/>
                  </a:lnTo>
                  <a:cubicBezTo>
                    <a:pt x="640" y="0"/>
                    <a:pt x="616" y="0"/>
                    <a:pt x="596" y="0"/>
                  </a:cubicBezTo>
                  <a:close/>
                </a:path>
              </a:pathLst>
            </a:custGeom>
            <a:solidFill>
              <a:srgbClr val="BDE7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4" name="Google Shape;3120;p49">
              <a:extLst>
                <a:ext uri="{FF2B5EF4-FFF2-40B4-BE49-F238E27FC236}">
                  <a16:creationId xmlns:a16="http://schemas.microsoft.com/office/drawing/2014/main" id="{3C1362E9-1EFD-A0D6-03DD-901E5766F9C5}"/>
                </a:ext>
              </a:extLst>
            </p:cNvPr>
            <p:cNvSpPr/>
            <p:nvPr/>
          </p:nvSpPr>
          <p:spPr>
            <a:xfrm>
              <a:off x="7483823" y="1904804"/>
              <a:ext cx="76515" cy="63535"/>
            </a:xfrm>
            <a:custGeom>
              <a:avLst/>
              <a:gdLst/>
              <a:ahLst/>
              <a:cxnLst/>
              <a:rect l="l" t="t" r="r" b="b"/>
              <a:pathLst>
                <a:path w="1621" h="1346" extrusionOk="0">
                  <a:moveTo>
                    <a:pt x="1159" y="0"/>
                  </a:moveTo>
                  <a:cubicBezTo>
                    <a:pt x="1143" y="0"/>
                    <a:pt x="1126" y="1"/>
                    <a:pt x="1108" y="3"/>
                  </a:cubicBezTo>
                  <a:lnTo>
                    <a:pt x="1" y="154"/>
                  </a:lnTo>
                  <a:lnTo>
                    <a:pt x="412" y="1346"/>
                  </a:lnTo>
                  <a:lnTo>
                    <a:pt x="1376" y="780"/>
                  </a:lnTo>
                  <a:cubicBezTo>
                    <a:pt x="1547" y="677"/>
                    <a:pt x="1620" y="469"/>
                    <a:pt x="1557" y="281"/>
                  </a:cubicBezTo>
                  <a:cubicBezTo>
                    <a:pt x="1499" y="110"/>
                    <a:pt x="1338" y="0"/>
                    <a:pt x="1159" y="0"/>
                  </a:cubicBezTo>
                  <a:close/>
                </a:path>
              </a:pathLst>
            </a:custGeom>
            <a:solidFill>
              <a:srgbClr val="FFD8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5" name="Google Shape;3121;p49">
              <a:extLst>
                <a:ext uri="{FF2B5EF4-FFF2-40B4-BE49-F238E27FC236}">
                  <a16:creationId xmlns:a16="http://schemas.microsoft.com/office/drawing/2014/main" id="{350B39D9-4154-F43B-4141-3D09F2A3420E}"/>
                </a:ext>
              </a:extLst>
            </p:cNvPr>
            <p:cNvSpPr/>
            <p:nvPr/>
          </p:nvSpPr>
          <p:spPr>
            <a:xfrm>
              <a:off x="7483823" y="1911270"/>
              <a:ext cx="76515" cy="57068"/>
            </a:xfrm>
            <a:custGeom>
              <a:avLst/>
              <a:gdLst/>
              <a:ahLst/>
              <a:cxnLst/>
              <a:rect l="l" t="t" r="r" b="b"/>
              <a:pathLst>
                <a:path w="1621" h="1209" extrusionOk="0">
                  <a:moveTo>
                    <a:pt x="121" y="1"/>
                  </a:moveTo>
                  <a:lnTo>
                    <a:pt x="1" y="17"/>
                  </a:lnTo>
                  <a:lnTo>
                    <a:pt x="412" y="1209"/>
                  </a:lnTo>
                  <a:lnTo>
                    <a:pt x="1376" y="643"/>
                  </a:lnTo>
                  <a:cubicBezTo>
                    <a:pt x="1547" y="540"/>
                    <a:pt x="1620" y="332"/>
                    <a:pt x="1557" y="144"/>
                  </a:cubicBezTo>
                  <a:cubicBezTo>
                    <a:pt x="1550" y="128"/>
                    <a:pt x="1544" y="114"/>
                    <a:pt x="1537" y="98"/>
                  </a:cubicBezTo>
                  <a:cubicBezTo>
                    <a:pt x="1500" y="168"/>
                    <a:pt x="1447" y="228"/>
                    <a:pt x="1376" y="271"/>
                  </a:cubicBezTo>
                  <a:lnTo>
                    <a:pt x="412" y="841"/>
                  </a:lnTo>
                  <a:lnTo>
                    <a:pt x="121" y="1"/>
                  </a:ln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6" name="Google Shape;3122;p49">
              <a:extLst>
                <a:ext uri="{FF2B5EF4-FFF2-40B4-BE49-F238E27FC236}">
                  <a16:creationId xmlns:a16="http://schemas.microsoft.com/office/drawing/2014/main" id="{273B3EB2-1C08-BA2C-2975-C5296E412169}"/>
                </a:ext>
              </a:extLst>
            </p:cNvPr>
            <p:cNvSpPr/>
            <p:nvPr/>
          </p:nvSpPr>
          <p:spPr>
            <a:xfrm>
              <a:off x="7265937" y="2022574"/>
              <a:ext cx="28463" cy="81519"/>
            </a:xfrm>
            <a:custGeom>
              <a:avLst/>
              <a:gdLst/>
              <a:ahLst/>
              <a:cxnLst/>
              <a:rect l="l" t="t" r="r" b="b"/>
              <a:pathLst>
                <a:path w="603" h="1727" extrusionOk="0">
                  <a:moveTo>
                    <a:pt x="374" y="1"/>
                  </a:moveTo>
                  <a:cubicBezTo>
                    <a:pt x="264" y="1"/>
                    <a:pt x="170" y="81"/>
                    <a:pt x="158" y="193"/>
                  </a:cubicBezTo>
                  <a:lnTo>
                    <a:pt x="14" y="1485"/>
                  </a:lnTo>
                  <a:cubicBezTo>
                    <a:pt x="0" y="1606"/>
                    <a:pt x="87" y="1713"/>
                    <a:pt x="208" y="1726"/>
                  </a:cubicBezTo>
                  <a:lnTo>
                    <a:pt x="231" y="1726"/>
                  </a:lnTo>
                  <a:cubicBezTo>
                    <a:pt x="342" y="1726"/>
                    <a:pt x="436" y="1646"/>
                    <a:pt x="449" y="1532"/>
                  </a:cubicBezTo>
                  <a:lnTo>
                    <a:pt x="589" y="240"/>
                  </a:lnTo>
                  <a:cubicBezTo>
                    <a:pt x="603" y="123"/>
                    <a:pt x="519" y="16"/>
                    <a:pt x="399" y="2"/>
                  </a:cubicBezTo>
                  <a:cubicBezTo>
                    <a:pt x="391" y="1"/>
                    <a:pt x="382" y="1"/>
                    <a:pt x="374" y="1"/>
                  </a:cubicBezTo>
                  <a:close/>
                </a:path>
              </a:pathLst>
            </a:custGeom>
            <a:solidFill>
              <a:srgbClr val="DADA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7" name="Google Shape;3123;p49">
              <a:extLst>
                <a:ext uri="{FF2B5EF4-FFF2-40B4-BE49-F238E27FC236}">
                  <a16:creationId xmlns:a16="http://schemas.microsoft.com/office/drawing/2014/main" id="{220C360D-BF5D-FE7B-9F10-B5CDBB761168}"/>
                </a:ext>
              </a:extLst>
            </p:cNvPr>
            <p:cNvSpPr/>
            <p:nvPr/>
          </p:nvSpPr>
          <p:spPr>
            <a:xfrm>
              <a:off x="7447147" y="1996471"/>
              <a:ext cx="46825" cy="96529"/>
            </a:xfrm>
            <a:custGeom>
              <a:avLst/>
              <a:gdLst/>
              <a:ahLst/>
              <a:cxnLst/>
              <a:rect l="l" t="t" r="r" b="b"/>
              <a:pathLst>
                <a:path w="992" h="2045" extrusionOk="0">
                  <a:moveTo>
                    <a:pt x="240" y="1"/>
                  </a:moveTo>
                  <a:cubicBezTo>
                    <a:pt x="220" y="1"/>
                    <a:pt x="199" y="4"/>
                    <a:pt x="178" y="10"/>
                  </a:cubicBezTo>
                  <a:cubicBezTo>
                    <a:pt x="64" y="47"/>
                    <a:pt x="1" y="170"/>
                    <a:pt x="34" y="284"/>
                  </a:cubicBezTo>
                  <a:lnTo>
                    <a:pt x="540" y="1891"/>
                  </a:lnTo>
                  <a:cubicBezTo>
                    <a:pt x="570" y="1984"/>
                    <a:pt x="654" y="2045"/>
                    <a:pt x="747" y="2045"/>
                  </a:cubicBezTo>
                  <a:cubicBezTo>
                    <a:pt x="767" y="2045"/>
                    <a:pt x="790" y="2041"/>
                    <a:pt x="811" y="2035"/>
                  </a:cubicBezTo>
                  <a:cubicBezTo>
                    <a:pt x="928" y="1998"/>
                    <a:pt x="991" y="1874"/>
                    <a:pt x="955" y="1760"/>
                  </a:cubicBezTo>
                  <a:lnTo>
                    <a:pt x="453" y="153"/>
                  </a:lnTo>
                  <a:cubicBezTo>
                    <a:pt x="423" y="61"/>
                    <a:pt x="334" y="1"/>
                    <a:pt x="240" y="1"/>
                  </a:cubicBezTo>
                  <a:close/>
                </a:path>
              </a:pathLst>
            </a:custGeom>
            <a:solidFill>
              <a:srgbClr val="DADA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8" name="Google Shape;3124;p49">
              <a:extLst>
                <a:ext uri="{FF2B5EF4-FFF2-40B4-BE49-F238E27FC236}">
                  <a16:creationId xmlns:a16="http://schemas.microsoft.com/office/drawing/2014/main" id="{FF9C64CB-11D4-2895-9577-D1DBC629A383}"/>
                </a:ext>
              </a:extLst>
            </p:cNvPr>
            <p:cNvSpPr/>
            <p:nvPr/>
          </p:nvSpPr>
          <p:spPr>
            <a:xfrm>
              <a:off x="7222605" y="1882005"/>
              <a:ext cx="313566" cy="168324"/>
            </a:xfrm>
            <a:custGeom>
              <a:avLst/>
              <a:gdLst/>
              <a:ahLst/>
              <a:cxnLst/>
              <a:rect l="l" t="t" r="r" b="b"/>
              <a:pathLst>
                <a:path w="6643" h="3566" extrusionOk="0">
                  <a:moveTo>
                    <a:pt x="4867" y="0"/>
                  </a:moveTo>
                  <a:cubicBezTo>
                    <a:pt x="4754" y="0"/>
                    <a:pt x="4640" y="13"/>
                    <a:pt x="4527" y="38"/>
                  </a:cubicBezTo>
                  <a:lnTo>
                    <a:pt x="1728" y="1471"/>
                  </a:lnTo>
                  <a:cubicBezTo>
                    <a:pt x="1441" y="1668"/>
                    <a:pt x="1163" y="1872"/>
                    <a:pt x="895" y="2087"/>
                  </a:cubicBezTo>
                  <a:cubicBezTo>
                    <a:pt x="878" y="2100"/>
                    <a:pt x="861" y="2113"/>
                    <a:pt x="844" y="2127"/>
                  </a:cubicBezTo>
                  <a:cubicBezTo>
                    <a:pt x="823" y="2149"/>
                    <a:pt x="794" y="2160"/>
                    <a:pt x="766" y="2160"/>
                  </a:cubicBezTo>
                  <a:cubicBezTo>
                    <a:pt x="733" y="2160"/>
                    <a:pt x="700" y="2145"/>
                    <a:pt x="677" y="2116"/>
                  </a:cubicBezTo>
                  <a:cubicBezTo>
                    <a:pt x="603" y="2027"/>
                    <a:pt x="493" y="1979"/>
                    <a:pt x="382" y="1979"/>
                  </a:cubicBezTo>
                  <a:cubicBezTo>
                    <a:pt x="305" y="1979"/>
                    <a:pt x="229" y="2006"/>
                    <a:pt x="158" y="2053"/>
                  </a:cubicBezTo>
                  <a:cubicBezTo>
                    <a:pt x="58" y="2127"/>
                    <a:pt x="1" y="2244"/>
                    <a:pt x="1" y="2365"/>
                  </a:cubicBezTo>
                  <a:cubicBezTo>
                    <a:pt x="1" y="2408"/>
                    <a:pt x="8" y="2448"/>
                    <a:pt x="21" y="2492"/>
                  </a:cubicBezTo>
                  <a:lnTo>
                    <a:pt x="75" y="2642"/>
                  </a:lnTo>
                  <a:cubicBezTo>
                    <a:pt x="267" y="3196"/>
                    <a:pt x="785" y="3566"/>
                    <a:pt x="1370" y="3566"/>
                  </a:cubicBezTo>
                  <a:cubicBezTo>
                    <a:pt x="1375" y="3566"/>
                    <a:pt x="1381" y="3566"/>
                    <a:pt x="1387" y="3566"/>
                  </a:cubicBezTo>
                  <a:lnTo>
                    <a:pt x="1407" y="3566"/>
                  </a:lnTo>
                  <a:cubicBezTo>
                    <a:pt x="2729" y="3566"/>
                    <a:pt x="4068" y="3442"/>
                    <a:pt x="5323" y="3003"/>
                  </a:cubicBezTo>
                  <a:cubicBezTo>
                    <a:pt x="6150" y="2716"/>
                    <a:pt x="6642" y="1812"/>
                    <a:pt x="6315" y="972"/>
                  </a:cubicBezTo>
                  <a:cubicBezTo>
                    <a:pt x="6077" y="367"/>
                    <a:pt x="5485" y="0"/>
                    <a:pt x="4867" y="0"/>
                  </a:cubicBezTo>
                  <a:close/>
                </a:path>
              </a:pathLst>
            </a:custGeom>
            <a:solidFill>
              <a:srgbClr val="E6866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9" name="Google Shape;3125;p49">
              <a:extLst>
                <a:ext uri="{FF2B5EF4-FFF2-40B4-BE49-F238E27FC236}">
                  <a16:creationId xmlns:a16="http://schemas.microsoft.com/office/drawing/2014/main" id="{8401A24B-77D0-BFC1-5EB6-C7209D4EAF35}"/>
                </a:ext>
              </a:extLst>
            </p:cNvPr>
            <p:cNvSpPr/>
            <p:nvPr/>
          </p:nvSpPr>
          <p:spPr>
            <a:xfrm>
              <a:off x="7222605" y="1942566"/>
              <a:ext cx="307571" cy="107763"/>
            </a:xfrm>
            <a:custGeom>
              <a:avLst/>
              <a:gdLst/>
              <a:ahLst/>
              <a:cxnLst/>
              <a:rect l="l" t="t" r="r" b="b"/>
              <a:pathLst>
                <a:path w="6516" h="2283" extrusionOk="0">
                  <a:moveTo>
                    <a:pt x="6398" y="0"/>
                  </a:moveTo>
                  <a:cubicBezTo>
                    <a:pt x="6307" y="563"/>
                    <a:pt x="5896" y="1058"/>
                    <a:pt x="5323" y="1258"/>
                  </a:cubicBezTo>
                  <a:cubicBezTo>
                    <a:pt x="4084" y="1689"/>
                    <a:pt x="2762" y="1818"/>
                    <a:pt x="1455" y="1818"/>
                  </a:cubicBezTo>
                  <a:cubicBezTo>
                    <a:pt x="1439" y="1818"/>
                    <a:pt x="1423" y="1818"/>
                    <a:pt x="1407" y="1818"/>
                  </a:cubicBezTo>
                  <a:lnTo>
                    <a:pt x="1387" y="1818"/>
                  </a:lnTo>
                  <a:cubicBezTo>
                    <a:pt x="1379" y="1818"/>
                    <a:pt x="1370" y="1818"/>
                    <a:pt x="1362" y="1818"/>
                  </a:cubicBezTo>
                  <a:cubicBezTo>
                    <a:pt x="780" y="1818"/>
                    <a:pt x="267" y="1448"/>
                    <a:pt x="75" y="897"/>
                  </a:cubicBezTo>
                  <a:lnTo>
                    <a:pt x="64" y="867"/>
                  </a:lnTo>
                  <a:cubicBezTo>
                    <a:pt x="24" y="931"/>
                    <a:pt x="1" y="1005"/>
                    <a:pt x="1" y="1082"/>
                  </a:cubicBezTo>
                  <a:cubicBezTo>
                    <a:pt x="1" y="1125"/>
                    <a:pt x="8" y="1165"/>
                    <a:pt x="21" y="1209"/>
                  </a:cubicBezTo>
                  <a:lnTo>
                    <a:pt x="75" y="1359"/>
                  </a:lnTo>
                  <a:cubicBezTo>
                    <a:pt x="267" y="1913"/>
                    <a:pt x="785" y="2283"/>
                    <a:pt x="1370" y="2283"/>
                  </a:cubicBezTo>
                  <a:cubicBezTo>
                    <a:pt x="1375" y="2283"/>
                    <a:pt x="1381" y="2283"/>
                    <a:pt x="1387" y="2283"/>
                  </a:cubicBezTo>
                  <a:lnTo>
                    <a:pt x="1407" y="2283"/>
                  </a:lnTo>
                  <a:cubicBezTo>
                    <a:pt x="2729" y="2283"/>
                    <a:pt x="4068" y="2159"/>
                    <a:pt x="5323" y="1720"/>
                  </a:cubicBezTo>
                  <a:cubicBezTo>
                    <a:pt x="6050" y="1470"/>
                    <a:pt x="6516" y="740"/>
                    <a:pt x="6398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0" name="Google Shape;3126;p49">
              <a:extLst>
                <a:ext uri="{FF2B5EF4-FFF2-40B4-BE49-F238E27FC236}">
                  <a16:creationId xmlns:a16="http://schemas.microsoft.com/office/drawing/2014/main" id="{8A551ADE-EEF2-6B0A-3DA1-C6C1EC28B46A}"/>
                </a:ext>
              </a:extLst>
            </p:cNvPr>
            <p:cNvSpPr/>
            <p:nvPr/>
          </p:nvSpPr>
          <p:spPr>
            <a:xfrm>
              <a:off x="7301669" y="1855949"/>
              <a:ext cx="134669" cy="97568"/>
            </a:xfrm>
            <a:custGeom>
              <a:avLst/>
              <a:gdLst/>
              <a:ahLst/>
              <a:cxnLst/>
              <a:rect l="l" t="t" r="r" b="b"/>
              <a:pathLst>
                <a:path w="2853" h="2067" extrusionOk="0">
                  <a:moveTo>
                    <a:pt x="1607" y="0"/>
                  </a:moveTo>
                  <a:cubicBezTo>
                    <a:pt x="719" y="0"/>
                    <a:pt x="0" y="720"/>
                    <a:pt x="0" y="1607"/>
                  </a:cubicBezTo>
                  <a:cubicBezTo>
                    <a:pt x="0" y="1752"/>
                    <a:pt x="20" y="1892"/>
                    <a:pt x="53" y="2023"/>
                  </a:cubicBezTo>
                  <a:cubicBezTo>
                    <a:pt x="55" y="2024"/>
                    <a:pt x="192" y="2067"/>
                    <a:pt x="433" y="2067"/>
                  </a:cubicBezTo>
                  <a:cubicBezTo>
                    <a:pt x="733" y="2067"/>
                    <a:pt x="1191" y="2001"/>
                    <a:pt x="1747" y="1708"/>
                  </a:cubicBezTo>
                  <a:cubicBezTo>
                    <a:pt x="2744" y="1185"/>
                    <a:pt x="2848" y="603"/>
                    <a:pt x="2852" y="590"/>
                  </a:cubicBezTo>
                  <a:cubicBezTo>
                    <a:pt x="2557" y="232"/>
                    <a:pt x="2109" y="0"/>
                    <a:pt x="1607" y="0"/>
                  </a:cubicBezTo>
                  <a:close/>
                </a:path>
              </a:pathLst>
            </a:custGeom>
            <a:solidFill>
              <a:srgbClr val="BDE7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1" name="Google Shape;3127;p49">
              <a:extLst>
                <a:ext uri="{FF2B5EF4-FFF2-40B4-BE49-F238E27FC236}">
                  <a16:creationId xmlns:a16="http://schemas.microsoft.com/office/drawing/2014/main" id="{FB54094E-97DE-391B-3E89-451FC53DC045}"/>
                </a:ext>
              </a:extLst>
            </p:cNvPr>
            <p:cNvSpPr/>
            <p:nvPr/>
          </p:nvSpPr>
          <p:spPr>
            <a:xfrm>
              <a:off x="7301669" y="1855949"/>
              <a:ext cx="86758" cy="97568"/>
            </a:xfrm>
            <a:custGeom>
              <a:avLst/>
              <a:gdLst/>
              <a:ahLst/>
              <a:cxnLst/>
              <a:rect l="l" t="t" r="r" b="b"/>
              <a:pathLst>
                <a:path w="1838" h="2067" extrusionOk="0">
                  <a:moveTo>
                    <a:pt x="1607" y="0"/>
                  </a:moveTo>
                  <a:cubicBezTo>
                    <a:pt x="719" y="0"/>
                    <a:pt x="0" y="720"/>
                    <a:pt x="0" y="1607"/>
                  </a:cubicBezTo>
                  <a:cubicBezTo>
                    <a:pt x="0" y="1752"/>
                    <a:pt x="20" y="1892"/>
                    <a:pt x="53" y="2023"/>
                  </a:cubicBezTo>
                  <a:cubicBezTo>
                    <a:pt x="56" y="2023"/>
                    <a:pt x="196" y="2067"/>
                    <a:pt x="441" y="2067"/>
                  </a:cubicBezTo>
                  <a:cubicBezTo>
                    <a:pt x="458" y="2067"/>
                    <a:pt x="476" y="2066"/>
                    <a:pt x="495" y="2066"/>
                  </a:cubicBezTo>
                  <a:cubicBezTo>
                    <a:pt x="475" y="1919"/>
                    <a:pt x="462" y="1718"/>
                    <a:pt x="462" y="1607"/>
                  </a:cubicBezTo>
                  <a:cubicBezTo>
                    <a:pt x="462" y="797"/>
                    <a:pt x="1061" y="128"/>
                    <a:pt x="1837" y="17"/>
                  </a:cubicBezTo>
                  <a:cubicBezTo>
                    <a:pt x="1764" y="8"/>
                    <a:pt x="1687" y="0"/>
                    <a:pt x="1607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2" name="Google Shape;3128;p49">
              <a:extLst>
                <a:ext uri="{FF2B5EF4-FFF2-40B4-BE49-F238E27FC236}">
                  <a16:creationId xmlns:a16="http://schemas.microsoft.com/office/drawing/2014/main" id="{74BB2DD7-A40F-EB6F-B743-809B10981422}"/>
                </a:ext>
              </a:extLst>
            </p:cNvPr>
            <p:cNvSpPr/>
            <p:nvPr/>
          </p:nvSpPr>
          <p:spPr>
            <a:xfrm>
              <a:off x="7305587" y="1975607"/>
              <a:ext cx="110879" cy="91195"/>
            </a:xfrm>
            <a:custGeom>
              <a:avLst/>
              <a:gdLst/>
              <a:ahLst/>
              <a:cxnLst/>
              <a:rect l="l" t="t" r="r" b="b"/>
              <a:pathLst>
                <a:path w="2349" h="1932" extrusionOk="0">
                  <a:moveTo>
                    <a:pt x="2155" y="1"/>
                  </a:moveTo>
                  <a:cubicBezTo>
                    <a:pt x="2146" y="1"/>
                    <a:pt x="2136" y="2"/>
                    <a:pt x="2126" y="3"/>
                  </a:cubicBezTo>
                  <a:lnTo>
                    <a:pt x="596" y="268"/>
                  </a:lnTo>
                  <a:cubicBezTo>
                    <a:pt x="432" y="294"/>
                    <a:pt x="295" y="411"/>
                    <a:pt x="238" y="569"/>
                  </a:cubicBezTo>
                  <a:lnTo>
                    <a:pt x="118" y="914"/>
                  </a:lnTo>
                  <a:cubicBezTo>
                    <a:pt x="1" y="1252"/>
                    <a:pt x="134" y="1627"/>
                    <a:pt x="439" y="1817"/>
                  </a:cubicBezTo>
                  <a:cubicBezTo>
                    <a:pt x="565" y="1894"/>
                    <a:pt x="704" y="1931"/>
                    <a:pt x="841" y="1931"/>
                  </a:cubicBezTo>
                  <a:cubicBezTo>
                    <a:pt x="1103" y="1931"/>
                    <a:pt x="1359" y="1798"/>
                    <a:pt x="1504" y="1556"/>
                  </a:cubicBezTo>
                  <a:lnTo>
                    <a:pt x="2287" y="234"/>
                  </a:lnTo>
                  <a:cubicBezTo>
                    <a:pt x="2349" y="129"/>
                    <a:pt x="2270" y="1"/>
                    <a:pt x="2155" y="1"/>
                  </a:cubicBezTo>
                  <a:close/>
                </a:path>
              </a:pathLst>
            </a:custGeom>
            <a:solidFill>
              <a:srgbClr val="FFD8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3" name="Google Shape;3129;p49">
              <a:extLst>
                <a:ext uri="{FF2B5EF4-FFF2-40B4-BE49-F238E27FC236}">
                  <a16:creationId xmlns:a16="http://schemas.microsoft.com/office/drawing/2014/main" id="{3BE96F22-0C7F-9498-0948-1944DA742A46}"/>
                </a:ext>
              </a:extLst>
            </p:cNvPr>
            <p:cNvSpPr/>
            <p:nvPr/>
          </p:nvSpPr>
          <p:spPr>
            <a:xfrm>
              <a:off x="7305587" y="1986181"/>
              <a:ext cx="50743" cy="80669"/>
            </a:xfrm>
            <a:custGeom>
              <a:avLst/>
              <a:gdLst/>
              <a:ahLst/>
              <a:cxnLst/>
              <a:rect l="l" t="t" r="r" b="b"/>
              <a:pathLst>
                <a:path w="1075" h="1709" extrusionOk="0">
                  <a:moveTo>
                    <a:pt x="834" y="0"/>
                  </a:moveTo>
                  <a:lnTo>
                    <a:pt x="596" y="44"/>
                  </a:lnTo>
                  <a:cubicBezTo>
                    <a:pt x="432" y="70"/>
                    <a:pt x="295" y="187"/>
                    <a:pt x="238" y="345"/>
                  </a:cubicBezTo>
                  <a:lnTo>
                    <a:pt x="118" y="690"/>
                  </a:lnTo>
                  <a:cubicBezTo>
                    <a:pt x="1" y="1028"/>
                    <a:pt x="134" y="1403"/>
                    <a:pt x="439" y="1593"/>
                  </a:cubicBezTo>
                  <a:cubicBezTo>
                    <a:pt x="565" y="1672"/>
                    <a:pt x="704" y="1709"/>
                    <a:pt x="842" y="1709"/>
                  </a:cubicBezTo>
                  <a:cubicBezTo>
                    <a:pt x="921" y="1709"/>
                    <a:pt x="999" y="1697"/>
                    <a:pt x="1075" y="1674"/>
                  </a:cubicBezTo>
                  <a:cubicBezTo>
                    <a:pt x="1015" y="1654"/>
                    <a:pt x="957" y="1627"/>
                    <a:pt x="901" y="1593"/>
                  </a:cubicBezTo>
                  <a:cubicBezTo>
                    <a:pt x="596" y="1403"/>
                    <a:pt x="463" y="1028"/>
                    <a:pt x="583" y="690"/>
                  </a:cubicBezTo>
                  <a:lnTo>
                    <a:pt x="704" y="345"/>
                  </a:lnTo>
                  <a:cubicBezTo>
                    <a:pt x="730" y="268"/>
                    <a:pt x="774" y="127"/>
                    <a:pt x="834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4" name="Google Shape;3130;p49">
              <a:extLst>
                <a:ext uri="{FF2B5EF4-FFF2-40B4-BE49-F238E27FC236}">
                  <a16:creationId xmlns:a16="http://schemas.microsoft.com/office/drawing/2014/main" id="{BB378429-D668-9CB0-411E-662A8DAD4E8C}"/>
                </a:ext>
              </a:extLst>
            </p:cNvPr>
            <p:cNvSpPr/>
            <p:nvPr/>
          </p:nvSpPr>
          <p:spPr>
            <a:xfrm>
              <a:off x="7446203" y="2046505"/>
              <a:ext cx="72267" cy="72267"/>
            </a:xfrm>
            <a:custGeom>
              <a:avLst/>
              <a:gdLst/>
              <a:ahLst/>
              <a:cxnLst/>
              <a:rect l="l" t="t" r="r" b="b"/>
              <a:pathLst>
                <a:path w="1531" h="1531" extrusionOk="0">
                  <a:moveTo>
                    <a:pt x="767" y="0"/>
                  </a:moveTo>
                  <a:cubicBezTo>
                    <a:pt x="345" y="0"/>
                    <a:pt x="1" y="342"/>
                    <a:pt x="1" y="768"/>
                  </a:cubicBezTo>
                  <a:cubicBezTo>
                    <a:pt x="1" y="1189"/>
                    <a:pt x="345" y="1531"/>
                    <a:pt x="767" y="1531"/>
                  </a:cubicBezTo>
                  <a:cubicBezTo>
                    <a:pt x="1189" y="1531"/>
                    <a:pt x="1530" y="1189"/>
                    <a:pt x="1530" y="768"/>
                  </a:cubicBezTo>
                  <a:cubicBezTo>
                    <a:pt x="1530" y="342"/>
                    <a:pt x="1189" y="0"/>
                    <a:pt x="767" y="0"/>
                  </a:cubicBezTo>
                  <a:close/>
                </a:path>
              </a:pathLst>
            </a:custGeom>
            <a:solidFill>
              <a:srgbClr val="FADA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5" name="Google Shape;3131;p49">
              <a:extLst>
                <a:ext uri="{FF2B5EF4-FFF2-40B4-BE49-F238E27FC236}">
                  <a16:creationId xmlns:a16="http://schemas.microsoft.com/office/drawing/2014/main" id="{E4D35C18-B3A4-31CA-B074-4980A914D058}"/>
                </a:ext>
              </a:extLst>
            </p:cNvPr>
            <p:cNvSpPr/>
            <p:nvPr/>
          </p:nvSpPr>
          <p:spPr>
            <a:xfrm>
              <a:off x="7469096" y="2069446"/>
              <a:ext cx="26622" cy="26575"/>
            </a:xfrm>
            <a:custGeom>
              <a:avLst/>
              <a:gdLst/>
              <a:ahLst/>
              <a:cxnLst/>
              <a:rect l="l" t="t" r="r" b="b"/>
              <a:pathLst>
                <a:path w="564" h="563" extrusionOk="0">
                  <a:moveTo>
                    <a:pt x="282" y="1"/>
                  </a:moveTo>
                  <a:cubicBezTo>
                    <a:pt x="129" y="1"/>
                    <a:pt x="1" y="124"/>
                    <a:pt x="1" y="282"/>
                  </a:cubicBezTo>
                  <a:cubicBezTo>
                    <a:pt x="1" y="435"/>
                    <a:pt x="129" y="563"/>
                    <a:pt x="282" y="563"/>
                  </a:cubicBezTo>
                  <a:cubicBezTo>
                    <a:pt x="436" y="563"/>
                    <a:pt x="563" y="435"/>
                    <a:pt x="563" y="282"/>
                  </a:cubicBezTo>
                  <a:cubicBezTo>
                    <a:pt x="563" y="124"/>
                    <a:pt x="436" y="1"/>
                    <a:pt x="282" y="1"/>
                  </a:cubicBezTo>
                  <a:close/>
                </a:path>
              </a:pathLst>
            </a:custGeom>
            <a:solidFill>
              <a:srgbClr val="DADA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6" name="Google Shape;3132;p49">
              <a:extLst>
                <a:ext uri="{FF2B5EF4-FFF2-40B4-BE49-F238E27FC236}">
                  <a16:creationId xmlns:a16="http://schemas.microsoft.com/office/drawing/2014/main" id="{676D41D8-9C1E-2857-905F-C560F4A518A7}"/>
                </a:ext>
              </a:extLst>
            </p:cNvPr>
            <p:cNvSpPr/>
            <p:nvPr/>
          </p:nvSpPr>
          <p:spPr>
            <a:xfrm>
              <a:off x="7251870" y="2068974"/>
              <a:ext cx="49987" cy="49799"/>
            </a:xfrm>
            <a:custGeom>
              <a:avLst/>
              <a:gdLst/>
              <a:ahLst/>
              <a:cxnLst/>
              <a:rect l="l" t="t" r="r" b="b"/>
              <a:pathLst>
                <a:path w="1059" h="1055" extrusionOk="0">
                  <a:moveTo>
                    <a:pt x="529" y="0"/>
                  </a:moveTo>
                  <a:cubicBezTo>
                    <a:pt x="238" y="0"/>
                    <a:pt x="0" y="235"/>
                    <a:pt x="0" y="525"/>
                  </a:cubicBezTo>
                  <a:cubicBezTo>
                    <a:pt x="0" y="817"/>
                    <a:pt x="238" y="1055"/>
                    <a:pt x="529" y="1055"/>
                  </a:cubicBezTo>
                  <a:cubicBezTo>
                    <a:pt x="821" y="1055"/>
                    <a:pt x="1058" y="817"/>
                    <a:pt x="1058" y="525"/>
                  </a:cubicBezTo>
                  <a:cubicBezTo>
                    <a:pt x="1058" y="235"/>
                    <a:pt x="821" y="0"/>
                    <a:pt x="529" y="0"/>
                  </a:cubicBezTo>
                  <a:close/>
                </a:path>
              </a:pathLst>
            </a:custGeom>
            <a:solidFill>
              <a:srgbClr val="FADA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7" name="Google Shape;3133;p49">
              <a:extLst>
                <a:ext uri="{FF2B5EF4-FFF2-40B4-BE49-F238E27FC236}">
                  <a16:creationId xmlns:a16="http://schemas.microsoft.com/office/drawing/2014/main" id="{B8BF8310-C2DB-17D0-D5C1-6A7F49D37579}"/>
                </a:ext>
              </a:extLst>
            </p:cNvPr>
            <p:cNvSpPr/>
            <p:nvPr/>
          </p:nvSpPr>
          <p:spPr>
            <a:xfrm>
              <a:off x="7267683" y="2084598"/>
              <a:ext cx="18362" cy="18362"/>
            </a:xfrm>
            <a:custGeom>
              <a:avLst/>
              <a:gdLst/>
              <a:ahLst/>
              <a:cxnLst/>
              <a:rect l="l" t="t" r="r" b="b"/>
              <a:pathLst>
                <a:path w="389" h="389" extrusionOk="0">
                  <a:moveTo>
                    <a:pt x="194" y="1"/>
                  </a:moveTo>
                  <a:cubicBezTo>
                    <a:pt x="87" y="1"/>
                    <a:pt x="0" y="88"/>
                    <a:pt x="0" y="194"/>
                  </a:cubicBezTo>
                  <a:cubicBezTo>
                    <a:pt x="0" y="302"/>
                    <a:pt x="87" y="389"/>
                    <a:pt x="194" y="389"/>
                  </a:cubicBezTo>
                  <a:cubicBezTo>
                    <a:pt x="302" y="389"/>
                    <a:pt x="388" y="302"/>
                    <a:pt x="388" y="194"/>
                  </a:cubicBezTo>
                  <a:cubicBezTo>
                    <a:pt x="388" y="88"/>
                    <a:pt x="302" y="1"/>
                    <a:pt x="194" y="1"/>
                  </a:cubicBezTo>
                  <a:close/>
                </a:path>
              </a:pathLst>
            </a:custGeom>
            <a:solidFill>
              <a:srgbClr val="DADA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8" name="Google Shape;3134;p49">
              <a:extLst>
                <a:ext uri="{FF2B5EF4-FFF2-40B4-BE49-F238E27FC236}">
                  <a16:creationId xmlns:a16="http://schemas.microsoft.com/office/drawing/2014/main" id="{D134DB49-7432-33FB-1461-A9E81B4B6F43}"/>
                </a:ext>
              </a:extLst>
            </p:cNvPr>
            <p:cNvSpPr/>
            <p:nvPr/>
          </p:nvSpPr>
          <p:spPr>
            <a:xfrm>
              <a:off x="7463762" y="2063923"/>
              <a:ext cx="37479" cy="37479"/>
            </a:xfrm>
            <a:custGeom>
              <a:avLst/>
              <a:gdLst/>
              <a:ahLst/>
              <a:cxnLst/>
              <a:rect l="l" t="t" r="r" b="b"/>
              <a:pathLst>
                <a:path w="794" h="794" extrusionOk="0">
                  <a:moveTo>
                    <a:pt x="395" y="231"/>
                  </a:moveTo>
                  <a:cubicBezTo>
                    <a:pt x="489" y="231"/>
                    <a:pt x="563" y="305"/>
                    <a:pt x="563" y="395"/>
                  </a:cubicBezTo>
                  <a:cubicBezTo>
                    <a:pt x="563" y="485"/>
                    <a:pt x="489" y="563"/>
                    <a:pt x="395" y="563"/>
                  </a:cubicBezTo>
                  <a:cubicBezTo>
                    <a:pt x="305" y="563"/>
                    <a:pt x="231" y="485"/>
                    <a:pt x="231" y="395"/>
                  </a:cubicBezTo>
                  <a:cubicBezTo>
                    <a:pt x="231" y="305"/>
                    <a:pt x="305" y="231"/>
                    <a:pt x="395" y="231"/>
                  </a:cubicBezTo>
                  <a:close/>
                  <a:moveTo>
                    <a:pt x="395" y="0"/>
                  </a:moveTo>
                  <a:cubicBezTo>
                    <a:pt x="177" y="0"/>
                    <a:pt x="1" y="178"/>
                    <a:pt x="1" y="395"/>
                  </a:cubicBezTo>
                  <a:cubicBezTo>
                    <a:pt x="1" y="616"/>
                    <a:pt x="177" y="793"/>
                    <a:pt x="395" y="793"/>
                  </a:cubicBezTo>
                  <a:cubicBezTo>
                    <a:pt x="616" y="793"/>
                    <a:pt x="794" y="616"/>
                    <a:pt x="794" y="395"/>
                  </a:cubicBezTo>
                  <a:cubicBezTo>
                    <a:pt x="794" y="178"/>
                    <a:pt x="616" y="0"/>
                    <a:pt x="395" y="0"/>
                  </a:cubicBezTo>
                  <a:close/>
                </a:path>
              </a:pathLst>
            </a:custGeom>
            <a:solidFill>
              <a:srgbClr val="6C3D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9" name="Google Shape;3135;p49">
              <a:extLst>
                <a:ext uri="{FF2B5EF4-FFF2-40B4-BE49-F238E27FC236}">
                  <a16:creationId xmlns:a16="http://schemas.microsoft.com/office/drawing/2014/main" id="{1CB1A740-036A-03A2-6DB7-7F76F47C28BB}"/>
                </a:ext>
              </a:extLst>
            </p:cNvPr>
            <p:cNvSpPr/>
            <p:nvPr/>
          </p:nvSpPr>
          <p:spPr>
            <a:xfrm>
              <a:off x="7262302" y="2079075"/>
              <a:ext cx="29266" cy="29454"/>
            </a:xfrm>
            <a:custGeom>
              <a:avLst/>
              <a:gdLst/>
              <a:ahLst/>
              <a:cxnLst/>
              <a:rect l="l" t="t" r="r" b="b"/>
              <a:pathLst>
                <a:path w="620" h="624" extrusionOk="0">
                  <a:moveTo>
                    <a:pt x="312" y="234"/>
                  </a:moveTo>
                  <a:cubicBezTo>
                    <a:pt x="352" y="234"/>
                    <a:pt x="388" y="268"/>
                    <a:pt x="388" y="311"/>
                  </a:cubicBezTo>
                  <a:cubicBezTo>
                    <a:pt x="388" y="355"/>
                    <a:pt x="352" y="389"/>
                    <a:pt x="312" y="389"/>
                  </a:cubicBezTo>
                  <a:cubicBezTo>
                    <a:pt x="268" y="389"/>
                    <a:pt x="232" y="355"/>
                    <a:pt x="232" y="311"/>
                  </a:cubicBezTo>
                  <a:cubicBezTo>
                    <a:pt x="232" y="268"/>
                    <a:pt x="268" y="234"/>
                    <a:pt x="312" y="234"/>
                  </a:cubicBezTo>
                  <a:close/>
                  <a:moveTo>
                    <a:pt x="312" y="1"/>
                  </a:moveTo>
                  <a:cubicBezTo>
                    <a:pt x="141" y="1"/>
                    <a:pt x="0" y="141"/>
                    <a:pt x="0" y="311"/>
                  </a:cubicBezTo>
                  <a:cubicBezTo>
                    <a:pt x="0" y="483"/>
                    <a:pt x="141" y="623"/>
                    <a:pt x="312" y="623"/>
                  </a:cubicBezTo>
                  <a:cubicBezTo>
                    <a:pt x="482" y="623"/>
                    <a:pt x="620" y="483"/>
                    <a:pt x="620" y="311"/>
                  </a:cubicBezTo>
                  <a:cubicBezTo>
                    <a:pt x="620" y="141"/>
                    <a:pt x="482" y="1"/>
                    <a:pt x="312" y="1"/>
                  </a:cubicBezTo>
                  <a:close/>
                </a:path>
              </a:pathLst>
            </a:custGeom>
            <a:solidFill>
              <a:srgbClr val="6C3D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0" name="Google Shape;3136;p49">
              <a:extLst>
                <a:ext uri="{FF2B5EF4-FFF2-40B4-BE49-F238E27FC236}">
                  <a16:creationId xmlns:a16="http://schemas.microsoft.com/office/drawing/2014/main" id="{5CAB4146-5C24-78F0-F503-BE96E451FB2D}"/>
                </a:ext>
              </a:extLst>
            </p:cNvPr>
            <p:cNvSpPr/>
            <p:nvPr/>
          </p:nvSpPr>
          <p:spPr>
            <a:xfrm>
              <a:off x="7217271" y="1826589"/>
              <a:ext cx="376865" cy="297565"/>
            </a:xfrm>
            <a:custGeom>
              <a:avLst/>
              <a:gdLst/>
              <a:ahLst/>
              <a:cxnLst/>
              <a:rect l="l" t="t" r="r" b="b"/>
              <a:pathLst>
                <a:path w="7984" h="6304" extrusionOk="0">
                  <a:moveTo>
                    <a:pt x="6303" y="231"/>
                  </a:moveTo>
                  <a:cubicBezTo>
                    <a:pt x="6433" y="231"/>
                    <a:pt x="6558" y="319"/>
                    <a:pt x="6588" y="452"/>
                  </a:cubicBezTo>
                  <a:lnTo>
                    <a:pt x="6833" y="1543"/>
                  </a:lnTo>
                  <a:lnTo>
                    <a:pt x="6833" y="1543"/>
                  </a:lnTo>
                  <a:cubicBezTo>
                    <a:pt x="6832" y="1541"/>
                    <a:pt x="6827" y="1541"/>
                    <a:pt x="6819" y="1541"/>
                  </a:cubicBezTo>
                  <a:cubicBezTo>
                    <a:pt x="6794" y="1541"/>
                    <a:pt x="6744" y="1546"/>
                    <a:pt x="6742" y="1546"/>
                  </a:cubicBezTo>
                  <a:lnTo>
                    <a:pt x="6491" y="1580"/>
                  </a:lnTo>
                  <a:lnTo>
                    <a:pt x="6042" y="643"/>
                  </a:lnTo>
                  <a:cubicBezTo>
                    <a:pt x="5975" y="499"/>
                    <a:pt x="6039" y="325"/>
                    <a:pt x="6183" y="258"/>
                  </a:cubicBezTo>
                  <a:cubicBezTo>
                    <a:pt x="6222" y="239"/>
                    <a:pt x="6263" y="231"/>
                    <a:pt x="6303" y="231"/>
                  </a:cubicBezTo>
                  <a:close/>
                  <a:moveTo>
                    <a:pt x="6807" y="1772"/>
                  </a:moveTo>
                  <a:cubicBezTo>
                    <a:pt x="6933" y="1772"/>
                    <a:pt x="7054" y="1855"/>
                    <a:pt x="7097" y="1975"/>
                  </a:cubicBezTo>
                  <a:cubicBezTo>
                    <a:pt x="7123" y="2056"/>
                    <a:pt x="7114" y="2142"/>
                    <a:pt x="7077" y="2216"/>
                  </a:cubicBezTo>
                  <a:cubicBezTo>
                    <a:pt x="7054" y="2266"/>
                    <a:pt x="7013" y="2306"/>
                    <a:pt x="6966" y="2334"/>
                  </a:cubicBezTo>
                  <a:lnTo>
                    <a:pt x="6638" y="2527"/>
                  </a:lnTo>
                  <a:cubicBezTo>
                    <a:pt x="6615" y="2280"/>
                    <a:pt x="6531" y="2039"/>
                    <a:pt x="6397" y="1828"/>
                  </a:cubicBezTo>
                  <a:lnTo>
                    <a:pt x="6772" y="1774"/>
                  </a:lnTo>
                  <a:cubicBezTo>
                    <a:pt x="6784" y="1773"/>
                    <a:pt x="6795" y="1772"/>
                    <a:pt x="6807" y="1772"/>
                  </a:cubicBezTo>
                  <a:close/>
                  <a:moveTo>
                    <a:pt x="5379" y="4318"/>
                  </a:moveTo>
                  <a:lnTo>
                    <a:pt x="5453" y="4559"/>
                  </a:lnTo>
                  <a:cubicBezTo>
                    <a:pt x="5386" y="4573"/>
                    <a:pt x="5323" y="4593"/>
                    <a:pt x="5259" y="4619"/>
                  </a:cubicBezTo>
                  <a:lnTo>
                    <a:pt x="5186" y="4382"/>
                  </a:lnTo>
                  <a:cubicBezTo>
                    <a:pt x="5226" y="4369"/>
                    <a:pt x="5266" y="4358"/>
                    <a:pt x="5303" y="4345"/>
                  </a:cubicBezTo>
                  <a:cubicBezTo>
                    <a:pt x="5329" y="4335"/>
                    <a:pt x="5356" y="4328"/>
                    <a:pt x="5379" y="4318"/>
                  </a:cubicBezTo>
                  <a:close/>
                  <a:moveTo>
                    <a:pt x="4985" y="1289"/>
                  </a:moveTo>
                  <a:cubicBezTo>
                    <a:pt x="5570" y="1289"/>
                    <a:pt x="6102" y="1644"/>
                    <a:pt x="6317" y="2176"/>
                  </a:cubicBezTo>
                  <a:cubicBezTo>
                    <a:pt x="6454" y="2524"/>
                    <a:pt x="6444" y="2929"/>
                    <a:pt x="6287" y="3270"/>
                  </a:cubicBezTo>
                  <a:cubicBezTo>
                    <a:pt x="6039" y="3803"/>
                    <a:pt x="5540" y="4037"/>
                    <a:pt x="5008" y="4194"/>
                  </a:cubicBezTo>
                  <a:lnTo>
                    <a:pt x="5002" y="4194"/>
                  </a:lnTo>
                  <a:cubicBezTo>
                    <a:pt x="4576" y="4322"/>
                    <a:pt x="4128" y="4415"/>
                    <a:pt x="3642" y="4486"/>
                  </a:cubicBezTo>
                  <a:lnTo>
                    <a:pt x="4259" y="3451"/>
                  </a:lnTo>
                  <a:cubicBezTo>
                    <a:pt x="4308" y="3364"/>
                    <a:pt x="4308" y="3264"/>
                    <a:pt x="4262" y="3177"/>
                  </a:cubicBezTo>
                  <a:cubicBezTo>
                    <a:pt x="4212" y="3092"/>
                    <a:pt x="4118" y="3040"/>
                    <a:pt x="4021" y="3040"/>
                  </a:cubicBezTo>
                  <a:cubicBezTo>
                    <a:pt x="4008" y="3040"/>
                    <a:pt x="3994" y="3041"/>
                    <a:pt x="3981" y="3043"/>
                  </a:cubicBezTo>
                  <a:cubicBezTo>
                    <a:pt x="3981" y="3043"/>
                    <a:pt x="2451" y="3307"/>
                    <a:pt x="2447" y="3307"/>
                  </a:cubicBezTo>
                  <a:cubicBezTo>
                    <a:pt x="2246" y="3344"/>
                    <a:pt x="2069" y="3491"/>
                    <a:pt x="2002" y="3686"/>
                  </a:cubicBezTo>
                  <a:cubicBezTo>
                    <a:pt x="1958" y="3813"/>
                    <a:pt x="1909" y="3940"/>
                    <a:pt x="1872" y="4067"/>
                  </a:cubicBezTo>
                  <a:cubicBezTo>
                    <a:pt x="1815" y="4255"/>
                    <a:pt x="1821" y="4446"/>
                    <a:pt x="1885" y="4619"/>
                  </a:cubicBezTo>
                  <a:cubicBezTo>
                    <a:pt x="1784" y="4619"/>
                    <a:pt x="1684" y="4623"/>
                    <a:pt x="1583" y="4623"/>
                  </a:cubicBezTo>
                  <a:cubicBezTo>
                    <a:pt x="1447" y="4623"/>
                    <a:pt x="1312" y="4616"/>
                    <a:pt x="1178" y="4586"/>
                  </a:cubicBezTo>
                  <a:cubicBezTo>
                    <a:pt x="773" y="4483"/>
                    <a:pt x="438" y="4185"/>
                    <a:pt x="298" y="3780"/>
                  </a:cubicBezTo>
                  <a:lnTo>
                    <a:pt x="245" y="3626"/>
                  </a:lnTo>
                  <a:cubicBezTo>
                    <a:pt x="208" y="3515"/>
                    <a:pt x="248" y="3388"/>
                    <a:pt x="342" y="3321"/>
                  </a:cubicBezTo>
                  <a:cubicBezTo>
                    <a:pt x="389" y="3288"/>
                    <a:pt x="443" y="3272"/>
                    <a:pt x="498" y="3272"/>
                  </a:cubicBezTo>
                  <a:cubicBezTo>
                    <a:pt x="574" y="3272"/>
                    <a:pt x="650" y="3304"/>
                    <a:pt x="704" y="3364"/>
                  </a:cubicBezTo>
                  <a:cubicBezTo>
                    <a:pt x="749" y="3419"/>
                    <a:pt x="815" y="3446"/>
                    <a:pt x="881" y="3446"/>
                  </a:cubicBezTo>
                  <a:cubicBezTo>
                    <a:pt x="938" y="3446"/>
                    <a:pt x="995" y="3426"/>
                    <a:pt x="1038" y="3384"/>
                  </a:cubicBezTo>
                  <a:cubicBezTo>
                    <a:pt x="1051" y="3374"/>
                    <a:pt x="1594" y="2952"/>
                    <a:pt x="1864" y="2768"/>
                  </a:cubicBezTo>
                  <a:cubicBezTo>
                    <a:pt x="1892" y="2776"/>
                    <a:pt x="1925" y="2782"/>
                    <a:pt x="1969" y="2785"/>
                  </a:cubicBezTo>
                  <a:cubicBezTo>
                    <a:pt x="2060" y="2798"/>
                    <a:pt x="2152" y="2804"/>
                    <a:pt x="2244" y="2804"/>
                  </a:cubicBezTo>
                  <a:cubicBezTo>
                    <a:pt x="2691" y="2804"/>
                    <a:pt x="3146" y="2663"/>
                    <a:pt x="3535" y="2461"/>
                  </a:cubicBezTo>
                  <a:cubicBezTo>
                    <a:pt x="4027" y="2220"/>
                    <a:pt x="4556" y="1855"/>
                    <a:pt x="4733" y="1313"/>
                  </a:cubicBezTo>
                  <a:cubicBezTo>
                    <a:pt x="4817" y="1296"/>
                    <a:pt x="4901" y="1289"/>
                    <a:pt x="4985" y="1289"/>
                  </a:cubicBezTo>
                  <a:close/>
                  <a:moveTo>
                    <a:pt x="4025" y="3273"/>
                  </a:moveTo>
                  <a:cubicBezTo>
                    <a:pt x="4054" y="3273"/>
                    <a:pt x="4076" y="3306"/>
                    <a:pt x="4061" y="3331"/>
                  </a:cubicBezTo>
                  <a:lnTo>
                    <a:pt x="3274" y="4653"/>
                  </a:lnTo>
                  <a:cubicBezTo>
                    <a:pt x="3157" y="4854"/>
                    <a:pt x="2936" y="4968"/>
                    <a:pt x="2715" y="4971"/>
                  </a:cubicBezTo>
                  <a:cubicBezTo>
                    <a:pt x="2598" y="4971"/>
                    <a:pt x="2477" y="4941"/>
                    <a:pt x="2374" y="4874"/>
                  </a:cubicBezTo>
                  <a:cubicBezTo>
                    <a:pt x="2116" y="4717"/>
                    <a:pt x="2002" y="4392"/>
                    <a:pt x="2102" y="4108"/>
                  </a:cubicBezTo>
                  <a:lnTo>
                    <a:pt x="2220" y="3763"/>
                  </a:lnTo>
                  <a:cubicBezTo>
                    <a:pt x="2263" y="3646"/>
                    <a:pt x="2367" y="3559"/>
                    <a:pt x="2487" y="3535"/>
                  </a:cubicBezTo>
                  <a:cubicBezTo>
                    <a:pt x="2487" y="3535"/>
                    <a:pt x="4013" y="3274"/>
                    <a:pt x="4018" y="3274"/>
                  </a:cubicBezTo>
                  <a:cubicBezTo>
                    <a:pt x="4020" y="3273"/>
                    <a:pt x="4023" y="3273"/>
                    <a:pt x="4025" y="3273"/>
                  </a:cubicBezTo>
                  <a:close/>
                  <a:moveTo>
                    <a:pt x="1252" y="4837"/>
                  </a:moveTo>
                  <a:cubicBezTo>
                    <a:pt x="1282" y="4840"/>
                    <a:pt x="1309" y="4844"/>
                    <a:pt x="1339" y="4847"/>
                  </a:cubicBezTo>
                  <a:cubicBezTo>
                    <a:pt x="1379" y="4851"/>
                    <a:pt x="1416" y="4854"/>
                    <a:pt x="1456" y="4854"/>
                  </a:cubicBezTo>
                  <a:lnTo>
                    <a:pt x="1436" y="5041"/>
                  </a:lnTo>
                  <a:cubicBezTo>
                    <a:pt x="1433" y="5041"/>
                    <a:pt x="1379" y="5028"/>
                    <a:pt x="1353" y="5025"/>
                  </a:cubicBezTo>
                  <a:cubicBezTo>
                    <a:pt x="1323" y="5020"/>
                    <a:pt x="1293" y="5017"/>
                    <a:pt x="1264" y="5017"/>
                  </a:cubicBezTo>
                  <a:cubicBezTo>
                    <a:pt x="1253" y="5017"/>
                    <a:pt x="1243" y="5017"/>
                    <a:pt x="1232" y="5018"/>
                  </a:cubicBezTo>
                  <a:lnTo>
                    <a:pt x="1252" y="4837"/>
                  </a:lnTo>
                  <a:close/>
                  <a:moveTo>
                    <a:pt x="1266" y="5249"/>
                  </a:moveTo>
                  <a:cubicBezTo>
                    <a:pt x="1490" y="5249"/>
                    <a:pt x="1677" y="5436"/>
                    <a:pt x="1677" y="5660"/>
                  </a:cubicBezTo>
                  <a:cubicBezTo>
                    <a:pt x="1677" y="5889"/>
                    <a:pt x="1490" y="6073"/>
                    <a:pt x="1266" y="6073"/>
                  </a:cubicBezTo>
                  <a:cubicBezTo>
                    <a:pt x="1038" y="6073"/>
                    <a:pt x="851" y="5889"/>
                    <a:pt x="851" y="5660"/>
                  </a:cubicBezTo>
                  <a:cubicBezTo>
                    <a:pt x="851" y="5436"/>
                    <a:pt x="1041" y="5249"/>
                    <a:pt x="1266" y="5249"/>
                  </a:cubicBezTo>
                  <a:close/>
                  <a:moveTo>
                    <a:pt x="5617" y="4774"/>
                  </a:moveTo>
                  <a:cubicBezTo>
                    <a:pt x="5975" y="4774"/>
                    <a:pt x="6267" y="5065"/>
                    <a:pt x="6267" y="5423"/>
                  </a:cubicBezTo>
                  <a:cubicBezTo>
                    <a:pt x="6267" y="5781"/>
                    <a:pt x="5975" y="6073"/>
                    <a:pt x="5617" y="6073"/>
                  </a:cubicBezTo>
                  <a:cubicBezTo>
                    <a:pt x="5259" y="6073"/>
                    <a:pt x="4971" y="5781"/>
                    <a:pt x="4971" y="5423"/>
                  </a:cubicBezTo>
                  <a:cubicBezTo>
                    <a:pt x="4971" y="5078"/>
                    <a:pt x="5272" y="4774"/>
                    <a:pt x="5617" y="4774"/>
                  </a:cubicBezTo>
                  <a:close/>
                  <a:moveTo>
                    <a:pt x="6298" y="0"/>
                  </a:moveTo>
                  <a:cubicBezTo>
                    <a:pt x="6227" y="0"/>
                    <a:pt x="6155" y="15"/>
                    <a:pt x="6086" y="47"/>
                  </a:cubicBezTo>
                  <a:cubicBezTo>
                    <a:pt x="5825" y="171"/>
                    <a:pt x="5711" y="482"/>
                    <a:pt x="5835" y="743"/>
                  </a:cubicBezTo>
                  <a:lnTo>
                    <a:pt x="6250" y="1614"/>
                  </a:lnTo>
                  <a:lnTo>
                    <a:pt x="6233" y="1614"/>
                  </a:lnTo>
                  <a:cubicBezTo>
                    <a:pt x="5926" y="1269"/>
                    <a:pt x="5470" y="1058"/>
                    <a:pt x="4985" y="1058"/>
                  </a:cubicBezTo>
                  <a:cubicBezTo>
                    <a:pt x="4884" y="1058"/>
                    <a:pt x="4784" y="1068"/>
                    <a:pt x="4687" y="1084"/>
                  </a:cubicBezTo>
                  <a:cubicBezTo>
                    <a:pt x="4359" y="716"/>
                    <a:pt x="3893" y="506"/>
                    <a:pt x="3398" y="506"/>
                  </a:cubicBezTo>
                  <a:cubicBezTo>
                    <a:pt x="2933" y="506"/>
                    <a:pt x="2494" y="690"/>
                    <a:pt x="2170" y="1021"/>
                  </a:cubicBezTo>
                  <a:cubicBezTo>
                    <a:pt x="2122" y="1064"/>
                    <a:pt x="2126" y="1138"/>
                    <a:pt x="2170" y="1185"/>
                  </a:cubicBezTo>
                  <a:cubicBezTo>
                    <a:pt x="2193" y="1207"/>
                    <a:pt x="2222" y="1218"/>
                    <a:pt x="2251" y="1218"/>
                  </a:cubicBezTo>
                  <a:cubicBezTo>
                    <a:pt x="2282" y="1218"/>
                    <a:pt x="2312" y="1206"/>
                    <a:pt x="2334" y="1182"/>
                  </a:cubicBezTo>
                  <a:cubicBezTo>
                    <a:pt x="2618" y="894"/>
                    <a:pt x="2993" y="737"/>
                    <a:pt x="3398" y="737"/>
                  </a:cubicBezTo>
                  <a:cubicBezTo>
                    <a:pt x="3826" y="737"/>
                    <a:pt x="4231" y="920"/>
                    <a:pt x="4512" y="1239"/>
                  </a:cubicBezTo>
                  <a:cubicBezTo>
                    <a:pt x="4536" y="1265"/>
                    <a:pt x="4399" y="1466"/>
                    <a:pt x="4382" y="1490"/>
                  </a:cubicBezTo>
                  <a:cubicBezTo>
                    <a:pt x="4121" y="1875"/>
                    <a:pt x="3692" y="2146"/>
                    <a:pt x="3270" y="2330"/>
                  </a:cubicBezTo>
                  <a:cubicBezTo>
                    <a:pt x="3270" y="2330"/>
                    <a:pt x="3267" y="2330"/>
                    <a:pt x="3267" y="2334"/>
                  </a:cubicBezTo>
                  <a:cubicBezTo>
                    <a:pt x="2831" y="2525"/>
                    <a:pt x="2469" y="2571"/>
                    <a:pt x="2225" y="2571"/>
                  </a:cubicBezTo>
                  <a:cubicBezTo>
                    <a:pt x="2094" y="2571"/>
                    <a:pt x="1996" y="2558"/>
                    <a:pt x="1938" y="2547"/>
                  </a:cubicBezTo>
                  <a:cubicBezTo>
                    <a:pt x="1918" y="2444"/>
                    <a:pt x="1905" y="2337"/>
                    <a:pt x="1905" y="2229"/>
                  </a:cubicBezTo>
                  <a:cubicBezTo>
                    <a:pt x="1905" y="1985"/>
                    <a:pt x="1965" y="1747"/>
                    <a:pt x="2076" y="1533"/>
                  </a:cubicBezTo>
                  <a:cubicBezTo>
                    <a:pt x="2105" y="1476"/>
                    <a:pt x="2085" y="1406"/>
                    <a:pt x="2029" y="1376"/>
                  </a:cubicBezTo>
                  <a:cubicBezTo>
                    <a:pt x="2012" y="1368"/>
                    <a:pt x="1994" y="1364"/>
                    <a:pt x="1977" y="1364"/>
                  </a:cubicBezTo>
                  <a:cubicBezTo>
                    <a:pt x="1934" y="1364"/>
                    <a:pt x="1893" y="1386"/>
                    <a:pt x="1872" y="1426"/>
                  </a:cubicBezTo>
                  <a:cubicBezTo>
                    <a:pt x="1741" y="1671"/>
                    <a:pt x="1674" y="1948"/>
                    <a:pt x="1674" y="2229"/>
                  </a:cubicBezTo>
                  <a:cubicBezTo>
                    <a:pt x="1674" y="2354"/>
                    <a:pt x="1688" y="2474"/>
                    <a:pt x="1714" y="2595"/>
                  </a:cubicBezTo>
                  <a:cubicBezTo>
                    <a:pt x="1447" y="2779"/>
                    <a:pt x="897" y="3201"/>
                    <a:pt x="880" y="3217"/>
                  </a:cubicBezTo>
                  <a:cubicBezTo>
                    <a:pt x="787" y="3103"/>
                    <a:pt x="646" y="3040"/>
                    <a:pt x="499" y="3040"/>
                  </a:cubicBezTo>
                  <a:cubicBezTo>
                    <a:pt x="392" y="3040"/>
                    <a:pt x="291" y="3070"/>
                    <a:pt x="208" y="3133"/>
                  </a:cubicBezTo>
                  <a:cubicBezTo>
                    <a:pt x="77" y="3227"/>
                    <a:pt x="1" y="3378"/>
                    <a:pt x="1" y="3539"/>
                  </a:cubicBezTo>
                  <a:cubicBezTo>
                    <a:pt x="1" y="3592"/>
                    <a:pt x="7" y="3649"/>
                    <a:pt x="27" y="3703"/>
                  </a:cubicBezTo>
                  <a:lnTo>
                    <a:pt x="81" y="3853"/>
                  </a:lnTo>
                  <a:cubicBezTo>
                    <a:pt x="234" y="4302"/>
                    <a:pt x="593" y="4639"/>
                    <a:pt x="1025" y="4780"/>
                  </a:cubicBezTo>
                  <a:lnTo>
                    <a:pt x="994" y="5078"/>
                  </a:lnTo>
                  <a:cubicBezTo>
                    <a:pt x="773" y="5178"/>
                    <a:pt x="619" y="5403"/>
                    <a:pt x="619" y="5660"/>
                  </a:cubicBezTo>
                  <a:cubicBezTo>
                    <a:pt x="619" y="6016"/>
                    <a:pt x="911" y="6303"/>
                    <a:pt x="1266" y="6303"/>
                  </a:cubicBezTo>
                  <a:cubicBezTo>
                    <a:pt x="1620" y="6303"/>
                    <a:pt x="1909" y="6016"/>
                    <a:pt x="1909" y="5660"/>
                  </a:cubicBezTo>
                  <a:cubicBezTo>
                    <a:pt x="1909" y="5453"/>
                    <a:pt x="1808" y="5269"/>
                    <a:pt x="1657" y="5152"/>
                  </a:cubicBezTo>
                  <a:lnTo>
                    <a:pt x="1691" y="4854"/>
                  </a:lnTo>
                  <a:cubicBezTo>
                    <a:pt x="1795" y="4851"/>
                    <a:pt x="1901" y="4851"/>
                    <a:pt x="2005" y="4847"/>
                  </a:cubicBezTo>
                  <a:cubicBezTo>
                    <a:pt x="2073" y="4934"/>
                    <a:pt x="2153" y="5011"/>
                    <a:pt x="2250" y="5072"/>
                  </a:cubicBezTo>
                  <a:cubicBezTo>
                    <a:pt x="2391" y="5158"/>
                    <a:pt x="2551" y="5206"/>
                    <a:pt x="2715" y="5206"/>
                  </a:cubicBezTo>
                  <a:cubicBezTo>
                    <a:pt x="3026" y="5206"/>
                    <a:pt x="3315" y="5038"/>
                    <a:pt x="3475" y="4770"/>
                  </a:cubicBezTo>
                  <a:lnTo>
                    <a:pt x="3491" y="4740"/>
                  </a:lnTo>
                  <a:cubicBezTo>
                    <a:pt x="4018" y="4673"/>
                    <a:pt x="4503" y="4576"/>
                    <a:pt x="4965" y="4449"/>
                  </a:cubicBezTo>
                  <a:lnTo>
                    <a:pt x="5058" y="4747"/>
                  </a:lnTo>
                  <a:cubicBezTo>
                    <a:pt x="4861" y="4908"/>
                    <a:pt x="4737" y="5152"/>
                    <a:pt x="4737" y="5423"/>
                  </a:cubicBezTo>
                  <a:cubicBezTo>
                    <a:pt x="4737" y="5909"/>
                    <a:pt x="5132" y="6303"/>
                    <a:pt x="5617" y="6303"/>
                  </a:cubicBezTo>
                  <a:cubicBezTo>
                    <a:pt x="6102" y="6303"/>
                    <a:pt x="6498" y="5909"/>
                    <a:pt x="6498" y="5423"/>
                  </a:cubicBezTo>
                  <a:cubicBezTo>
                    <a:pt x="6498" y="4965"/>
                    <a:pt x="6142" y="4586"/>
                    <a:pt x="5694" y="4546"/>
                  </a:cubicBezTo>
                  <a:lnTo>
                    <a:pt x="5597" y="4238"/>
                  </a:lnTo>
                  <a:cubicBezTo>
                    <a:pt x="5992" y="4067"/>
                    <a:pt x="6317" y="3756"/>
                    <a:pt x="6494" y="3368"/>
                  </a:cubicBezTo>
                  <a:cubicBezTo>
                    <a:pt x="6581" y="3184"/>
                    <a:pt x="6629" y="2989"/>
                    <a:pt x="6641" y="2796"/>
                  </a:cubicBezTo>
                  <a:lnTo>
                    <a:pt x="6658" y="2785"/>
                  </a:lnTo>
                  <a:lnTo>
                    <a:pt x="6870" y="3729"/>
                  </a:lnTo>
                  <a:cubicBezTo>
                    <a:pt x="6924" y="3966"/>
                    <a:pt x="7148" y="4130"/>
                    <a:pt x="7384" y="4130"/>
                  </a:cubicBezTo>
                  <a:cubicBezTo>
                    <a:pt x="7422" y="4130"/>
                    <a:pt x="7461" y="4126"/>
                    <a:pt x="7499" y="4117"/>
                  </a:cubicBezTo>
                  <a:cubicBezTo>
                    <a:pt x="7814" y="4044"/>
                    <a:pt x="7984" y="3679"/>
                    <a:pt x="7850" y="3388"/>
                  </a:cubicBezTo>
                  <a:lnTo>
                    <a:pt x="7726" y="3127"/>
                  </a:lnTo>
                  <a:cubicBezTo>
                    <a:pt x="7707" y="3085"/>
                    <a:pt x="7665" y="3062"/>
                    <a:pt x="7622" y="3062"/>
                  </a:cubicBezTo>
                  <a:cubicBezTo>
                    <a:pt x="7605" y="3062"/>
                    <a:pt x="7588" y="3065"/>
                    <a:pt x="7573" y="3073"/>
                  </a:cubicBezTo>
                  <a:cubicBezTo>
                    <a:pt x="7515" y="3100"/>
                    <a:pt x="7488" y="3170"/>
                    <a:pt x="7519" y="3227"/>
                  </a:cubicBezTo>
                  <a:lnTo>
                    <a:pt x="7642" y="3485"/>
                  </a:lnTo>
                  <a:cubicBezTo>
                    <a:pt x="7716" y="3649"/>
                    <a:pt x="7622" y="3850"/>
                    <a:pt x="7445" y="3893"/>
                  </a:cubicBezTo>
                  <a:cubicBezTo>
                    <a:pt x="7422" y="3898"/>
                    <a:pt x="7400" y="3901"/>
                    <a:pt x="7377" y="3901"/>
                  </a:cubicBezTo>
                  <a:cubicBezTo>
                    <a:pt x="7245" y="3901"/>
                    <a:pt x="7125" y="3810"/>
                    <a:pt x="7094" y="3675"/>
                  </a:cubicBezTo>
                  <a:lnTo>
                    <a:pt x="6870" y="2661"/>
                  </a:lnTo>
                  <a:lnTo>
                    <a:pt x="7083" y="2534"/>
                  </a:lnTo>
                  <a:cubicBezTo>
                    <a:pt x="7111" y="2518"/>
                    <a:pt x="7134" y="2501"/>
                    <a:pt x="7157" y="2481"/>
                  </a:cubicBezTo>
                  <a:lnTo>
                    <a:pt x="7321" y="2819"/>
                  </a:lnTo>
                  <a:cubicBezTo>
                    <a:pt x="7340" y="2860"/>
                    <a:pt x="7381" y="2885"/>
                    <a:pt x="7424" y="2885"/>
                  </a:cubicBezTo>
                  <a:cubicBezTo>
                    <a:pt x="7441" y="2885"/>
                    <a:pt x="7459" y="2881"/>
                    <a:pt x="7475" y="2872"/>
                  </a:cubicBezTo>
                  <a:cubicBezTo>
                    <a:pt x="7532" y="2845"/>
                    <a:pt x="7559" y="2776"/>
                    <a:pt x="7528" y="2718"/>
                  </a:cubicBezTo>
                  <a:lnTo>
                    <a:pt x="7311" y="2260"/>
                  </a:lnTo>
                  <a:cubicBezTo>
                    <a:pt x="7352" y="2149"/>
                    <a:pt x="7358" y="2022"/>
                    <a:pt x="7315" y="1901"/>
                  </a:cubicBezTo>
                  <a:cubicBezTo>
                    <a:pt x="7274" y="1781"/>
                    <a:pt x="7191" y="1684"/>
                    <a:pt x="7086" y="1620"/>
                  </a:cubicBezTo>
                  <a:lnTo>
                    <a:pt x="6816" y="401"/>
                  </a:lnTo>
                  <a:cubicBezTo>
                    <a:pt x="6757" y="161"/>
                    <a:pt x="6532" y="0"/>
                    <a:pt x="6298" y="0"/>
                  </a:cubicBezTo>
                  <a:close/>
                </a:path>
              </a:pathLst>
            </a:custGeom>
            <a:solidFill>
              <a:srgbClr val="6C3D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1" name="مجموعة 120">
            <a:extLst>
              <a:ext uri="{FF2B5EF4-FFF2-40B4-BE49-F238E27FC236}">
                <a16:creationId xmlns:a16="http://schemas.microsoft.com/office/drawing/2014/main" id="{7F4CF977-3AFF-2A3B-5177-20DB3C7B2496}"/>
              </a:ext>
            </a:extLst>
          </p:cNvPr>
          <p:cNvGrpSpPr/>
          <p:nvPr/>
        </p:nvGrpSpPr>
        <p:grpSpPr>
          <a:xfrm>
            <a:off x="1950940" y="3285706"/>
            <a:ext cx="1905732" cy="407551"/>
            <a:chOff x="3345890" y="2565352"/>
            <a:chExt cx="1912599" cy="407551"/>
          </a:xfrm>
          <a:noFill/>
        </p:grpSpPr>
        <p:sp>
          <p:nvSpPr>
            <p:cNvPr id="122" name="Google Shape;8278;p80">
              <a:extLst>
                <a:ext uri="{FF2B5EF4-FFF2-40B4-BE49-F238E27FC236}">
                  <a16:creationId xmlns:a16="http://schemas.microsoft.com/office/drawing/2014/main" id="{F2DE7439-A9E5-F49C-7ADD-8ECE38352D67}"/>
                </a:ext>
              </a:extLst>
            </p:cNvPr>
            <p:cNvSpPr/>
            <p:nvPr/>
          </p:nvSpPr>
          <p:spPr>
            <a:xfrm>
              <a:off x="3406866" y="2578604"/>
              <a:ext cx="1790647" cy="394299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ar-OM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cs typeface="Calibri" panose="020F0502020204030204" pitchFamily="34" charset="0"/>
                </a:rPr>
                <a:t>الزاويــــــــــــــــــة المنفرجة</a:t>
              </a:r>
              <a:endParaRPr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grpSp>
          <p:nvGrpSpPr>
            <p:cNvPr id="123" name="Google Shape;8279;p80">
              <a:extLst>
                <a:ext uri="{FF2B5EF4-FFF2-40B4-BE49-F238E27FC236}">
                  <a16:creationId xmlns:a16="http://schemas.microsoft.com/office/drawing/2014/main" id="{521D4A26-5CE4-4F57-DC03-7539F7E6CBC6}"/>
                </a:ext>
              </a:extLst>
            </p:cNvPr>
            <p:cNvGrpSpPr/>
            <p:nvPr/>
          </p:nvGrpSpPr>
          <p:grpSpPr>
            <a:xfrm>
              <a:off x="5194563" y="2565358"/>
              <a:ext cx="63926" cy="394270"/>
              <a:chOff x="-17869969" y="1213713"/>
              <a:chExt cx="22041" cy="479064"/>
            </a:xfrm>
            <a:grpFill/>
          </p:grpSpPr>
          <p:grpSp>
            <p:nvGrpSpPr>
              <p:cNvPr id="1417" name="Google Shape;8280;p80">
                <a:extLst>
                  <a:ext uri="{FF2B5EF4-FFF2-40B4-BE49-F238E27FC236}">
                    <a16:creationId xmlns:a16="http://schemas.microsoft.com/office/drawing/2014/main" id="{B04BD8CE-F2F2-6F3E-0F91-67DF4B289745}"/>
                  </a:ext>
                </a:extLst>
              </p:cNvPr>
              <p:cNvGrpSpPr/>
              <p:nvPr/>
            </p:nvGrpSpPr>
            <p:grpSpPr>
              <a:xfrm>
                <a:off x="-17869969" y="1213713"/>
                <a:ext cx="22041" cy="240957"/>
                <a:chOff x="-36201893" y="294207"/>
                <a:chExt cx="44100" cy="482107"/>
              </a:xfrm>
              <a:grpFill/>
            </p:grpSpPr>
            <p:sp>
              <p:nvSpPr>
                <p:cNvPr id="1424" name="Google Shape;8281;p80">
                  <a:extLst>
                    <a:ext uri="{FF2B5EF4-FFF2-40B4-BE49-F238E27FC236}">
                      <a16:creationId xmlns:a16="http://schemas.microsoft.com/office/drawing/2014/main" id="{B465089B-1635-10FE-6B1B-802CDA11211E}"/>
                    </a:ext>
                  </a:extLst>
                </p:cNvPr>
                <p:cNvSpPr/>
                <p:nvPr/>
              </p:nvSpPr>
              <p:spPr>
                <a:xfrm rot="5400000">
                  <a:off x="-36233093" y="325407"/>
                  <a:ext cx="106500" cy="44100"/>
                </a:xfrm>
                <a:prstGeom prst="triangle">
                  <a:avLst>
                    <a:gd name="adj" fmla="val 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425" name="Google Shape;8282;p80">
                  <a:extLst>
                    <a:ext uri="{FF2B5EF4-FFF2-40B4-BE49-F238E27FC236}">
                      <a16:creationId xmlns:a16="http://schemas.microsoft.com/office/drawing/2014/main" id="{E555A1CD-C4F9-E8B8-1DB1-2B49DF801B6B}"/>
                    </a:ext>
                  </a:extLst>
                </p:cNvPr>
                <p:cNvSpPr/>
                <p:nvPr/>
              </p:nvSpPr>
              <p:spPr>
                <a:xfrm rot="5400000">
                  <a:off x="-36233093" y="701014"/>
                  <a:ext cx="106500" cy="44100"/>
                </a:xfrm>
                <a:prstGeom prst="triangle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426" name="Google Shape;8283;p80">
                  <a:extLst>
                    <a:ext uri="{FF2B5EF4-FFF2-40B4-BE49-F238E27FC236}">
                      <a16:creationId xmlns:a16="http://schemas.microsoft.com/office/drawing/2014/main" id="{F8C60355-AC4D-C76D-0801-F8690F6B1B41}"/>
                    </a:ext>
                  </a:extLst>
                </p:cNvPr>
                <p:cNvSpPr/>
                <p:nvPr/>
              </p:nvSpPr>
              <p:spPr>
                <a:xfrm rot="5400000">
                  <a:off x="-36233093" y="607112"/>
                  <a:ext cx="106500" cy="44100"/>
                </a:xfrm>
                <a:prstGeom prst="triangle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427" name="Google Shape;8284;p80">
                  <a:extLst>
                    <a:ext uri="{FF2B5EF4-FFF2-40B4-BE49-F238E27FC236}">
                      <a16:creationId xmlns:a16="http://schemas.microsoft.com/office/drawing/2014/main" id="{44B1BB94-899D-2223-8C9C-96917CEE0A0B}"/>
                    </a:ext>
                  </a:extLst>
                </p:cNvPr>
                <p:cNvSpPr/>
                <p:nvPr/>
              </p:nvSpPr>
              <p:spPr>
                <a:xfrm rot="5400000">
                  <a:off x="-36233093" y="513211"/>
                  <a:ext cx="106500" cy="44100"/>
                </a:xfrm>
                <a:prstGeom prst="triangle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428" name="Google Shape;8285;p80">
                  <a:extLst>
                    <a:ext uri="{FF2B5EF4-FFF2-40B4-BE49-F238E27FC236}">
                      <a16:creationId xmlns:a16="http://schemas.microsoft.com/office/drawing/2014/main" id="{14460A59-1E5C-FFF5-8B68-74F6665714EA}"/>
                    </a:ext>
                  </a:extLst>
                </p:cNvPr>
                <p:cNvSpPr/>
                <p:nvPr/>
              </p:nvSpPr>
              <p:spPr>
                <a:xfrm rot="5400000">
                  <a:off x="-36233093" y="419309"/>
                  <a:ext cx="106500" cy="44100"/>
                </a:xfrm>
                <a:prstGeom prst="triangle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grpSp>
            <p:nvGrpSpPr>
              <p:cNvPr id="1418" name="Google Shape;8286;p80">
                <a:extLst>
                  <a:ext uri="{FF2B5EF4-FFF2-40B4-BE49-F238E27FC236}">
                    <a16:creationId xmlns:a16="http://schemas.microsoft.com/office/drawing/2014/main" id="{05943505-EC1B-270A-811A-52281D5E590B}"/>
                  </a:ext>
                </a:extLst>
              </p:cNvPr>
              <p:cNvGrpSpPr/>
              <p:nvPr/>
            </p:nvGrpSpPr>
            <p:grpSpPr>
              <a:xfrm>
                <a:off x="-17869969" y="1451819"/>
                <a:ext cx="22041" cy="240957"/>
                <a:chOff x="-36201893" y="278045"/>
                <a:chExt cx="44100" cy="482107"/>
              </a:xfrm>
              <a:grpFill/>
            </p:grpSpPr>
            <p:sp>
              <p:nvSpPr>
                <p:cNvPr id="1419" name="Google Shape;8287;p80">
                  <a:extLst>
                    <a:ext uri="{FF2B5EF4-FFF2-40B4-BE49-F238E27FC236}">
                      <a16:creationId xmlns:a16="http://schemas.microsoft.com/office/drawing/2014/main" id="{F25593A0-0A9C-3751-26CD-F98D0317D1FE}"/>
                    </a:ext>
                  </a:extLst>
                </p:cNvPr>
                <p:cNvSpPr/>
                <p:nvPr/>
              </p:nvSpPr>
              <p:spPr>
                <a:xfrm rot="5400000">
                  <a:off x="-36233093" y="309245"/>
                  <a:ext cx="106500" cy="44100"/>
                </a:xfrm>
                <a:prstGeom prst="triangle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420" name="Google Shape;8288;p80">
                  <a:extLst>
                    <a:ext uri="{FF2B5EF4-FFF2-40B4-BE49-F238E27FC236}">
                      <a16:creationId xmlns:a16="http://schemas.microsoft.com/office/drawing/2014/main" id="{1687538F-0251-CF3A-FE7A-193F88EED8DE}"/>
                    </a:ext>
                  </a:extLst>
                </p:cNvPr>
                <p:cNvSpPr/>
                <p:nvPr/>
              </p:nvSpPr>
              <p:spPr>
                <a:xfrm rot="5400000">
                  <a:off x="-36233093" y="684852"/>
                  <a:ext cx="106500" cy="44100"/>
                </a:xfrm>
                <a:prstGeom prst="triangle">
                  <a:avLst>
                    <a:gd name="adj" fmla="val 10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421" name="Google Shape;8289;p80">
                  <a:extLst>
                    <a:ext uri="{FF2B5EF4-FFF2-40B4-BE49-F238E27FC236}">
                      <a16:creationId xmlns:a16="http://schemas.microsoft.com/office/drawing/2014/main" id="{E198D463-E889-1291-1469-8711B7F6DE73}"/>
                    </a:ext>
                  </a:extLst>
                </p:cNvPr>
                <p:cNvSpPr/>
                <p:nvPr/>
              </p:nvSpPr>
              <p:spPr>
                <a:xfrm rot="5400000">
                  <a:off x="-36233093" y="590950"/>
                  <a:ext cx="106500" cy="44100"/>
                </a:xfrm>
                <a:prstGeom prst="triangle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422" name="Google Shape;8290;p80">
                  <a:extLst>
                    <a:ext uri="{FF2B5EF4-FFF2-40B4-BE49-F238E27FC236}">
                      <a16:creationId xmlns:a16="http://schemas.microsoft.com/office/drawing/2014/main" id="{35EEC1FC-7A59-239A-9E67-744D321CEED1}"/>
                    </a:ext>
                  </a:extLst>
                </p:cNvPr>
                <p:cNvSpPr/>
                <p:nvPr/>
              </p:nvSpPr>
              <p:spPr>
                <a:xfrm rot="5400000">
                  <a:off x="-36233093" y="497048"/>
                  <a:ext cx="106500" cy="44100"/>
                </a:xfrm>
                <a:prstGeom prst="triangle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423" name="Google Shape;8291;p80">
                  <a:extLst>
                    <a:ext uri="{FF2B5EF4-FFF2-40B4-BE49-F238E27FC236}">
                      <a16:creationId xmlns:a16="http://schemas.microsoft.com/office/drawing/2014/main" id="{F8E10573-25DB-3C68-A3EF-418C5F21960F}"/>
                    </a:ext>
                  </a:extLst>
                </p:cNvPr>
                <p:cNvSpPr/>
                <p:nvPr/>
              </p:nvSpPr>
              <p:spPr>
                <a:xfrm rot="5400000">
                  <a:off x="-36233093" y="403146"/>
                  <a:ext cx="106500" cy="44100"/>
                </a:xfrm>
                <a:prstGeom prst="triangle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</p:grpSp>
        <p:grpSp>
          <p:nvGrpSpPr>
            <p:cNvPr id="124" name="Google Shape;8292;p80">
              <a:extLst>
                <a:ext uri="{FF2B5EF4-FFF2-40B4-BE49-F238E27FC236}">
                  <a16:creationId xmlns:a16="http://schemas.microsoft.com/office/drawing/2014/main" id="{1485AE6A-A56B-A740-164B-6718D6535A85}"/>
                </a:ext>
              </a:extLst>
            </p:cNvPr>
            <p:cNvGrpSpPr/>
            <p:nvPr/>
          </p:nvGrpSpPr>
          <p:grpSpPr>
            <a:xfrm rot="10800000">
              <a:off x="3345890" y="2565352"/>
              <a:ext cx="63926" cy="394270"/>
              <a:chOff x="18047956" y="3067523"/>
              <a:chExt cx="22041" cy="479064"/>
            </a:xfrm>
            <a:grpFill/>
          </p:grpSpPr>
          <p:grpSp>
            <p:nvGrpSpPr>
              <p:cNvPr id="125" name="Google Shape;8293;p80">
                <a:extLst>
                  <a:ext uri="{FF2B5EF4-FFF2-40B4-BE49-F238E27FC236}">
                    <a16:creationId xmlns:a16="http://schemas.microsoft.com/office/drawing/2014/main" id="{1581CABE-7724-B349-2619-D8556689BFBD}"/>
                  </a:ext>
                </a:extLst>
              </p:cNvPr>
              <p:cNvGrpSpPr/>
              <p:nvPr/>
            </p:nvGrpSpPr>
            <p:grpSpPr>
              <a:xfrm>
                <a:off x="18047956" y="3067523"/>
                <a:ext cx="22041" cy="240957"/>
                <a:chOff x="35662705" y="4003311"/>
                <a:chExt cx="44100" cy="482107"/>
              </a:xfrm>
              <a:grpFill/>
            </p:grpSpPr>
            <p:sp>
              <p:nvSpPr>
                <p:cNvPr id="1412" name="Google Shape;8294;p80">
                  <a:extLst>
                    <a:ext uri="{FF2B5EF4-FFF2-40B4-BE49-F238E27FC236}">
                      <a16:creationId xmlns:a16="http://schemas.microsoft.com/office/drawing/2014/main" id="{E636964C-8D17-3045-8FC8-7492B55B3057}"/>
                    </a:ext>
                  </a:extLst>
                </p:cNvPr>
                <p:cNvSpPr/>
                <p:nvPr/>
              </p:nvSpPr>
              <p:spPr>
                <a:xfrm rot="5400000">
                  <a:off x="35631505" y="4034511"/>
                  <a:ext cx="106500" cy="44100"/>
                </a:xfrm>
                <a:prstGeom prst="triangle">
                  <a:avLst>
                    <a:gd name="adj" fmla="val 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413" name="Google Shape;8295;p80">
                  <a:extLst>
                    <a:ext uri="{FF2B5EF4-FFF2-40B4-BE49-F238E27FC236}">
                      <a16:creationId xmlns:a16="http://schemas.microsoft.com/office/drawing/2014/main" id="{6C073A31-D1BB-F9E6-51CE-0B18DA07A6EF}"/>
                    </a:ext>
                  </a:extLst>
                </p:cNvPr>
                <p:cNvSpPr/>
                <p:nvPr/>
              </p:nvSpPr>
              <p:spPr>
                <a:xfrm rot="5400000">
                  <a:off x="35631505" y="4410118"/>
                  <a:ext cx="106500" cy="44100"/>
                </a:xfrm>
                <a:prstGeom prst="triangle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414" name="Google Shape;8296;p80">
                  <a:extLst>
                    <a:ext uri="{FF2B5EF4-FFF2-40B4-BE49-F238E27FC236}">
                      <a16:creationId xmlns:a16="http://schemas.microsoft.com/office/drawing/2014/main" id="{AD7AF2D5-9222-DCED-07CA-1031564644C1}"/>
                    </a:ext>
                  </a:extLst>
                </p:cNvPr>
                <p:cNvSpPr/>
                <p:nvPr/>
              </p:nvSpPr>
              <p:spPr>
                <a:xfrm rot="5400000">
                  <a:off x="35631505" y="4316216"/>
                  <a:ext cx="106500" cy="44100"/>
                </a:xfrm>
                <a:prstGeom prst="triangle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415" name="Google Shape;8297;p80">
                  <a:extLst>
                    <a:ext uri="{FF2B5EF4-FFF2-40B4-BE49-F238E27FC236}">
                      <a16:creationId xmlns:a16="http://schemas.microsoft.com/office/drawing/2014/main" id="{961D9A39-0E0C-1FCD-F0F3-3B805165BE13}"/>
                    </a:ext>
                  </a:extLst>
                </p:cNvPr>
                <p:cNvSpPr/>
                <p:nvPr/>
              </p:nvSpPr>
              <p:spPr>
                <a:xfrm rot="5400000">
                  <a:off x="35631505" y="4222315"/>
                  <a:ext cx="106500" cy="44100"/>
                </a:xfrm>
                <a:prstGeom prst="triangle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416" name="Google Shape;8298;p80">
                  <a:extLst>
                    <a:ext uri="{FF2B5EF4-FFF2-40B4-BE49-F238E27FC236}">
                      <a16:creationId xmlns:a16="http://schemas.microsoft.com/office/drawing/2014/main" id="{C2D2A8DF-18BE-4D10-A8ED-9EC49FA513A0}"/>
                    </a:ext>
                  </a:extLst>
                </p:cNvPr>
                <p:cNvSpPr/>
                <p:nvPr/>
              </p:nvSpPr>
              <p:spPr>
                <a:xfrm rot="5400000">
                  <a:off x="35631505" y="4128413"/>
                  <a:ext cx="106500" cy="44100"/>
                </a:xfrm>
                <a:prstGeom prst="triangle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grpSp>
            <p:nvGrpSpPr>
              <p:cNvPr id="126" name="Google Shape;8299;p80">
                <a:extLst>
                  <a:ext uri="{FF2B5EF4-FFF2-40B4-BE49-F238E27FC236}">
                    <a16:creationId xmlns:a16="http://schemas.microsoft.com/office/drawing/2014/main" id="{A94450B3-9B30-5952-77E4-FAC4E8276F28}"/>
                  </a:ext>
                </a:extLst>
              </p:cNvPr>
              <p:cNvGrpSpPr/>
              <p:nvPr/>
            </p:nvGrpSpPr>
            <p:grpSpPr>
              <a:xfrm>
                <a:off x="18047956" y="3305629"/>
                <a:ext cx="22041" cy="240957"/>
                <a:chOff x="35662705" y="3987148"/>
                <a:chExt cx="44100" cy="482107"/>
              </a:xfrm>
              <a:grpFill/>
            </p:grpSpPr>
            <p:sp>
              <p:nvSpPr>
                <p:cNvPr id="127" name="Google Shape;8300;p80">
                  <a:extLst>
                    <a:ext uri="{FF2B5EF4-FFF2-40B4-BE49-F238E27FC236}">
                      <a16:creationId xmlns:a16="http://schemas.microsoft.com/office/drawing/2014/main" id="{A0ADD676-AA32-776D-5298-A5F7EE79E141}"/>
                    </a:ext>
                  </a:extLst>
                </p:cNvPr>
                <p:cNvSpPr/>
                <p:nvPr/>
              </p:nvSpPr>
              <p:spPr>
                <a:xfrm rot="5400000">
                  <a:off x="35631505" y="4018348"/>
                  <a:ext cx="106500" cy="44100"/>
                </a:xfrm>
                <a:prstGeom prst="triangle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408" name="Google Shape;8301;p80">
                  <a:extLst>
                    <a:ext uri="{FF2B5EF4-FFF2-40B4-BE49-F238E27FC236}">
                      <a16:creationId xmlns:a16="http://schemas.microsoft.com/office/drawing/2014/main" id="{031AB18C-3C45-19B7-3A85-607D8F809A02}"/>
                    </a:ext>
                  </a:extLst>
                </p:cNvPr>
                <p:cNvSpPr/>
                <p:nvPr/>
              </p:nvSpPr>
              <p:spPr>
                <a:xfrm rot="5400000">
                  <a:off x="35631505" y="4393956"/>
                  <a:ext cx="106500" cy="44100"/>
                </a:xfrm>
                <a:prstGeom prst="triangle">
                  <a:avLst>
                    <a:gd name="adj" fmla="val 10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409" name="Google Shape;8302;p80">
                  <a:extLst>
                    <a:ext uri="{FF2B5EF4-FFF2-40B4-BE49-F238E27FC236}">
                      <a16:creationId xmlns:a16="http://schemas.microsoft.com/office/drawing/2014/main" id="{C5EC295B-B02D-717B-F897-7CC3A1D63FE3}"/>
                    </a:ext>
                  </a:extLst>
                </p:cNvPr>
                <p:cNvSpPr/>
                <p:nvPr/>
              </p:nvSpPr>
              <p:spPr>
                <a:xfrm rot="5400000">
                  <a:off x="35631505" y="4300054"/>
                  <a:ext cx="106500" cy="44100"/>
                </a:xfrm>
                <a:prstGeom prst="triangle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410" name="Google Shape;8303;p80">
                  <a:extLst>
                    <a:ext uri="{FF2B5EF4-FFF2-40B4-BE49-F238E27FC236}">
                      <a16:creationId xmlns:a16="http://schemas.microsoft.com/office/drawing/2014/main" id="{D029FD23-45AD-DDB1-3516-184D98EA81AC}"/>
                    </a:ext>
                  </a:extLst>
                </p:cNvPr>
                <p:cNvSpPr/>
                <p:nvPr/>
              </p:nvSpPr>
              <p:spPr>
                <a:xfrm rot="5400000">
                  <a:off x="35631505" y="4206152"/>
                  <a:ext cx="106500" cy="44100"/>
                </a:xfrm>
                <a:prstGeom prst="triangle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411" name="Google Shape;8304;p80">
                  <a:extLst>
                    <a:ext uri="{FF2B5EF4-FFF2-40B4-BE49-F238E27FC236}">
                      <a16:creationId xmlns:a16="http://schemas.microsoft.com/office/drawing/2014/main" id="{9B11C0BD-634D-2FEB-DE3E-4FAD9EC86815}"/>
                    </a:ext>
                  </a:extLst>
                </p:cNvPr>
                <p:cNvSpPr/>
                <p:nvPr/>
              </p:nvSpPr>
              <p:spPr>
                <a:xfrm rot="5400000">
                  <a:off x="35631505" y="4112250"/>
                  <a:ext cx="106500" cy="44100"/>
                </a:xfrm>
                <a:prstGeom prst="triangle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</p:grpSp>
      </p:grpSp>
      <p:sp>
        <p:nvSpPr>
          <p:cNvPr id="1581" name="Google Shape;2710;p47">
            <a:extLst>
              <a:ext uri="{FF2B5EF4-FFF2-40B4-BE49-F238E27FC236}">
                <a16:creationId xmlns:a16="http://schemas.microsoft.com/office/drawing/2014/main" id="{219A5D6D-4D79-0EA1-4E45-4988D89A276B}"/>
              </a:ext>
            </a:extLst>
          </p:cNvPr>
          <p:cNvSpPr/>
          <p:nvPr/>
        </p:nvSpPr>
        <p:spPr>
          <a:xfrm>
            <a:off x="4775808" y="4071988"/>
            <a:ext cx="2323099" cy="738070"/>
          </a:xfrm>
          <a:custGeom>
            <a:avLst/>
            <a:gdLst/>
            <a:ahLst/>
            <a:cxnLst/>
            <a:rect l="l" t="t" r="r" b="b"/>
            <a:pathLst>
              <a:path w="40258" h="29674" extrusionOk="0">
                <a:moveTo>
                  <a:pt x="36470" y="989"/>
                </a:moveTo>
                <a:cubicBezTo>
                  <a:pt x="36245" y="944"/>
                  <a:pt x="36017" y="903"/>
                  <a:pt x="35785" y="882"/>
                </a:cubicBezTo>
                <a:cubicBezTo>
                  <a:pt x="34672" y="778"/>
                  <a:pt x="33549" y="713"/>
                  <a:pt x="32429" y="685"/>
                </a:cubicBezTo>
                <a:cubicBezTo>
                  <a:pt x="30887" y="640"/>
                  <a:pt x="29346" y="654"/>
                  <a:pt x="27808" y="640"/>
                </a:cubicBezTo>
                <a:cubicBezTo>
                  <a:pt x="27210" y="636"/>
                  <a:pt x="26612" y="640"/>
                  <a:pt x="26014" y="630"/>
                </a:cubicBezTo>
                <a:cubicBezTo>
                  <a:pt x="25308" y="619"/>
                  <a:pt x="24607" y="598"/>
                  <a:pt x="23906" y="560"/>
                </a:cubicBezTo>
                <a:cubicBezTo>
                  <a:pt x="22416" y="477"/>
                  <a:pt x="20926" y="432"/>
                  <a:pt x="19447" y="260"/>
                </a:cubicBezTo>
                <a:cubicBezTo>
                  <a:pt x="17984" y="94"/>
                  <a:pt x="16529" y="18"/>
                  <a:pt x="15064" y="8"/>
                </a:cubicBezTo>
                <a:cubicBezTo>
                  <a:pt x="13765" y="0"/>
                  <a:pt x="12468" y="91"/>
                  <a:pt x="11172" y="198"/>
                </a:cubicBezTo>
                <a:cubicBezTo>
                  <a:pt x="10630" y="246"/>
                  <a:pt x="10080" y="177"/>
                  <a:pt x="9534" y="201"/>
                </a:cubicBezTo>
                <a:cubicBezTo>
                  <a:pt x="8593" y="239"/>
                  <a:pt x="7657" y="180"/>
                  <a:pt x="6720" y="94"/>
                </a:cubicBezTo>
                <a:cubicBezTo>
                  <a:pt x="6565" y="73"/>
                  <a:pt x="6406" y="73"/>
                  <a:pt x="6254" y="91"/>
                </a:cubicBezTo>
                <a:cubicBezTo>
                  <a:pt x="5286" y="270"/>
                  <a:pt x="4318" y="453"/>
                  <a:pt x="3347" y="640"/>
                </a:cubicBezTo>
                <a:cubicBezTo>
                  <a:pt x="2666" y="767"/>
                  <a:pt x="2078" y="1069"/>
                  <a:pt x="1674" y="1694"/>
                </a:cubicBezTo>
                <a:cubicBezTo>
                  <a:pt x="1339" y="2209"/>
                  <a:pt x="958" y="2720"/>
                  <a:pt x="810" y="3342"/>
                </a:cubicBezTo>
                <a:cubicBezTo>
                  <a:pt x="647" y="4010"/>
                  <a:pt x="499" y="4680"/>
                  <a:pt x="513" y="5400"/>
                </a:cubicBezTo>
                <a:cubicBezTo>
                  <a:pt x="516" y="5786"/>
                  <a:pt x="447" y="6170"/>
                  <a:pt x="412" y="6561"/>
                </a:cubicBezTo>
                <a:cubicBezTo>
                  <a:pt x="350" y="7283"/>
                  <a:pt x="277" y="8002"/>
                  <a:pt x="232" y="8731"/>
                </a:cubicBezTo>
                <a:cubicBezTo>
                  <a:pt x="184" y="9426"/>
                  <a:pt x="170" y="10128"/>
                  <a:pt x="149" y="10822"/>
                </a:cubicBezTo>
                <a:cubicBezTo>
                  <a:pt x="119" y="11915"/>
                  <a:pt x="74" y="13006"/>
                  <a:pt x="63" y="14096"/>
                </a:cubicBezTo>
                <a:cubicBezTo>
                  <a:pt x="57" y="15530"/>
                  <a:pt x="122" y="16961"/>
                  <a:pt x="63" y="18382"/>
                </a:cubicBezTo>
                <a:cubicBezTo>
                  <a:pt x="1" y="19844"/>
                  <a:pt x="12" y="21292"/>
                  <a:pt x="132" y="22750"/>
                </a:cubicBezTo>
                <a:cubicBezTo>
                  <a:pt x="212" y="23732"/>
                  <a:pt x="364" y="24700"/>
                  <a:pt x="706" y="25633"/>
                </a:cubicBezTo>
                <a:cubicBezTo>
                  <a:pt x="1194" y="26957"/>
                  <a:pt x="2027" y="27880"/>
                  <a:pt x="3250" y="28419"/>
                </a:cubicBezTo>
                <a:cubicBezTo>
                  <a:pt x="3855" y="28689"/>
                  <a:pt x="4477" y="28875"/>
                  <a:pt x="5106" y="29003"/>
                </a:cubicBezTo>
                <a:cubicBezTo>
                  <a:pt x="5787" y="29145"/>
                  <a:pt x="6478" y="29217"/>
                  <a:pt x="7167" y="29255"/>
                </a:cubicBezTo>
                <a:cubicBezTo>
                  <a:pt x="8963" y="29348"/>
                  <a:pt x="10764" y="29390"/>
                  <a:pt x="12565" y="29477"/>
                </a:cubicBezTo>
                <a:cubicBezTo>
                  <a:pt x="14234" y="29570"/>
                  <a:pt x="15897" y="29597"/>
                  <a:pt x="17566" y="29556"/>
                </a:cubicBezTo>
                <a:cubicBezTo>
                  <a:pt x="18635" y="29528"/>
                  <a:pt x="19702" y="29556"/>
                  <a:pt x="20771" y="29584"/>
                </a:cubicBezTo>
                <a:cubicBezTo>
                  <a:pt x="22388" y="29618"/>
                  <a:pt x="24006" y="29674"/>
                  <a:pt x="25616" y="29542"/>
                </a:cubicBezTo>
                <a:cubicBezTo>
                  <a:pt x="25979" y="29514"/>
                  <a:pt x="26345" y="29501"/>
                  <a:pt x="26709" y="29525"/>
                </a:cubicBezTo>
                <a:cubicBezTo>
                  <a:pt x="26768" y="29528"/>
                  <a:pt x="26830" y="29535"/>
                  <a:pt x="26889" y="29549"/>
                </a:cubicBezTo>
                <a:cubicBezTo>
                  <a:pt x="27130" y="29597"/>
                  <a:pt x="31195" y="28983"/>
                  <a:pt x="31319" y="28979"/>
                </a:cubicBezTo>
                <a:cubicBezTo>
                  <a:pt x="32332" y="28910"/>
                  <a:pt x="33348" y="28837"/>
                  <a:pt x="34361" y="28778"/>
                </a:cubicBezTo>
                <a:cubicBezTo>
                  <a:pt x="35371" y="28710"/>
                  <a:pt x="36379" y="28592"/>
                  <a:pt x="37396" y="28613"/>
                </a:cubicBezTo>
                <a:cubicBezTo>
                  <a:pt x="37942" y="28627"/>
                  <a:pt x="38353" y="28474"/>
                  <a:pt x="38710" y="28094"/>
                </a:cubicBezTo>
                <a:cubicBezTo>
                  <a:pt x="38871" y="27922"/>
                  <a:pt x="39024" y="27727"/>
                  <a:pt x="39148" y="27523"/>
                </a:cubicBezTo>
                <a:cubicBezTo>
                  <a:pt x="39556" y="26836"/>
                  <a:pt x="39805" y="26092"/>
                  <a:pt x="39857" y="25263"/>
                </a:cubicBezTo>
                <a:cubicBezTo>
                  <a:pt x="39978" y="23362"/>
                  <a:pt x="40109" y="21475"/>
                  <a:pt x="40223" y="19571"/>
                </a:cubicBezTo>
                <a:cubicBezTo>
                  <a:pt x="40257" y="19014"/>
                  <a:pt x="40254" y="18457"/>
                  <a:pt x="40251" y="17894"/>
                </a:cubicBezTo>
                <a:cubicBezTo>
                  <a:pt x="40251" y="16463"/>
                  <a:pt x="40223" y="15039"/>
                  <a:pt x="40219" y="13612"/>
                </a:cubicBezTo>
                <a:cubicBezTo>
                  <a:pt x="40216" y="12267"/>
                  <a:pt x="40144" y="10923"/>
                  <a:pt x="40029" y="9585"/>
                </a:cubicBezTo>
                <a:cubicBezTo>
                  <a:pt x="39943" y="8600"/>
                  <a:pt x="39912" y="7622"/>
                  <a:pt x="39839" y="6640"/>
                </a:cubicBezTo>
                <a:cubicBezTo>
                  <a:pt x="39791" y="6028"/>
                  <a:pt x="39742" y="5410"/>
                  <a:pt x="39653" y="4798"/>
                </a:cubicBezTo>
                <a:cubicBezTo>
                  <a:pt x="39493" y="3754"/>
                  <a:pt x="39134" y="2787"/>
                  <a:pt x="38530" y="1922"/>
                </a:cubicBezTo>
                <a:cubicBezTo>
                  <a:pt x="38287" y="1576"/>
                  <a:pt x="38011" y="1314"/>
                  <a:pt x="37606" y="1235"/>
                </a:cubicBezTo>
                <a:cubicBezTo>
                  <a:pt x="37596" y="1231"/>
                  <a:pt x="37582" y="1227"/>
                  <a:pt x="37569" y="1224"/>
                </a:cubicBezTo>
                <a:cubicBezTo>
                  <a:pt x="37499" y="1214"/>
                  <a:pt x="37430" y="1200"/>
                  <a:pt x="37362" y="1186"/>
                </a:cubicBezTo>
                <a:cubicBezTo>
                  <a:pt x="37064" y="1128"/>
                  <a:pt x="36767" y="1051"/>
                  <a:pt x="36470" y="98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83" name="Google Shape;3114;p49">
            <a:extLst>
              <a:ext uri="{FF2B5EF4-FFF2-40B4-BE49-F238E27FC236}">
                <a16:creationId xmlns:a16="http://schemas.microsoft.com/office/drawing/2014/main" id="{204EC993-90D7-D39E-20C6-E7CDFED73A79}"/>
              </a:ext>
            </a:extLst>
          </p:cNvPr>
          <p:cNvGrpSpPr/>
          <p:nvPr/>
        </p:nvGrpSpPr>
        <p:grpSpPr>
          <a:xfrm>
            <a:off x="6887327" y="4183437"/>
            <a:ext cx="614914" cy="515172"/>
            <a:chOff x="7165112" y="1774478"/>
            <a:chExt cx="479577" cy="401788"/>
          </a:xfrm>
        </p:grpSpPr>
        <p:sp>
          <p:nvSpPr>
            <p:cNvPr id="1584" name="Google Shape;3115;p49">
              <a:extLst>
                <a:ext uri="{FF2B5EF4-FFF2-40B4-BE49-F238E27FC236}">
                  <a16:creationId xmlns:a16="http://schemas.microsoft.com/office/drawing/2014/main" id="{C138769F-E76E-89A3-FB90-1D761A6BC565}"/>
                </a:ext>
              </a:extLst>
            </p:cNvPr>
            <p:cNvSpPr/>
            <p:nvPr/>
          </p:nvSpPr>
          <p:spPr>
            <a:xfrm>
              <a:off x="7165112" y="1774478"/>
              <a:ext cx="479577" cy="401788"/>
            </a:xfrm>
            <a:custGeom>
              <a:avLst/>
              <a:gdLst/>
              <a:ahLst/>
              <a:cxnLst/>
              <a:rect l="l" t="t" r="r" b="b"/>
              <a:pathLst>
                <a:path w="10160" h="8512" extrusionOk="0">
                  <a:moveTo>
                    <a:pt x="7404" y="0"/>
                  </a:moveTo>
                  <a:cubicBezTo>
                    <a:pt x="7171" y="0"/>
                    <a:pt x="6938" y="51"/>
                    <a:pt x="6722" y="153"/>
                  </a:cubicBezTo>
                  <a:cubicBezTo>
                    <a:pt x="6374" y="314"/>
                    <a:pt x="6110" y="589"/>
                    <a:pt x="5956" y="910"/>
                  </a:cubicBezTo>
                  <a:cubicBezTo>
                    <a:pt x="5520" y="649"/>
                    <a:pt x="5018" y="508"/>
                    <a:pt x="4503" y="508"/>
                  </a:cubicBezTo>
                  <a:cubicBezTo>
                    <a:pt x="3740" y="508"/>
                    <a:pt x="3023" y="807"/>
                    <a:pt x="2491" y="1349"/>
                  </a:cubicBezTo>
                  <a:cubicBezTo>
                    <a:pt x="2391" y="1449"/>
                    <a:pt x="2311" y="1563"/>
                    <a:pt x="2254" y="1686"/>
                  </a:cubicBezTo>
                  <a:cubicBezTo>
                    <a:pt x="2153" y="1780"/>
                    <a:pt x="2066" y="1891"/>
                    <a:pt x="2002" y="2015"/>
                  </a:cubicBezTo>
                  <a:cubicBezTo>
                    <a:pt x="1835" y="2333"/>
                    <a:pt x="1728" y="2684"/>
                    <a:pt x="1691" y="3042"/>
                  </a:cubicBezTo>
                  <a:cubicBezTo>
                    <a:pt x="1665" y="3041"/>
                    <a:pt x="1639" y="3041"/>
                    <a:pt x="1613" y="3041"/>
                  </a:cubicBezTo>
                  <a:cubicBezTo>
                    <a:pt x="1278" y="3041"/>
                    <a:pt x="947" y="3142"/>
                    <a:pt x="667" y="3344"/>
                  </a:cubicBezTo>
                  <a:cubicBezTo>
                    <a:pt x="248" y="3642"/>
                    <a:pt x="1" y="4130"/>
                    <a:pt x="1" y="4643"/>
                  </a:cubicBezTo>
                  <a:cubicBezTo>
                    <a:pt x="1" y="4819"/>
                    <a:pt x="31" y="4997"/>
                    <a:pt x="91" y="5168"/>
                  </a:cubicBezTo>
                  <a:lnTo>
                    <a:pt x="145" y="5318"/>
                  </a:lnTo>
                  <a:cubicBezTo>
                    <a:pt x="265" y="5667"/>
                    <a:pt x="456" y="5981"/>
                    <a:pt x="704" y="6242"/>
                  </a:cubicBezTo>
                  <a:cubicBezTo>
                    <a:pt x="650" y="6410"/>
                    <a:pt x="624" y="6584"/>
                    <a:pt x="624" y="6764"/>
                  </a:cubicBezTo>
                  <a:cubicBezTo>
                    <a:pt x="624" y="7729"/>
                    <a:pt x="1407" y="8512"/>
                    <a:pt x="2371" y="8512"/>
                  </a:cubicBezTo>
                  <a:cubicBezTo>
                    <a:pt x="3107" y="8512"/>
                    <a:pt x="3740" y="8050"/>
                    <a:pt x="3994" y="7404"/>
                  </a:cubicBezTo>
                  <a:cubicBezTo>
                    <a:pt x="4295" y="7377"/>
                    <a:pt x="4580" y="7280"/>
                    <a:pt x="4834" y="7129"/>
                  </a:cubicBezTo>
                  <a:cubicBezTo>
                    <a:pt x="5089" y="7929"/>
                    <a:pt x="5842" y="8512"/>
                    <a:pt x="6722" y="8512"/>
                  </a:cubicBezTo>
                  <a:cubicBezTo>
                    <a:pt x="7817" y="8512"/>
                    <a:pt x="8707" y="7622"/>
                    <a:pt x="8707" y="6527"/>
                  </a:cubicBezTo>
                  <a:cubicBezTo>
                    <a:pt x="8707" y="6460"/>
                    <a:pt x="8704" y="6390"/>
                    <a:pt x="8698" y="6323"/>
                  </a:cubicBezTo>
                  <a:cubicBezTo>
                    <a:pt x="8747" y="6316"/>
                    <a:pt x="8801" y="6306"/>
                    <a:pt x="8854" y="6296"/>
                  </a:cubicBezTo>
                  <a:cubicBezTo>
                    <a:pt x="9327" y="6185"/>
                    <a:pt x="9722" y="5868"/>
                    <a:pt x="9936" y="5426"/>
                  </a:cubicBezTo>
                  <a:cubicBezTo>
                    <a:pt x="10144" y="5004"/>
                    <a:pt x="10160" y="4525"/>
                    <a:pt x="9989" y="4100"/>
                  </a:cubicBezTo>
                  <a:lnTo>
                    <a:pt x="9956" y="4003"/>
                  </a:lnTo>
                  <a:lnTo>
                    <a:pt x="9826" y="3752"/>
                  </a:lnTo>
                  <a:cubicBezTo>
                    <a:pt x="9792" y="3685"/>
                    <a:pt x="9752" y="3622"/>
                    <a:pt x="9708" y="3561"/>
                  </a:cubicBezTo>
                  <a:cubicBezTo>
                    <a:pt x="9688" y="3487"/>
                    <a:pt x="9662" y="3414"/>
                    <a:pt x="9628" y="3347"/>
                  </a:cubicBezTo>
                  <a:lnTo>
                    <a:pt x="9551" y="3183"/>
                  </a:lnTo>
                  <a:cubicBezTo>
                    <a:pt x="9551" y="3002"/>
                    <a:pt x="9521" y="2818"/>
                    <a:pt x="9461" y="2644"/>
                  </a:cubicBezTo>
                  <a:cubicBezTo>
                    <a:pt x="9401" y="2470"/>
                    <a:pt x="9310" y="2306"/>
                    <a:pt x="9196" y="2162"/>
                  </a:cubicBezTo>
                  <a:lnTo>
                    <a:pt x="9022" y="1382"/>
                  </a:lnTo>
                  <a:lnTo>
                    <a:pt x="9022" y="1312"/>
                  </a:lnTo>
                  <a:lnTo>
                    <a:pt x="8972" y="1174"/>
                  </a:lnTo>
                  <a:cubicBezTo>
                    <a:pt x="8845" y="733"/>
                    <a:pt x="8533" y="368"/>
                    <a:pt x="8111" y="164"/>
                  </a:cubicBezTo>
                  <a:cubicBezTo>
                    <a:pt x="7887" y="55"/>
                    <a:pt x="7645" y="0"/>
                    <a:pt x="7404" y="0"/>
                  </a:cubicBezTo>
                  <a:close/>
                </a:path>
              </a:pathLst>
            </a:custGeom>
            <a:solidFill>
              <a:srgbClr val="FCFCFC"/>
            </a:solidFill>
            <a:ln>
              <a:noFill/>
            </a:ln>
            <a:effectLst>
              <a:outerShdw blurRad="57150" dist="19050" dir="1380000" algn="bl" rotWithShape="0">
                <a:schemeClr val="dk1">
                  <a:alpha val="5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5" name="Google Shape;3116;p49">
              <a:extLst>
                <a:ext uri="{FF2B5EF4-FFF2-40B4-BE49-F238E27FC236}">
                  <a16:creationId xmlns:a16="http://schemas.microsoft.com/office/drawing/2014/main" id="{9FEDC644-92BB-43E1-D737-50CEEB8335C5}"/>
                </a:ext>
              </a:extLst>
            </p:cNvPr>
            <p:cNvSpPr/>
            <p:nvPr/>
          </p:nvSpPr>
          <p:spPr>
            <a:xfrm>
              <a:off x="7492980" y="1831970"/>
              <a:ext cx="58531" cy="101721"/>
            </a:xfrm>
            <a:custGeom>
              <a:avLst/>
              <a:gdLst/>
              <a:ahLst/>
              <a:cxnLst/>
              <a:rect l="l" t="t" r="r" b="b"/>
              <a:pathLst>
                <a:path w="1240" h="2155" extrusionOk="0">
                  <a:moveTo>
                    <a:pt x="466" y="0"/>
                  </a:moveTo>
                  <a:cubicBezTo>
                    <a:pt x="408" y="0"/>
                    <a:pt x="348" y="13"/>
                    <a:pt x="292" y="40"/>
                  </a:cubicBezTo>
                  <a:cubicBezTo>
                    <a:pt x="88" y="134"/>
                    <a:pt x="0" y="375"/>
                    <a:pt x="94" y="579"/>
                  </a:cubicBezTo>
                  <a:lnTo>
                    <a:pt x="791" y="2025"/>
                  </a:lnTo>
                  <a:cubicBezTo>
                    <a:pt x="827" y="2104"/>
                    <a:pt x="906" y="2154"/>
                    <a:pt x="992" y="2154"/>
                  </a:cubicBezTo>
                  <a:cubicBezTo>
                    <a:pt x="1009" y="2154"/>
                    <a:pt x="1025" y="2153"/>
                    <a:pt x="1041" y="2149"/>
                  </a:cubicBezTo>
                  <a:cubicBezTo>
                    <a:pt x="1162" y="2119"/>
                    <a:pt x="1239" y="1999"/>
                    <a:pt x="1209" y="1878"/>
                  </a:cubicBezTo>
                  <a:lnTo>
                    <a:pt x="861" y="315"/>
                  </a:lnTo>
                  <a:cubicBezTo>
                    <a:pt x="854" y="287"/>
                    <a:pt x="844" y="261"/>
                    <a:pt x="831" y="234"/>
                  </a:cubicBezTo>
                  <a:cubicBezTo>
                    <a:pt x="763" y="87"/>
                    <a:pt x="618" y="0"/>
                    <a:pt x="466" y="0"/>
                  </a:cubicBezTo>
                  <a:close/>
                </a:path>
              </a:pathLst>
            </a:custGeom>
            <a:solidFill>
              <a:srgbClr val="BDE7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6" name="Google Shape;3117;p49">
              <a:extLst>
                <a:ext uri="{FF2B5EF4-FFF2-40B4-BE49-F238E27FC236}">
                  <a16:creationId xmlns:a16="http://schemas.microsoft.com/office/drawing/2014/main" id="{BCD9195A-A64A-C60C-00B0-A120DCC759E0}"/>
                </a:ext>
              </a:extLst>
            </p:cNvPr>
            <p:cNvSpPr/>
            <p:nvPr/>
          </p:nvSpPr>
          <p:spPr>
            <a:xfrm>
              <a:off x="7529184" y="1914527"/>
              <a:ext cx="57398" cy="101721"/>
            </a:xfrm>
            <a:custGeom>
              <a:avLst/>
              <a:gdLst/>
              <a:ahLst/>
              <a:cxnLst/>
              <a:rect l="l" t="t" r="r" b="b"/>
              <a:pathLst>
                <a:path w="1216" h="2155" extrusionOk="0">
                  <a:moveTo>
                    <a:pt x="240" y="0"/>
                  </a:moveTo>
                  <a:cubicBezTo>
                    <a:pt x="208" y="0"/>
                    <a:pt x="175" y="7"/>
                    <a:pt x="144" y="22"/>
                  </a:cubicBezTo>
                  <a:cubicBezTo>
                    <a:pt x="47" y="69"/>
                    <a:pt x="0" y="176"/>
                    <a:pt x="24" y="276"/>
                  </a:cubicBezTo>
                  <a:lnTo>
                    <a:pt x="372" y="1840"/>
                  </a:lnTo>
                  <a:cubicBezTo>
                    <a:pt x="418" y="2027"/>
                    <a:pt x="586" y="2154"/>
                    <a:pt x="770" y="2154"/>
                  </a:cubicBezTo>
                  <a:cubicBezTo>
                    <a:pt x="800" y="2154"/>
                    <a:pt x="830" y="2151"/>
                    <a:pt x="860" y="2144"/>
                  </a:cubicBezTo>
                  <a:cubicBezTo>
                    <a:pt x="1078" y="2090"/>
                    <a:pt x="1215" y="1873"/>
                    <a:pt x="1165" y="1656"/>
                  </a:cubicBezTo>
                  <a:cubicBezTo>
                    <a:pt x="1158" y="1628"/>
                    <a:pt x="1148" y="1599"/>
                    <a:pt x="1135" y="1575"/>
                  </a:cubicBezTo>
                  <a:lnTo>
                    <a:pt x="442" y="129"/>
                  </a:lnTo>
                  <a:cubicBezTo>
                    <a:pt x="406" y="49"/>
                    <a:pt x="325" y="0"/>
                    <a:pt x="240" y="0"/>
                  </a:cubicBezTo>
                  <a:close/>
                </a:path>
              </a:pathLst>
            </a:custGeom>
            <a:solidFill>
              <a:srgbClr val="BDE7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7" name="Google Shape;3118;p49">
              <a:extLst>
                <a:ext uri="{FF2B5EF4-FFF2-40B4-BE49-F238E27FC236}">
                  <a16:creationId xmlns:a16="http://schemas.microsoft.com/office/drawing/2014/main" id="{9FADC6D7-BCEA-FB7B-D6A7-BB98FFAD7EA5}"/>
                </a:ext>
              </a:extLst>
            </p:cNvPr>
            <p:cNvSpPr/>
            <p:nvPr/>
          </p:nvSpPr>
          <p:spPr>
            <a:xfrm>
              <a:off x="7529184" y="1914527"/>
              <a:ext cx="37479" cy="57445"/>
            </a:xfrm>
            <a:custGeom>
              <a:avLst/>
              <a:gdLst/>
              <a:ahLst/>
              <a:cxnLst/>
              <a:rect l="l" t="t" r="r" b="b"/>
              <a:pathLst>
                <a:path w="794" h="1217" extrusionOk="0">
                  <a:moveTo>
                    <a:pt x="240" y="0"/>
                  </a:moveTo>
                  <a:cubicBezTo>
                    <a:pt x="208" y="0"/>
                    <a:pt x="175" y="7"/>
                    <a:pt x="144" y="22"/>
                  </a:cubicBezTo>
                  <a:cubicBezTo>
                    <a:pt x="47" y="69"/>
                    <a:pt x="0" y="176"/>
                    <a:pt x="24" y="276"/>
                  </a:cubicBezTo>
                  <a:lnTo>
                    <a:pt x="234" y="1217"/>
                  </a:lnTo>
                  <a:cubicBezTo>
                    <a:pt x="452" y="1089"/>
                    <a:pt x="653" y="969"/>
                    <a:pt x="653" y="969"/>
                  </a:cubicBezTo>
                  <a:cubicBezTo>
                    <a:pt x="703" y="939"/>
                    <a:pt x="753" y="902"/>
                    <a:pt x="793" y="862"/>
                  </a:cubicBezTo>
                  <a:lnTo>
                    <a:pt x="442" y="129"/>
                  </a:lnTo>
                  <a:cubicBezTo>
                    <a:pt x="406" y="49"/>
                    <a:pt x="325" y="0"/>
                    <a:pt x="240" y="0"/>
                  </a:cubicBezTo>
                  <a:close/>
                </a:path>
              </a:pathLst>
            </a:custGeom>
            <a:solidFill>
              <a:srgbClr val="BDE7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8" name="Google Shape;3119;p49">
              <a:extLst>
                <a:ext uri="{FF2B5EF4-FFF2-40B4-BE49-F238E27FC236}">
                  <a16:creationId xmlns:a16="http://schemas.microsoft.com/office/drawing/2014/main" id="{ECE06F83-4DE5-5CC8-B1B8-A9B4E1B6F8A8}"/>
                </a:ext>
              </a:extLst>
            </p:cNvPr>
            <p:cNvSpPr/>
            <p:nvPr/>
          </p:nvSpPr>
          <p:spPr>
            <a:xfrm>
              <a:off x="7510540" y="1882996"/>
              <a:ext cx="40972" cy="50695"/>
            </a:xfrm>
            <a:custGeom>
              <a:avLst/>
              <a:gdLst/>
              <a:ahLst/>
              <a:cxnLst/>
              <a:rect l="l" t="t" r="r" b="b"/>
              <a:pathLst>
                <a:path w="868" h="1074" extrusionOk="0">
                  <a:moveTo>
                    <a:pt x="596" y="0"/>
                  </a:moveTo>
                  <a:cubicBezTo>
                    <a:pt x="559" y="0"/>
                    <a:pt x="519" y="3"/>
                    <a:pt x="482" y="7"/>
                  </a:cubicBezTo>
                  <a:cubicBezTo>
                    <a:pt x="482" y="7"/>
                    <a:pt x="251" y="40"/>
                    <a:pt x="0" y="74"/>
                  </a:cubicBezTo>
                  <a:lnTo>
                    <a:pt x="419" y="944"/>
                  </a:lnTo>
                  <a:cubicBezTo>
                    <a:pt x="455" y="1023"/>
                    <a:pt x="534" y="1073"/>
                    <a:pt x="620" y="1073"/>
                  </a:cubicBezTo>
                  <a:cubicBezTo>
                    <a:pt x="637" y="1073"/>
                    <a:pt x="653" y="1072"/>
                    <a:pt x="669" y="1068"/>
                  </a:cubicBezTo>
                  <a:cubicBezTo>
                    <a:pt x="790" y="1038"/>
                    <a:pt x="867" y="918"/>
                    <a:pt x="837" y="797"/>
                  </a:cubicBezTo>
                  <a:lnTo>
                    <a:pt x="660" y="3"/>
                  </a:lnTo>
                  <a:cubicBezTo>
                    <a:pt x="640" y="0"/>
                    <a:pt x="616" y="0"/>
                    <a:pt x="596" y="0"/>
                  </a:cubicBezTo>
                  <a:close/>
                </a:path>
              </a:pathLst>
            </a:custGeom>
            <a:solidFill>
              <a:srgbClr val="BDE7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9" name="Google Shape;3120;p49">
              <a:extLst>
                <a:ext uri="{FF2B5EF4-FFF2-40B4-BE49-F238E27FC236}">
                  <a16:creationId xmlns:a16="http://schemas.microsoft.com/office/drawing/2014/main" id="{F9579B86-8FB9-A2BC-FD1E-6B5A0B1CDA3D}"/>
                </a:ext>
              </a:extLst>
            </p:cNvPr>
            <p:cNvSpPr/>
            <p:nvPr/>
          </p:nvSpPr>
          <p:spPr>
            <a:xfrm>
              <a:off x="7483823" y="1904804"/>
              <a:ext cx="76515" cy="63535"/>
            </a:xfrm>
            <a:custGeom>
              <a:avLst/>
              <a:gdLst/>
              <a:ahLst/>
              <a:cxnLst/>
              <a:rect l="l" t="t" r="r" b="b"/>
              <a:pathLst>
                <a:path w="1621" h="1346" extrusionOk="0">
                  <a:moveTo>
                    <a:pt x="1159" y="0"/>
                  </a:moveTo>
                  <a:cubicBezTo>
                    <a:pt x="1143" y="0"/>
                    <a:pt x="1126" y="1"/>
                    <a:pt x="1108" y="3"/>
                  </a:cubicBezTo>
                  <a:lnTo>
                    <a:pt x="1" y="154"/>
                  </a:lnTo>
                  <a:lnTo>
                    <a:pt x="412" y="1346"/>
                  </a:lnTo>
                  <a:lnTo>
                    <a:pt x="1376" y="780"/>
                  </a:lnTo>
                  <a:cubicBezTo>
                    <a:pt x="1547" y="677"/>
                    <a:pt x="1620" y="469"/>
                    <a:pt x="1557" y="281"/>
                  </a:cubicBezTo>
                  <a:cubicBezTo>
                    <a:pt x="1499" y="110"/>
                    <a:pt x="1338" y="0"/>
                    <a:pt x="1159" y="0"/>
                  </a:cubicBezTo>
                  <a:close/>
                </a:path>
              </a:pathLst>
            </a:custGeom>
            <a:solidFill>
              <a:srgbClr val="FFD8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0" name="Google Shape;3121;p49">
              <a:extLst>
                <a:ext uri="{FF2B5EF4-FFF2-40B4-BE49-F238E27FC236}">
                  <a16:creationId xmlns:a16="http://schemas.microsoft.com/office/drawing/2014/main" id="{AB08EE2C-CBB4-A5B7-29A1-F77318F6CDB3}"/>
                </a:ext>
              </a:extLst>
            </p:cNvPr>
            <p:cNvSpPr/>
            <p:nvPr/>
          </p:nvSpPr>
          <p:spPr>
            <a:xfrm>
              <a:off x="7483823" y="1911270"/>
              <a:ext cx="76515" cy="57068"/>
            </a:xfrm>
            <a:custGeom>
              <a:avLst/>
              <a:gdLst/>
              <a:ahLst/>
              <a:cxnLst/>
              <a:rect l="l" t="t" r="r" b="b"/>
              <a:pathLst>
                <a:path w="1621" h="1209" extrusionOk="0">
                  <a:moveTo>
                    <a:pt x="121" y="1"/>
                  </a:moveTo>
                  <a:lnTo>
                    <a:pt x="1" y="17"/>
                  </a:lnTo>
                  <a:lnTo>
                    <a:pt x="412" y="1209"/>
                  </a:lnTo>
                  <a:lnTo>
                    <a:pt x="1376" y="643"/>
                  </a:lnTo>
                  <a:cubicBezTo>
                    <a:pt x="1547" y="540"/>
                    <a:pt x="1620" y="332"/>
                    <a:pt x="1557" y="144"/>
                  </a:cubicBezTo>
                  <a:cubicBezTo>
                    <a:pt x="1550" y="128"/>
                    <a:pt x="1544" y="114"/>
                    <a:pt x="1537" y="98"/>
                  </a:cubicBezTo>
                  <a:cubicBezTo>
                    <a:pt x="1500" y="168"/>
                    <a:pt x="1447" y="228"/>
                    <a:pt x="1376" y="271"/>
                  </a:cubicBezTo>
                  <a:lnTo>
                    <a:pt x="412" y="841"/>
                  </a:lnTo>
                  <a:lnTo>
                    <a:pt x="121" y="1"/>
                  </a:ln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1" name="Google Shape;3122;p49">
              <a:extLst>
                <a:ext uri="{FF2B5EF4-FFF2-40B4-BE49-F238E27FC236}">
                  <a16:creationId xmlns:a16="http://schemas.microsoft.com/office/drawing/2014/main" id="{E677182A-D24D-FADB-A79E-51B63A19EC3A}"/>
                </a:ext>
              </a:extLst>
            </p:cNvPr>
            <p:cNvSpPr/>
            <p:nvPr/>
          </p:nvSpPr>
          <p:spPr>
            <a:xfrm>
              <a:off x="7265937" y="2022574"/>
              <a:ext cx="28463" cy="81519"/>
            </a:xfrm>
            <a:custGeom>
              <a:avLst/>
              <a:gdLst/>
              <a:ahLst/>
              <a:cxnLst/>
              <a:rect l="l" t="t" r="r" b="b"/>
              <a:pathLst>
                <a:path w="603" h="1727" extrusionOk="0">
                  <a:moveTo>
                    <a:pt x="374" y="1"/>
                  </a:moveTo>
                  <a:cubicBezTo>
                    <a:pt x="264" y="1"/>
                    <a:pt x="170" y="81"/>
                    <a:pt x="158" y="193"/>
                  </a:cubicBezTo>
                  <a:lnTo>
                    <a:pt x="14" y="1485"/>
                  </a:lnTo>
                  <a:cubicBezTo>
                    <a:pt x="0" y="1606"/>
                    <a:pt x="87" y="1713"/>
                    <a:pt x="208" y="1726"/>
                  </a:cubicBezTo>
                  <a:lnTo>
                    <a:pt x="231" y="1726"/>
                  </a:lnTo>
                  <a:cubicBezTo>
                    <a:pt x="342" y="1726"/>
                    <a:pt x="436" y="1646"/>
                    <a:pt x="449" y="1532"/>
                  </a:cubicBezTo>
                  <a:lnTo>
                    <a:pt x="589" y="240"/>
                  </a:lnTo>
                  <a:cubicBezTo>
                    <a:pt x="603" y="123"/>
                    <a:pt x="519" y="16"/>
                    <a:pt x="399" y="2"/>
                  </a:cubicBezTo>
                  <a:cubicBezTo>
                    <a:pt x="391" y="1"/>
                    <a:pt x="382" y="1"/>
                    <a:pt x="374" y="1"/>
                  </a:cubicBezTo>
                  <a:close/>
                </a:path>
              </a:pathLst>
            </a:custGeom>
            <a:solidFill>
              <a:srgbClr val="DADA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2" name="Google Shape;3123;p49">
              <a:extLst>
                <a:ext uri="{FF2B5EF4-FFF2-40B4-BE49-F238E27FC236}">
                  <a16:creationId xmlns:a16="http://schemas.microsoft.com/office/drawing/2014/main" id="{0F98E076-5338-6DD5-E3F0-CFCC483FA053}"/>
                </a:ext>
              </a:extLst>
            </p:cNvPr>
            <p:cNvSpPr/>
            <p:nvPr/>
          </p:nvSpPr>
          <p:spPr>
            <a:xfrm>
              <a:off x="7447147" y="1996471"/>
              <a:ext cx="46825" cy="96529"/>
            </a:xfrm>
            <a:custGeom>
              <a:avLst/>
              <a:gdLst/>
              <a:ahLst/>
              <a:cxnLst/>
              <a:rect l="l" t="t" r="r" b="b"/>
              <a:pathLst>
                <a:path w="992" h="2045" extrusionOk="0">
                  <a:moveTo>
                    <a:pt x="240" y="1"/>
                  </a:moveTo>
                  <a:cubicBezTo>
                    <a:pt x="220" y="1"/>
                    <a:pt x="199" y="4"/>
                    <a:pt x="178" y="10"/>
                  </a:cubicBezTo>
                  <a:cubicBezTo>
                    <a:pt x="64" y="47"/>
                    <a:pt x="1" y="170"/>
                    <a:pt x="34" y="284"/>
                  </a:cubicBezTo>
                  <a:lnTo>
                    <a:pt x="540" y="1891"/>
                  </a:lnTo>
                  <a:cubicBezTo>
                    <a:pt x="570" y="1984"/>
                    <a:pt x="654" y="2045"/>
                    <a:pt x="747" y="2045"/>
                  </a:cubicBezTo>
                  <a:cubicBezTo>
                    <a:pt x="767" y="2045"/>
                    <a:pt x="790" y="2041"/>
                    <a:pt x="811" y="2035"/>
                  </a:cubicBezTo>
                  <a:cubicBezTo>
                    <a:pt x="928" y="1998"/>
                    <a:pt x="991" y="1874"/>
                    <a:pt x="955" y="1760"/>
                  </a:cubicBezTo>
                  <a:lnTo>
                    <a:pt x="453" y="153"/>
                  </a:lnTo>
                  <a:cubicBezTo>
                    <a:pt x="423" y="61"/>
                    <a:pt x="334" y="1"/>
                    <a:pt x="240" y="1"/>
                  </a:cubicBezTo>
                  <a:close/>
                </a:path>
              </a:pathLst>
            </a:custGeom>
            <a:solidFill>
              <a:srgbClr val="DADA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3" name="Google Shape;3124;p49">
              <a:extLst>
                <a:ext uri="{FF2B5EF4-FFF2-40B4-BE49-F238E27FC236}">
                  <a16:creationId xmlns:a16="http://schemas.microsoft.com/office/drawing/2014/main" id="{663E2F65-0E48-DF0E-04B7-8918209D78BF}"/>
                </a:ext>
              </a:extLst>
            </p:cNvPr>
            <p:cNvSpPr/>
            <p:nvPr/>
          </p:nvSpPr>
          <p:spPr>
            <a:xfrm>
              <a:off x="7222605" y="1882005"/>
              <a:ext cx="313566" cy="168324"/>
            </a:xfrm>
            <a:custGeom>
              <a:avLst/>
              <a:gdLst/>
              <a:ahLst/>
              <a:cxnLst/>
              <a:rect l="l" t="t" r="r" b="b"/>
              <a:pathLst>
                <a:path w="6643" h="3566" extrusionOk="0">
                  <a:moveTo>
                    <a:pt x="4867" y="0"/>
                  </a:moveTo>
                  <a:cubicBezTo>
                    <a:pt x="4754" y="0"/>
                    <a:pt x="4640" y="13"/>
                    <a:pt x="4527" y="38"/>
                  </a:cubicBezTo>
                  <a:lnTo>
                    <a:pt x="1728" y="1471"/>
                  </a:lnTo>
                  <a:cubicBezTo>
                    <a:pt x="1441" y="1668"/>
                    <a:pt x="1163" y="1872"/>
                    <a:pt x="895" y="2087"/>
                  </a:cubicBezTo>
                  <a:cubicBezTo>
                    <a:pt x="878" y="2100"/>
                    <a:pt x="861" y="2113"/>
                    <a:pt x="844" y="2127"/>
                  </a:cubicBezTo>
                  <a:cubicBezTo>
                    <a:pt x="823" y="2149"/>
                    <a:pt x="794" y="2160"/>
                    <a:pt x="766" y="2160"/>
                  </a:cubicBezTo>
                  <a:cubicBezTo>
                    <a:pt x="733" y="2160"/>
                    <a:pt x="700" y="2145"/>
                    <a:pt x="677" y="2116"/>
                  </a:cubicBezTo>
                  <a:cubicBezTo>
                    <a:pt x="603" y="2027"/>
                    <a:pt x="493" y="1979"/>
                    <a:pt x="382" y="1979"/>
                  </a:cubicBezTo>
                  <a:cubicBezTo>
                    <a:pt x="305" y="1979"/>
                    <a:pt x="229" y="2006"/>
                    <a:pt x="158" y="2053"/>
                  </a:cubicBezTo>
                  <a:cubicBezTo>
                    <a:pt x="58" y="2127"/>
                    <a:pt x="1" y="2244"/>
                    <a:pt x="1" y="2365"/>
                  </a:cubicBezTo>
                  <a:cubicBezTo>
                    <a:pt x="1" y="2408"/>
                    <a:pt x="8" y="2448"/>
                    <a:pt x="21" y="2492"/>
                  </a:cubicBezTo>
                  <a:lnTo>
                    <a:pt x="75" y="2642"/>
                  </a:lnTo>
                  <a:cubicBezTo>
                    <a:pt x="267" y="3196"/>
                    <a:pt x="785" y="3566"/>
                    <a:pt x="1370" y="3566"/>
                  </a:cubicBezTo>
                  <a:cubicBezTo>
                    <a:pt x="1375" y="3566"/>
                    <a:pt x="1381" y="3566"/>
                    <a:pt x="1387" y="3566"/>
                  </a:cubicBezTo>
                  <a:lnTo>
                    <a:pt x="1407" y="3566"/>
                  </a:lnTo>
                  <a:cubicBezTo>
                    <a:pt x="2729" y="3566"/>
                    <a:pt x="4068" y="3442"/>
                    <a:pt x="5323" y="3003"/>
                  </a:cubicBezTo>
                  <a:cubicBezTo>
                    <a:pt x="6150" y="2716"/>
                    <a:pt x="6642" y="1812"/>
                    <a:pt x="6315" y="972"/>
                  </a:cubicBezTo>
                  <a:cubicBezTo>
                    <a:pt x="6077" y="367"/>
                    <a:pt x="5485" y="0"/>
                    <a:pt x="4867" y="0"/>
                  </a:cubicBezTo>
                  <a:close/>
                </a:path>
              </a:pathLst>
            </a:custGeom>
            <a:solidFill>
              <a:srgbClr val="E6866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4" name="Google Shape;3125;p49">
              <a:extLst>
                <a:ext uri="{FF2B5EF4-FFF2-40B4-BE49-F238E27FC236}">
                  <a16:creationId xmlns:a16="http://schemas.microsoft.com/office/drawing/2014/main" id="{780AC678-B6A3-0FAB-3220-68B172A0EC74}"/>
                </a:ext>
              </a:extLst>
            </p:cNvPr>
            <p:cNvSpPr/>
            <p:nvPr/>
          </p:nvSpPr>
          <p:spPr>
            <a:xfrm>
              <a:off x="7222605" y="1942566"/>
              <a:ext cx="307571" cy="107763"/>
            </a:xfrm>
            <a:custGeom>
              <a:avLst/>
              <a:gdLst/>
              <a:ahLst/>
              <a:cxnLst/>
              <a:rect l="l" t="t" r="r" b="b"/>
              <a:pathLst>
                <a:path w="6516" h="2283" extrusionOk="0">
                  <a:moveTo>
                    <a:pt x="6398" y="0"/>
                  </a:moveTo>
                  <a:cubicBezTo>
                    <a:pt x="6307" y="563"/>
                    <a:pt x="5896" y="1058"/>
                    <a:pt x="5323" y="1258"/>
                  </a:cubicBezTo>
                  <a:cubicBezTo>
                    <a:pt x="4084" y="1689"/>
                    <a:pt x="2762" y="1818"/>
                    <a:pt x="1455" y="1818"/>
                  </a:cubicBezTo>
                  <a:cubicBezTo>
                    <a:pt x="1439" y="1818"/>
                    <a:pt x="1423" y="1818"/>
                    <a:pt x="1407" y="1818"/>
                  </a:cubicBezTo>
                  <a:lnTo>
                    <a:pt x="1387" y="1818"/>
                  </a:lnTo>
                  <a:cubicBezTo>
                    <a:pt x="1379" y="1818"/>
                    <a:pt x="1370" y="1818"/>
                    <a:pt x="1362" y="1818"/>
                  </a:cubicBezTo>
                  <a:cubicBezTo>
                    <a:pt x="780" y="1818"/>
                    <a:pt x="267" y="1448"/>
                    <a:pt x="75" y="897"/>
                  </a:cubicBezTo>
                  <a:lnTo>
                    <a:pt x="64" y="867"/>
                  </a:lnTo>
                  <a:cubicBezTo>
                    <a:pt x="24" y="931"/>
                    <a:pt x="1" y="1005"/>
                    <a:pt x="1" y="1082"/>
                  </a:cubicBezTo>
                  <a:cubicBezTo>
                    <a:pt x="1" y="1125"/>
                    <a:pt x="8" y="1165"/>
                    <a:pt x="21" y="1209"/>
                  </a:cubicBezTo>
                  <a:lnTo>
                    <a:pt x="75" y="1359"/>
                  </a:lnTo>
                  <a:cubicBezTo>
                    <a:pt x="267" y="1913"/>
                    <a:pt x="785" y="2283"/>
                    <a:pt x="1370" y="2283"/>
                  </a:cubicBezTo>
                  <a:cubicBezTo>
                    <a:pt x="1375" y="2283"/>
                    <a:pt x="1381" y="2283"/>
                    <a:pt x="1387" y="2283"/>
                  </a:cubicBezTo>
                  <a:lnTo>
                    <a:pt x="1407" y="2283"/>
                  </a:lnTo>
                  <a:cubicBezTo>
                    <a:pt x="2729" y="2283"/>
                    <a:pt x="4068" y="2159"/>
                    <a:pt x="5323" y="1720"/>
                  </a:cubicBezTo>
                  <a:cubicBezTo>
                    <a:pt x="6050" y="1470"/>
                    <a:pt x="6516" y="740"/>
                    <a:pt x="6398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5" name="Google Shape;3126;p49">
              <a:extLst>
                <a:ext uri="{FF2B5EF4-FFF2-40B4-BE49-F238E27FC236}">
                  <a16:creationId xmlns:a16="http://schemas.microsoft.com/office/drawing/2014/main" id="{77B382CC-85FF-07E3-E254-D3910454E79C}"/>
                </a:ext>
              </a:extLst>
            </p:cNvPr>
            <p:cNvSpPr/>
            <p:nvPr/>
          </p:nvSpPr>
          <p:spPr>
            <a:xfrm>
              <a:off x="7301669" y="1855949"/>
              <a:ext cx="134669" cy="97568"/>
            </a:xfrm>
            <a:custGeom>
              <a:avLst/>
              <a:gdLst/>
              <a:ahLst/>
              <a:cxnLst/>
              <a:rect l="l" t="t" r="r" b="b"/>
              <a:pathLst>
                <a:path w="2853" h="2067" extrusionOk="0">
                  <a:moveTo>
                    <a:pt x="1607" y="0"/>
                  </a:moveTo>
                  <a:cubicBezTo>
                    <a:pt x="719" y="0"/>
                    <a:pt x="0" y="720"/>
                    <a:pt x="0" y="1607"/>
                  </a:cubicBezTo>
                  <a:cubicBezTo>
                    <a:pt x="0" y="1752"/>
                    <a:pt x="20" y="1892"/>
                    <a:pt x="53" y="2023"/>
                  </a:cubicBezTo>
                  <a:cubicBezTo>
                    <a:pt x="55" y="2024"/>
                    <a:pt x="192" y="2067"/>
                    <a:pt x="433" y="2067"/>
                  </a:cubicBezTo>
                  <a:cubicBezTo>
                    <a:pt x="733" y="2067"/>
                    <a:pt x="1191" y="2001"/>
                    <a:pt x="1747" y="1708"/>
                  </a:cubicBezTo>
                  <a:cubicBezTo>
                    <a:pt x="2744" y="1185"/>
                    <a:pt x="2848" y="603"/>
                    <a:pt x="2852" y="590"/>
                  </a:cubicBezTo>
                  <a:cubicBezTo>
                    <a:pt x="2557" y="232"/>
                    <a:pt x="2109" y="0"/>
                    <a:pt x="1607" y="0"/>
                  </a:cubicBezTo>
                  <a:close/>
                </a:path>
              </a:pathLst>
            </a:custGeom>
            <a:solidFill>
              <a:srgbClr val="BDE7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6" name="Google Shape;3127;p49">
              <a:extLst>
                <a:ext uri="{FF2B5EF4-FFF2-40B4-BE49-F238E27FC236}">
                  <a16:creationId xmlns:a16="http://schemas.microsoft.com/office/drawing/2014/main" id="{CB1C7A3A-C42E-287A-5A6C-F4B8D94729D2}"/>
                </a:ext>
              </a:extLst>
            </p:cNvPr>
            <p:cNvSpPr/>
            <p:nvPr/>
          </p:nvSpPr>
          <p:spPr>
            <a:xfrm>
              <a:off x="7301669" y="1855949"/>
              <a:ext cx="86758" cy="97568"/>
            </a:xfrm>
            <a:custGeom>
              <a:avLst/>
              <a:gdLst/>
              <a:ahLst/>
              <a:cxnLst/>
              <a:rect l="l" t="t" r="r" b="b"/>
              <a:pathLst>
                <a:path w="1838" h="2067" extrusionOk="0">
                  <a:moveTo>
                    <a:pt x="1607" y="0"/>
                  </a:moveTo>
                  <a:cubicBezTo>
                    <a:pt x="719" y="0"/>
                    <a:pt x="0" y="720"/>
                    <a:pt x="0" y="1607"/>
                  </a:cubicBezTo>
                  <a:cubicBezTo>
                    <a:pt x="0" y="1752"/>
                    <a:pt x="20" y="1892"/>
                    <a:pt x="53" y="2023"/>
                  </a:cubicBezTo>
                  <a:cubicBezTo>
                    <a:pt x="56" y="2023"/>
                    <a:pt x="196" y="2067"/>
                    <a:pt x="441" y="2067"/>
                  </a:cubicBezTo>
                  <a:cubicBezTo>
                    <a:pt x="458" y="2067"/>
                    <a:pt x="476" y="2066"/>
                    <a:pt x="495" y="2066"/>
                  </a:cubicBezTo>
                  <a:cubicBezTo>
                    <a:pt x="475" y="1919"/>
                    <a:pt x="462" y="1718"/>
                    <a:pt x="462" y="1607"/>
                  </a:cubicBezTo>
                  <a:cubicBezTo>
                    <a:pt x="462" y="797"/>
                    <a:pt x="1061" y="128"/>
                    <a:pt x="1837" y="17"/>
                  </a:cubicBezTo>
                  <a:cubicBezTo>
                    <a:pt x="1764" y="8"/>
                    <a:pt x="1687" y="0"/>
                    <a:pt x="1607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7" name="Google Shape;3128;p49">
              <a:extLst>
                <a:ext uri="{FF2B5EF4-FFF2-40B4-BE49-F238E27FC236}">
                  <a16:creationId xmlns:a16="http://schemas.microsoft.com/office/drawing/2014/main" id="{ACFF98E7-82BD-8CC7-30C6-A22ABDAB289C}"/>
                </a:ext>
              </a:extLst>
            </p:cNvPr>
            <p:cNvSpPr/>
            <p:nvPr/>
          </p:nvSpPr>
          <p:spPr>
            <a:xfrm>
              <a:off x="7305587" y="1975607"/>
              <a:ext cx="110879" cy="91195"/>
            </a:xfrm>
            <a:custGeom>
              <a:avLst/>
              <a:gdLst/>
              <a:ahLst/>
              <a:cxnLst/>
              <a:rect l="l" t="t" r="r" b="b"/>
              <a:pathLst>
                <a:path w="2349" h="1932" extrusionOk="0">
                  <a:moveTo>
                    <a:pt x="2155" y="1"/>
                  </a:moveTo>
                  <a:cubicBezTo>
                    <a:pt x="2146" y="1"/>
                    <a:pt x="2136" y="2"/>
                    <a:pt x="2126" y="3"/>
                  </a:cubicBezTo>
                  <a:lnTo>
                    <a:pt x="596" y="268"/>
                  </a:lnTo>
                  <a:cubicBezTo>
                    <a:pt x="432" y="294"/>
                    <a:pt x="295" y="411"/>
                    <a:pt x="238" y="569"/>
                  </a:cubicBezTo>
                  <a:lnTo>
                    <a:pt x="118" y="914"/>
                  </a:lnTo>
                  <a:cubicBezTo>
                    <a:pt x="1" y="1252"/>
                    <a:pt x="134" y="1627"/>
                    <a:pt x="439" y="1817"/>
                  </a:cubicBezTo>
                  <a:cubicBezTo>
                    <a:pt x="565" y="1894"/>
                    <a:pt x="704" y="1931"/>
                    <a:pt x="841" y="1931"/>
                  </a:cubicBezTo>
                  <a:cubicBezTo>
                    <a:pt x="1103" y="1931"/>
                    <a:pt x="1359" y="1798"/>
                    <a:pt x="1504" y="1556"/>
                  </a:cubicBezTo>
                  <a:lnTo>
                    <a:pt x="2287" y="234"/>
                  </a:lnTo>
                  <a:cubicBezTo>
                    <a:pt x="2349" y="129"/>
                    <a:pt x="2270" y="1"/>
                    <a:pt x="2155" y="1"/>
                  </a:cubicBezTo>
                  <a:close/>
                </a:path>
              </a:pathLst>
            </a:custGeom>
            <a:solidFill>
              <a:srgbClr val="FFD8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8" name="Google Shape;3129;p49">
              <a:extLst>
                <a:ext uri="{FF2B5EF4-FFF2-40B4-BE49-F238E27FC236}">
                  <a16:creationId xmlns:a16="http://schemas.microsoft.com/office/drawing/2014/main" id="{81194951-8DC1-D7C5-DAAC-BB794D5BD3CD}"/>
                </a:ext>
              </a:extLst>
            </p:cNvPr>
            <p:cNvSpPr/>
            <p:nvPr/>
          </p:nvSpPr>
          <p:spPr>
            <a:xfrm>
              <a:off x="7305587" y="1986181"/>
              <a:ext cx="50743" cy="80669"/>
            </a:xfrm>
            <a:custGeom>
              <a:avLst/>
              <a:gdLst/>
              <a:ahLst/>
              <a:cxnLst/>
              <a:rect l="l" t="t" r="r" b="b"/>
              <a:pathLst>
                <a:path w="1075" h="1709" extrusionOk="0">
                  <a:moveTo>
                    <a:pt x="834" y="0"/>
                  </a:moveTo>
                  <a:lnTo>
                    <a:pt x="596" y="44"/>
                  </a:lnTo>
                  <a:cubicBezTo>
                    <a:pt x="432" y="70"/>
                    <a:pt x="295" y="187"/>
                    <a:pt x="238" y="345"/>
                  </a:cubicBezTo>
                  <a:lnTo>
                    <a:pt x="118" y="690"/>
                  </a:lnTo>
                  <a:cubicBezTo>
                    <a:pt x="1" y="1028"/>
                    <a:pt x="134" y="1403"/>
                    <a:pt x="439" y="1593"/>
                  </a:cubicBezTo>
                  <a:cubicBezTo>
                    <a:pt x="565" y="1672"/>
                    <a:pt x="704" y="1709"/>
                    <a:pt x="842" y="1709"/>
                  </a:cubicBezTo>
                  <a:cubicBezTo>
                    <a:pt x="921" y="1709"/>
                    <a:pt x="999" y="1697"/>
                    <a:pt x="1075" y="1674"/>
                  </a:cubicBezTo>
                  <a:cubicBezTo>
                    <a:pt x="1015" y="1654"/>
                    <a:pt x="957" y="1627"/>
                    <a:pt x="901" y="1593"/>
                  </a:cubicBezTo>
                  <a:cubicBezTo>
                    <a:pt x="596" y="1403"/>
                    <a:pt x="463" y="1028"/>
                    <a:pt x="583" y="690"/>
                  </a:cubicBezTo>
                  <a:lnTo>
                    <a:pt x="704" y="345"/>
                  </a:lnTo>
                  <a:cubicBezTo>
                    <a:pt x="730" y="268"/>
                    <a:pt x="774" y="127"/>
                    <a:pt x="834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9" name="Google Shape;3130;p49">
              <a:extLst>
                <a:ext uri="{FF2B5EF4-FFF2-40B4-BE49-F238E27FC236}">
                  <a16:creationId xmlns:a16="http://schemas.microsoft.com/office/drawing/2014/main" id="{B2AC6E8A-5A48-7420-468B-1347E298E27D}"/>
                </a:ext>
              </a:extLst>
            </p:cNvPr>
            <p:cNvSpPr/>
            <p:nvPr/>
          </p:nvSpPr>
          <p:spPr>
            <a:xfrm>
              <a:off x="7446203" y="2046505"/>
              <a:ext cx="72267" cy="72267"/>
            </a:xfrm>
            <a:custGeom>
              <a:avLst/>
              <a:gdLst/>
              <a:ahLst/>
              <a:cxnLst/>
              <a:rect l="l" t="t" r="r" b="b"/>
              <a:pathLst>
                <a:path w="1531" h="1531" extrusionOk="0">
                  <a:moveTo>
                    <a:pt x="767" y="0"/>
                  </a:moveTo>
                  <a:cubicBezTo>
                    <a:pt x="345" y="0"/>
                    <a:pt x="1" y="342"/>
                    <a:pt x="1" y="768"/>
                  </a:cubicBezTo>
                  <a:cubicBezTo>
                    <a:pt x="1" y="1189"/>
                    <a:pt x="345" y="1531"/>
                    <a:pt x="767" y="1531"/>
                  </a:cubicBezTo>
                  <a:cubicBezTo>
                    <a:pt x="1189" y="1531"/>
                    <a:pt x="1530" y="1189"/>
                    <a:pt x="1530" y="768"/>
                  </a:cubicBezTo>
                  <a:cubicBezTo>
                    <a:pt x="1530" y="342"/>
                    <a:pt x="1189" y="0"/>
                    <a:pt x="767" y="0"/>
                  </a:cubicBezTo>
                  <a:close/>
                </a:path>
              </a:pathLst>
            </a:custGeom>
            <a:solidFill>
              <a:srgbClr val="FADA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0" name="Google Shape;3131;p49">
              <a:extLst>
                <a:ext uri="{FF2B5EF4-FFF2-40B4-BE49-F238E27FC236}">
                  <a16:creationId xmlns:a16="http://schemas.microsoft.com/office/drawing/2014/main" id="{7469B8A8-AE25-B4D4-3F19-6E4FD9F88D66}"/>
                </a:ext>
              </a:extLst>
            </p:cNvPr>
            <p:cNvSpPr/>
            <p:nvPr/>
          </p:nvSpPr>
          <p:spPr>
            <a:xfrm>
              <a:off x="7469096" y="2069446"/>
              <a:ext cx="26622" cy="26575"/>
            </a:xfrm>
            <a:custGeom>
              <a:avLst/>
              <a:gdLst/>
              <a:ahLst/>
              <a:cxnLst/>
              <a:rect l="l" t="t" r="r" b="b"/>
              <a:pathLst>
                <a:path w="564" h="563" extrusionOk="0">
                  <a:moveTo>
                    <a:pt x="282" y="1"/>
                  </a:moveTo>
                  <a:cubicBezTo>
                    <a:pt x="129" y="1"/>
                    <a:pt x="1" y="124"/>
                    <a:pt x="1" y="282"/>
                  </a:cubicBezTo>
                  <a:cubicBezTo>
                    <a:pt x="1" y="435"/>
                    <a:pt x="129" y="563"/>
                    <a:pt x="282" y="563"/>
                  </a:cubicBezTo>
                  <a:cubicBezTo>
                    <a:pt x="436" y="563"/>
                    <a:pt x="563" y="435"/>
                    <a:pt x="563" y="282"/>
                  </a:cubicBezTo>
                  <a:cubicBezTo>
                    <a:pt x="563" y="124"/>
                    <a:pt x="436" y="1"/>
                    <a:pt x="282" y="1"/>
                  </a:cubicBezTo>
                  <a:close/>
                </a:path>
              </a:pathLst>
            </a:custGeom>
            <a:solidFill>
              <a:srgbClr val="DADA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1" name="Google Shape;3132;p49">
              <a:extLst>
                <a:ext uri="{FF2B5EF4-FFF2-40B4-BE49-F238E27FC236}">
                  <a16:creationId xmlns:a16="http://schemas.microsoft.com/office/drawing/2014/main" id="{DA08B2C0-5040-7C6D-54E3-816497199567}"/>
                </a:ext>
              </a:extLst>
            </p:cNvPr>
            <p:cNvSpPr/>
            <p:nvPr/>
          </p:nvSpPr>
          <p:spPr>
            <a:xfrm>
              <a:off x="7251870" y="2068974"/>
              <a:ext cx="49987" cy="49799"/>
            </a:xfrm>
            <a:custGeom>
              <a:avLst/>
              <a:gdLst/>
              <a:ahLst/>
              <a:cxnLst/>
              <a:rect l="l" t="t" r="r" b="b"/>
              <a:pathLst>
                <a:path w="1059" h="1055" extrusionOk="0">
                  <a:moveTo>
                    <a:pt x="529" y="0"/>
                  </a:moveTo>
                  <a:cubicBezTo>
                    <a:pt x="238" y="0"/>
                    <a:pt x="0" y="235"/>
                    <a:pt x="0" y="525"/>
                  </a:cubicBezTo>
                  <a:cubicBezTo>
                    <a:pt x="0" y="817"/>
                    <a:pt x="238" y="1055"/>
                    <a:pt x="529" y="1055"/>
                  </a:cubicBezTo>
                  <a:cubicBezTo>
                    <a:pt x="821" y="1055"/>
                    <a:pt x="1058" y="817"/>
                    <a:pt x="1058" y="525"/>
                  </a:cubicBezTo>
                  <a:cubicBezTo>
                    <a:pt x="1058" y="235"/>
                    <a:pt x="821" y="0"/>
                    <a:pt x="529" y="0"/>
                  </a:cubicBezTo>
                  <a:close/>
                </a:path>
              </a:pathLst>
            </a:custGeom>
            <a:solidFill>
              <a:srgbClr val="FADA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2" name="Google Shape;3133;p49">
              <a:extLst>
                <a:ext uri="{FF2B5EF4-FFF2-40B4-BE49-F238E27FC236}">
                  <a16:creationId xmlns:a16="http://schemas.microsoft.com/office/drawing/2014/main" id="{E5D5A5C2-EBB3-9BDF-E3C6-8B984B1D1624}"/>
                </a:ext>
              </a:extLst>
            </p:cNvPr>
            <p:cNvSpPr/>
            <p:nvPr/>
          </p:nvSpPr>
          <p:spPr>
            <a:xfrm>
              <a:off x="7267683" y="2084598"/>
              <a:ext cx="18362" cy="18362"/>
            </a:xfrm>
            <a:custGeom>
              <a:avLst/>
              <a:gdLst/>
              <a:ahLst/>
              <a:cxnLst/>
              <a:rect l="l" t="t" r="r" b="b"/>
              <a:pathLst>
                <a:path w="389" h="389" extrusionOk="0">
                  <a:moveTo>
                    <a:pt x="194" y="1"/>
                  </a:moveTo>
                  <a:cubicBezTo>
                    <a:pt x="87" y="1"/>
                    <a:pt x="0" y="88"/>
                    <a:pt x="0" y="194"/>
                  </a:cubicBezTo>
                  <a:cubicBezTo>
                    <a:pt x="0" y="302"/>
                    <a:pt x="87" y="389"/>
                    <a:pt x="194" y="389"/>
                  </a:cubicBezTo>
                  <a:cubicBezTo>
                    <a:pt x="302" y="389"/>
                    <a:pt x="388" y="302"/>
                    <a:pt x="388" y="194"/>
                  </a:cubicBezTo>
                  <a:cubicBezTo>
                    <a:pt x="388" y="88"/>
                    <a:pt x="302" y="1"/>
                    <a:pt x="194" y="1"/>
                  </a:cubicBezTo>
                  <a:close/>
                </a:path>
              </a:pathLst>
            </a:custGeom>
            <a:solidFill>
              <a:srgbClr val="DADA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3" name="Google Shape;3134;p49">
              <a:extLst>
                <a:ext uri="{FF2B5EF4-FFF2-40B4-BE49-F238E27FC236}">
                  <a16:creationId xmlns:a16="http://schemas.microsoft.com/office/drawing/2014/main" id="{C8D8D055-3F98-8380-5A64-2522BEA5BDD3}"/>
                </a:ext>
              </a:extLst>
            </p:cNvPr>
            <p:cNvSpPr/>
            <p:nvPr/>
          </p:nvSpPr>
          <p:spPr>
            <a:xfrm>
              <a:off x="7463762" y="2063923"/>
              <a:ext cx="37479" cy="37479"/>
            </a:xfrm>
            <a:custGeom>
              <a:avLst/>
              <a:gdLst/>
              <a:ahLst/>
              <a:cxnLst/>
              <a:rect l="l" t="t" r="r" b="b"/>
              <a:pathLst>
                <a:path w="794" h="794" extrusionOk="0">
                  <a:moveTo>
                    <a:pt x="395" y="231"/>
                  </a:moveTo>
                  <a:cubicBezTo>
                    <a:pt x="489" y="231"/>
                    <a:pt x="563" y="305"/>
                    <a:pt x="563" y="395"/>
                  </a:cubicBezTo>
                  <a:cubicBezTo>
                    <a:pt x="563" y="485"/>
                    <a:pt x="489" y="563"/>
                    <a:pt x="395" y="563"/>
                  </a:cubicBezTo>
                  <a:cubicBezTo>
                    <a:pt x="305" y="563"/>
                    <a:pt x="231" y="485"/>
                    <a:pt x="231" y="395"/>
                  </a:cubicBezTo>
                  <a:cubicBezTo>
                    <a:pt x="231" y="305"/>
                    <a:pt x="305" y="231"/>
                    <a:pt x="395" y="231"/>
                  </a:cubicBezTo>
                  <a:close/>
                  <a:moveTo>
                    <a:pt x="395" y="0"/>
                  </a:moveTo>
                  <a:cubicBezTo>
                    <a:pt x="177" y="0"/>
                    <a:pt x="1" y="178"/>
                    <a:pt x="1" y="395"/>
                  </a:cubicBezTo>
                  <a:cubicBezTo>
                    <a:pt x="1" y="616"/>
                    <a:pt x="177" y="793"/>
                    <a:pt x="395" y="793"/>
                  </a:cubicBezTo>
                  <a:cubicBezTo>
                    <a:pt x="616" y="793"/>
                    <a:pt x="794" y="616"/>
                    <a:pt x="794" y="395"/>
                  </a:cubicBezTo>
                  <a:cubicBezTo>
                    <a:pt x="794" y="178"/>
                    <a:pt x="616" y="0"/>
                    <a:pt x="395" y="0"/>
                  </a:cubicBezTo>
                  <a:close/>
                </a:path>
              </a:pathLst>
            </a:custGeom>
            <a:solidFill>
              <a:srgbClr val="6C3D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4" name="Google Shape;3135;p49">
              <a:extLst>
                <a:ext uri="{FF2B5EF4-FFF2-40B4-BE49-F238E27FC236}">
                  <a16:creationId xmlns:a16="http://schemas.microsoft.com/office/drawing/2014/main" id="{1A26D5CD-02E6-A982-7C22-D0F05164C209}"/>
                </a:ext>
              </a:extLst>
            </p:cNvPr>
            <p:cNvSpPr/>
            <p:nvPr/>
          </p:nvSpPr>
          <p:spPr>
            <a:xfrm>
              <a:off x="7262302" y="2079075"/>
              <a:ext cx="29266" cy="29454"/>
            </a:xfrm>
            <a:custGeom>
              <a:avLst/>
              <a:gdLst/>
              <a:ahLst/>
              <a:cxnLst/>
              <a:rect l="l" t="t" r="r" b="b"/>
              <a:pathLst>
                <a:path w="620" h="624" extrusionOk="0">
                  <a:moveTo>
                    <a:pt x="312" y="234"/>
                  </a:moveTo>
                  <a:cubicBezTo>
                    <a:pt x="352" y="234"/>
                    <a:pt x="388" y="268"/>
                    <a:pt x="388" y="311"/>
                  </a:cubicBezTo>
                  <a:cubicBezTo>
                    <a:pt x="388" y="355"/>
                    <a:pt x="352" y="389"/>
                    <a:pt x="312" y="389"/>
                  </a:cubicBezTo>
                  <a:cubicBezTo>
                    <a:pt x="268" y="389"/>
                    <a:pt x="232" y="355"/>
                    <a:pt x="232" y="311"/>
                  </a:cubicBezTo>
                  <a:cubicBezTo>
                    <a:pt x="232" y="268"/>
                    <a:pt x="268" y="234"/>
                    <a:pt x="312" y="234"/>
                  </a:cubicBezTo>
                  <a:close/>
                  <a:moveTo>
                    <a:pt x="312" y="1"/>
                  </a:moveTo>
                  <a:cubicBezTo>
                    <a:pt x="141" y="1"/>
                    <a:pt x="0" y="141"/>
                    <a:pt x="0" y="311"/>
                  </a:cubicBezTo>
                  <a:cubicBezTo>
                    <a:pt x="0" y="483"/>
                    <a:pt x="141" y="623"/>
                    <a:pt x="312" y="623"/>
                  </a:cubicBezTo>
                  <a:cubicBezTo>
                    <a:pt x="482" y="623"/>
                    <a:pt x="620" y="483"/>
                    <a:pt x="620" y="311"/>
                  </a:cubicBezTo>
                  <a:cubicBezTo>
                    <a:pt x="620" y="141"/>
                    <a:pt x="482" y="1"/>
                    <a:pt x="312" y="1"/>
                  </a:cubicBezTo>
                  <a:close/>
                </a:path>
              </a:pathLst>
            </a:custGeom>
            <a:solidFill>
              <a:srgbClr val="6C3D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5" name="Google Shape;3136;p49">
              <a:extLst>
                <a:ext uri="{FF2B5EF4-FFF2-40B4-BE49-F238E27FC236}">
                  <a16:creationId xmlns:a16="http://schemas.microsoft.com/office/drawing/2014/main" id="{619B43CE-D4AF-FA73-4D37-B976B57AED11}"/>
                </a:ext>
              </a:extLst>
            </p:cNvPr>
            <p:cNvSpPr/>
            <p:nvPr/>
          </p:nvSpPr>
          <p:spPr>
            <a:xfrm>
              <a:off x="7217271" y="1826589"/>
              <a:ext cx="376865" cy="297565"/>
            </a:xfrm>
            <a:custGeom>
              <a:avLst/>
              <a:gdLst/>
              <a:ahLst/>
              <a:cxnLst/>
              <a:rect l="l" t="t" r="r" b="b"/>
              <a:pathLst>
                <a:path w="7984" h="6304" extrusionOk="0">
                  <a:moveTo>
                    <a:pt x="6303" y="231"/>
                  </a:moveTo>
                  <a:cubicBezTo>
                    <a:pt x="6433" y="231"/>
                    <a:pt x="6558" y="319"/>
                    <a:pt x="6588" y="452"/>
                  </a:cubicBezTo>
                  <a:lnTo>
                    <a:pt x="6833" y="1543"/>
                  </a:lnTo>
                  <a:lnTo>
                    <a:pt x="6833" y="1543"/>
                  </a:lnTo>
                  <a:cubicBezTo>
                    <a:pt x="6832" y="1541"/>
                    <a:pt x="6827" y="1541"/>
                    <a:pt x="6819" y="1541"/>
                  </a:cubicBezTo>
                  <a:cubicBezTo>
                    <a:pt x="6794" y="1541"/>
                    <a:pt x="6744" y="1546"/>
                    <a:pt x="6742" y="1546"/>
                  </a:cubicBezTo>
                  <a:lnTo>
                    <a:pt x="6491" y="1580"/>
                  </a:lnTo>
                  <a:lnTo>
                    <a:pt x="6042" y="643"/>
                  </a:lnTo>
                  <a:cubicBezTo>
                    <a:pt x="5975" y="499"/>
                    <a:pt x="6039" y="325"/>
                    <a:pt x="6183" y="258"/>
                  </a:cubicBezTo>
                  <a:cubicBezTo>
                    <a:pt x="6222" y="239"/>
                    <a:pt x="6263" y="231"/>
                    <a:pt x="6303" y="231"/>
                  </a:cubicBezTo>
                  <a:close/>
                  <a:moveTo>
                    <a:pt x="6807" y="1772"/>
                  </a:moveTo>
                  <a:cubicBezTo>
                    <a:pt x="6933" y="1772"/>
                    <a:pt x="7054" y="1855"/>
                    <a:pt x="7097" y="1975"/>
                  </a:cubicBezTo>
                  <a:cubicBezTo>
                    <a:pt x="7123" y="2056"/>
                    <a:pt x="7114" y="2142"/>
                    <a:pt x="7077" y="2216"/>
                  </a:cubicBezTo>
                  <a:cubicBezTo>
                    <a:pt x="7054" y="2266"/>
                    <a:pt x="7013" y="2306"/>
                    <a:pt x="6966" y="2334"/>
                  </a:cubicBezTo>
                  <a:lnTo>
                    <a:pt x="6638" y="2527"/>
                  </a:lnTo>
                  <a:cubicBezTo>
                    <a:pt x="6615" y="2280"/>
                    <a:pt x="6531" y="2039"/>
                    <a:pt x="6397" y="1828"/>
                  </a:cubicBezTo>
                  <a:lnTo>
                    <a:pt x="6772" y="1774"/>
                  </a:lnTo>
                  <a:cubicBezTo>
                    <a:pt x="6784" y="1773"/>
                    <a:pt x="6795" y="1772"/>
                    <a:pt x="6807" y="1772"/>
                  </a:cubicBezTo>
                  <a:close/>
                  <a:moveTo>
                    <a:pt x="5379" y="4318"/>
                  </a:moveTo>
                  <a:lnTo>
                    <a:pt x="5453" y="4559"/>
                  </a:lnTo>
                  <a:cubicBezTo>
                    <a:pt x="5386" y="4573"/>
                    <a:pt x="5323" y="4593"/>
                    <a:pt x="5259" y="4619"/>
                  </a:cubicBezTo>
                  <a:lnTo>
                    <a:pt x="5186" y="4382"/>
                  </a:lnTo>
                  <a:cubicBezTo>
                    <a:pt x="5226" y="4369"/>
                    <a:pt x="5266" y="4358"/>
                    <a:pt x="5303" y="4345"/>
                  </a:cubicBezTo>
                  <a:cubicBezTo>
                    <a:pt x="5329" y="4335"/>
                    <a:pt x="5356" y="4328"/>
                    <a:pt x="5379" y="4318"/>
                  </a:cubicBezTo>
                  <a:close/>
                  <a:moveTo>
                    <a:pt x="4985" y="1289"/>
                  </a:moveTo>
                  <a:cubicBezTo>
                    <a:pt x="5570" y="1289"/>
                    <a:pt x="6102" y="1644"/>
                    <a:pt x="6317" y="2176"/>
                  </a:cubicBezTo>
                  <a:cubicBezTo>
                    <a:pt x="6454" y="2524"/>
                    <a:pt x="6444" y="2929"/>
                    <a:pt x="6287" y="3270"/>
                  </a:cubicBezTo>
                  <a:cubicBezTo>
                    <a:pt x="6039" y="3803"/>
                    <a:pt x="5540" y="4037"/>
                    <a:pt x="5008" y="4194"/>
                  </a:cubicBezTo>
                  <a:lnTo>
                    <a:pt x="5002" y="4194"/>
                  </a:lnTo>
                  <a:cubicBezTo>
                    <a:pt x="4576" y="4322"/>
                    <a:pt x="4128" y="4415"/>
                    <a:pt x="3642" y="4486"/>
                  </a:cubicBezTo>
                  <a:lnTo>
                    <a:pt x="4259" y="3451"/>
                  </a:lnTo>
                  <a:cubicBezTo>
                    <a:pt x="4308" y="3364"/>
                    <a:pt x="4308" y="3264"/>
                    <a:pt x="4262" y="3177"/>
                  </a:cubicBezTo>
                  <a:cubicBezTo>
                    <a:pt x="4212" y="3092"/>
                    <a:pt x="4118" y="3040"/>
                    <a:pt x="4021" y="3040"/>
                  </a:cubicBezTo>
                  <a:cubicBezTo>
                    <a:pt x="4008" y="3040"/>
                    <a:pt x="3994" y="3041"/>
                    <a:pt x="3981" y="3043"/>
                  </a:cubicBezTo>
                  <a:cubicBezTo>
                    <a:pt x="3981" y="3043"/>
                    <a:pt x="2451" y="3307"/>
                    <a:pt x="2447" y="3307"/>
                  </a:cubicBezTo>
                  <a:cubicBezTo>
                    <a:pt x="2246" y="3344"/>
                    <a:pt x="2069" y="3491"/>
                    <a:pt x="2002" y="3686"/>
                  </a:cubicBezTo>
                  <a:cubicBezTo>
                    <a:pt x="1958" y="3813"/>
                    <a:pt x="1909" y="3940"/>
                    <a:pt x="1872" y="4067"/>
                  </a:cubicBezTo>
                  <a:cubicBezTo>
                    <a:pt x="1815" y="4255"/>
                    <a:pt x="1821" y="4446"/>
                    <a:pt x="1885" y="4619"/>
                  </a:cubicBezTo>
                  <a:cubicBezTo>
                    <a:pt x="1784" y="4619"/>
                    <a:pt x="1684" y="4623"/>
                    <a:pt x="1583" y="4623"/>
                  </a:cubicBezTo>
                  <a:cubicBezTo>
                    <a:pt x="1447" y="4623"/>
                    <a:pt x="1312" y="4616"/>
                    <a:pt x="1178" y="4586"/>
                  </a:cubicBezTo>
                  <a:cubicBezTo>
                    <a:pt x="773" y="4483"/>
                    <a:pt x="438" y="4185"/>
                    <a:pt x="298" y="3780"/>
                  </a:cubicBezTo>
                  <a:lnTo>
                    <a:pt x="245" y="3626"/>
                  </a:lnTo>
                  <a:cubicBezTo>
                    <a:pt x="208" y="3515"/>
                    <a:pt x="248" y="3388"/>
                    <a:pt x="342" y="3321"/>
                  </a:cubicBezTo>
                  <a:cubicBezTo>
                    <a:pt x="389" y="3288"/>
                    <a:pt x="443" y="3272"/>
                    <a:pt x="498" y="3272"/>
                  </a:cubicBezTo>
                  <a:cubicBezTo>
                    <a:pt x="574" y="3272"/>
                    <a:pt x="650" y="3304"/>
                    <a:pt x="704" y="3364"/>
                  </a:cubicBezTo>
                  <a:cubicBezTo>
                    <a:pt x="749" y="3419"/>
                    <a:pt x="815" y="3446"/>
                    <a:pt x="881" y="3446"/>
                  </a:cubicBezTo>
                  <a:cubicBezTo>
                    <a:pt x="938" y="3446"/>
                    <a:pt x="995" y="3426"/>
                    <a:pt x="1038" y="3384"/>
                  </a:cubicBezTo>
                  <a:cubicBezTo>
                    <a:pt x="1051" y="3374"/>
                    <a:pt x="1594" y="2952"/>
                    <a:pt x="1864" y="2768"/>
                  </a:cubicBezTo>
                  <a:cubicBezTo>
                    <a:pt x="1892" y="2776"/>
                    <a:pt x="1925" y="2782"/>
                    <a:pt x="1969" y="2785"/>
                  </a:cubicBezTo>
                  <a:cubicBezTo>
                    <a:pt x="2060" y="2798"/>
                    <a:pt x="2152" y="2804"/>
                    <a:pt x="2244" y="2804"/>
                  </a:cubicBezTo>
                  <a:cubicBezTo>
                    <a:pt x="2691" y="2804"/>
                    <a:pt x="3146" y="2663"/>
                    <a:pt x="3535" y="2461"/>
                  </a:cubicBezTo>
                  <a:cubicBezTo>
                    <a:pt x="4027" y="2220"/>
                    <a:pt x="4556" y="1855"/>
                    <a:pt x="4733" y="1313"/>
                  </a:cubicBezTo>
                  <a:cubicBezTo>
                    <a:pt x="4817" y="1296"/>
                    <a:pt x="4901" y="1289"/>
                    <a:pt x="4985" y="1289"/>
                  </a:cubicBezTo>
                  <a:close/>
                  <a:moveTo>
                    <a:pt x="4025" y="3273"/>
                  </a:moveTo>
                  <a:cubicBezTo>
                    <a:pt x="4054" y="3273"/>
                    <a:pt x="4076" y="3306"/>
                    <a:pt x="4061" y="3331"/>
                  </a:cubicBezTo>
                  <a:lnTo>
                    <a:pt x="3274" y="4653"/>
                  </a:lnTo>
                  <a:cubicBezTo>
                    <a:pt x="3157" y="4854"/>
                    <a:pt x="2936" y="4968"/>
                    <a:pt x="2715" y="4971"/>
                  </a:cubicBezTo>
                  <a:cubicBezTo>
                    <a:pt x="2598" y="4971"/>
                    <a:pt x="2477" y="4941"/>
                    <a:pt x="2374" y="4874"/>
                  </a:cubicBezTo>
                  <a:cubicBezTo>
                    <a:pt x="2116" y="4717"/>
                    <a:pt x="2002" y="4392"/>
                    <a:pt x="2102" y="4108"/>
                  </a:cubicBezTo>
                  <a:lnTo>
                    <a:pt x="2220" y="3763"/>
                  </a:lnTo>
                  <a:cubicBezTo>
                    <a:pt x="2263" y="3646"/>
                    <a:pt x="2367" y="3559"/>
                    <a:pt x="2487" y="3535"/>
                  </a:cubicBezTo>
                  <a:cubicBezTo>
                    <a:pt x="2487" y="3535"/>
                    <a:pt x="4013" y="3274"/>
                    <a:pt x="4018" y="3274"/>
                  </a:cubicBezTo>
                  <a:cubicBezTo>
                    <a:pt x="4020" y="3273"/>
                    <a:pt x="4023" y="3273"/>
                    <a:pt x="4025" y="3273"/>
                  </a:cubicBezTo>
                  <a:close/>
                  <a:moveTo>
                    <a:pt x="1252" y="4837"/>
                  </a:moveTo>
                  <a:cubicBezTo>
                    <a:pt x="1282" y="4840"/>
                    <a:pt x="1309" y="4844"/>
                    <a:pt x="1339" y="4847"/>
                  </a:cubicBezTo>
                  <a:cubicBezTo>
                    <a:pt x="1379" y="4851"/>
                    <a:pt x="1416" y="4854"/>
                    <a:pt x="1456" y="4854"/>
                  </a:cubicBezTo>
                  <a:lnTo>
                    <a:pt x="1436" y="5041"/>
                  </a:lnTo>
                  <a:cubicBezTo>
                    <a:pt x="1433" y="5041"/>
                    <a:pt x="1379" y="5028"/>
                    <a:pt x="1353" y="5025"/>
                  </a:cubicBezTo>
                  <a:cubicBezTo>
                    <a:pt x="1323" y="5020"/>
                    <a:pt x="1293" y="5017"/>
                    <a:pt x="1264" y="5017"/>
                  </a:cubicBezTo>
                  <a:cubicBezTo>
                    <a:pt x="1253" y="5017"/>
                    <a:pt x="1243" y="5017"/>
                    <a:pt x="1232" y="5018"/>
                  </a:cubicBezTo>
                  <a:lnTo>
                    <a:pt x="1252" y="4837"/>
                  </a:lnTo>
                  <a:close/>
                  <a:moveTo>
                    <a:pt x="1266" y="5249"/>
                  </a:moveTo>
                  <a:cubicBezTo>
                    <a:pt x="1490" y="5249"/>
                    <a:pt x="1677" y="5436"/>
                    <a:pt x="1677" y="5660"/>
                  </a:cubicBezTo>
                  <a:cubicBezTo>
                    <a:pt x="1677" y="5889"/>
                    <a:pt x="1490" y="6073"/>
                    <a:pt x="1266" y="6073"/>
                  </a:cubicBezTo>
                  <a:cubicBezTo>
                    <a:pt x="1038" y="6073"/>
                    <a:pt x="851" y="5889"/>
                    <a:pt x="851" y="5660"/>
                  </a:cubicBezTo>
                  <a:cubicBezTo>
                    <a:pt x="851" y="5436"/>
                    <a:pt x="1041" y="5249"/>
                    <a:pt x="1266" y="5249"/>
                  </a:cubicBezTo>
                  <a:close/>
                  <a:moveTo>
                    <a:pt x="5617" y="4774"/>
                  </a:moveTo>
                  <a:cubicBezTo>
                    <a:pt x="5975" y="4774"/>
                    <a:pt x="6267" y="5065"/>
                    <a:pt x="6267" y="5423"/>
                  </a:cubicBezTo>
                  <a:cubicBezTo>
                    <a:pt x="6267" y="5781"/>
                    <a:pt x="5975" y="6073"/>
                    <a:pt x="5617" y="6073"/>
                  </a:cubicBezTo>
                  <a:cubicBezTo>
                    <a:pt x="5259" y="6073"/>
                    <a:pt x="4971" y="5781"/>
                    <a:pt x="4971" y="5423"/>
                  </a:cubicBezTo>
                  <a:cubicBezTo>
                    <a:pt x="4971" y="5078"/>
                    <a:pt x="5272" y="4774"/>
                    <a:pt x="5617" y="4774"/>
                  </a:cubicBezTo>
                  <a:close/>
                  <a:moveTo>
                    <a:pt x="6298" y="0"/>
                  </a:moveTo>
                  <a:cubicBezTo>
                    <a:pt x="6227" y="0"/>
                    <a:pt x="6155" y="15"/>
                    <a:pt x="6086" y="47"/>
                  </a:cubicBezTo>
                  <a:cubicBezTo>
                    <a:pt x="5825" y="171"/>
                    <a:pt x="5711" y="482"/>
                    <a:pt x="5835" y="743"/>
                  </a:cubicBezTo>
                  <a:lnTo>
                    <a:pt x="6250" y="1614"/>
                  </a:lnTo>
                  <a:lnTo>
                    <a:pt x="6233" y="1614"/>
                  </a:lnTo>
                  <a:cubicBezTo>
                    <a:pt x="5926" y="1269"/>
                    <a:pt x="5470" y="1058"/>
                    <a:pt x="4985" y="1058"/>
                  </a:cubicBezTo>
                  <a:cubicBezTo>
                    <a:pt x="4884" y="1058"/>
                    <a:pt x="4784" y="1068"/>
                    <a:pt x="4687" y="1084"/>
                  </a:cubicBezTo>
                  <a:cubicBezTo>
                    <a:pt x="4359" y="716"/>
                    <a:pt x="3893" y="506"/>
                    <a:pt x="3398" y="506"/>
                  </a:cubicBezTo>
                  <a:cubicBezTo>
                    <a:pt x="2933" y="506"/>
                    <a:pt x="2494" y="690"/>
                    <a:pt x="2170" y="1021"/>
                  </a:cubicBezTo>
                  <a:cubicBezTo>
                    <a:pt x="2122" y="1064"/>
                    <a:pt x="2126" y="1138"/>
                    <a:pt x="2170" y="1185"/>
                  </a:cubicBezTo>
                  <a:cubicBezTo>
                    <a:pt x="2193" y="1207"/>
                    <a:pt x="2222" y="1218"/>
                    <a:pt x="2251" y="1218"/>
                  </a:cubicBezTo>
                  <a:cubicBezTo>
                    <a:pt x="2282" y="1218"/>
                    <a:pt x="2312" y="1206"/>
                    <a:pt x="2334" y="1182"/>
                  </a:cubicBezTo>
                  <a:cubicBezTo>
                    <a:pt x="2618" y="894"/>
                    <a:pt x="2993" y="737"/>
                    <a:pt x="3398" y="737"/>
                  </a:cubicBezTo>
                  <a:cubicBezTo>
                    <a:pt x="3826" y="737"/>
                    <a:pt x="4231" y="920"/>
                    <a:pt x="4512" y="1239"/>
                  </a:cubicBezTo>
                  <a:cubicBezTo>
                    <a:pt x="4536" y="1265"/>
                    <a:pt x="4399" y="1466"/>
                    <a:pt x="4382" y="1490"/>
                  </a:cubicBezTo>
                  <a:cubicBezTo>
                    <a:pt x="4121" y="1875"/>
                    <a:pt x="3692" y="2146"/>
                    <a:pt x="3270" y="2330"/>
                  </a:cubicBezTo>
                  <a:cubicBezTo>
                    <a:pt x="3270" y="2330"/>
                    <a:pt x="3267" y="2330"/>
                    <a:pt x="3267" y="2334"/>
                  </a:cubicBezTo>
                  <a:cubicBezTo>
                    <a:pt x="2831" y="2525"/>
                    <a:pt x="2469" y="2571"/>
                    <a:pt x="2225" y="2571"/>
                  </a:cubicBezTo>
                  <a:cubicBezTo>
                    <a:pt x="2094" y="2571"/>
                    <a:pt x="1996" y="2558"/>
                    <a:pt x="1938" y="2547"/>
                  </a:cubicBezTo>
                  <a:cubicBezTo>
                    <a:pt x="1918" y="2444"/>
                    <a:pt x="1905" y="2337"/>
                    <a:pt x="1905" y="2229"/>
                  </a:cubicBezTo>
                  <a:cubicBezTo>
                    <a:pt x="1905" y="1985"/>
                    <a:pt x="1965" y="1747"/>
                    <a:pt x="2076" y="1533"/>
                  </a:cubicBezTo>
                  <a:cubicBezTo>
                    <a:pt x="2105" y="1476"/>
                    <a:pt x="2085" y="1406"/>
                    <a:pt x="2029" y="1376"/>
                  </a:cubicBezTo>
                  <a:cubicBezTo>
                    <a:pt x="2012" y="1368"/>
                    <a:pt x="1994" y="1364"/>
                    <a:pt x="1977" y="1364"/>
                  </a:cubicBezTo>
                  <a:cubicBezTo>
                    <a:pt x="1934" y="1364"/>
                    <a:pt x="1893" y="1386"/>
                    <a:pt x="1872" y="1426"/>
                  </a:cubicBezTo>
                  <a:cubicBezTo>
                    <a:pt x="1741" y="1671"/>
                    <a:pt x="1674" y="1948"/>
                    <a:pt x="1674" y="2229"/>
                  </a:cubicBezTo>
                  <a:cubicBezTo>
                    <a:pt x="1674" y="2354"/>
                    <a:pt x="1688" y="2474"/>
                    <a:pt x="1714" y="2595"/>
                  </a:cubicBezTo>
                  <a:cubicBezTo>
                    <a:pt x="1447" y="2779"/>
                    <a:pt x="897" y="3201"/>
                    <a:pt x="880" y="3217"/>
                  </a:cubicBezTo>
                  <a:cubicBezTo>
                    <a:pt x="787" y="3103"/>
                    <a:pt x="646" y="3040"/>
                    <a:pt x="499" y="3040"/>
                  </a:cubicBezTo>
                  <a:cubicBezTo>
                    <a:pt x="392" y="3040"/>
                    <a:pt x="291" y="3070"/>
                    <a:pt x="208" y="3133"/>
                  </a:cubicBezTo>
                  <a:cubicBezTo>
                    <a:pt x="77" y="3227"/>
                    <a:pt x="1" y="3378"/>
                    <a:pt x="1" y="3539"/>
                  </a:cubicBezTo>
                  <a:cubicBezTo>
                    <a:pt x="1" y="3592"/>
                    <a:pt x="7" y="3649"/>
                    <a:pt x="27" y="3703"/>
                  </a:cubicBezTo>
                  <a:lnTo>
                    <a:pt x="81" y="3853"/>
                  </a:lnTo>
                  <a:cubicBezTo>
                    <a:pt x="234" y="4302"/>
                    <a:pt x="593" y="4639"/>
                    <a:pt x="1025" y="4780"/>
                  </a:cubicBezTo>
                  <a:lnTo>
                    <a:pt x="994" y="5078"/>
                  </a:lnTo>
                  <a:cubicBezTo>
                    <a:pt x="773" y="5178"/>
                    <a:pt x="619" y="5403"/>
                    <a:pt x="619" y="5660"/>
                  </a:cubicBezTo>
                  <a:cubicBezTo>
                    <a:pt x="619" y="6016"/>
                    <a:pt x="911" y="6303"/>
                    <a:pt x="1266" y="6303"/>
                  </a:cubicBezTo>
                  <a:cubicBezTo>
                    <a:pt x="1620" y="6303"/>
                    <a:pt x="1909" y="6016"/>
                    <a:pt x="1909" y="5660"/>
                  </a:cubicBezTo>
                  <a:cubicBezTo>
                    <a:pt x="1909" y="5453"/>
                    <a:pt x="1808" y="5269"/>
                    <a:pt x="1657" y="5152"/>
                  </a:cubicBezTo>
                  <a:lnTo>
                    <a:pt x="1691" y="4854"/>
                  </a:lnTo>
                  <a:cubicBezTo>
                    <a:pt x="1795" y="4851"/>
                    <a:pt x="1901" y="4851"/>
                    <a:pt x="2005" y="4847"/>
                  </a:cubicBezTo>
                  <a:cubicBezTo>
                    <a:pt x="2073" y="4934"/>
                    <a:pt x="2153" y="5011"/>
                    <a:pt x="2250" y="5072"/>
                  </a:cubicBezTo>
                  <a:cubicBezTo>
                    <a:pt x="2391" y="5158"/>
                    <a:pt x="2551" y="5206"/>
                    <a:pt x="2715" y="5206"/>
                  </a:cubicBezTo>
                  <a:cubicBezTo>
                    <a:pt x="3026" y="5206"/>
                    <a:pt x="3315" y="5038"/>
                    <a:pt x="3475" y="4770"/>
                  </a:cubicBezTo>
                  <a:lnTo>
                    <a:pt x="3491" y="4740"/>
                  </a:lnTo>
                  <a:cubicBezTo>
                    <a:pt x="4018" y="4673"/>
                    <a:pt x="4503" y="4576"/>
                    <a:pt x="4965" y="4449"/>
                  </a:cubicBezTo>
                  <a:lnTo>
                    <a:pt x="5058" y="4747"/>
                  </a:lnTo>
                  <a:cubicBezTo>
                    <a:pt x="4861" y="4908"/>
                    <a:pt x="4737" y="5152"/>
                    <a:pt x="4737" y="5423"/>
                  </a:cubicBezTo>
                  <a:cubicBezTo>
                    <a:pt x="4737" y="5909"/>
                    <a:pt x="5132" y="6303"/>
                    <a:pt x="5617" y="6303"/>
                  </a:cubicBezTo>
                  <a:cubicBezTo>
                    <a:pt x="6102" y="6303"/>
                    <a:pt x="6498" y="5909"/>
                    <a:pt x="6498" y="5423"/>
                  </a:cubicBezTo>
                  <a:cubicBezTo>
                    <a:pt x="6498" y="4965"/>
                    <a:pt x="6142" y="4586"/>
                    <a:pt x="5694" y="4546"/>
                  </a:cubicBezTo>
                  <a:lnTo>
                    <a:pt x="5597" y="4238"/>
                  </a:lnTo>
                  <a:cubicBezTo>
                    <a:pt x="5992" y="4067"/>
                    <a:pt x="6317" y="3756"/>
                    <a:pt x="6494" y="3368"/>
                  </a:cubicBezTo>
                  <a:cubicBezTo>
                    <a:pt x="6581" y="3184"/>
                    <a:pt x="6629" y="2989"/>
                    <a:pt x="6641" y="2796"/>
                  </a:cubicBezTo>
                  <a:lnTo>
                    <a:pt x="6658" y="2785"/>
                  </a:lnTo>
                  <a:lnTo>
                    <a:pt x="6870" y="3729"/>
                  </a:lnTo>
                  <a:cubicBezTo>
                    <a:pt x="6924" y="3966"/>
                    <a:pt x="7148" y="4130"/>
                    <a:pt x="7384" y="4130"/>
                  </a:cubicBezTo>
                  <a:cubicBezTo>
                    <a:pt x="7422" y="4130"/>
                    <a:pt x="7461" y="4126"/>
                    <a:pt x="7499" y="4117"/>
                  </a:cubicBezTo>
                  <a:cubicBezTo>
                    <a:pt x="7814" y="4044"/>
                    <a:pt x="7984" y="3679"/>
                    <a:pt x="7850" y="3388"/>
                  </a:cubicBezTo>
                  <a:lnTo>
                    <a:pt x="7726" y="3127"/>
                  </a:lnTo>
                  <a:cubicBezTo>
                    <a:pt x="7707" y="3085"/>
                    <a:pt x="7665" y="3062"/>
                    <a:pt x="7622" y="3062"/>
                  </a:cubicBezTo>
                  <a:cubicBezTo>
                    <a:pt x="7605" y="3062"/>
                    <a:pt x="7588" y="3065"/>
                    <a:pt x="7573" y="3073"/>
                  </a:cubicBezTo>
                  <a:cubicBezTo>
                    <a:pt x="7515" y="3100"/>
                    <a:pt x="7488" y="3170"/>
                    <a:pt x="7519" y="3227"/>
                  </a:cubicBezTo>
                  <a:lnTo>
                    <a:pt x="7642" y="3485"/>
                  </a:lnTo>
                  <a:cubicBezTo>
                    <a:pt x="7716" y="3649"/>
                    <a:pt x="7622" y="3850"/>
                    <a:pt x="7445" y="3893"/>
                  </a:cubicBezTo>
                  <a:cubicBezTo>
                    <a:pt x="7422" y="3898"/>
                    <a:pt x="7400" y="3901"/>
                    <a:pt x="7377" y="3901"/>
                  </a:cubicBezTo>
                  <a:cubicBezTo>
                    <a:pt x="7245" y="3901"/>
                    <a:pt x="7125" y="3810"/>
                    <a:pt x="7094" y="3675"/>
                  </a:cubicBezTo>
                  <a:lnTo>
                    <a:pt x="6870" y="2661"/>
                  </a:lnTo>
                  <a:lnTo>
                    <a:pt x="7083" y="2534"/>
                  </a:lnTo>
                  <a:cubicBezTo>
                    <a:pt x="7111" y="2518"/>
                    <a:pt x="7134" y="2501"/>
                    <a:pt x="7157" y="2481"/>
                  </a:cubicBezTo>
                  <a:lnTo>
                    <a:pt x="7321" y="2819"/>
                  </a:lnTo>
                  <a:cubicBezTo>
                    <a:pt x="7340" y="2860"/>
                    <a:pt x="7381" y="2885"/>
                    <a:pt x="7424" y="2885"/>
                  </a:cubicBezTo>
                  <a:cubicBezTo>
                    <a:pt x="7441" y="2885"/>
                    <a:pt x="7459" y="2881"/>
                    <a:pt x="7475" y="2872"/>
                  </a:cubicBezTo>
                  <a:cubicBezTo>
                    <a:pt x="7532" y="2845"/>
                    <a:pt x="7559" y="2776"/>
                    <a:pt x="7528" y="2718"/>
                  </a:cubicBezTo>
                  <a:lnTo>
                    <a:pt x="7311" y="2260"/>
                  </a:lnTo>
                  <a:cubicBezTo>
                    <a:pt x="7352" y="2149"/>
                    <a:pt x="7358" y="2022"/>
                    <a:pt x="7315" y="1901"/>
                  </a:cubicBezTo>
                  <a:cubicBezTo>
                    <a:pt x="7274" y="1781"/>
                    <a:pt x="7191" y="1684"/>
                    <a:pt x="7086" y="1620"/>
                  </a:cubicBezTo>
                  <a:lnTo>
                    <a:pt x="6816" y="401"/>
                  </a:lnTo>
                  <a:cubicBezTo>
                    <a:pt x="6757" y="161"/>
                    <a:pt x="6532" y="0"/>
                    <a:pt x="6298" y="0"/>
                  </a:cubicBezTo>
                  <a:close/>
                </a:path>
              </a:pathLst>
            </a:custGeom>
            <a:solidFill>
              <a:srgbClr val="6C3D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57" name="مجموعة 1456">
            <a:extLst>
              <a:ext uri="{FF2B5EF4-FFF2-40B4-BE49-F238E27FC236}">
                <a16:creationId xmlns:a16="http://schemas.microsoft.com/office/drawing/2014/main" id="{9DE6153D-4DE8-FB41-3AAA-706B6C0513AD}"/>
              </a:ext>
            </a:extLst>
          </p:cNvPr>
          <p:cNvGrpSpPr/>
          <p:nvPr/>
        </p:nvGrpSpPr>
        <p:grpSpPr>
          <a:xfrm>
            <a:off x="4871137" y="4255090"/>
            <a:ext cx="1889969" cy="394311"/>
            <a:chOff x="3436917" y="3366363"/>
            <a:chExt cx="1912599" cy="394311"/>
          </a:xfrm>
          <a:noFill/>
        </p:grpSpPr>
        <p:sp>
          <p:nvSpPr>
            <p:cNvPr id="1458" name="Google Shape;8278;p80">
              <a:extLst>
                <a:ext uri="{FF2B5EF4-FFF2-40B4-BE49-F238E27FC236}">
                  <a16:creationId xmlns:a16="http://schemas.microsoft.com/office/drawing/2014/main" id="{9A8A0D18-E41B-6CFE-5198-83AB200F5B2B}"/>
                </a:ext>
              </a:extLst>
            </p:cNvPr>
            <p:cNvSpPr/>
            <p:nvPr/>
          </p:nvSpPr>
          <p:spPr>
            <a:xfrm>
              <a:off x="3497768" y="3366375"/>
              <a:ext cx="1790647" cy="394299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ar-OM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cs typeface="Calibri" panose="020F0502020204030204" pitchFamily="34" charset="0"/>
                </a:rPr>
                <a:t>الزاويــــــــــــة المنعكسة</a:t>
              </a:r>
              <a:endParaRPr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grpSp>
          <p:nvGrpSpPr>
            <p:cNvPr id="1459" name="Google Shape;8279;p80">
              <a:extLst>
                <a:ext uri="{FF2B5EF4-FFF2-40B4-BE49-F238E27FC236}">
                  <a16:creationId xmlns:a16="http://schemas.microsoft.com/office/drawing/2014/main" id="{65968BA9-287A-B1FB-AE46-D18B325F5946}"/>
                </a:ext>
              </a:extLst>
            </p:cNvPr>
            <p:cNvGrpSpPr/>
            <p:nvPr/>
          </p:nvGrpSpPr>
          <p:grpSpPr>
            <a:xfrm>
              <a:off x="5285590" y="3366369"/>
              <a:ext cx="63926" cy="394270"/>
              <a:chOff x="-17869969" y="1213713"/>
              <a:chExt cx="22041" cy="479064"/>
            </a:xfrm>
            <a:grpFill/>
          </p:grpSpPr>
          <p:grpSp>
            <p:nvGrpSpPr>
              <p:cNvPr id="1473" name="Google Shape;8280;p80">
                <a:extLst>
                  <a:ext uri="{FF2B5EF4-FFF2-40B4-BE49-F238E27FC236}">
                    <a16:creationId xmlns:a16="http://schemas.microsoft.com/office/drawing/2014/main" id="{E566A80C-7E8B-ED4E-B281-DC1F741F56C8}"/>
                  </a:ext>
                </a:extLst>
              </p:cNvPr>
              <p:cNvGrpSpPr/>
              <p:nvPr/>
            </p:nvGrpSpPr>
            <p:grpSpPr>
              <a:xfrm>
                <a:off x="-17869969" y="1213713"/>
                <a:ext cx="22041" cy="240957"/>
                <a:chOff x="-36201893" y="294207"/>
                <a:chExt cx="44100" cy="482107"/>
              </a:xfrm>
              <a:grpFill/>
            </p:grpSpPr>
            <p:sp>
              <p:nvSpPr>
                <p:cNvPr id="1480" name="Google Shape;8281;p80">
                  <a:extLst>
                    <a:ext uri="{FF2B5EF4-FFF2-40B4-BE49-F238E27FC236}">
                      <a16:creationId xmlns:a16="http://schemas.microsoft.com/office/drawing/2014/main" id="{97E067AD-C4DF-6AFC-5FEE-C980235749AD}"/>
                    </a:ext>
                  </a:extLst>
                </p:cNvPr>
                <p:cNvSpPr/>
                <p:nvPr/>
              </p:nvSpPr>
              <p:spPr>
                <a:xfrm rot="5400000">
                  <a:off x="-36233093" y="325407"/>
                  <a:ext cx="106500" cy="44100"/>
                </a:xfrm>
                <a:prstGeom prst="triangle">
                  <a:avLst>
                    <a:gd name="adj" fmla="val 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481" name="Google Shape;8282;p80">
                  <a:extLst>
                    <a:ext uri="{FF2B5EF4-FFF2-40B4-BE49-F238E27FC236}">
                      <a16:creationId xmlns:a16="http://schemas.microsoft.com/office/drawing/2014/main" id="{AA99A857-374F-88CA-92D8-4898BDBC1AB7}"/>
                    </a:ext>
                  </a:extLst>
                </p:cNvPr>
                <p:cNvSpPr/>
                <p:nvPr/>
              </p:nvSpPr>
              <p:spPr>
                <a:xfrm rot="5400000">
                  <a:off x="-36233093" y="701014"/>
                  <a:ext cx="106500" cy="44100"/>
                </a:xfrm>
                <a:prstGeom prst="triangle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482" name="Google Shape;8283;p80">
                  <a:extLst>
                    <a:ext uri="{FF2B5EF4-FFF2-40B4-BE49-F238E27FC236}">
                      <a16:creationId xmlns:a16="http://schemas.microsoft.com/office/drawing/2014/main" id="{61323E28-1E5C-B144-2C86-EB1D38D3B160}"/>
                    </a:ext>
                  </a:extLst>
                </p:cNvPr>
                <p:cNvSpPr/>
                <p:nvPr/>
              </p:nvSpPr>
              <p:spPr>
                <a:xfrm rot="5400000">
                  <a:off x="-36233093" y="607112"/>
                  <a:ext cx="106500" cy="44100"/>
                </a:xfrm>
                <a:prstGeom prst="triangle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483" name="Google Shape;8284;p80">
                  <a:extLst>
                    <a:ext uri="{FF2B5EF4-FFF2-40B4-BE49-F238E27FC236}">
                      <a16:creationId xmlns:a16="http://schemas.microsoft.com/office/drawing/2014/main" id="{C53A7338-6C39-BBC1-79B9-BBB73AA9C25F}"/>
                    </a:ext>
                  </a:extLst>
                </p:cNvPr>
                <p:cNvSpPr/>
                <p:nvPr/>
              </p:nvSpPr>
              <p:spPr>
                <a:xfrm rot="5400000">
                  <a:off x="-36233093" y="513211"/>
                  <a:ext cx="106500" cy="44100"/>
                </a:xfrm>
                <a:prstGeom prst="triangle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484" name="Google Shape;8285;p80">
                  <a:extLst>
                    <a:ext uri="{FF2B5EF4-FFF2-40B4-BE49-F238E27FC236}">
                      <a16:creationId xmlns:a16="http://schemas.microsoft.com/office/drawing/2014/main" id="{D423FF88-EF54-5BA4-6372-E1BB0018AF00}"/>
                    </a:ext>
                  </a:extLst>
                </p:cNvPr>
                <p:cNvSpPr/>
                <p:nvPr/>
              </p:nvSpPr>
              <p:spPr>
                <a:xfrm rot="5400000">
                  <a:off x="-36233093" y="419309"/>
                  <a:ext cx="106500" cy="44100"/>
                </a:xfrm>
                <a:prstGeom prst="triangle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grpSp>
            <p:nvGrpSpPr>
              <p:cNvPr id="1474" name="Google Shape;8286;p80">
                <a:extLst>
                  <a:ext uri="{FF2B5EF4-FFF2-40B4-BE49-F238E27FC236}">
                    <a16:creationId xmlns:a16="http://schemas.microsoft.com/office/drawing/2014/main" id="{C972F125-BB45-E496-BC1B-7216BA4BF83B}"/>
                  </a:ext>
                </a:extLst>
              </p:cNvPr>
              <p:cNvGrpSpPr/>
              <p:nvPr/>
            </p:nvGrpSpPr>
            <p:grpSpPr>
              <a:xfrm>
                <a:off x="-17869969" y="1451819"/>
                <a:ext cx="22041" cy="240957"/>
                <a:chOff x="-36201893" y="278045"/>
                <a:chExt cx="44100" cy="482107"/>
              </a:xfrm>
              <a:grpFill/>
            </p:grpSpPr>
            <p:sp>
              <p:nvSpPr>
                <p:cNvPr id="1475" name="Google Shape;8287;p80">
                  <a:extLst>
                    <a:ext uri="{FF2B5EF4-FFF2-40B4-BE49-F238E27FC236}">
                      <a16:creationId xmlns:a16="http://schemas.microsoft.com/office/drawing/2014/main" id="{FD1378B6-7598-5E3D-B5E5-8951F8D2EC44}"/>
                    </a:ext>
                  </a:extLst>
                </p:cNvPr>
                <p:cNvSpPr/>
                <p:nvPr/>
              </p:nvSpPr>
              <p:spPr>
                <a:xfrm rot="5400000">
                  <a:off x="-36233093" y="309245"/>
                  <a:ext cx="106500" cy="44100"/>
                </a:xfrm>
                <a:prstGeom prst="triangle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476" name="Google Shape;8288;p80">
                  <a:extLst>
                    <a:ext uri="{FF2B5EF4-FFF2-40B4-BE49-F238E27FC236}">
                      <a16:creationId xmlns:a16="http://schemas.microsoft.com/office/drawing/2014/main" id="{29A04441-3C0C-3C5E-7D04-0E452BDD2105}"/>
                    </a:ext>
                  </a:extLst>
                </p:cNvPr>
                <p:cNvSpPr/>
                <p:nvPr/>
              </p:nvSpPr>
              <p:spPr>
                <a:xfrm rot="5400000">
                  <a:off x="-36233093" y="684852"/>
                  <a:ext cx="106500" cy="44100"/>
                </a:xfrm>
                <a:prstGeom prst="triangle">
                  <a:avLst>
                    <a:gd name="adj" fmla="val 10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477" name="Google Shape;8289;p80">
                  <a:extLst>
                    <a:ext uri="{FF2B5EF4-FFF2-40B4-BE49-F238E27FC236}">
                      <a16:creationId xmlns:a16="http://schemas.microsoft.com/office/drawing/2014/main" id="{7157E257-EFBB-48E1-1F2D-9023A582F4DB}"/>
                    </a:ext>
                  </a:extLst>
                </p:cNvPr>
                <p:cNvSpPr/>
                <p:nvPr/>
              </p:nvSpPr>
              <p:spPr>
                <a:xfrm rot="5400000">
                  <a:off x="-36233093" y="590950"/>
                  <a:ext cx="106500" cy="44100"/>
                </a:xfrm>
                <a:prstGeom prst="triangle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478" name="Google Shape;8290;p80">
                  <a:extLst>
                    <a:ext uri="{FF2B5EF4-FFF2-40B4-BE49-F238E27FC236}">
                      <a16:creationId xmlns:a16="http://schemas.microsoft.com/office/drawing/2014/main" id="{3AF0D8E3-0BEE-7CF3-061B-4AB57BAAA502}"/>
                    </a:ext>
                  </a:extLst>
                </p:cNvPr>
                <p:cNvSpPr/>
                <p:nvPr/>
              </p:nvSpPr>
              <p:spPr>
                <a:xfrm rot="5400000">
                  <a:off x="-36233093" y="497048"/>
                  <a:ext cx="106500" cy="44100"/>
                </a:xfrm>
                <a:prstGeom prst="triangle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479" name="Google Shape;8291;p80">
                  <a:extLst>
                    <a:ext uri="{FF2B5EF4-FFF2-40B4-BE49-F238E27FC236}">
                      <a16:creationId xmlns:a16="http://schemas.microsoft.com/office/drawing/2014/main" id="{94FDECAA-2BC8-AD50-DEA8-DF84A0E49166}"/>
                    </a:ext>
                  </a:extLst>
                </p:cNvPr>
                <p:cNvSpPr/>
                <p:nvPr/>
              </p:nvSpPr>
              <p:spPr>
                <a:xfrm rot="5400000">
                  <a:off x="-36233093" y="403146"/>
                  <a:ext cx="106500" cy="44100"/>
                </a:xfrm>
                <a:prstGeom prst="triangle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</p:grpSp>
        <p:grpSp>
          <p:nvGrpSpPr>
            <p:cNvPr id="1460" name="Google Shape;8292;p80">
              <a:extLst>
                <a:ext uri="{FF2B5EF4-FFF2-40B4-BE49-F238E27FC236}">
                  <a16:creationId xmlns:a16="http://schemas.microsoft.com/office/drawing/2014/main" id="{5818D124-3969-FDFE-C04D-EF2724733302}"/>
                </a:ext>
              </a:extLst>
            </p:cNvPr>
            <p:cNvGrpSpPr/>
            <p:nvPr/>
          </p:nvGrpSpPr>
          <p:grpSpPr>
            <a:xfrm rot="10800000">
              <a:off x="3436917" y="3366363"/>
              <a:ext cx="63926" cy="394270"/>
              <a:chOff x="18047956" y="3067523"/>
              <a:chExt cx="22041" cy="479064"/>
            </a:xfrm>
            <a:grpFill/>
          </p:grpSpPr>
          <p:grpSp>
            <p:nvGrpSpPr>
              <p:cNvPr id="1461" name="Google Shape;8293;p80">
                <a:extLst>
                  <a:ext uri="{FF2B5EF4-FFF2-40B4-BE49-F238E27FC236}">
                    <a16:creationId xmlns:a16="http://schemas.microsoft.com/office/drawing/2014/main" id="{78339609-8040-5ECB-23EA-79999895B156}"/>
                  </a:ext>
                </a:extLst>
              </p:cNvPr>
              <p:cNvGrpSpPr/>
              <p:nvPr/>
            </p:nvGrpSpPr>
            <p:grpSpPr>
              <a:xfrm>
                <a:off x="18047956" y="3067523"/>
                <a:ext cx="22041" cy="240957"/>
                <a:chOff x="35662705" y="4003311"/>
                <a:chExt cx="44100" cy="482107"/>
              </a:xfrm>
              <a:grpFill/>
            </p:grpSpPr>
            <p:sp>
              <p:nvSpPr>
                <p:cNvPr id="1468" name="Google Shape;8294;p80">
                  <a:extLst>
                    <a:ext uri="{FF2B5EF4-FFF2-40B4-BE49-F238E27FC236}">
                      <a16:creationId xmlns:a16="http://schemas.microsoft.com/office/drawing/2014/main" id="{874B165F-9031-543D-D40C-D8FB05413123}"/>
                    </a:ext>
                  </a:extLst>
                </p:cNvPr>
                <p:cNvSpPr/>
                <p:nvPr/>
              </p:nvSpPr>
              <p:spPr>
                <a:xfrm rot="5400000">
                  <a:off x="35631505" y="4034511"/>
                  <a:ext cx="106500" cy="44100"/>
                </a:xfrm>
                <a:prstGeom prst="triangle">
                  <a:avLst>
                    <a:gd name="adj" fmla="val 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469" name="Google Shape;8295;p80">
                  <a:extLst>
                    <a:ext uri="{FF2B5EF4-FFF2-40B4-BE49-F238E27FC236}">
                      <a16:creationId xmlns:a16="http://schemas.microsoft.com/office/drawing/2014/main" id="{5A6837E9-20DE-6E47-C65D-95066473582A}"/>
                    </a:ext>
                  </a:extLst>
                </p:cNvPr>
                <p:cNvSpPr/>
                <p:nvPr/>
              </p:nvSpPr>
              <p:spPr>
                <a:xfrm rot="5400000">
                  <a:off x="35631505" y="4410118"/>
                  <a:ext cx="106500" cy="44100"/>
                </a:xfrm>
                <a:prstGeom prst="triangle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470" name="Google Shape;8296;p80">
                  <a:extLst>
                    <a:ext uri="{FF2B5EF4-FFF2-40B4-BE49-F238E27FC236}">
                      <a16:creationId xmlns:a16="http://schemas.microsoft.com/office/drawing/2014/main" id="{25651C1C-CAC3-F0BB-BA13-623178395465}"/>
                    </a:ext>
                  </a:extLst>
                </p:cNvPr>
                <p:cNvSpPr/>
                <p:nvPr/>
              </p:nvSpPr>
              <p:spPr>
                <a:xfrm rot="5400000">
                  <a:off x="35631505" y="4316216"/>
                  <a:ext cx="106500" cy="44100"/>
                </a:xfrm>
                <a:prstGeom prst="triangle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471" name="Google Shape;8297;p80">
                  <a:extLst>
                    <a:ext uri="{FF2B5EF4-FFF2-40B4-BE49-F238E27FC236}">
                      <a16:creationId xmlns:a16="http://schemas.microsoft.com/office/drawing/2014/main" id="{8E2F2E7E-67ED-F108-F59D-58BAB51B1A1A}"/>
                    </a:ext>
                  </a:extLst>
                </p:cNvPr>
                <p:cNvSpPr/>
                <p:nvPr/>
              </p:nvSpPr>
              <p:spPr>
                <a:xfrm rot="5400000">
                  <a:off x="35631505" y="4222315"/>
                  <a:ext cx="106500" cy="44100"/>
                </a:xfrm>
                <a:prstGeom prst="triangle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472" name="Google Shape;8298;p80">
                  <a:extLst>
                    <a:ext uri="{FF2B5EF4-FFF2-40B4-BE49-F238E27FC236}">
                      <a16:creationId xmlns:a16="http://schemas.microsoft.com/office/drawing/2014/main" id="{26F23297-D6FA-C947-A8E1-5C8060F0A47E}"/>
                    </a:ext>
                  </a:extLst>
                </p:cNvPr>
                <p:cNvSpPr/>
                <p:nvPr/>
              </p:nvSpPr>
              <p:spPr>
                <a:xfrm rot="5400000">
                  <a:off x="35631505" y="4128413"/>
                  <a:ext cx="106500" cy="44100"/>
                </a:xfrm>
                <a:prstGeom prst="triangle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grpSp>
            <p:nvGrpSpPr>
              <p:cNvPr id="1462" name="Google Shape;8299;p80">
                <a:extLst>
                  <a:ext uri="{FF2B5EF4-FFF2-40B4-BE49-F238E27FC236}">
                    <a16:creationId xmlns:a16="http://schemas.microsoft.com/office/drawing/2014/main" id="{6E86741F-E2BC-8589-6890-1434E012C369}"/>
                  </a:ext>
                </a:extLst>
              </p:cNvPr>
              <p:cNvGrpSpPr/>
              <p:nvPr/>
            </p:nvGrpSpPr>
            <p:grpSpPr>
              <a:xfrm>
                <a:off x="18047956" y="3305629"/>
                <a:ext cx="22041" cy="240957"/>
                <a:chOff x="35662705" y="3987148"/>
                <a:chExt cx="44100" cy="482107"/>
              </a:xfrm>
              <a:grpFill/>
            </p:grpSpPr>
            <p:sp>
              <p:nvSpPr>
                <p:cNvPr id="1463" name="Google Shape;8300;p80">
                  <a:extLst>
                    <a:ext uri="{FF2B5EF4-FFF2-40B4-BE49-F238E27FC236}">
                      <a16:creationId xmlns:a16="http://schemas.microsoft.com/office/drawing/2014/main" id="{0E497F91-E3EC-46A9-EC63-80D9F2EC1867}"/>
                    </a:ext>
                  </a:extLst>
                </p:cNvPr>
                <p:cNvSpPr/>
                <p:nvPr/>
              </p:nvSpPr>
              <p:spPr>
                <a:xfrm rot="5400000">
                  <a:off x="35631505" y="4018348"/>
                  <a:ext cx="106500" cy="44100"/>
                </a:xfrm>
                <a:prstGeom prst="triangle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464" name="Google Shape;8301;p80">
                  <a:extLst>
                    <a:ext uri="{FF2B5EF4-FFF2-40B4-BE49-F238E27FC236}">
                      <a16:creationId xmlns:a16="http://schemas.microsoft.com/office/drawing/2014/main" id="{506704CA-5A99-3098-2A96-AC7C22535C36}"/>
                    </a:ext>
                  </a:extLst>
                </p:cNvPr>
                <p:cNvSpPr/>
                <p:nvPr/>
              </p:nvSpPr>
              <p:spPr>
                <a:xfrm rot="5400000">
                  <a:off x="35631505" y="4393956"/>
                  <a:ext cx="106500" cy="44100"/>
                </a:xfrm>
                <a:prstGeom prst="triangle">
                  <a:avLst>
                    <a:gd name="adj" fmla="val 10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465" name="Google Shape;8302;p80">
                  <a:extLst>
                    <a:ext uri="{FF2B5EF4-FFF2-40B4-BE49-F238E27FC236}">
                      <a16:creationId xmlns:a16="http://schemas.microsoft.com/office/drawing/2014/main" id="{91E2B1FA-7E5C-50E8-719D-1B391FF05680}"/>
                    </a:ext>
                  </a:extLst>
                </p:cNvPr>
                <p:cNvSpPr/>
                <p:nvPr/>
              </p:nvSpPr>
              <p:spPr>
                <a:xfrm rot="5400000">
                  <a:off x="35631505" y="4300054"/>
                  <a:ext cx="106500" cy="44100"/>
                </a:xfrm>
                <a:prstGeom prst="triangle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466" name="Google Shape;8303;p80">
                  <a:extLst>
                    <a:ext uri="{FF2B5EF4-FFF2-40B4-BE49-F238E27FC236}">
                      <a16:creationId xmlns:a16="http://schemas.microsoft.com/office/drawing/2014/main" id="{51715E9D-9B3F-B241-2AE7-ADD2DFB1DDE5}"/>
                    </a:ext>
                  </a:extLst>
                </p:cNvPr>
                <p:cNvSpPr/>
                <p:nvPr/>
              </p:nvSpPr>
              <p:spPr>
                <a:xfrm rot="5400000">
                  <a:off x="35631505" y="4206152"/>
                  <a:ext cx="106500" cy="44100"/>
                </a:xfrm>
                <a:prstGeom prst="triangle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467" name="Google Shape;8304;p80">
                  <a:extLst>
                    <a:ext uri="{FF2B5EF4-FFF2-40B4-BE49-F238E27FC236}">
                      <a16:creationId xmlns:a16="http://schemas.microsoft.com/office/drawing/2014/main" id="{44B896E0-D87B-E7FE-0A1D-27B61C00B0A5}"/>
                    </a:ext>
                  </a:extLst>
                </p:cNvPr>
                <p:cNvSpPr/>
                <p:nvPr/>
              </p:nvSpPr>
              <p:spPr>
                <a:xfrm rot="5400000">
                  <a:off x="35631505" y="4112250"/>
                  <a:ext cx="106500" cy="44100"/>
                </a:xfrm>
                <a:prstGeom prst="triangle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2563414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7" name="Google Shape;1417;p31"/>
          <p:cNvSpPr/>
          <p:nvPr/>
        </p:nvSpPr>
        <p:spPr>
          <a:xfrm>
            <a:off x="3563230" y="138838"/>
            <a:ext cx="2629046" cy="607997"/>
          </a:xfrm>
          <a:custGeom>
            <a:avLst/>
            <a:gdLst/>
            <a:ahLst/>
            <a:cxnLst/>
            <a:rect l="l" t="t" r="r" b="b"/>
            <a:pathLst>
              <a:path w="40258" h="29674" extrusionOk="0">
                <a:moveTo>
                  <a:pt x="36470" y="989"/>
                </a:moveTo>
                <a:cubicBezTo>
                  <a:pt x="36245" y="944"/>
                  <a:pt x="36017" y="903"/>
                  <a:pt x="35785" y="882"/>
                </a:cubicBezTo>
                <a:cubicBezTo>
                  <a:pt x="34672" y="778"/>
                  <a:pt x="33549" y="713"/>
                  <a:pt x="32429" y="685"/>
                </a:cubicBezTo>
                <a:cubicBezTo>
                  <a:pt x="30887" y="640"/>
                  <a:pt x="29346" y="654"/>
                  <a:pt x="27808" y="640"/>
                </a:cubicBezTo>
                <a:cubicBezTo>
                  <a:pt x="27210" y="636"/>
                  <a:pt x="26612" y="640"/>
                  <a:pt x="26014" y="630"/>
                </a:cubicBezTo>
                <a:cubicBezTo>
                  <a:pt x="25308" y="619"/>
                  <a:pt x="24607" y="598"/>
                  <a:pt x="23906" y="560"/>
                </a:cubicBezTo>
                <a:cubicBezTo>
                  <a:pt x="22416" y="477"/>
                  <a:pt x="20926" y="432"/>
                  <a:pt x="19447" y="260"/>
                </a:cubicBezTo>
                <a:cubicBezTo>
                  <a:pt x="17984" y="94"/>
                  <a:pt x="16529" y="18"/>
                  <a:pt x="15064" y="8"/>
                </a:cubicBezTo>
                <a:cubicBezTo>
                  <a:pt x="13765" y="0"/>
                  <a:pt x="12468" y="91"/>
                  <a:pt x="11172" y="198"/>
                </a:cubicBezTo>
                <a:cubicBezTo>
                  <a:pt x="10630" y="246"/>
                  <a:pt x="10080" y="177"/>
                  <a:pt x="9534" y="201"/>
                </a:cubicBezTo>
                <a:cubicBezTo>
                  <a:pt x="8593" y="239"/>
                  <a:pt x="7657" y="180"/>
                  <a:pt x="6720" y="94"/>
                </a:cubicBezTo>
                <a:cubicBezTo>
                  <a:pt x="6565" y="73"/>
                  <a:pt x="6406" y="73"/>
                  <a:pt x="6254" y="91"/>
                </a:cubicBezTo>
                <a:cubicBezTo>
                  <a:pt x="5286" y="270"/>
                  <a:pt x="4318" y="453"/>
                  <a:pt x="3347" y="640"/>
                </a:cubicBezTo>
                <a:cubicBezTo>
                  <a:pt x="2666" y="767"/>
                  <a:pt x="2078" y="1069"/>
                  <a:pt x="1674" y="1694"/>
                </a:cubicBezTo>
                <a:cubicBezTo>
                  <a:pt x="1339" y="2209"/>
                  <a:pt x="958" y="2720"/>
                  <a:pt x="810" y="3342"/>
                </a:cubicBezTo>
                <a:cubicBezTo>
                  <a:pt x="647" y="4010"/>
                  <a:pt x="499" y="4680"/>
                  <a:pt x="513" y="5400"/>
                </a:cubicBezTo>
                <a:cubicBezTo>
                  <a:pt x="516" y="5786"/>
                  <a:pt x="447" y="6170"/>
                  <a:pt x="412" y="6561"/>
                </a:cubicBezTo>
                <a:cubicBezTo>
                  <a:pt x="350" y="7283"/>
                  <a:pt x="277" y="8002"/>
                  <a:pt x="232" y="8731"/>
                </a:cubicBezTo>
                <a:cubicBezTo>
                  <a:pt x="184" y="9426"/>
                  <a:pt x="170" y="10128"/>
                  <a:pt x="149" y="10822"/>
                </a:cubicBezTo>
                <a:cubicBezTo>
                  <a:pt x="119" y="11915"/>
                  <a:pt x="74" y="13006"/>
                  <a:pt x="63" y="14096"/>
                </a:cubicBezTo>
                <a:cubicBezTo>
                  <a:pt x="57" y="15530"/>
                  <a:pt x="122" y="16961"/>
                  <a:pt x="63" y="18382"/>
                </a:cubicBezTo>
                <a:cubicBezTo>
                  <a:pt x="1" y="19844"/>
                  <a:pt x="12" y="21292"/>
                  <a:pt x="132" y="22750"/>
                </a:cubicBezTo>
                <a:cubicBezTo>
                  <a:pt x="212" y="23732"/>
                  <a:pt x="364" y="24700"/>
                  <a:pt x="706" y="25633"/>
                </a:cubicBezTo>
                <a:cubicBezTo>
                  <a:pt x="1194" y="26957"/>
                  <a:pt x="2027" y="27880"/>
                  <a:pt x="3250" y="28419"/>
                </a:cubicBezTo>
                <a:cubicBezTo>
                  <a:pt x="3855" y="28689"/>
                  <a:pt x="4477" y="28875"/>
                  <a:pt x="5106" y="29003"/>
                </a:cubicBezTo>
                <a:cubicBezTo>
                  <a:pt x="5787" y="29145"/>
                  <a:pt x="6478" y="29217"/>
                  <a:pt x="7167" y="29255"/>
                </a:cubicBezTo>
                <a:cubicBezTo>
                  <a:pt x="8963" y="29348"/>
                  <a:pt x="10764" y="29390"/>
                  <a:pt x="12565" y="29477"/>
                </a:cubicBezTo>
                <a:cubicBezTo>
                  <a:pt x="14234" y="29570"/>
                  <a:pt x="15897" y="29597"/>
                  <a:pt x="17566" y="29556"/>
                </a:cubicBezTo>
                <a:cubicBezTo>
                  <a:pt x="18635" y="29528"/>
                  <a:pt x="19702" y="29556"/>
                  <a:pt x="20771" y="29584"/>
                </a:cubicBezTo>
                <a:cubicBezTo>
                  <a:pt x="22388" y="29618"/>
                  <a:pt x="24006" y="29674"/>
                  <a:pt x="25616" y="29542"/>
                </a:cubicBezTo>
                <a:cubicBezTo>
                  <a:pt x="25979" y="29514"/>
                  <a:pt x="26345" y="29501"/>
                  <a:pt x="26709" y="29525"/>
                </a:cubicBezTo>
                <a:cubicBezTo>
                  <a:pt x="26768" y="29528"/>
                  <a:pt x="26830" y="29535"/>
                  <a:pt x="26889" y="29549"/>
                </a:cubicBezTo>
                <a:cubicBezTo>
                  <a:pt x="27130" y="29597"/>
                  <a:pt x="31195" y="28983"/>
                  <a:pt x="31319" y="28979"/>
                </a:cubicBezTo>
                <a:cubicBezTo>
                  <a:pt x="32332" y="28910"/>
                  <a:pt x="33348" y="28837"/>
                  <a:pt x="34361" y="28778"/>
                </a:cubicBezTo>
                <a:cubicBezTo>
                  <a:pt x="35371" y="28710"/>
                  <a:pt x="36379" y="28592"/>
                  <a:pt x="37396" y="28613"/>
                </a:cubicBezTo>
                <a:cubicBezTo>
                  <a:pt x="37942" y="28627"/>
                  <a:pt x="38353" y="28474"/>
                  <a:pt x="38710" y="28094"/>
                </a:cubicBezTo>
                <a:cubicBezTo>
                  <a:pt x="38871" y="27922"/>
                  <a:pt x="39024" y="27727"/>
                  <a:pt x="39148" y="27523"/>
                </a:cubicBezTo>
                <a:cubicBezTo>
                  <a:pt x="39556" y="26836"/>
                  <a:pt x="39805" y="26092"/>
                  <a:pt x="39857" y="25263"/>
                </a:cubicBezTo>
                <a:cubicBezTo>
                  <a:pt x="39978" y="23362"/>
                  <a:pt x="40109" y="21475"/>
                  <a:pt x="40223" y="19571"/>
                </a:cubicBezTo>
                <a:cubicBezTo>
                  <a:pt x="40257" y="19014"/>
                  <a:pt x="40254" y="18457"/>
                  <a:pt x="40251" y="17894"/>
                </a:cubicBezTo>
                <a:cubicBezTo>
                  <a:pt x="40251" y="16463"/>
                  <a:pt x="40223" y="15039"/>
                  <a:pt x="40219" y="13612"/>
                </a:cubicBezTo>
                <a:cubicBezTo>
                  <a:pt x="40216" y="12267"/>
                  <a:pt x="40144" y="10923"/>
                  <a:pt x="40029" y="9585"/>
                </a:cubicBezTo>
                <a:cubicBezTo>
                  <a:pt x="39943" y="8600"/>
                  <a:pt x="39912" y="7622"/>
                  <a:pt x="39839" y="6640"/>
                </a:cubicBezTo>
                <a:cubicBezTo>
                  <a:pt x="39791" y="6028"/>
                  <a:pt x="39742" y="5410"/>
                  <a:pt x="39653" y="4798"/>
                </a:cubicBezTo>
                <a:cubicBezTo>
                  <a:pt x="39493" y="3754"/>
                  <a:pt x="39134" y="2787"/>
                  <a:pt x="38530" y="1922"/>
                </a:cubicBezTo>
                <a:cubicBezTo>
                  <a:pt x="38287" y="1576"/>
                  <a:pt x="38011" y="1314"/>
                  <a:pt x="37606" y="1235"/>
                </a:cubicBezTo>
                <a:cubicBezTo>
                  <a:pt x="37596" y="1231"/>
                  <a:pt x="37582" y="1227"/>
                  <a:pt x="37569" y="1224"/>
                </a:cubicBezTo>
                <a:cubicBezTo>
                  <a:pt x="37499" y="1214"/>
                  <a:pt x="37430" y="1200"/>
                  <a:pt x="37362" y="1186"/>
                </a:cubicBezTo>
                <a:cubicBezTo>
                  <a:pt x="37064" y="1128"/>
                  <a:pt x="36767" y="1051"/>
                  <a:pt x="36470" y="98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BB257C5-E887-4172-82E7-15CD463DEB40}"/>
              </a:ext>
            </a:extLst>
          </p:cNvPr>
          <p:cNvSpPr txBox="1"/>
          <p:nvPr/>
        </p:nvSpPr>
        <p:spPr>
          <a:xfrm>
            <a:off x="3627978" y="181879"/>
            <a:ext cx="24995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OM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الزاويــــــــــــــــــــــــة الحادة</a:t>
            </a:r>
            <a:endParaRPr lang="en-US" sz="2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847FE873-F0C1-74F8-D8C0-6DA72929F0F2}"/>
              </a:ext>
            </a:extLst>
          </p:cNvPr>
          <p:cNvGrpSpPr/>
          <p:nvPr/>
        </p:nvGrpSpPr>
        <p:grpSpPr>
          <a:xfrm>
            <a:off x="3092851" y="954471"/>
            <a:ext cx="3490516" cy="646331"/>
            <a:chOff x="3291284" y="3765554"/>
            <a:chExt cx="3490516" cy="646331"/>
          </a:xfrm>
        </p:grpSpPr>
        <p:sp>
          <p:nvSpPr>
            <p:cNvPr id="3" name="مربع نص 2">
              <a:extLst>
                <a:ext uri="{FF2B5EF4-FFF2-40B4-BE49-F238E27FC236}">
                  <a16:creationId xmlns:a16="http://schemas.microsoft.com/office/drawing/2014/main" id="{A86BC0DC-7CFD-B6F7-C9BA-F0314AC6C35C}"/>
                </a:ext>
              </a:extLst>
            </p:cNvPr>
            <p:cNvSpPr txBox="1"/>
            <p:nvPr/>
          </p:nvSpPr>
          <p:spPr>
            <a:xfrm>
              <a:off x="3291284" y="3765554"/>
              <a:ext cx="349051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OM" sz="3600" b="1" dirty="0">
                  <a:solidFill>
                    <a:srgbClr val="B9238E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قياسها أصغر من 90 </a:t>
              </a:r>
              <a:endParaRPr lang="en-US" sz="3600" b="1" dirty="0">
                <a:solidFill>
                  <a:srgbClr val="B9238E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" name="شكل بيضاوي 4">
              <a:extLst>
                <a:ext uri="{FF2B5EF4-FFF2-40B4-BE49-F238E27FC236}">
                  <a16:creationId xmlns:a16="http://schemas.microsoft.com/office/drawing/2014/main" id="{4C34B43B-0AF0-3B4C-0F65-BBDF908F1264}"/>
                </a:ext>
              </a:extLst>
            </p:cNvPr>
            <p:cNvSpPr/>
            <p:nvPr/>
          </p:nvSpPr>
          <p:spPr>
            <a:xfrm>
              <a:off x="3441700" y="3860803"/>
              <a:ext cx="45719" cy="45719"/>
            </a:xfrm>
            <a:prstGeom prst="ellipse">
              <a:avLst/>
            </a:prstGeom>
            <a:noFill/>
            <a:ln>
              <a:solidFill>
                <a:srgbClr val="B9238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" name="مجموعة 23">
            <a:extLst>
              <a:ext uri="{FF2B5EF4-FFF2-40B4-BE49-F238E27FC236}">
                <a16:creationId xmlns:a16="http://schemas.microsoft.com/office/drawing/2014/main" id="{C2001195-D420-FF07-7851-BC76F8626B70}"/>
              </a:ext>
            </a:extLst>
          </p:cNvPr>
          <p:cNvGrpSpPr/>
          <p:nvPr/>
        </p:nvGrpSpPr>
        <p:grpSpPr>
          <a:xfrm>
            <a:off x="904334" y="1542630"/>
            <a:ext cx="7335331" cy="2551150"/>
            <a:chOff x="902899" y="1866934"/>
            <a:chExt cx="7335331" cy="2551150"/>
          </a:xfrm>
        </p:grpSpPr>
        <p:pic>
          <p:nvPicPr>
            <p:cNvPr id="25" name="Picture 4" descr="البلاستيك 180 درجة منقلة لقياس زاوية، والرياضيات الطالب | Fruugo BH">
              <a:extLst>
                <a:ext uri="{FF2B5EF4-FFF2-40B4-BE49-F238E27FC236}">
                  <a16:creationId xmlns:a16="http://schemas.microsoft.com/office/drawing/2014/main" id="{38901DA5-EF87-E962-F840-340F69EA0F1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62476" y="1878516"/>
              <a:ext cx="2475754" cy="2539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26" name="مجموعة 25">
              <a:extLst>
                <a:ext uri="{FF2B5EF4-FFF2-40B4-BE49-F238E27FC236}">
                  <a16:creationId xmlns:a16="http://schemas.microsoft.com/office/drawing/2014/main" id="{1ACA4C31-4C7A-AF83-5B81-95A5E0764B82}"/>
                </a:ext>
              </a:extLst>
            </p:cNvPr>
            <p:cNvGrpSpPr/>
            <p:nvPr/>
          </p:nvGrpSpPr>
          <p:grpSpPr>
            <a:xfrm>
              <a:off x="7010733" y="2362200"/>
              <a:ext cx="830248" cy="1242060"/>
              <a:chOff x="4747773" y="2272347"/>
              <a:chExt cx="901261" cy="1262270"/>
            </a:xfrm>
          </p:grpSpPr>
          <p:cxnSp>
            <p:nvCxnSpPr>
              <p:cNvPr id="35" name="رابط كسهم مستقيم 34">
                <a:extLst>
                  <a:ext uri="{FF2B5EF4-FFF2-40B4-BE49-F238E27FC236}">
                    <a16:creationId xmlns:a16="http://schemas.microsoft.com/office/drawing/2014/main" id="{A329FFAC-FBA6-4B16-7C85-73D5212C715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47773" y="3518374"/>
                <a:ext cx="901261" cy="16243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رابط كسهم مستقيم 35">
                <a:extLst>
                  <a:ext uri="{FF2B5EF4-FFF2-40B4-BE49-F238E27FC236}">
                    <a16:creationId xmlns:a16="http://schemas.microsoft.com/office/drawing/2014/main" id="{E6223875-B531-49D2-6B5A-D356748DA5A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767132" y="2272347"/>
                <a:ext cx="104357" cy="124297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27" name="Picture 4" descr="البلاستيك 180 درجة منقلة لقياس زاوية، والرياضيات الطالب | Fruugo BH">
              <a:extLst>
                <a:ext uri="{FF2B5EF4-FFF2-40B4-BE49-F238E27FC236}">
                  <a16:creationId xmlns:a16="http://schemas.microsoft.com/office/drawing/2014/main" id="{111C3C00-7D28-17C6-27CB-4A126C9C2B1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52511" y="1885662"/>
              <a:ext cx="2493849" cy="24938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28" name="مجموعة 27">
              <a:extLst>
                <a:ext uri="{FF2B5EF4-FFF2-40B4-BE49-F238E27FC236}">
                  <a16:creationId xmlns:a16="http://schemas.microsoft.com/office/drawing/2014/main" id="{C59F9342-058B-ECA9-DBAE-ADA51AE2C83C}"/>
                </a:ext>
              </a:extLst>
            </p:cNvPr>
            <p:cNvGrpSpPr/>
            <p:nvPr/>
          </p:nvGrpSpPr>
          <p:grpSpPr>
            <a:xfrm>
              <a:off x="4612617" y="2457449"/>
              <a:ext cx="900692" cy="1117864"/>
              <a:chOff x="4764312" y="2393949"/>
              <a:chExt cx="900692" cy="1117864"/>
            </a:xfrm>
          </p:grpSpPr>
          <p:cxnSp>
            <p:nvCxnSpPr>
              <p:cNvPr id="33" name="رابط كسهم مستقيم 32">
                <a:extLst>
                  <a:ext uri="{FF2B5EF4-FFF2-40B4-BE49-F238E27FC236}">
                    <a16:creationId xmlns:a16="http://schemas.microsoft.com/office/drawing/2014/main" id="{883DAE2D-EAE0-9ED1-C222-82FEE33AA87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764312" y="3511812"/>
                <a:ext cx="900692" cy="1"/>
              </a:xfrm>
              <a:prstGeom prst="straightConnector1">
                <a:avLst/>
              </a:prstGeom>
              <a:ln w="19050">
                <a:solidFill>
                  <a:srgbClr val="00B05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رابط كسهم مستقيم 33">
                <a:extLst>
                  <a:ext uri="{FF2B5EF4-FFF2-40B4-BE49-F238E27FC236}">
                    <a16:creationId xmlns:a16="http://schemas.microsoft.com/office/drawing/2014/main" id="{03393A9E-A1C9-B36F-E930-94185AF4F12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771573" y="2393949"/>
                <a:ext cx="665430" cy="1117863"/>
              </a:xfrm>
              <a:prstGeom prst="straightConnector1">
                <a:avLst/>
              </a:prstGeom>
              <a:ln w="19050">
                <a:solidFill>
                  <a:srgbClr val="00B05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29" name="Picture 4" descr="البلاستيك 180 درجة منقلة لقياس زاوية، والرياضيات الطالب | Fruugo BH">
              <a:extLst>
                <a:ext uri="{FF2B5EF4-FFF2-40B4-BE49-F238E27FC236}">
                  <a16:creationId xmlns:a16="http://schemas.microsoft.com/office/drawing/2014/main" id="{37EF3D09-6611-3774-81AB-A9CA3A16078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2899" y="1866934"/>
              <a:ext cx="2493849" cy="24938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30" name="مجموعة 29">
              <a:extLst>
                <a:ext uri="{FF2B5EF4-FFF2-40B4-BE49-F238E27FC236}">
                  <a16:creationId xmlns:a16="http://schemas.microsoft.com/office/drawing/2014/main" id="{32348D40-B077-A707-8682-BFA776C62EC1}"/>
                </a:ext>
              </a:extLst>
            </p:cNvPr>
            <p:cNvGrpSpPr/>
            <p:nvPr/>
          </p:nvGrpSpPr>
          <p:grpSpPr>
            <a:xfrm>
              <a:off x="1160161" y="2837524"/>
              <a:ext cx="1010106" cy="725089"/>
              <a:chOff x="2962290" y="2542178"/>
              <a:chExt cx="1840724" cy="725089"/>
            </a:xfrm>
          </p:grpSpPr>
          <p:cxnSp>
            <p:nvCxnSpPr>
              <p:cNvPr id="31" name="رابط كسهم مستقيم 30">
                <a:extLst>
                  <a:ext uri="{FF2B5EF4-FFF2-40B4-BE49-F238E27FC236}">
                    <a16:creationId xmlns:a16="http://schemas.microsoft.com/office/drawing/2014/main" id="{8A5F2D84-4206-BD61-80A1-2323F1467E3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2962290" y="2542178"/>
                <a:ext cx="1840722" cy="716128"/>
              </a:xfrm>
              <a:prstGeom prst="straightConnector1">
                <a:avLst/>
              </a:prstGeom>
              <a:ln w="19050">
                <a:solidFill>
                  <a:srgbClr val="0070C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رابط كسهم مستقيم 31">
                <a:extLst>
                  <a:ext uri="{FF2B5EF4-FFF2-40B4-BE49-F238E27FC236}">
                    <a16:creationId xmlns:a16="http://schemas.microsoft.com/office/drawing/2014/main" id="{DD619D64-F3C4-9CF2-12AB-CB09DA43C09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962290" y="3258306"/>
                <a:ext cx="1840724" cy="8961"/>
              </a:xfrm>
              <a:prstGeom prst="straightConnector1">
                <a:avLst/>
              </a:prstGeom>
              <a:ln w="19050">
                <a:solidFill>
                  <a:srgbClr val="0070C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7" name="مجموعة 36">
            <a:extLst>
              <a:ext uri="{FF2B5EF4-FFF2-40B4-BE49-F238E27FC236}">
                <a16:creationId xmlns:a16="http://schemas.microsoft.com/office/drawing/2014/main" id="{E2650C4D-D642-F844-5D76-03B3F72BD09C}"/>
              </a:ext>
            </a:extLst>
          </p:cNvPr>
          <p:cNvGrpSpPr/>
          <p:nvPr/>
        </p:nvGrpSpPr>
        <p:grpSpPr>
          <a:xfrm>
            <a:off x="6738720" y="3286830"/>
            <a:ext cx="826271" cy="646331"/>
            <a:chOff x="4589507" y="3672468"/>
            <a:chExt cx="826271" cy="646331"/>
          </a:xfrm>
        </p:grpSpPr>
        <p:sp>
          <p:nvSpPr>
            <p:cNvPr id="38" name="مربع نص 37">
              <a:extLst>
                <a:ext uri="{FF2B5EF4-FFF2-40B4-BE49-F238E27FC236}">
                  <a16:creationId xmlns:a16="http://schemas.microsoft.com/office/drawing/2014/main" id="{B2C8F2DE-D03A-76D9-85E5-82313DE58620}"/>
                </a:ext>
              </a:extLst>
            </p:cNvPr>
            <p:cNvSpPr txBox="1"/>
            <p:nvPr/>
          </p:nvSpPr>
          <p:spPr>
            <a:xfrm>
              <a:off x="4589507" y="3672468"/>
              <a:ext cx="82627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OM" sz="3600" b="1" dirty="0">
                  <a:solidFill>
                    <a:schemeClr val="bg2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85 </a:t>
              </a:r>
              <a:endParaRPr lang="en-US" sz="3600" b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9" name="شكل بيضاوي 38">
              <a:extLst>
                <a:ext uri="{FF2B5EF4-FFF2-40B4-BE49-F238E27FC236}">
                  <a16:creationId xmlns:a16="http://schemas.microsoft.com/office/drawing/2014/main" id="{AB00661A-E350-5545-A686-BF7042AEB6EB}"/>
                </a:ext>
              </a:extLst>
            </p:cNvPr>
            <p:cNvSpPr/>
            <p:nvPr/>
          </p:nvSpPr>
          <p:spPr>
            <a:xfrm>
              <a:off x="4724483" y="3804358"/>
              <a:ext cx="45719" cy="45719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2">
                    <a:lumMod val="50000"/>
                  </a:schemeClr>
                </a:solidFill>
              </a:endParaRPr>
            </a:p>
          </p:txBody>
        </p:sp>
      </p:grpSp>
      <p:grpSp>
        <p:nvGrpSpPr>
          <p:cNvPr id="40" name="مجموعة 39">
            <a:extLst>
              <a:ext uri="{FF2B5EF4-FFF2-40B4-BE49-F238E27FC236}">
                <a16:creationId xmlns:a16="http://schemas.microsoft.com/office/drawing/2014/main" id="{DF719F00-93F9-A75B-8D75-4758FD30E93C}"/>
              </a:ext>
            </a:extLst>
          </p:cNvPr>
          <p:cNvGrpSpPr/>
          <p:nvPr/>
        </p:nvGrpSpPr>
        <p:grpSpPr>
          <a:xfrm>
            <a:off x="4161337" y="3160310"/>
            <a:ext cx="826271" cy="646331"/>
            <a:chOff x="4589507" y="3672468"/>
            <a:chExt cx="826271" cy="646331"/>
          </a:xfrm>
        </p:grpSpPr>
        <p:sp>
          <p:nvSpPr>
            <p:cNvPr id="41" name="مربع نص 40">
              <a:extLst>
                <a:ext uri="{FF2B5EF4-FFF2-40B4-BE49-F238E27FC236}">
                  <a16:creationId xmlns:a16="http://schemas.microsoft.com/office/drawing/2014/main" id="{B003A903-ACDF-7298-5C9E-512E17BFA88A}"/>
                </a:ext>
              </a:extLst>
            </p:cNvPr>
            <p:cNvSpPr txBox="1"/>
            <p:nvPr/>
          </p:nvSpPr>
          <p:spPr>
            <a:xfrm>
              <a:off x="4589507" y="3672468"/>
              <a:ext cx="82627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OM" sz="3600" b="1" dirty="0">
                  <a:solidFill>
                    <a:srgbClr val="00B05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60 </a:t>
              </a:r>
              <a:endParaRPr lang="en-US" sz="36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2" name="شكل بيضاوي 41">
              <a:extLst>
                <a:ext uri="{FF2B5EF4-FFF2-40B4-BE49-F238E27FC236}">
                  <a16:creationId xmlns:a16="http://schemas.microsoft.com/office/drawing/2014/main" id="{46874744-3DE5-DF40-4C22-D6E8D56C33DC}"/>
                </a:ext>
              </a:extLst>
            </p:cNvPr>
            <p:cNvSpPr/>
            <p:nvPr/>
          </p:nvSpPr>
          <p:spPr>
            <a:xfrm>
              <a:off x="4724483" y="3804358"/>
              <a:ext cx="45719" cy="45719"/>
            </a:xfrm>
            <a:prstGeom prst="ellipse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2">
                    <a:lumMod val="50000"/>
                  </a:schemeClr>
                </a:solidFill>
              </a:endParaRPr>
            </a:p>
          </p:txBody>
        </p:sp>
      </p:grpSp>
      <p:grpSp>
        <p:nvGrpSpPr>
          <p:cNvPr id="43" name="مجموعة 42">
            <a:extLst>
              <a:ext uri="{FF2B5EF4-FFF2-40B4-BE49-F238E27FC236}">
                <a16:creationId xmlns:a16="http://schemas.microsoft.com/office/drawing/2014/main" id="{075AA812-5267-A5DE-61A6-EEBA1E0E9697}"/>
              </a:ext>
            </a:extLst>
          </p:cNvPr>
          <p:cNvGrpSpPr/>
          <p:nvPr/>
        </p:nvGrpSpPr>
        <p:grpSpPr>
          <a:xfrm>
            <a:off x="1740946" y="3191217"/>
            <a:ext cx="826271" cy="646331"/>
            <a:chOff x="4589507" y="3672468"/>
            <a:chExt cx="826271" cy="646331"/>
          </a:xfrm>
        </p:grpSpPr>
        <p:sp>
          <p:nvSpPr>
            <p:cNvPr id="44" name="مربع نص 43">
              <a:extLst>
                <a:ext uri="{FF2B5EF4-FFF2-40B4-BE49-F238E27FC236}">
                  <a16:creationId xmlns:a16="http://schemas.microsoft.com/office/drawing/2014/main" id="{76ED7A6B-9C56-8991-D9DE-7E3FBF896A63}"/>
                </a:ext>
              </a:extLst>
            </p:cNvPr>
            <p:cNvSpPr txBox="1"/>
            <p:nvPr/>
          </p:nvSpPr>
          <p:spPr>
            <a:xfrm>
              <a:off x="4589507" y="3672468"/>
              <a:ext cx="82627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OM" sz="3600" b="1" dirty="0">
                  <a:solidFill>
                    <a:srgbClr val="0070C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35 </a:t>
              </a:r>
              <a:endPara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5" name="شكل بيضاوي 44">
              <a:extLst>
                <a:ext uri="{FF2B5EF4-FFF2-40B4-BE49-F238E27FC236}">
                  <a16:creationId xmlns:a16="http://schemas.microsoft.com/office/drawing/2014/main" id="{0B2D2B28-0A42-841A-11F2-BB3BDCB1AD0B}"/>
                </a:ext>
              </a:extLst>
            </p:cNvPr>
            <p:cNvSpPr/>
            <p:nvPr/>
          </p:nvSpPr>
          <p:spPr>
            <a:xfrm>
              <a:off x="4724483" y="3804358"/>
              <a:ext cx="45719" cy="45719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</p:grpSp>
      <p:grpSp>
        <p:nvGrpSpPr>
          <p:cNvPr id="46" name="Google Shape;1426;p31">
            <a:extLst>
              <a:ext uri="{FF2B5EF4-FFF2-40B4-BE49-F238E27FC236}">
                <a16:creationId xmlns:a16="http://schemas.microsoft.com/office/drawing/2014/main" id="{490D4BFC-0489-A0AD-24DF-D27A5F7C1B07}"/>
              </a:ext>
            </a:extLst>
          </p:cNvPr>
          <p:cNvGrpSpPr/>
          <p:nvPr/>
        </p:nvGrpSpPr>
        <p:grpSpPr>
          <a:xfrm rot="1372388">
            <a:off x="3588990" y="250975"/>
            <a:ext cx="352303" cy="338521"/>
            <a:chOff x="2416614" y="-315052"/>
            <a:chExt cx="2274706" cy="2185722"/>
          </a:xfrm>
        </p:grpSpPr>
        <p:sp>
          <p:nvSpPr>
            <p:cNvPr id="47" name="Google Shape;1427;p31">
              <a:extLst>
                <a:ext uri="{FF2B5EF4-FFF2-40B4-BE49-F238E27FC236}">
                  <a16:creationId xmlns:a16="http://schemas.microsoft.com/office/drawing/2014/main" id="{72A850EF-A580-169A-BE3B-68FC7B3324CE}"/>
                </a:ext>
              </a:extLst>
            </p:cNvPr>
            <p:cNvSpPr/>
            <p:nvPr/>
          </p:nvSpPr>
          <p:spPr>
            <a:xfrm>
              <a:off x="2416614" y="-315052"/>
              <a:ext cx="2274706" cy="2185722"/>
            </a:xfrm>
            <a:custGeom>
              <a:avLst/>
              <a:gdLst/>
              <a:ahLst/>
              <a:cxnLst/>
              <a:rect l="l" t="t" r="r" b="b"/>
              <a:pathLst>
                <a:path w="75079" h="72142" extrusionOk="0">
                  <a:moveTo>
                    <a:pt x="37538" y="0"/>
                  </a:moveTo>
                  <a:cubicBezTo>
                    <a:pt x="35486" y="0"/>
                    <a:pt x="33490" y="565"/>
                    <a:pt x="31763" y="1639"/>
                  </a:cubicBezTo>
                  <a:cubicBezTo>
                    <a:pt x="30040" y="2711"/>
                    <a:pt x="28647" y="4252"/>
                    <a:pt x="27738" y="6094"/>
                  </a:cubicBezTo>
                  <a:lnTo>
                    <a:pt x="26170" y="9270"/>
                  </a:lnTo>
                  <a:cubicBezTo>
                    <a:pt x="25872" y="9871"/>
                    <a:pt x="25670" y="10506"/>
                    <a:pt x="25568" y="11158"/>
                  </a:cubicBezTo>
                  <a:cubicBezTo>
                    <a:pt x="25113" y="11639"/>
                    <a:pt x="24734" y="12183"/>
                    <a:pt x="24436" y="12785"/>
                  </a:cubicBezTo>
                  <a:lnTo>
                    <a:pt x="22115" y="17488"/>
                  </a:lnTo>
                  <a:lnTo>
                    <a:pt x="9537" y="19317"/>
                  </a:lnTo>
                  <a:cubicBezTo>
                    <a:pt x="7503" y="19613"/>
                    <a:pt x="5607" y="20458"/>
                    <a:pt x="4056" y="21770"/>
                  </a:cubicBezTo>
                  <a:cubicBezTo>
                    <a:pt x="2505" y="23077"/>
                    <a:pt x="1349" y="24801"/>
                    <a:pt x="713" y="26755"/>
                  </a:cubicBezTo>
                  <a:cubicBezTo>
                    <a:pt x="78" y="28711"/>
                    <a:pt x="1" y="30782"/>
                    <a:pt x="487" y="32756"/>
                  </a:cubicBezTo>
                  <a:cubicBezTo>
                    <a:pt x="974" y="34726"/>
                    <a:pt x="2008" y="36523"/>
                    <a:pt x="3478" y="37960"/>
                  </a:cubicBezTo>
                  <a:lnTo>
                    <a:pt x="12578" y="46831"/>
                  </a:lnTo>
                  <a:lnTo>
                    <a:pt x="10433" y="59358"/>
                  </a:lnTo>
                  <a:cubicBezTo>
                    <a:pt x="10084" y="61381"/>
                    <a:pt x="10304" y="63446"/>
                    <a:pt x="11071" y="65329"/>
                  </a:cubicBezTo>
                  <a:cubicBezTo>
                    <a:pt x="11835" y="67208"/>
                    <a:pt x="13116" y="68840"/>
                    <a:pt x="14778" y="70047"/>
                  </a:cubicBezTo>
                  <a:cubicBezTo>
                    <a:pt x="16664" y="71418"/>
                    <a:pt x="18884" y="72141"/>
                    <a:pt x="21195" y="72141"/>
                  </a:cubicBezTo>
                  <a:cubicBezTo>
                    <a:pt x="22956" y="72141"/>
                    <a:pt x="24717" y="71706"/>
                    <a:pt x="26289" y="70881"/>
                  </a:cubicBezTo>
                  <a:lnTo>
                    <a:pt x="37538" y="64967"/>
                  </a:lnTo>
                  <a:lnTo>
                    <a:pt x="48271" y="70607"/>
                  </a:lnTo>
                  <a:lnTo>
                    <a:pt x="48274" y="70611"/>
                  </a:lnTo>
                  <a:cubicBezTo>
                    <a:pt x="48430" y="70692"/>
                    <a:pt x="48561" y="70759"/>
                    <a:pt x="48689" y="70827"/>
                  </a:cubicBezTo>
                  <a:cubicBezTo>
                    <a:pt x="48720" y="70844"/>
                    <a:pt x="48750" y="70861"/>
                    <a:pt x="48784" y="70878"/>
                  </a:cubicBezTo>
                  <a:lnTo>
                    <a:pt x="48787" y="70881"/>
                  </a:lnTo>
                  <a:cubicBezTo>
                    <a:pt x="50349" y="71699"/>
                    <a:pt x="52086" y="72124"/>
                    <a:pt x="53859" y="72124"/>
                  </a:cubicBezTo>
                  <a:cubicBezTo>
                    <a:pt x="54127" y="72124"/>
                    <a:pt x="54394" y="72115"/>
                    <a:pt x="54661" y="72094"/>
                  </a:cubicBezTo>
                  <a:cubicBezTo>
                    <a:pt x="56709" y="71949"/>
                    <a:pt x="58658" y="71240"/>
                    <a:pt x="60301" y="70047"/>
                  </a:cubicBezTo>
                  <a:cubicBezTo>
                    <a:pt x="61960" y="68840"/>
                    <a:pt x="63244" y="67208"/>
                    <a:pt x="64008" y="65326"/>
                  </a:cubicBezTo>
                  <a:cubicBezTo>
                    <a:pt x="64775" y="63446"/>
                    <a:pt x="64995" y="61381"/>
                    <a:pt x="64646" y="59358"/>
                  </a:cubicBezTo>
                  <a:lnTo>
                    <a:pt x="63576" y="53099"/>
                  </a:lnTo>
                  <a:cubicBezTo>
                    <a:pt x="63443" y="52335"/>
                    <a:pt x="63173" y="51592"/>
                    <a:pt x="62785" y="50916"/>
                  </a:cubicBezTo>
                  <a:cubicBezTo>
                    <a:pt x="62927" y="50153"/>
                    <a:pt x="62933" y="49358"/>
                    <a:pt x="62801" y="48595"/>
                  </a:cubicBezTo>
                  <a:lnTo>
                    <a:pt x="62497" y="46831"/>
                  </a:lnTo>
                  <a:lnTo>
                    <a:pt x="71601" y="37960"/>
                  </a:lnTo>
                  <a:cubicBezTo>
                    <a:pt x="73071" y="36527"/>
                    <a:pt x="74105" y="34726"/>
                    <a:pt x="74592" y="32756"/>
                  </a:cubicBezTo>
                  <a:cubicBezTo>
                    <a:pt x="75078" y="30785"/>
                    <a:pt x="75001" y="28711"/>
                    <a:pt x="74366" y="26758"/>
                  </a:cubicBezTo>
                  <a:cubicBezTo>
                    <a:pt x="73730" y="24801"/>
                    <a:pt x="72574" y="23077"/>
                    <a:pt x="71023" y="21770"/>
                  </a:cubicBezTo>
                  <a:cubicBezTo>
                    <a:pt x="69472" y="20462"/>
                    <a:pt x="67576" y="19613"/>
                    <a:pt x="65542" y="19317"/>
                  </a:cubicBezTo>
                  <a:lnTo>
                    <a:pt x="52964" y="17488"/>
                  </a:lnTo>
                  <a:lnTo>
                    <a:pt x="47341" y="6094"/>
                  </a:lnTo>
                  <a:cubicBezTo>
                    <a:pt x="46432" y="4248"/>
                    <a:pt x="45040" y="2711"/>
                    <a:pt x="43313" y="1639"/>
                  </a:cubicBezTo>
                  <a:cubicBezTo>
                    <a:pt x="41589" y="565"/>
                    <a:pt x="39593" y="0"/>
                    <a:pt x="375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1440000" algn="bl" rotWithShape="0">
                <a:schemeClr val="dk1">
                  <a:alpha val="5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1428;p31">
              <a:extLst>
                <a:ext uri="{FF2B5EF4-FFF2-40B4-BE49-F238E27FC236}">
                  <a16:creationId xmlns:a16="http://schemas.microsoft.com/office/drawing/2014/main" id="{3C2321A0-3B8D-E886-401F-1CB1FEC7938B}"/>
                </a:ext>
              </a:extLst>
            </p:cNvPr>
            <p:cNvSpPr/>
            <p:nvPr/>
          </p:nvSpPr>
          <p:spPr>
            <a:xfrm>
              <a:off x="2753750" y="41200"/>
              <a:ext cx="1600525" cy="1473075"/>
            </a:xfrm>
            <a:custGeom>
              <a:avLst/>
              <a:gdLst/>
              <a:ahLst/>
              <a:cxnLst/>
              <a:rect l="l" t="t" r="r" b="b"/>
              <a:pathLst>
                <a:path w="64021" h="58923" extrusionOk="0">
                  <a:moveTo>
                    <a:pt x="32011" y="0"/>
                  </a:moveTo>
                  <a:cubicBezTo>
                    <a:pt x="30471" y="0"/>
                    <a:pt x="28931" y="803"/>
                    <a:pt x="28140" y="2408"/>
                  </a:cubicBezTo>
                  <a:lnTo>
                    <a:pt x="21979" y="14888"/>
                  </a:lnTo>
                  <a:cubicBezTo>
                    <a:pt x="21351" y="16162"/>
                    <a:pt x="20134" y="17044"/>
                    <a:pt x="18728" y="17250"/>
                  </a:cubicBezTo>
                  <a:lnTo>
                    <a:pt x="4957" y="19250"/>
                  </a:lnTo>
                  <a:cubicBezTo>
                    <a:pt x="1416" y="19765"/>
                    <a:pt x="0" y="24117"/>
                    <a:pt x="2565" y="26614"/>
                  </a:cubicBezTo>
                  <a:lnTo>
                    <a:pt x="12531" y="36330"/>
                  </a:lnTo>
                  <a:cubicBezTo>
                    <a:pt x="13548" y="37320"/>
                    <a:pt x="14011" y="38749"/>
                    <a:pt x="13771" y="40151"/>
                  </a:cubicBezTo>
                  <a:lnTo>
                    <a:pt x="11419" y="53865"/>
                  </a:lnTo>
                  <a:cubicBezTo>
                    <a:pt x="10940" y="56656"/>
                    <a:pt x="13159" y="58922"/>
                    <a:pt x="15674" y="58922"/>
                  </a:cubicBezTo>
                  <a:cubicBezTo>
                    <a:pt x="16338" y="58922"/>
                    <a:pt x="17023" y="58765"/>
                    <a:pt x="17684" y="58417"/>
                  </a:cubicBezTo>
                  <a:lnTo>
                    <a:pt x="30001" y="51942"/>
                  </a:lnTo>
                  <a:cubicBezTo>
                    <a:pt x="30630" y="51611"/>
                    <a:pt x="31320" y="51445"/>
                    <a:pt x="32011" y="51445"/>
                  </a:cubicBezTo>
                  <a:cubicBezTo>
                    <a:pt x="32701" y="51445"/>
                    <a:pt x="33391" y="51611"/>
                    <a:pt x="34020" y="51942"/>
                  </a:cubicBezTo>
                  <a:lnTo>
                    <a:pt x="46337" y="58417"/>
                  </a:lnTo>
                  <a:cubicBezTo>
                    <a:pt x="46998" y="58765"/>
                    <a:pt x="47683" y="58922"/>
                    <a:pt x="48347" y="58922"/>
                  </a:cubicBezTo>
                  <a:cubicBezTo>
                    <a:pt x="50862" y="58922"/>
                    <a:pt x="53081" y="56656"/>
                    <a:pt x="52602" y="53865"/>
                  </a:cubicBezTo>
                  <a:lnTo>
                    <a:pt x="50250" y="40151"/>
                  </a:lnTo>
                  <a:cubicBezTo>
                    <a:pt x="50010" y="38749"/>
                    <a:pt x="50473" y="37320"/>
                    <a:pt x="51490" y="36330"/>
                  </a:cubicBezTo>
                  <a:lnTo>
                    <a:pt x="61456" y="26614"/>
                  </a:lnTo>
                  <a:cubicBezTo>
                    <a:pt x="64021" y="24117"/>
                    <a:pt x="62605" y="19765"/>
                    <a:pt x="59064" y="19250"/>
                  </a:cubicBezTo>
                  <a:lnTo>
                    <a:pt x="45293" y="17250"/>
                  </a:lnTo>
                  <a:cubicBezTo>
                    <a:pt x="43887" y="17044"/>
                    <a:pt x="42670" y="16162"/>
                    <a:pt x="42042" y="14888"/>
                  </a:cubicBezTo>
                  <a:lnTo>
                    <a:pt x="35881" y="2408"/>
                  </a:lnTo>
                  <a:cubicBezTo>
                    <a:pt x="35090" y="803"/>
                    <a:pt x="33550" y="0"/>
                    <a:pt x="3201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1429;p31">
              <a:extLst>
                <a:ext uri="{FF2B5EF4-FFF2-40B4-BE49-F238E27FC236}">
                  <a16:creationId xmlns:a16="http://schemas.microsoft.com/office/drawing/2014/main" id="{AFB2EFBC-2A44-E252-4C8F-1BC8EF55E3FD}"/>
                </a:ext>
              </a:extLst>
            </p:cNvPr>
            <p:cNvSpPr/>
            <p:nvPr/>
          </p:nvSpPr>
          <p:spPr>
            <a:xfrm>
              <a:off x="2753750" y="41250"/>
              <a:ext cx="883275" cy="1473000"/>
            </a:xfrm>
            <a:custGeom>
              <a:avLst/>
              <a:gdLst/>
              <a:ahLst/>
              <a:cxnLst/>
              <a:rect l="l" t="t" r="r" b="b"/>
              <a:pathLst>
                <a:path w="35331" h="58920" extrusionOk="0">
                  <a:moveTo>
                    <a:pt x="32009" y="0"/>
                  </a:moveTo>
                  <a:cubicBezTo>
                    <a:pt x="30470" y="0"/>
                    <a:pt x="28931" y="802"/>
                    <a:pt x="28140" y="2406"/>
                  </a:cubicBezTo>
                  <a:lnTo>
                    <a:pt x="21979" y="14886"/>
                  </a:lnTo>
                  <a:cubicBezTo>
                    <a:pt x="21351" y="16160"/>
                    <a:pt x="20134" y="17042"/>
                    <a:pt x="18728" y="17248"/>
                  </a:cubicBezTo>
                  <a:lnTo>
                    <a:pt x="4957" y="19248"/>
                  </a:lnTo>
                  <a:cubicBezTo>
                    <a:pt x="1416" y="19763"/>
                    <a:pt x="0" y="24115"/>
                    <a:pt x="2565" y="26612"/>
                  </a:cubicBezTo>
                  <a:lnTo>
                    <a:pt x="12531" y="36328"/>
                  </a:lnTo>
                  <a:cubicBezTo>
                    <a:pt x="13548" y="37318"/>
                    <a:pt x="14011" y="38747"/>
                    <a:pt x="13771" y="40149"/>
                  </a:cubicBezTo>
                  <a:lnTo>
                    <a:pt x="11419" y="53863"/>
                  </a:lnTo>
                  <a:cubicBezTo>
                    <a:pt x="10940" y="56655"/>
                    <a:pt x="13155" y="58919"/>
                    <a:pt x="15669" y="58919"/>
                  </a:cubicBezTo>
                  <a:cubicBezTo>
                    <a:pt x="16208" y="58919"/>
                    <a:pt x="16760" y="58815"/>
                    <a:pt x="17302" y="58591"/>
                  </a:cubicBezTo>
                  <a:cubicBezTo>
                    <a:pt x="16538" y="57685"/>
                    <a:pt x="16137" y="56454"/>
                    <a:pt x="16369" y="55100"/>
                  </a:cubicBezTo>
                  <a:lnTo>
                    <a:pt x="18721" y="41386"/>
                  </a:lnTo>
                  <a:cubicBezTo>
                    <a:pt x="18961" y="39984"/>
                    <a:pt x="18498" y="38558"/>
                    <a:pt x="17478" y="37565"/>
                  </a:cubicBezTo>
                  <a:lnTo>
                    <a:pt x="7515" y="27853"/>
                  </a:lnTo>
                  <a:cubicBezTo>
                    <a:pt x="4951" y="25351"/>
                    <a:pt x="6367" y="20999"/>
                    <a:pt x="9908" y="20485"/>
                  </a:cubicBezTo>
                  <a:lnTo>
                    <a:pt x="23679" y="18485"/>
                  </a:lnTo>
                  <a:cubicBezTo>
                    <a:pt x="25085" y="18279"/>
                    <a:pt x="26301" y="17397"/>
                    <a:pt x="26930" y="16123"/>
                  </a:cubicBezTo>
                  <a:lnTo>
                    <a:pt x="33087" y="3643"/>
                  </a:lnTo>
                  <a:cubicBezTo>
                    <a:pt x="33594" y="2619"/>
                    <a:pt x="34408" y="1923"/>
                    <a:pt x="35330" y="1552"/>
                  </a:cubicBezTo>
                  <a:cubicBezTo>
                    <a:pt x="34482" y="517"/>
                    <a:pt x="33245" y="0"/>
                    <a:pt x="32009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1430;p31">
              <a:extLst>
                <a:ext uri="{FF2B5EF4-FFF2-40B4-BE49-F238E27FC236}">
                  <a16:creationId xmlns:a16="http://schemas.microsoft.com/office/drawing/2014/main" id="{DD961BB3-4450-B714-27EB-2CC08BBDD348}"/>
                </a:ext>
              </a:extLst>
            </p:cNvPr>
            <p:cNvSpPr/>
            <p:nvPr/>
          </p:nvSpPr>
          <p:spPr>
            <a:xfrm>
              <a:off x="2752900" y="245575"/>
              <a:ext cx="1347275" cy="1291875"/>
            </a:xfrm>
            <a:custGeom>
              <a:avLst/>
              <a:gdLst/>
              <a:ahLst/>
              <a:cxnLst/>
              <a:rect l="l" t="t" r="r" b="b"/>
              <a:pathLst>
                <a:path w="53891" h="51675" extrusionOk="0">
                  <a:moveTo>
                    <a:pt x="24869" y="0"/>
                  </a:moveTo>
                  <a:cubicBezTo>
                    <a:pt x="24527" y="0"/>
                    <a:pt x="24199" y="189"/>
                    <a:pt x="24038" y="516"/>
                  </a:cubicBezTo>
                  <a:lnTo>
                    <a:pt x="21182" y="6304"/>
                  </a:lnTo>
                  <a:cubicBezTo>
                    <a:pt x="20688" y="7304"/>
                    <a:pt x="19732" y="7997"/>
                    <a:pt x="18627" y="8156"/>
                  </a:cubicBezTo>
                  <a:lnTo>
                    <a:pt x="4860" y="10160"/>
                  </a:lnTo>
                  <a:cubicBezTo>
                    <a:pt x="2866" y="10447"/>
                    <a:pt x="1244" y="11816"/>
                    <a:pt x="622" y="13728"/>
                  </a:cubicBezTo>
                  <a:cubicBezTo>
                    <a:pt x="0" y="15641"/>
                    <a:pt x="510" y="17702"/>
                    <a:pt x="1950" y="19109"/>
                  </a:cubicBezTo>
                  <a:lnTo>
                    <a:pt x="11916" y="28821"/>
                  </a:lnTo>
                  <a:cubicBezTo>
                    <a:pt x="12713" y="29598"/>
                    <a:pt x="13078" y="30719"/>
                    <a:pt x="12889" y="31821"/>
                  </a:cubicBezTo>
                  <a:lnTo>
                    <a:pt x="10537" y="45534"/>
                  </a:lnTo>
                  <a:cubicBezTo>
                    <a:pt x="10199" y="47518"/>
                    <a:pt x="10996" y="49485"/>
                    <a:pt x="12626" y="50667"/>
                  </a:cubicBezTo>
                  <a:cubicBezTo>
                    <a:pt x="13544" y="51335"/>
                    <a:pt x="14620" y="51675"/>
                    <a:pt x="15703" y="51675"/>
                  </a:cubicBezTo>
                  <a:cubicBezTo>
                    <a:pt x="16537" y="51675"/>
                    <a:pt x="17376" y="51474"/>
                    <a:pt x="18150" y="51066"/>
                  </a:cubicBezTo>
                  <a:lnTo>
                    <a:pt x="30468" y="44591"/>
                  </a:lnTo>
                  <a:cubicBezTo>
                    <a:pt x="30961" y="44331"/>
                    <a:pt x="31503" y="44201"/>
                    <a:pt x="32045" y="44201"/>
                  </a:cubicBezTo>
                  <a:cubicBezTo>
                    <a:pt x="32586" y="44201"/>
                    <a:pt x="33128" y="44331"/>
                    <a:pt x="33621" y="44591"/>
                  </a:cubicBezTo>
                  <a:lnTo>
                    <a:pt x="45939" y="51066"/>
                  </a:lnTo>
                  <a:cubicBezTo>
                    <a:pt x="46692" y="51463"/>
                    <a:pt x="47532" y="51662"/>
                    <a:pt x="48373" y="51662"/>
                  </a:cubicBezTo>
                  <a:cubicBezTo>
                    <a:pt x="49460" y="51662"/>
                    <a:pt x="50551" y="51330"/>
                    <a:pt x="51463" y="50667"/>
                  </a:cubicBezTo>
                  <a:cubicBezTo>
                    <a:pt x="53093" y="49485"/>
                    <a:pt x="53890" y="47518"/>
                    <a:pt x="53552" y="45534"/>
                  </a:cubicBezTo>
                  <a:lnTo>
                    <a:pt x="52477" y="39279"/>
                  </a:lnTo>
                  <a:cubicBezTo>
                    <a:pt x="52399" y="38829"/>
                    <a:pt x="52009" y="38509"/>
                    <a:pt x="51565" y="38509"/>
                  </a:cubicBezTo>
                  <a:cubicBezTo>
                    <a:pt x="51513" y="38509"/>
                    <a:pt x="51459" y="38513"/>
                    <a:pt x="51406" y="38522"/>
                  </a:cubicBezTo>
                  <a:cubicBezTo>
                    <a:pt x="50899" y="38607"/>
                    <a:pt x="50562" y="39087"/>
                    <a:pt x="50649" y="39594"/>
                  </a:cubicBezTo>
                  <a:lnTo>
                    <a:pt x="51721" y="45848"/>
                  </a:lnTo>
                  <a:cubicBezTo>
                    <a:pt x="51944" y="47150"/>
                    <a:pt x="51440" y="48390"/>
                    <a:pt x="50372" y="49164"/>
                  </a:cubicBezTo>
                  <a:cubicBezTo>
                    <a:pt x="49770" y="49602"/>
                    <a:pt x="49083" y="49823"/>
                    <a:pt x="48389" y="49823"/>
                  </a:cubicBezTo>
                  <a:cubicBezTo>
                    <a:pt x="47853" y="49823"/>
                    <a:pt x="47312" y="49691"/>
                    <a:pt x="46803" y="49424"/>
                  </a:cubicBezTo>
                  <a:lnTo>
                    <a:pt x="34486" y="42949"/>
                  </a:lnTo>
                  <a:cubicBezTo>
                    <a:pt x="33723" y="42547"/>
                    <a:pt x="32884" y="42346"/>
                    <a:pt x="32045" y="42346"/>
                  </a:cubicBezTo>
                  <a:cubicBezTo>
                    <a:pt x="31206" y="42346"/>
                    <a:pt x="30367" y="42547"/>
                    <a:pt x="29603" y="42949"/>
                  </a:cubicBezTo>
                  <a:lnTo>
                    <a:pt x="17286" y="49424"/>
                  </a:lnTo>
                  <a:cubicBezTo>
                    <a:pt x="16777" y="49691"/>
                    <a:pt x="16236" y="49823"/>
                    <a:pt x="15700" y="49823"/>
                  </a:cubicBezTo>
                  <a:cubicBezTo>
                    <a:pt x="15006" y="49823"/>
                    <a:pt x="14319" y="49602"/>
                    <a:pt x="13717" y="49164"/>
                  </a:cubicBezTo>
                  <a:cubicBezTo>
                    <a:pt x="12649" y="48390"/>
                    <a:pt x="12145" y="47150"/>
                    <a:pt x="12369" y="45848"/>
                  </a:cubicBezTo>
                  <a:lnTo>
                    <a:pt x="14721" y="32135"/>
                  </a:lnTo>
                  <a:cubicBezTo>
                    <a:pt x="15011" y="30432"/>
                    <a:pt x="14447" y="28695"/>
                    <a:pt x="13210" y="27492"/>
                  </a:cubicBezTo>
                  <a:lnTo>
                    <a:pt x="3248" y="17777"/>
                  </a:lnTo>
                  <a:cubicBezTo>
                    <a:pt x="2302" y="16858"/>
                    <a:pt x="1981" y="15556"/>
                    <a:pt x="2390" y="14303"/>
                  </a:cubicBezTo>
                  <a:cubicBezTo>
                    <a:pt x="2795" y="13049"/>
                    <a:pt x="3819" y="12184"/>
                    <a:pt x="5124" y="11995"/>
                  </a:cubicBezTo>
                  <a:lnTo>
                    <a:pt x="18897" y="9994"/>
                  </a:lnTo>
                  <a:cubicBezTo>
                    <a:pt x="20604" y="9748"/>
                    <a:pt x="22081" y="8673"/>
                    <a:pt x="22848" y="7126"/>
                  </a:cubicBezTo>
                  <a:lnTo>
                    <a:pt x="25703" y="1340"/>
                  </a:lnTo>
                  <a:cubicBezTo>
                    <a:pt x="25930" y="881"/>
                    <a:pt x="25741" y="323"/>
                    <a:pt x="25281" y="96"/>
                  </a:cubicBezTo>
                  <a:cubicBezTo>
                    <a:pt x="25148" y="31"/>
                    <a:pt x="25007" y="0"/>
                    <a:pt x="248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431;p31">
              <a:extLst>
                <a:ext uri="{FF2B5EF4-FFF2-40B4-BE49-F238E27FC236}">
                  <a16:creationId xmlns:a16="http://schemas.microsoft.com/office/drawing/2014/main" id="{0CE54B3C-0E6E-0F0F-247C-437EBFF7CE59}"/>
                </a:ext>
              </a:extLst>
            </p:cNvPr>
            <p:cNvSpPr/>
            <p:nvPr/>
          </p:nvSpPr>
          <p:spPr>
            <a:xfrm>
              <a:off x="3391500" y="18075"/>
              <a:ext cx="963625" cy="1123900"/>
            </a:xfrm>
            <a:custGeom>
              <a:avLst/>
              <a:gdLst/>
              <a:ahLst/>
              <a:cxnLst/>
              <a:rect l="l" t="t" r="r" b="b"/>
              <a:pathLst>
                <a:path w="38545" h="44956" extrusionOk="0">
                  <a:moveTo>
                    <a:pt x="6499" y="1"/>
                  </a:moveTo>
                  <a:cubicBezTo>
                    <a:pt x="4488" y="1"/>
                    <a:pt x="2687" y="1120"/>
                    <a:pt x="1795" y="2925"/>
                  </a:cubicBezTo>
                  <a:lnTo>
                    <a:pt x="227" y="6101"/>
                  </a:lnTo>
                  <a:cubicBezTo>
                    <a:pt x="1" y="6561"/>
                    <a:pt x="189" y="7118"/>
                    <a:pt x="649" y="7345"/>
                  </a:cubicBezTo>
                  <a:cubicBezTo>
                    <a:pt x="781" y="7410"/>
                    <a:pt x="921" y="7440"/>
                    <a:pt x="1058" y="7440"/>
                  </a:cubicBezTo>
                  <a:cubicBezTo>
                    <a:pt x="1401" y="7440"/>
                    <a:pt x="1731" y="7250"/>
                    <a:pt x="1893" y="6922"/>
                  </a:cubicBezTo>
                  <a:lnTo>
                    <a:pt x="3461" y="3745"/>
                  </a:lnTo>
                  <a:cubicBezTo>
                    <a:pt x="4045" y="2563"/>
                    <a:pt x="5181" y="1857"/>
                    <a:pt x="6499" y="1857"/>
                  </a:cubicBezTo>
                  <a:cubicBezTo>
                    <a:pt x="7820" y="1857"/>
                    <a:pt x="8956" y="2563"/>
                    <a:pt x="9540" y="3745"/>
                  </a:cubicBezTo>
                  <a:lnTo>
                    <a:pt x="15697" y="16226"/>
                  </a:lnTo>
                  <a:cubicBezTo>
                    <a:pt x="16464" y="17773"/>
                    <a:pt x="17941" y="18848"/>
                    <a:pt x="19648" y="19094"/>
                  </a:cubicBezTo>
                  <a:lnTo>
                    <a:pt x="33418" y="21095"/>
                  </a:lnTo>
                  <a:cubicBezTo>
                    <a:pt x="34726" y="21284"/>
                    <a:pt x="35750" y="22149"/>
                    <a:pt x="36155" y="23403"/>
                  </a:cubicBezTo>
                  <a:cubicBezTo>
                    <a:pt x="36564" y="24656"/>
                    <a:pt x="36243" y="25958"/>
                    <a:pt x="35297" y="26877"/>
                  </a:cubicBezTo>
                  <a:lnTo>
                    <a:pt x="25335" y="36592"/>
                  </a:lnTo>
                  <a:cubicBezTo>
                    <a:pt x="24098" y="37795"/>
                    <a:pt x="23534" y="39532"/>
                    <a:pt x="23825" y="41235"/>
                  </a:cubicBezTo>
                  <a:cubicBezTo>
                    <a:pt x="23825" y="41235"/>
                    <a:pt x="24331" y="44179"/>
                    <a:pt x="24331" y="44186"/>
                  </a:cubicBezTo>
                  <a:cubicBezTo>
                    <a:pt x="24407" y="44632"/>
                    <a:pt x="24810" y="44955"/>
                    <a:pt x="25252" y="44955"/>
                  </a:cubicBezTo>
                  <a:cubicBezTo>
                    <a:pt x="25302" y="44955"/>
                    <a:pt x="25352" y="44951"/>
                    <a:pt x="25403" y="44943"/>
                  </a:cubicBezTo>
                  <a:cubicBezTo>
                    <a:pt x="25910" y="44855"/>
                    <a:pt x="26247" y="44375"/>
                    <a:pt x="26160" y="43871"/>
                  </a:cubicBezTo>
                  <a:lnTo>
                    <a:pt x="25656" y="40921"/>
                  </a:lnTo>
                  <a:cubicBezTo>
                    <a:pt x="25467" y="39823"/>
                    <a:pt x="25832" y="38698"/>
                    <a:pt x="26629" y="37921"/>
                  </a:cubicBezTo>
                  <a:lnTo>
                    <a:pt x="36595" y="28209"/>
                  </a:lnTo>
                  <a:cubicBezTo>
                    <a:pt x="38035" y="26802"/>
                    <a:pt x="38545" y="24741"/>
                    <a:pt x="37923" y="22828"/>
                  </a:cubicBezTo>
                  <a:cubicBezTo>
                    <a:pt x="37301" y="20916"/>
                    <a:pt x="35675" y="19547"/>
                    <a:pt x="33685" y="19260"/>
                  </a:cubicBezTo>
                  <a:lnTo>
                    <a:pt x="19915" y="17256"/>
                  </a:lnTo>
                  <a:cubicBezTo>
                    <a:pt x="18813" y="17097"/>
                    <a:pt x="17857" y="16404"/>
                    <a:pt x="17363" y="15404"/>
                  </a:cubicBezTo>
                  <a:lnTo>
                    <a:pt x="11207" y="2925"/>
                  </a:lnTo>
                  <a:cubicBezTo>
                    <a:pt x="10314" y="1120"/>
                    <a:pt x="8513" y="1"/>
                    <a:pt x="64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2" name="Google Shape;1438;p31">
            <a:extLst>
              <a:ext uri="{FF2B5EF4-FFF2-40B4-BE49-F238E27FC236}">
                <a16:creationId xmlns:a16="http://schemas.microsoft.com/office/drawing/2014/main" id="{A7228096-FFC9-0961-3AFA-5901AF5A651D}"/>
              </a:ext>
            </a:extLst>
          </p:cNvPr>
          <p:cNvGrpSpPr/>
          <p:nvPr/>
        </p:nvGrpSpPr>
        <p:grpSpPr>
          <a:xfrm rot="1371040">
            <a:off x="5832807" y="259549"/>
            <a:ext cx="334472" cy="321388"/>
            <a:chOff x="2416614" y="-315052"/>
            <a:chExt cx="2274706" cy="2185722"/>
          </a:xfrm>
        </p:grpSpPr>
        <p:sp>
          <p:nvSpPr>
            <p:cNvPr id="53" name="Google Shape;1439;p31">
              <a:extLst>
                <a:ext uri="{FF2B5EF4-FFF2-40B4-BE49-F238E27FC236}">
                  <a16:creationId xmlns:a16="http://schemas.microsoft.com/office/drawing/2014/main" id="{D192F316-0D1D-D4FF-6A5F-3BD0C88A4229}"/>
                </a:ext>
              </a:extLst>
            </p:cNvPr>
            <p:cNvSpPr/>
            <p:nvPr/>
          </p:nvSpPr>
          <p:spPr>
            <a:xfrm>
              <a:off x="2416614" y="-315052"/>
              <a:ext cx="2274706" cy="2185722"/>
            </a:xfrm>
            <a:custGeom>
              <a:avLst/>
              <a:gdLst/>
              <a:ahLst/>
              <a:cxnLst/>
              <a:rect l="l" t="t" r="r" b="b"/>
              <a:pathLst>
                <a:path w="75079" h="72142" extrusionOk="0">
                  <a:moveTo>
                    <a:pt x="37538" y="0"/>
                  </a:moveTo>
                  <a:cubicBezTo>
                    <a:pt x="35486" y="0"/>
                    <a:pt x="33490" y="565"/>
                    <a:pt x="31763" y="1639"/>
                  </a:cubicBezTo>
                  <a:cubicBezTo>
                    <a:pt x="30040" y="2711"/>
                    <a:pt x="28647" y="4252"/>
                    <a:pt x="27738" y="6094"/>
                  </a:cubicBezTo>
                  <a:lnTo>
                    <a:pt x="26170" y="9270"/>
                  </a:lnTo>
                  <a:cubicBezTo>
                    <a:pt x="25872" y="9871"/>
                    <a:pt x="25670" y="10506"/>
                    <a:pt x="25568" y="11158"/>
                  </a:cubicBezTo>
                  <a:cubicBezTo>
                    <a:pt x="25113" y="11639"/>
                    <a:pt x="24734" y="12183"/>
                    <a:pt x="24436" y="12785"/>
                  </a:cubicBezTo>
                  <a:lnTo>
                    <a:pt x="22115" y="17488"/>
                  </a:lnTo>
                  <a:lnTo>
                    <a:pt x="9537" y="19317"/>
                  </a:lnTo>
                  <a:cubicBezTo>
                    <a:pt x="7503" y="19613"/>
                    <a:pt x="5607" y="20458"/>
                    <a:pt x="4056" y="21770"/>
                  </a:cubicBezTo>
                  <a:cubicBezTo>
                    <a:pt x="2505" y="23077"/>
                    <a:pt x="1349" y="24801"/>
                    <a:pt x="713" y="26755"/>
                  </a:cubicBezTo>
                  <a:cubicBezTo>
                    <a:pt x="78" y="28711"/>
                    <a:pt x="1" y="30782"/>
                    <a:pt x="487" y="32756"/>
                  </a:cubicBezTo>
                  <a:cubicBezTo>
                    <a:pt x="974" y="34726"/>
                    <a:pt x="2008" y="36523"/>
                    <a:pt x="3478" y="37960"/>
                  </a:cubicBezTo>
                  <a:lnTo>
                    <a:pt x="12578" y="46831"/>
                  </a:lnTo>
                  <a:lnTo>
                    <a:pt x="10433" y="59358"/>
                  </a:lnTo>
                  <a:cubicBezTo>
                    <a:pt x="10084" y="61381"/>
                    <a:pt x="10304" y="63446"/>
                    <a:pt x="11071" y="65329"/>
                  </a:cubicBezTo>
                  <a:cubicBezTo>
                    <a:pt x="11835" y="67208"/>
                    <a:pt x="13116" y="68840"/>
                    <a:pt x="14778" y="70047"/>
                  </a:cubicBezTo>
                  <a:cubicBezTo>
                    <a:pt x="16664" y="71418"/>
                    <a:pt x="18884" y="72141"/>
                    <a:pt x="21195" y="72141"/>
                  </a:cubicBezTo>
                  <a:cubicBezTo>
                    <a:pt x="22956" y="72141"/>
                    <a:pt x="24717" y="71706"/>
                    <a:pt x="26289" y="70881"/>
                  </a:cubicBezTo>
                  <a:lnTo>
                    <a:pt x="37538" y="64967"/>
                  </a:lnTo>
                  <a:lnTo>
                    <a:pt x="48271" y="70607"/>
                  </a:lnTo>
                  <a:lnTo>
                    <a:pt x="48274" y="70611"/>
                  </a:lnTo>
                  <a:cubicBezTo>
                    <a:pt x="48430" y="70692"/>
                    <a:pt x="48561" y="70759"/>
                    <a:pt x="48689" y="70827"/>
                  </a:cubicBezTo>
                  <a:cubicBezTo>
                    <a:pt x="48720" y="70844"/>
                    <a:pt x="48750" y="70861"/>
                    <a:pt x="48784" y="70878"/>
                  </a:cubicBezTo>
                  <a:lnTo>
                    <a:pt x="48787" y="70881"/>
                  </a:lnTo>
                  <a:cubicBezTo>
                    <a:pt x="50349" y="71699"/>
                    <a:pt x="52086" y="72124"/>
                    <a:pt x="53859" y="72124"/>
                  </a:cubicBezTo>
                  <a:cubicBezTo>
                    <a:pt x="54127" y="72124"/>
                    <a:pt x="54394" y="72115"/>
                    <a:pt x="54661" y="72094"/>
                  </a:cubicBezTo>
                  <a:cubicBezTo>
                    <a:pt x="56709" y="71949"/>
                    <a:pt x="58658" y="71240"/>
                    <a:pt x="60301" y="70047"/>
                  </a:cubicBezTo>
                  <a:cubicBezTo>
                    <a:pt x="61960" y="68840"/>
                    <a:pt x="63244" y="67208"/>
                    <a:pt x="64008" y="65326"/>
                  </a:cubicBezTo>
                  <a:cubicBezTo>
                    <a:pt x="64775" y="63446"/>
                    <a:pt x="64995" y="61381"/>
                    <a:pt x="64646" y="59358"/>
                  </a:cubicBezTo>
                  <a:lnTo>
                    <a:pt x="63576" y="53099"/>
                  </a:lnTo>
                  <a:cubicBezTo>
                    <a:pt x="63443" y="52335"/>
                    <a:pt x="63173" y="51592"/>
                    <a:pt x="62785" y="50916"/>
                  </a:cubicBezTo>
                  <a:cubicBezTo>
                    <a:pt x="62927" y="50153"/>
                    <a:pt x="62933" y="49358"/>
                    <a:pt x="62801" y="48595"/>
                  </a:cubicBezTo>
                  <a:lnTo>
                    <a:pt x="62497" y="46831"/>
                  </a:lnTo>
                  <a:lnTo>
                    <a:pt x="71601" y="37960"/>
                  </a:lnTo>
                  <a:cubicBezTo>
                    <a:pt x="73071" y="36527"/>
                    <a:pt x="74105" y="34726"/>
                    <a:pt x="74592" y="32756"/>
                  </a:cubicBezTo>
                  <a:cubicBezTo>
                    <a:pt x="75078" y="30785"/>
                    <a:pt x="75001" y="28711"/>
                    <a:pt x="74366" y="26758"/>
                  </a:cubicBezTo>
                  <a:cubicBezTo>
                    <a:pt x="73730" y="24801"/>
                    <a:pt x="72574" y="23077"/>
                    <a:pt x="71023" y="21770"/>
                  </a:cubicBezTo>
                  <a:cubicBezTo>
                    <a:pt x="69472" y="20462"/>
                    <a:pt x="67576" y="19613"/>
                    <a:pt x="65542" y="19317"/>
                  </a:cubicBezTo>
                  <a:lnTo>
                    <a:pt x="52964" y="17488"/>
                  </a:lnTo>
                  <a:lnTo>
                    <a:pt x="47341" y="6094"/>
                  </a:lnTo>
                  <a:cubicBezTo>
                    <a:pt x="46432" y="4248"/>
                    <a:pt x="45040" y="2711"/>
                    <a:pt x="43313" y="1639"/>
                  </a:cubicBezTo>
                  <a:cubicBezTo>
                    <a:pt x="41589" y="565"/>
                    <a:pt x="39593" y="0"/>
                    <a:pt x="375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1440000" algn="bl" rotWithShape="0">
                <a:schemeClr val="dk1">
                  <a:alpha val="5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1440;p31">
              <a:extLst>
                <a:ext uri="{FF2B5EF4-FFF2-40B4-BE49-F238E27FC236}">
                  <a16:creationId xmlns:a16="http://schemas.microsoft.com/office/drawing/2014/main" id="{BA9C06EF-C626-EAAA-94FC-86A6B1927551}"/>
                </a:ext>
              </a:extLst>
            </p:cNvPr>
            <p:cNvSpPr/>
            <p:nvPr/>
          </p:nvSpPr>
          <p:spPr>
            <a:xfrm>
              <a:off x="2753750" y="41200"/>
              <a:ext cx="1600525" cy="1473075"/>
            </a:xfrm>
            <a:custGeom>
              <a:avLst/>
              <a:gdLst/>
              <a:ahLst/>
              <a:cxnLst/>
              <a:rect l="l" t="t" r="r" b="b"/>
              <a:pathLst>
                <a:path w="64021" h="58923" extrusionOk="0">
                  <a:moveTo>
                    <a:pt x="32011" y="0"/>
                  </a:moveTo>
                  <a:cubicBezTo>
                    <a:pt x="30471" y="0"/>
                    <a:pt x="28931" y="803"/>
                    <a:pt x="28140" y="2408"/>
                  </a:cubicBezTo>
                  <a:lnTo>
                    <a:pt x="21979" y="14888"/>
                  </a:lnTo>
                  <a:cubicBezTo>
                    <a:pt x="21351" y="16162"/>
                    <a:pt x="20134" y="17044"/>
                    <a:pt x="18728" y="17250"/>
                  </a:cubicBezTo>
                  <a:lnTo>
                    <a:pt x="4957" y="19250"/>
                  </a:lnTo>
                  <a:cubicBezTo>
                    <a:pt x="1416" y="19765"/>
                    <a:pt x="0" y="24117"/>
                    <a:pt x="2565" y="26614"/>
                  </a:cubicBezTo>
                  <a:lnTo>
                    <a:pt x="12531" y="36330"/>
                  </a:lnTo>
                  <a:cubicBezTo>
                    <a:pt x="13548" y="37320"/>
                    <a:pt x="14011" y="38749"/>
                    <a:pt x="13771" y="40151"/>
                  </a:cubicBezTo>
                  <a:lnTo>
                    <a:pt x="11419" y="53865"/>
                  </a:lnTo>
                  <a:cubicBezTo>
                    <a:pt x="10940" y="56656"/>
                    <a:pt x="13159" y="58922"/>
                    <a:pt x="15674" y="58922"/>
                  </a:cubicBezTo>
                  <a:cubicBezTo>
                    <a:pt x="16338" y="58922"/>
                    <a:pt x="17023" y="58765"/>
                    <a:pt x="17684" y="58417"/>
                  </a:cubicBezTo>
                  <a:lnTo>
                    <a:pt x="30001" y="51942"/>
                  </a:lnTo>
                  <a:cubicBezTo>
                    <a:pt x="30630" y="51611"/>
                    <a:pt x="31320" y="51445"/>
                    <a:pt x="32011" y="51445"/>
                  </a:cubicBezTo>
                  <a:cubicBezTo>
                    <a:pt x="32701" y="51445"/>
                    <a:pt x="33391" y="51611"/>
                    <a:pt x="34020" y="51942"/>
                  </a:cubicBezTo>
                  <a:lnTo>
                    <a:pt x="46337" y="58417"/>
                  </a:lnTo>
                  <a:cubicBezTo>
                    <a:pt x="46998" y="58765"/>
                    <a:pt x="47683" y="58922"/>
                    <a:pt x="48347" y="58922"/>
                  </a:cubicBezTo>
                  <a:cubicBezTo>
                    <a:pt x="50862" y="58922"/>
                    <a:pt x="53081" y="56656"/>
                    <a:pt x="52602" y="53865"/>
                  </a:cubicBezTo>
                  <a:lnTo>
                    <a:pt x="50250" y="40151"/>
                  </a:lnTo>
                  <a:cubicBezTo>
                    <a:pt x="50010" y="38749"/>
                    <a:pt x="50473" y="37320"/>
                    <a:pt x="51490" y="36330"/>
                  </a:cubicBezTo>
                  <a:lnTo>
                    <a:pt x="61456" y="26614"/>
                  </a:lnTo>
                  <a:cubicBezTo>
                    <a:pt x="64021" y="24117"/>
                    <a:pt x="62605" y="19765"/>
                    <a:pt x="59064" y="19250"/>
                  </a:cubicBezTo>
                  <a:lnTo>
                    <a:pt x="45293" y="17250"/>
                  </a:lnTo>
                  <a:cubicBezTo>
                    <a:pt x="43887" y="17044"/>
                    <a:pt x="42670" y="16162"/>
                    <a:pt x="42042" y="14888"/>
                  </a:cubicBezTo>
                  <a:lnTo>
                    <a:pt x="35881" y="2408"/>
                  </a:lnTo>
                  <a:cubicBezTo>
                    <a:pt x="35090" y="803"/>
                    <a:pt x="33550" y="0"/>
                    <a:pt x="3201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1441;p31">
              <a:extLst>
                <a:ext uri="{FF2B5EF4-FFF2-40B4-BE49-F238E27FC236}">
                  <a16:creationId xmlns:a16="http://schemas.microsoft.com/office/drawing/2014/main" id="{3BD768C5-15C5-BBF1-262C-6884F6985A99}"/>
                </a:ext>
              </a:extLst>
            </p:cNvPr>
            <p:cNvSpPr/>
            <p:nvPr/>
          </p:nvSpPr>
          <p:spPr>
            <a:xfrm>
              <a:off x="2753750" y="41250"/>
              <a:ext cx="883275" cy="1473000"/>
            </a:xfrm>
            <a:custGeom>
              <a:avLst/>
              <a:gdLst/>
              <a:ahLst/>
              <a:cxnLst/>
              <a:rect l="l" t="t" r="r" b="b"/>
              <a:pathLst>
                <a:path w="35331" h="58920" extrusionOk="0">
                  <a:moveTo>
                    <a:pt x="32009" y="0"/>
                  </a:moveTo>
                  <a:cubicBezTo>
                    <a:pt x="30470" y="0"/>
                    <a:pt x="28931" y="802"/>
                    <a:pt x="28140" y="2406"/>
                  </a:cubicBezTo>
                  <a:lnTo>
                    <a:pt x="21979" y="14886"/>
                  </a:lnTo>
                  <a:cubicBezTo>
                    <a:pt x="21351" y="16160"/>
                    <a:pt x="20134" y="17042"/>
                    <a:pt x="18728" y="17248"/>
                  </a:cubicBezTo>
                  <a:lnTo>
                    <a:pt x="4957" y="19248"/>
                  </a:lnTo>
                  <a:cubicBezTo>
                    <a:pt x="1416" y="19763"/>
                    <a:pt x="0" y="24115"/>
                    <a:pt x="2565" y="26612"/>
                  </a:cubicBezTo>
                  <a:lnTo>
                    <a:pt x="12531" y="36328"/>
                  </a:lnTo>
                  <a:cubicBezTo>
                    <a:pt x="13548" y="37318"/>
                    <a:pt x="14011" y="38747"/>
                    <a:pt x="13771" y="40149"/>
                  </a:cubicBezTo>
                  <a:lnTo>
                    <a:pt x="11419" y="53863"/>
                  </a:lnTo>
                  <a:cubicBezTo>
                    <a:pt x="10940" y="56655"/>
                    <a:pt x="13155" y="58919"/>
                    <a:pt x="15669" y="58919"/>
                  </a:cubicBezTo>
                  <a:cubicBezTo>
                    <a:pt x="16208" y="58919"/>
                    <a:pt x="16760" y="58815"/>
                    <a:pt x="17302" y="58591"/>
                  </a:cubicBezTo>
                  <a:cubicBezTo>
                    <a:pt x="16538" y="57685"/>
                    <a:pt x="16137" y="56454"/>
                    <a:pt x="16369" y="55100"/>
                  </a:cubicBezTo>
                  <a:lnTo>
                    <a:pt x="18721" y="41386"/>
                  </a:lnTo>
                  <a:cubicBezTo>
                    <a:pt x="18961" y="39984"/>
                    <a:pt x="18498" y="38558"/>
                    <a:pt x="17478" y="37565"/>
                  </a:cubicBezTo>
                  <a:lnTo>
                    <a:pt x="7515" y="27853"/>
                  </a:lnTo>
                  <a:cubicBezTo>
                    <a:pt x="4951" y="25351"/>
                    <a:pt x="6367" y="20999"/>
                    <a:pt x="9908" y="20485"/>
                  </a:cubicBezTo>
                  <a:lnTo>
                    <a:pt x="23679" y="18485"/>
                  </a:lnTo>
                  <a:cubicBezTo>
                    <a:pt x="25085" y="18279"/>
                    <a:pt x="26301" y="17397"/>
                    <a:pt x="26930" y="16123"/>
                  </a:cubicBezTo>
                  <a:lnTo>
                    <a:pt x="33087" y="3643"/>
                  </a:lnTo>
                  <a:cubicBezTo>
                    <a:pt x="33594" y="2619"/>
                    <a:pt x="34408" y="1923"/>
                    <a:pt x="35330" y="1552"/>
                  </a:cubicBezTo>
                  <a:cubicBezTo>
                    <a:pt x="34482" y="517"/>
                    <a:pt x="33245" y="0"/>
                    <a:pt x="32009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1442;p31">
              <a:extLst>
                <a:ext uri="{FF2B5EF4-FFF2-40B4-BE49-F238E27FC236}">
                  <a16:creationId xmlns:a16="http://schemas.microsoft.com/office/drawing/2014/main" id="{7FBF7175-D73F-253F-1A14-0B82B1275673}"/>
                </a:ext>
              </a:extLst>
            </p:cNvPr>
            <p:cNvSpPr/>
            <p:nvPr/>
          </p:nvSpPr>
          <p:spPr>
            <a:xfrm>
              <a:off x="2752900" y="245575"/>
              <a:ext cx="1347275" cy="1291875"/>
            </a:xfrm>
            <a:custGeom>
              <a:avLst/>
              <a:gdLst/>
              <a:ahLst/>
              <a:cxnLst/>
              <a:rect l="l" t="t" r="r" b="b"/>
              <a:pathLst>
                <a:path w="53891" h="51675" extrusionOk="0">
                  <a:moveTo>
                    <a:pt x="24869" y="0"/>
                  </a:moveTo>
                  <a:cubicBezTo>
                    <a:pt x="24527" y="0"/>
                    <a:pt x="24199" y="189"/>
                    <a:pt x="24038" y="516"/>
                  </a:cubicBezTo>
                  <a:lnTo>
                    <a:pt x="21182" y="6304"/>
                  </a:lnTo>
                  <a:cubicBezTo>
                    <a:pt x="20688" y="7304"/>
                    <a:pt x="19732" y="7997"/>
                    <a:pt x="18627" y="8156"/>
                  </a:cubicBezTo>
                  <a:lnTo>
                    <a:pt x="4860" y="10160"/>
                  </a:lnTo>
                  <a:cubicBezTo>
                    <a:pt x="2866" y="10447"/>
                    <a:pt x="1244" y="11816"/>
                    <a:pt x="622" y="13728"/>
                  </a:cubicBezTo>
                  <a:cubicBezTo>
                    <a:pt x="0" y="15641"/>
                    <a:pt x="510" y="17702"/>
                    <a:pt x="1950" y="19109"/>
                  </a:cubicBezTo>
                  <a:lnTo>
                    <a:pt x="11916" y="28821"/>
                  </a:lnTo>
                  <a:cubicBezTo>
                    <a:pt x="12713" y="29598"/>
                    <a:pt x="13078" y="30719"/>
                    <a:pt x="12889" y="31821"/>
                  </a:cubicBezTo>
                  <a:lnTo>
                    <a:pt x="10537" y="45534"/>
                  </a:lnTo>
                  <a:cubicBezTo>
                    <a:pt x="10199" y="47518"/>
                    <a:pt x="10996" y="49485"/>
                    <a:pt x="12626" y="50667"/>
                  </a:cubicBezTo>
                  <a:cubicBezTo>
                    <a:pt x="13544" y="51335"/>
                    <a:pt x="14620" y="51675"/>
                    <a:pt x="15703" y="51675"/>
                  </a:cubicBezTo>
                  <a:cubicBezTo>
                    <a:pt x="16537" y="51675"/>
                    <a:pt x="17376" y="51474"/>
                    <a:pt x="18150" y="51066"/>
                  </a:cubicBezTo>
                  <a:lnTo>
                    <a:pt x="30468" y="44591"/>
                  </a:lnTo>
                  <a:cubicBezTo>
                    <a:pt x="30961" y="44331"/>
                    <a:pt x="31503" y="44201"/>
                    <a:pt x="32045" y="44201"/>
                  </a:cubicBezTo>
                  <a:cubicBezTo>
                    <a:pt x="32586" y="44201"/>
                    <a:pt x="33128" y="44331"/>
                    <a:pt x="33621" y="44591"/>
                  </a:cubicBezTo>
                  <a:lnTo>
                    <a:pt x="45939" y="51066"/>
                  </a:lnTo>
                  <a:cubicBezTo>
                    <a:pt x="46692" y="51463"/>
                    <a:pt x="47532" y="51662"/>
                    <a:pt x="48373" y="51662"/>
                  </a:cubicBezTo>
                  <a:cubicBezTo>
                    <a:pt x="49460" y="51662"/>
                    <a:pt x="50551" y="51330"/>
                    <a:pt x="51463" y="50667"/>
                  </a:cubicBezTo>
                  <a:cubicBezTo>
                    <a:pt x="53093" y="49485"/>
                    <a:pt x="53890" y="47518"/>
                    <a:pt x="53552" y="45534"/>
                  </a:cubicBezTo>
                  <a:lnTo>
                    <a:pt x="52477" y="39279"/>
                  </a:lnTo>
                  <a:cubicBezTo>
                    <a:pt x="52399" y="38829"/>
                    <a:pt x="52009" y="38509"/>
                    <a:pt x="51565" y="38509"/>
                  </a:cubicBezTo>
                  <a:cubicBezTo>
                    <a:pt x="51513" y="38509"/>
                    <a:pt x="51459" y="38513"/>
                    <a:pt x="51406" y="38522"/>
                  </a:cubicBezTo>
                  <a:cubicBezTo>
                    <a:pt x="50899" y="38607"/>
                    <a:pt x="50562" y="39087"/>
                    <a:pt x="50649" y="39594"/>
                  </a:cubicBezTo>
                  <a:lnTo>
                    <a:pt x="51721" y="45848"/>
                  </a:lnTo>
                  <a:cubicBezTo>
                    <a:pt x="51944" y="47150"/>
                    <a:pt x="51440" y="48390"/>
                    <a:pt x="50372" y="49164"/>
                  </a:cubicBezTo>
                  <a:cubicBezTo>
                    <a:pt x="49770" y="49602"/>
                    <a:pt x="49083" y="49823"/>
                    <a:pt x="48389" y="49823"/>
                  </a:cubicBezTo>
                  <a:cubicBezTo>
                    <a:pt x="47853" y="49823"/>
                    <a:pt x="47312" y="49691"/>
                    <a:pt x="46803" y="49424"/>
                  </a:cubicBezTo>
                  <a:lnTo>
                    <a:pt x="34486" y="42949"/>
                  </a:lnTo>
                  <a:cubicBezTo>
                    <a:pt x="33723" y="42547"/>
                    <a:pt x="32884" y="42346"/>
                    <a:pt x="32045" y="42346"/>
                  </a:cubicBezTo>
                  <a:cubicBezTo>
                    <a:pt x="31206" y="42346"/>
                    <a:pt x="30367" y="42547"/>
                    <a:pt x="29603" y="42949"/>
                  </a:cubicBezTo>
                  <a:lnTo>
                    <a:pt x="17286" y="49424"/>
                  </a:lnTo>
                  <a:cubicBezTo>
                    <a:pt x="16777" y="49691"/>
                    <a:pt x="16236" y="49823"/>
                    <a:pt x="15700" y="49823"/>
                  </a:cubicBezTo>
                  <a:cubicBezTo>
                    <a:pt x="15006" y="49823"/>
                    <a:pt x="14319" y="49602"/>
                    <a:pt x="13717" y="49164"/>
                  </a:cubicBezTo>
                  <a:cubicBezTo>
                    <a:pt x="12649" y="48390"/>
                    <a:pt x="12145" y="47150"/>
                    <a:pt x="12369" y="45848"/>
                  </a:cubicBezTo>
                  <a:lnTo>
                    <a:pt x="14721" y="32135"/>
                  </a:lnTo>
                  <a:cubicBezTo>
                    <a:pt x="15011" y="30432"/>
                    <a:pt x="14447" y="28695"/>
                    <a:pt x="13210" y="27492"/>
                  </a:cubicBezTo>
                  <a:lnTo>
                    <a:pt x="3248" y="17777"/>
                  </a:lnTo>
                  <a:cubicBezTo>
                    <a:pt x="2302" y="16858"/>
                    <a:pt x="1981" y="15556"/>
                    <a:pt x="2390" y="14303"/>
                  </a:cubicBezTo>
                  <a:cubicBezTo>
                    <a:pt x="2795" y="13049"/>
                    <a:pt x="3819" y="12184"/>
                    <a:pt x="5124" y="11995"/>
                  </a:cubicBezTo>
                  <a:lnTo>
                    <a:pt x="18897" y="9994"/>
                  </a:lnTo>
                  <a:cubicBezTo>
                    <a:pt x="20604" y="9748"/>
                    <a:pt x="22081" y="8673"/>
                    <a:pt x="22848" y="7126"/>
                  </a:cubicBezTo>
                  <a:lnTo>
                    <a:pt x="25703" y="1340"/>
                  </a:lnTo>
                  <a:cubicBezTo>
                    <a:pt x="25930" y="881"/>
                    <a:pt x="25741" y="323"/>
                    <a:pt x="25281" y="96"/>
                  </a:cubicBezTo>
                  <a:cubicBezTo>
                    <a:pt x="25148" y="31"/>
                    <a:pt x="25007" y="0"/>
                    <a:pt x="248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1443;p31">
              <a:extLst>
                <a:ext uri="{FF2B5EF4-FFF2-40B4-BE49-F238E27FC236}">
                  <a16:creationId xmlns:a16="http://schemas.microsoft.com/office/drawing/2014/main" id="{9534FE39-FE21-27F3-8D35-E1F913B16E79}"/>
                </a:ext>
              </a:extLst>
            </p:cNvPr>
            <p:cNvSpPr/>
            <p:nvPr/>
          </p:nvSpPr>
          <p:spPr>
            <a:xfrm>
              <a:off x="3391500" y="18075"/>
              <a:ext cx="963625" cy="1123900"/>
            </a:xfrm>
            <a:custGeom>
              <a:avLst/>
              <a:gdLst/>
              <a:ahLst/>
              <a:cxnLst/>
              <a:rect l="l" t="t" r="r" b="b"/>
              <a:pathLst>
                <a:path w="38545" h="44956" extrusionOk="0">
                  <a:moveTo>
                    <a:pt x="6499" y="1"/>
                  </a:moveTo>
                  <a:cubicBezTo>
                    <a:pt x="4488" y="1"/>
                    <a:pt x="2687" y="1120"/>
                    <a:pt x="1795" y="2925"/>
                  </a:cubicBezTo>
                  <a:lnTo>
                    <a:pt x="227" y="6101"/>
                  </a:lnTo>
                  <a:cubicBezTo>
                    <a:pt x="1" y="6561"/>
                    <a:pt x="189" y="7118"/>
                    <a:pt x="649" y="7345"/>
                  </a:cubicBezTo>
                  <a:cubicBezTo>
                    <a:pt x="781" y="7410"/>
                    <a:pt x="921" y="7440"/>
                    <a:pt x="1058" y="7440"/>
                  </a:cubicBezTo>
                  <a:cubicBezTo>
                    <a:pt x="1401" y="7440"/>
                    <a:pt x="1731" y="7250"/>
                    <a:pt x="1893" y="6922"/>
                  </a:cubicBezTo>
                  <a:lnTo>
                    <a:pt x="3461" y="3745"/>
                  </a:lnTo>
                  <a:cubicBezTo>
                    <a:pt x="4045" y="2563"/>
                    <a:pt x="5181" y="1857"/>
                    <a:pt x="6499" y="1857"/>
                  </a:cubicBezTo>
                  <a:cubicBezTo>
                    <a:pt x="7820" y="1857"/>
                    <a:pt x="8956" y="2563"/>
                    <a:pt x="9540" y="3745"/>
                  </a:cubicBezTo>
                  <a:lnTo>
                    <a:pt x="15697" y="16226"/>
                  </a:lnTo>
                  <a:cubicBezTo>
                    <a:pt x="16464" y="17773"/>
                    <a:pt x="17941" y="18848"/>
                    <a:pt x="19648" y="19094"/>
                  </a:cubicBezTo>
                  <a:lnTo>
                    <a:pt x="33418" y="21095"/>
                  </a:lnTo>
                  <a:cubicBezTo>
                    <a:pt x="34726" y="21284"/>
                    <a:pt x="35750" y="22149"/>
                    <a:pt x="36155" y="23403"/>
                  </a:cubicBezTo>
                  <a:cubicBezTo>
                    <a:pt x="36564" y="24656"/>
                    <a:pt x="36243" y="25958"/>
                    <a:pt x="35297" y="26877"/>
                  </a:cubicBezTo>
                  <a:lnTo>
                    <a:pt x="25335" y="36592"/>
                  </a:lnTo>
                  <a:cubicBezTo>
                    <a:pt x="24098" y="37795"/>
                    <a:pt x="23534" y="39532"/>
                    <a:pt x="23825" y="41235"/>
                  </a:cubicBezTo>
                  <a:cubicBezTo>
                    <a:pt x="23825" y="41235"/>
                    <a:pt x="24331" y="44179"/>
                    <a:pt x="24331" y="44186"/>
                  </a:cubicBezTo>
                  <a:cubicBezTo>
                    <a:pt x="24407" y="44632"/>
                    <a:pt x="24810" y="44955"/>
                    <a:pt x="25252" y="44955"/>
                  </a:cubicBezTo>
                  <a:cubicBezTo>
                    <a:pt x="25302" y="44955"/>
                    <a:pt x="25352" y="44951"/>
                    <a:pt x="25403" y="44943"/>
                  </a:cubicBezTo>
                  <a:cubicBezTo>
                    <a:pt x="25910" y="44855"/>
                    <a:pt x="26247" y="44375"/>
                    <a:pt x="26160" y="43871"/>
                  </a:cubicBezTo>
                  <a:lnTo>
                    <a:pt x="25656" y="40921"/>
                  </a:lnTo>
                  <a:cubicBezTo>
                    <a:pt x="25467" y="39823"/>
                    <a:pt x="25832" y="38698"/>
                    <a:pt x="26629" y="37921"/>
                  </a:cubicBezTo>
                  <a:lnTo>
                    <a:pt x="36595" y="28209"/>
                  </a:lnTo>
                  <a:cubicBezTo>
                    <a:pt x="38035" y="26802"/>
                    <a:pt x="38545" y="24741"/>
                    <a:pt x="37923" y="22828"/>
                  </a:cubicBezTo>
                  <a:cubicBezTo>
                    <a:pt x="37301" y="20916"/>
                    <a:pt x="35675" y="19547"/>
                    <a:pt x="33685" y="19260"/>
                  </a:cubicBezTo>
                  <a:lnTo>
                    <a:pt x="19915" y="17256"/>
                  </a:lnTo>
                  <a:cubicBezTo>
                    <a:pt x="18813" y="17097"/>
                    <a:pt x="17857" y="16404"/>
                    <a:pt x="17363" y="15404"/>
                  </a:cubicBezTo>
                  <a:lnTo>
                    <a:pt x="11207" y="2925"/>
                  </a:lnTo>
                  <a:cubicBezTo>
                    <a:pt x="10314" y="1120"/>
                    <a:pt x="8513" y="1"/>
                    <a:pt x="64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6">
          <a:extLst>
            <a:ext uri="{FF2B5EF4-FFF2-40B4-BE49-F238E27FC236}">
              <a16:creationId xmlns:a16="http://schemas.microsoft.com/office/drawing/2014/main" id="{AD1D0028-1857-1A90-D076-1ED5B55473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4" descr="البلاستيك 180 درجة منقلة لقياس زاوية، والرياضيات الطالب | Fruugo BH">
            <a:extLst>
              <a:ext uri="{FF2B5EF4-FFF2-40B4-BE49-F238E27FC236}">
                <a16:creationId xmlns:a16="http://schemas.microsoft.com/office/drawing/2014/main" id="{46483B83-DF4C-838E-7BB3-06BEA0418D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6222" y="273050"/>
            <a:ext cx="4381500" cy="438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4" name="مجموعة 13">
            <a:extLst>
              <a:ext uri="{FF2B5EF4-FFF2-40B4-BE49-F238E27FC236}">
                <a16:creationId xmlns:a16="http://schemas.microsoft.com/office/drawing/2014/main" id="{82BE50D9-0C18-1420-C208-E5FA4F9FA297}"/>
              </a:ext>
            </a:extLst>
          </p:cNvPr>
          <p:cNvGrpSpPr/>
          <p:nvPr/>
        </p:nvGrpSpPr>
        <p:grpSpPr>
          <a:xfrm>
            <a:off x="3143789" y="3511266"/>
            <a:ext cx="3598466" cy="646331"/>
            <a:chOff x="3291284" y="3765554"/>
            <a:chExt cx="3598466" cy="646331"/>
          </a:xfrm>
        </p:grpSpPr>
        <p:sp>
          <p:nvSpPr>
            <p:cNvPr id="15" name="مربع نص 14">
              <a:extLst>
                <a:ext uri="{FF2B5EF4-FFF2-40B4-BE49-F238E27FC236}">
                  <a16:creationId xmlns:a16="http://schemas.microsoft.com/office/drawing/2014/main" id="{6D9D4CDC-80C6-6997-DCCA-8F51C676E347}"/>
                </a:ext>
              </a:extLst>
            </p:cNvPr>
            <p:cNvSpPr txBox="1"/>
            <p:nvPr/>
          </p:nvSpPr>
          <p:spPr>
            <a:xfrm>
              <a:off x="3291284" y="3765554"/>
              <a:ext cx="359846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OM" sz="3600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قياسها يساوي 90 </a:t>
              </a:r>
              <a:endPara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شكل بيضاوي 15">
              <a:extLst>
                <a:ext uri="{FF2B5EF4-FFF2-40B4-BE49-F238E27FC236}">
                  <a16:creationId xmlns:a16="http://schemas.microsoft.com/office/drawing/2014/main" id="{1E1B9FC7-3C0B-C0E3-458E-5F600C3427AB}"/>
                </a:ext>
              </a:extLst>
            </p:cNvPr>
            <p:cNvSpPr/>
            <p:nvPr/>
          </p:nvSpPr>
          <p:spPr>
            <a:xfrm>
              <a:off x="3441700" y="3860803"/>
              <a:ext cx="45719" cy="45719"/>
            </a:xfrm>
            <a:prstGeom prst="ellipse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B0F0"/>
                </a:solidFill>
              </a:endParaRPr>
            </a:p>
          </p:txBody>
        </p:sp>
      </p:grpSp>
      <p:cxnSp>
        <p:nvCxnSpPr>
          <p:cNvPr id="17" name="رابط كسهم مستقيم 16">
            <a:extLst>
              <a:ext uri="{FF2B5EF4-FFF2-40B4-BE49-F238E27FC236}">
                <a16:creationId xmlns:a16="http://schemas.microsoft.com/office/drawing/2014/main" id="{E66E624A-C942-C27F-62F1-BB9243DFCD42}"/>
              </a:ext>
            </a:extLst>
          </p:cNvPr>
          <p:cNvCxnSpPr/>
          <p:nvPr/>
        </p:nvCxnSpPr>
        <p:spPr>
          <a:xfrm>
            <a:off x="4822372" y="3232150"/>
            <a:ext cx="1549400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رابط كسهم مستقيم 17">
            <a:extLst>
              <a:ext uri="{FF2B5EF4-FFF2-40B4-BE49-F238E27FC236}">
                <a16:creationId xmlns:a16="http://schemas.microsoft.com/office/drawing/2014/main" id="{DD353A2A-6612-2123-EE3D-4F839FBAFCA2}"/>
              </a:ext>
            </a:extLst>
          </p:cNvPr>
          <p:cNvCxnSpPr>
            <a:cxnSpLocks/>
          </p:cNvCxnSpPr>
          <p:nvPr/>
        </p:nvCxnSpPr>
        <p:spPr>
          <a:xfrm flipV="1">
            <a:off x="4822372" y="1758950"/>
            <a:ext cx="0" cy="147320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مستطيل 18">
            <a:extLst>
              <a:ext uri="{FF2B5EF4-FFF2-40B4-BE49-F238E27FC236}">
                <a16:creationId xmlns:a16="http://schemas.microsoft.com/office/drawing/2014/main" id="{48738D7F-59BF-C643-944D-0F2527702833}"/>
              </a:ext>
            </a:extLst>
          </p:cNvPr>
          <p:cNvSpPr/>
          <p:nvPr/>
        </p:nvSpPr>
        <p:spPr>
          <a:xfrm>
            <a:off x="4822372" y="3067051"/>
            <a:ext cx="152399" cy="165099"/>
          </a:xfrm>
          <a:prstGeom prst="rect">
            <a:avLst/>
          </a:prstGeom>
          <a:solidFill>
            <a:srgbClr val="92D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Google Shape;1417;p31">
            <a:extLst>
              <a:ext uri="{FF2B5EF4-FFF2-40B4-BE49-F238E27FC236}">
                <a16:creationId xmlns:a16="http://schemas.microsoft.com/office/drawing/2014/main" id="{26351DB2-6299-3D0D-82FB-931A82C771E6}"/>
              </a:ext>
            </a:extLst>
          </p:cNvPr>
          <p:cNvSpPr/>
          <p:nvPr/>
        </p:nvSpPr>
        <p:spPr>
          <a:xfrm>
            <a:off x="2734520" y="168659"/>
            <a:ext cx="4347664" cy="607997"/>
          </a:xfrm>
          <a:custGeom>
            <a:avLst/>
            <a:gdLst/>
            <a:ahLst/>
            <a:cxnLst/>
            <a:rect l="l" t="t" r="r" b="b"/>
            <a:pathLst>
              <a:path w="40258" h="29674" extrusionOk="0">
                <a:moveTo>
                  <a:pt x="36470" y="989"/>
                </a:moveTo>
                <a:cubicBezTo>
                  <a:pt x="36245" y="944"/>
                  <a:pt x="36017" y="903"/>
                  <a:pt x="35785" y="882"/>
                </a:cubicBezTo>
                <a:cubicBezTo>
                  <a:pt x="34672" y="778"/>
                  <a:pt x="33549" y="713"/>
                  <a:pt x="32429" y="685"/>
                </a:cubicBezTo>
                <a:cubicBezTo>
                  <a:pt x="30887" y="640"/>
                  <a:pt x="29346" y="654"/>
                  <a:pt x="27808" y="640"/>
                </a:cubicBezTo>
                <a:cubicBezTo>
                  <a:pt x="27210" y="636"/>
                  <a:pt x="26612" y="640"/>
                  <a:pt x="26014" y="630"/>
                </a:cubicBezTo>
                <a:cubicBezTo>
                  <a:pt x="25308" y="619"/>
                  <a:pt x="24607" y="598"/>
                  <a:pt x="23906" y="560"/>
                </a:cubicBezTo>
                <a:cubicBezTo>
                  <a:pt x="22416" y="477"/>
                  <a:pt x="20926" y="432"/>
                  <a:pt x="19447" y="260"/>
                </a:cubicBezTo>
                <a:cubicBezTo>
                  <a:pt x="17984" y="94"/>
                  <a:pt x="16529" y="18"/>
                  <a:pt x="15064" y="8"/>
                </a:cubicBezTo>
                <a:cubicBezTo>
                  <a:pt x="13765" y="0"/>
                  <a:pt x="12468" y="91"/>
                  <a:pt x="11172" y="198"/>
                </a:cubicBezTo>
                <a:cubicBezTo>
                  <a:pt x="10630" y="246"/>
                  <a:pt x="10080" y="177"/>
                  <a:pt x="9534" y="201"/>
                </a:cubicBezTo>
                <a:cubicBezTo>
                  <a:pt x="8593" y="239"/>
                  <a:pt x="7657" y="180"/>
                  <a:pt x="6720" y="94"/>
                </a:cubicBezTo>
                <a:cubicBezTo>
                  <a:pt x="6565" y="73"/>
                  <a:pt x="6406" y="73"/>
                  <a:pt x="6254" y="91"/>
                </a:cubicBezTo>
                <a:cubicBezTo>
                  <a:pt x="5286" y="270"/>
                  <a:pt x="4318" y="453"/>
                  <a:pt x="3347" y="640"/>
                </a:cubicBezTo>
                <a:cubicBezTo>
                  <a:pt x="2666" y="767"/>
                  <a:pt x="2078" y="1069"/>
                  <a:pt x="1674" y="1694"/>
                </a:cubicBezTo>
                <a:cubicBezTo>
                  <a:pt x="1339" y="2209"/>
                  <a:pt x="958" y="2720"/>
                  <a:pt x="810" y="3342"/>
                </a:cubicBezTo>
                <a:cubicBezTo>
                  <a:pt x="647" y="4010"/>
                  <a:pt x="499" y="4680"/>
                  <a:pt x="513" y="5400"/>
                </a:cubicBezTo>
                <a:cubicBezTo>
                  <a:pt x="516" y="5786"/>
                  <a:pt x="447" y="6170"/>
                  <a:pt x="412" y="6561"/>
                </a:cubicBezTo>
                <a:cubicBezTo>
                  <a:pt x="350" y="7283"/>
                  <a:pt x="277" y="8002"/>
                  <a:pt x="232" y="8731"/>
                </a:cubicBezTo>
                <a:cubicBezTo>
                  <a:pt x="184" y="9426"/>
                  <a:pt x="170" y="10128"/>
                  <a:pt x="149" y="10822"/>
                </a:cubicBezTo>
                <a:cubicBezTo>
                  <a:pt x="119" y="11915"/>
                  <a:pt x="74" y="13006"/>
                  <a:pt x="63" y="14096"/>
                </a:cubicBezTo>
                <a:cubicBezTo>
                  <a:pt x="57" y="15530"/>
                  <a:pt x="122" y="16961"/>
                  <a:pt x="63" y="18382"/>
                </a:cubicBezTo>
                <a:cubicBezTo>
                  <a:pt x="1" y="19844"/>
                  <a:pt x="12" y="21292"/>
                  <a:pt x="132" y="22750"/>
                </a:cubicBezTo>
                <a:cubicBezTo>
                  <a:pt x="212" y="23732"/>
                  <a:pt x="364" y="24700"/>
                  <a:pt x="706" y="25633"/>
                </a:cubicBezTo>
                <a:cubicBezTo>
                  <a:pt x="1194" y="26957"/>
                  <a:pt x="2027" y="27880"/>
                  <a:pt x="3250" y="28419"/>
                </a:cubicBezTo>
                <a:cubicBezTo>
                  <a:pt x="3855" y="28689"/>
                  <a:pt x="4477" y="28875"/>
                  <a:pt x="5106" y="29003"/>
                </a:cubicBezTo>
                <a:cubicBezTo>
                  <a:pt x="5787" y="29145"/>
                  <a:pt x="6478" y="29217"/>
                  <a:pt x="7167" y="29255"/>
                </a:cubicBezTo>
                <a:cubicBezTo>
                  <a:pt x="8963" y="29348"/>
                  <a:pt x="10764" y="29390"/>
                  <a:pt x="12565" y="29477"/>
                </a:cubicBezTo>
                <a:cubicBezTo>
                  <a:pt x="14234" y="29570"/>
                  <a:pt x="15897" y="29597"/>
                  <a:pt x="17566" y="29556"/>
                </a:cubicBezTo>
                <a:cubicBezTo>
                  <a:pt x="18635" y="29528"/>
                  <a:pt x="19702" y="29556"/>
                  <a:pt x="20771" y="29584"/>
                </a:cubicBezTo>
                <a:cubicBezTo>
                  <a:pt x="22388" y="29618"/>
                  <a:pt x="24006" y="29674"/>
                  <a:pt x="25616" y="29542"/>
                </a:cubicBezTo>
                <a:cubicBezTo>
                  <a:pt x="25979" y="29514"/>
                  <a:pt x="26345" y="29501"/>
                  <a:pt x="26709" y="29525"/>
                </a:cubicBezTo>
                <a:cubicBezTo>
                  <a:pt x="26768" y="29528"/>
                  <a:pt x="26830" y="29535"/>
                  <a:pt x="26889" y="29549"/>
                </a:cubicBezTo>
                <a:cubicBezTo>
                  <a:pt x="27130" y="29597"/>
                  <a:pt x="31195" y="28983"/>
                  <a:pt x="31319" y="28979"/>
                </a:cubicBezTo>
                <a:cubicBezTo>
                  <a:pt x="32332" y="28910"/>
                  <a:pt x="33348" y="28837"/>
                  <a:pt x="34361" y="28778"/>
                </a:cubicBezTo>
                <a:cubicBezTo>
                  <a:pt x="35371" y="28710"/>
                  <a:pt x="36379" y="28592"/>
                  <a:pt x="37396" y="28613"/>
                </a:cubicBezTo>
                <a:cubicBezTo>
                  <a:pt x="37942" y="28627"/>
                  <a:pt x="38353" y="28474"/>
                  <a:pt x="38710" y="28094"/>
                </a:cubicBezTo>
                <a:cubicBezTo>
                  <a:pt x="38871" y="27922"/>
                  <a:pt x="39024" y="27727"/>
                  <a:pt x="39148" y="27523"/>
                </a:cubicBezTo>
                <a:cubicBezTo>
                  <a:pt x="39556" y="26836"/>
                  <a:pt x="39805" y="26092"/>
                  <a:pt x="39857" y="25263"/>
                </a:cubicBezTo>
                <a:cubicBezTo>
                  <a:pt x="39978" y="23362"/>
                  <a:pt x="40109" y="21475"/>
                  <a:pt x="40223" y="19571"/>
                </a:cubicBezTo>
                <a:cubicBezTo>
                  <a:pt x="40257" y="19014"/>
                  <a:pt x="40254" y="18457"/>
                  <a:pt x="40251" y="17894"/>
                </a:cubicBezTo>
                <a:cubicBezTo>
                  <a:pt x="40251" y="16463"/>
                  <a:pt x="40223" y="15039"/>
                  <a:pt x="40219" y="13612"/>
                </a:cubicBezTo>
                <a:cubicBezTo>
                  <a:pt x="40216" y="12267"/>
                  <a:pt x="40144" y="10923"/>
                  <a:pt x="40029" y="9585"/>
                </a:cubicBezTo>
                <a:cubicBezTo>
                  <a:pt x="39943" y="8600"/>
                  <a:pt x="39912" y="7622"/>
                  <a:pt x="39839" y="6640"/>
                </a:cubicBezTo>
                <a:cubicBezTo>
                  <a:pt x="39791" y="6028"/>
                  <a:pt x="39742" y="5410"/>
                  <a:pt x="39653" y="4798"/>
                </a:cubicBezTo>
                <a:cubicBezTo>
                  <a:pt x="39493" y="3754"/>
                  <a:pt x="39134" y="2787"/>
                  <a:pt x="38530" y="1922"/>
                </a:cubicBezTo>
                <a:cubicBezTo>
                  <a:pt x="38287" y="1576"/>
                  <a:pt x="38011" y="1314"/>
                  <a:pt x="37606" y="1235"/>
                </a:cubicBezTo>
                <a:cubicBezTo>
                  <a:pt x="37596" y="1231"/>
                  <a:pt x="37582" y="1227"/>
                  <a:pt x="37569" y="1224"/>
                </a:cubicBezTo>
                <a:cubicBezTo>
                  <a:pt x="37499" y="1214"/>
                  <a:pt x="37430" y="1200"/>
                  <a:pt x="37362" y="1186"/>
                </a:cubicBezTo>
                <a:cubicBezTo>
                  <a:pt x="37064" y="1128"/>
                  <a:pt x="36767" y="1051"/>
                  <a:pt x="36470" y="98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A782283-D1BD-3CAC-D148-3681AA46577E}"/>
              </a:ext>
            </a:extLst>
          </p:cNvPr>
          <p:cNvSpPr txBox="1"/>
          <p:nvPr/>
        </p:nvSpPr>
        <p:spPr>
          <a:xfrm>
            <a:off x="2835821" y="211700"/>
            <a:ext cx="41816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OM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الزاويــــــــــــــــــــــــة القائمة ( ربع دورة)</a:t>
            </a:r>
            <a:endParaRPr lang="en-US" sz="2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5" name="Google Shape;1426;p31">
            <a:extLst>
              <a:ext uri="{FF2B5EF4-FFF2-40B4-BE49-F238E27FC236}">
                <a16:creationId xmlns:a16="http://schemas.microsoft.com/office/drawing/2014/main" id="{9ACDC398-1235-1AD2-63E2-0E493DCF7839}"/>
              </a:ext>
            </a:extLst>
          </p:cNvPr>
          <p:cNvGrpSpPr/>
          <p:nvPr/>
        </p:nvGrpSpPr>
        <p:grpSpPr>
          <a:xfrm rot="1372388">
            <a:off x="2673070" y="266860"/>
            <a:ext cx="352303" cy="338521"/>
            <a:chOff x="2416614" y="-315052"/>
            <a:chExt cx="2274706" cy="2185722"/>
          </a:xfrm>
        </p:grpSpPr>
        <p:sp>
          <p:nvSpPr>
            <p:cNvPr id="6" name="Google Shape;1427;p31">
              <a:extLst>
                <a:ext uri="{FF2B5EF4-FFF2-40B4-BE49-F238E27FC236}">
                  <a16:creationId xmlns:a16="http://schemas.microsoft.com/office/drawing/2014/main" id="{B4EEC5BA-5044-6329-8D04-F34788B49980}"/>
                </a:ext>
              </a:extLst>
            </p:cNvPr>
            <p:cNvSpPr/>
            <p:nvPr/>
          </p:nvSpPr>
          <p:spPr>
            <a:xfrm>
              <a:off x="2416614" y="-315052"/>
              <a:ext cx="2274706" cy="2185722"/>
            </a:xfrm>
            <a:custGeom>
              <a:avLst/>
              <a:gdLst/>
              <a:ahLst/>
              <a:cxnLst/>
              <a:rect l="l" t="t" r="r" b="b"/>
              <a:pathLst>
                <a:path w="75079" h="72142" extrusionOk="0">
                  <a:moveTo>
                    <a:pt x="37538" y="0"/>
                  </a:moveTo>
                  <a:cubicBezTo>
                    <a:pt x="35486" y="0"/>
                    <a:pt x="33490" y="565"/>
                    <a:pt x="31763" y="1639"/>
                  </a:cubicBezTo>
                  <a:cubicBezTo>
                    <a:pt x="30040" y="2711"/>
                    <a:pt x="28647" y="4252"/>
                    <a:pt x="27738" y="6094"/>
                  </a:cubicBezTo>
                  <a:lnTo>
                    <a:pt x="26170" y="9270"/>
                  </a:lnTo>
                  <a:cubicBezTo>
                    <a:pt x="25872" y="9871"/>
                    <a:pt x="25670" y="10506"/>
                    <a:pt x="25568" y="11158"/>
                  </a:cubicBezTo>
                  <a:cubicBezTo>
                    <a:pt x="25113" y="11639"/>
                    <a:pt x="24734" y="12183"/>
                    <a:pt x="24436" y="12785"/>
                  </a:cubicBezTo>
                  <a:lnTo>
                    <a:pt x="22115" y="17488"/>
                  </a:lnTo>
                  <a:lnTo>
                    <a:pt x="9537" y="19317"/>
                  </a:lnTo>
                  <a:cubicBezTo>
                    <a:pt x="7503" y="19613"/>
                    <a:pt x="5607" y="20458"/>
                    <a:pt x="4056" y="21770"/>
                  </a:cubicBezTo>
                  <a:cubicBezTo>
                    <a:pt x="2505" y="23077"/>
                    <a:pt x="1349" y="24801"/>
                    <a:pt x="713" y="26755"/>
                  </a:cubicBezTo>
                  <a:cubicBezTo>
                    <a:pt x="78" y="28711"/>
                    <a:pt x="1" y="30782"/>
                    <a:pt x="487" y="32756"/>
                  </a:cubicBezTo>
                  <a:cubicBezTo>
                    <a:pt x="974" y="34726"/>
                    <a:pt x="2008" y="36523"/>
                    <a:pt x="3478" y="37960"/>
                  </a:cubicBezTo>
                  <a:lnTo>
                    <a:pt x="12578" y="46831"/>
                  </a:lnTo>
                  <a:lnTo>
                    <a:pt x="10433" y="59358"/>
                  </a:lnTo>
                  <a:cubicBezTo>
                    <a:pt x="10084" y="61381"/>
                    <a:pt x="10304" y="63446"/>
                    <a:pt x="11071" y="65329"/>
                  </a:cubicBezTo>
                  <a:cubicBezTo>
                    <a:pt x="11835" y="67208"/>
                    <a:pt x="13116" y="68840"/>
                    <a:pt x="14778" y="70047"/>
                  </a:cubicBezTo>
                  <a:cubicBezTo>
                    <a:pt x="16664" y="71418"/>
                    <a:pt x="18884" y="72141"/>
                    <a:pt x="21195" y="72141"/>
                  </a:cubicBezTo>
                  <a:cubicBezTo>
                    <a:pt x="22956" y="72141"/>
                    <a:pt x="24717" y="71706"/>
                    <a:pt x="26289" y="70881"/>
                  </a:cubicBezTo>
                  <a:lnTo>
                    <a:pt x="37538" y="64967"/>
                  </a:lnTo>
                  <a:lnTo>
                    <a:pt x="48271" y="70607"/>
                  </a:lnTo>
                  <a:lnTo>
                    <a:pt x="48274" y="70611"/>
                  </a:lnTo>
                  <a:cubicBezTo>
                    <a:pt x="48430" y="70692"/>
                    <a:pt x="48561" y="70759"/>
                    <a:pt x="48689" y="70827"/>
                  </a:cubicBezTo>
                  <a:cubicBezTo>
                    <a:pt x="48720" y="70844"/>
                    <a:pt x="48750" y="70861"/>
                    <a:pt x="48784" y="70878"/>
                  </a:cubicBezTo>
                  <a:lnTo>
                    <a:pt x="48787" y="70881"/>
                  </a:lnTo>
                  <a:cubicBezTo>
                    <a:pt x="50349" y="71699"/>
                    <a:pt x="52086" y="72124"/>
                    <a:pt x="53859" y="72124"/>
                  </a:cubicBezTo>
                  <a:cubicBezTo>
                    <a:pt x="54127" y="72124"/>
                    <a:pt x="54394" y="72115"/>
                    <a:pt x="54661" y="72094"/>
                  </a:cubicBezTo>
                  <a:cubicBezTo>
                    <a:pt x="56709" y="71949"/>
                    <a:pt x="58658" y="71240"/>
                    <a:pt x="60301" y="70047"/>
                  </a:cubicBezTo>
                  <a:cubicBezTo>
                    <a:pt x="61960" y="68840"/>
                    <a:pt x="63244" y="67208"/>
                    <a:pt x="64008" y="65326"/>
                  </a:cubicBezTo>
                  <a:cubicBezTo>
                    <a:pt x="64775" y="63446"/>
                    <a:pt x="64995" y="61381"/>
                    <a:pt x="64646" y="59358"/>
                  </a:cubicBezTo>
                  <a:lnTo>
                    <a:pt x="63576" y="53099"/>
                  </a:lnTo>
                  <a:cubicBezTo>
                    <a:pt x="63443" y="52335"/>
                    <a:pt x="63173" y="51592"/>
                    <a:pt x="62785" y="50916"/>
                  </a:cubicBezTo>
                  <a:cubicBezTo>
                    <a:pt x="62927" y="50153"/>
                    <a:pt x="62933" y="49358"/>
                    <a:pt x="62801" y="48595"/>
                  </a:cubicBezTo>
                  <a:lnTo>
                    <a:pt x="62497" y="46831"/>
                  </a:lnTo>
                  <a:lnTo>
                    <a:pt x="71601" y="37960"/>
                  </a:lnTo>
                  <a:cubicBezTo>
                    <a:pt x="73071" y="36527"/>
                    <a:pt x="74105" y="34726"/>
                    <a:pt x="74592" y="32756"/>
                  </a:cubicBezTo>
                  <a:cubicBezTo>
                    <a:pt x="75078" y="30785"/>
                    <a:pt x="75001" y="28711"/>
                    <a:pt x="74366" y="26758"/>
                  </a:cubicBezTo>
                  <a:cubicBezTo>
                    <a:pt x="73730" y="24801"/>
                    <a:pt x="72574" y="23077"/>
                    <a:pt x="71023" y="21770"/>
                  </a:cubicBezTo>
                  <a:cubicBezTo>
                    <a:pt x="69472" y="20462"/>
                    <a:pt x="67576" y="19613"/>
                    <a:pt x="65542" y="19317"/>
                  </a:cubicBezTo>
                  <a:lnTo>
                    <a:pt x="52964" y="17488"/>
                  </a:lnTo>
                  <a:lnTo>
                    <a:pt x="47341" y="6094"/>
                  </a:lnTo>
                  <a:cubicBezTo>
                    <a:pt x="46432" y="4248"/>
                    <a:pt x="45040" y="2711"/>
                    <a:pt x="43313" y="1639"/>
                  </a:cubicBezTo>
                  <a:cubicBezTo>
                    <a:pt x="41589" y="565"/>
                    <a:pt x="39593" y="0"/>
                    <a:pt x="375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1440000" algn="bl" rotWithShape="0">
                <a:schemeClr val="dk1">
                  <a:alpha val="5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1428;p31">
              <a:extLst>
                <a:ext uri="{FF2B5EF4-FFF2-40B4-BE49-F238E27FC236}">
                  <a16:creationId xmlns:a16="http://schemas.microsoft.com/office/drawing/2014/main" id="{CAE16751-8AA1-AF77-DDFD-0E6B87CD86B5}"/>
                </a:ext>
              </a:extLst>
            </p:cNvPr>
            <p:cNvSpPr/>
            <p:nvPr/>
          </p:nvSpPr>
          <p:spPr>
            <a:xfrm>
              <a:off x="2753750" y="41200"/>
              <a:ext cx="1600525" cy="1473075"/>
            </a:xfrm>
            <a:custGeom>
              <a:avLst/>
              <a:gdLst/>
              <a:ahLst/>
              <a:cxnLst/>
              <a:rect l="l" t="t" r="r" b="b"/>
              <a:pathLst>
                <a:path w="64021" h="58923" extrusionOk="0">
                  <a:moveTo>
                    <a:pt x="32011" y="0"/>
                  </a:moveTo>
                  <a:cubicBezTo>
                    <a:pt x="30471" y="0"/>
                    <a:pt x="28931" y="803"/>
                    <a:pt x="28140" y="2408"/>
                  </a:cubicBezTo>
                  <a:lnTo>
                    <a:pt x="21979" y="14888"/>
                  </a:lnTo>
                  <a:cubicBezTo>
                    <a:pt x="21351" y="16162"/>
                    <a:pt x="20134" y="17044"/>
                    <a:pt x="18728" y="17250"/>
                  </a:cubicBezTo>
                  <a:lnTo>
                    <a:pt x="4957" y="19250"/>
                  </a:lnTo>
                  <a:cubicBezTo>
                    <a:pt x="1416" y="19765"/>
                    <a:pt x="0" y="24117"/>
                    <a:pt x="2565" y="26614"/>
                  </a:cubicBezTo>
                  <a:lnTo>
                    <a:pt x="12531" y="36330"/>
                  </a:lnTo>
                  <a:cubicBezTo>
                    <a:pt x="13548" y="37320"/>
                    <a:pt x="14011" y="38749"/>
                    <a:pt x="13771" y="40151"/>
                  </a:cubicBezTo>
                  <a:lnTo>
                    <a:pt x="11419" y="53865"/>
                  </a:lnTo>
                  <a:cubicBezTo>
                    <a:pt x="10940" y="56656"/>
                    <a:pt x="13159" y="58922"/>
                    <a:pt x="15674" y="58922"/>
                  </a:cubicBezTo>
                  <a:cubicBezTo>
                    <a:pt x="16338" y="58922"/>
                    <a:pt x="17023" y="58765"/>
                    <a:pt x="17684" y="58417"/>
                  </a:cubicBezTo>
                  <a:lnTo>
                    <a:pt x="30001" y="51942"/>
                  </a:lnTo>
                  <a:cubicBezTo>
                    <a:pt x="30630" y="51611"/>
                    <a:pt x="31320" y="51445"/>
                    <a:pt x="32011" y="51445"/>
                  </a:cubicBezTo>
                  <a:cubicBezTo>
                    <a:pt x="32701" y="51445"/>
                    <a:pt x="33391" y="51611"/>
                    <a:pt x="34020" y="51942"/>
                  </a:cubicBezTo>
                  <a:lnTo>
                    <a:pt x="46337" y="58417"/>
                  </a:lnTo>
                  <a:cubicBezTo>
                    <a:pt x="46998" y="58765"/>
                    <a:pt x="47683" y="58922"/>
                    <a:pt x="48347" y="58922"/>
                  </a:cubicBezTo>
                  <a:cubicBezTo>
                    <a:pt x="50862" y="58922"/>
                    <a:pt x="53081" y="56656"/>
                    <a:pt x="52602" y="53865"/>
                  </a:cubicBezTo>
                  <a:lnTo>
                    <a:pt x="50250" y="40151"/>
                  </a:lnTo>
                  <a:cubicBezTo>
                    <a:pt x="50010" y="38749"/>
                    <a:pt x="50473" y="37320"/>
                    <a:pt x="51490" y="36330"/>
                  </a:cubicBezTo>
                  <a:lnTo>
                    <a:pt x="61456" y="26614"/>
                  </a:lnTo>
                  <a:cubicBezTo>
                    <a:pt x="64021" y="24117"/>
                    <a:pt x="62605" y="19765"/>
                    <a:pt x="59064" y="19250"/>
                  </a:cubicBezTo>
                  <a:lnTo>
                    <a:pt x="45293" y="17250"/>
                  </a:lnTo>
                  <a:cubicBezTo>
                    <a:pt x="43887" y="17044"/>
                    <a:pt x="42670" y="16162"/>
                    <a:pt x="42042" y="14888"/>
                  </a:cubicBezTo>
                  <a:lnTo>
                    <a:pt x="35881" y="2408"/>
                  </a:lnTo>
                  <a:cubicBezTo>
                    <a:pt x="35090" y="803"/>
                    <a:pt x="33550" y="0"/>
                    <a:pt x="3201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1429;p31">
              <a:extLst>
                <a:ext uri="{FF2B5EF4-FFF2-40B4-BE49-F238E27FC236}">
                  <a16:creationId xmlns:a16="http://schemas.microsoft.com/office/drawing/2014/main" id="{30CEF5A6-97A4-6C2F-DF8D-EBE5BD67F447}"/>
                </a:ext>
              </a:extLst>
            </p:cNvPr>
            <p:cNvSpPr/>
            <p:nvPr/>
          </p:nvSpPr>
          <p:spPr>
            <a:xfrm>
              <a:off x="2753750" y="41250"/>
              <a:ext cx="883275" cy="1473000"/>
            </a:xfrm>
            <a:custGeom>
              <a:avLst/>
              <a:gdLst/>
              <a:ahLst/>
              <a:cxnLst/>
              <a:rect l="l" t="t" r="r" b="b"/>
              <a:pathLst>
                <a:path w="35331" h="58920" extrusionOk="0">
                  <a:moveTo>
                    <a:pt x="32009" y="0"/>
                  </a:moveTo>
                  <a:cubicBezTo>
                    <a:pt x="30470" y="0"/>
                    <a:pt x="28931" y="802"/>
                    <a:pt x="28140" y="2406"/>
                  </a:cubicBezTo>
                  <a:lnTo>
                    <a:pt x="21979" y="14886"/>
                  </a:lnTo>
                  <a:cubicBezTo>
                    <a:pt x="21351" y="16160"/>
                    <a:pt x="20134" y="17042"/>
                    <a:pt x="18728" y="17248"/>
                  </a:cubicBezTo>
                  <a:lnTo>
                    <a:pt x="4957" y="19248"/>
                  </a:lnTo>
                  <a:cubicBezTo>
                    <a:pt x="1416" y="19763"/>
                    <a:pt x="0" y="24115"/>
                    <a:pt x="2565" y="26612"/>
                  </a:cubicBezTo>
                  <a:lnTo>
                    <a:pt x="12531" y="36328"/>
                  </a:lnTo>
                  <a:cubicBezTo>
                    <a:pt x="13548" y="37318"/>
                    <a:pt x="14011" y="38747"/>
                    <a:pt x="13771" y="40149"/>
                  </a:cubicBezTo>
                  <a:lnTo>
                    <a:pt x="11419" y="53863"/>
                  </a:lnTo>
                  <a:cubicBezTo>
                    <a:pt x="10940" y="56655"/>
                    <a:pt x="13155" y="58919"/>
                    <a:pt x="15669" y="58919"/>
                  </a:cubicBezTo>
                  <a:cubicBezTo>
                    <a:pt x="16208" y="58919"/>
                    <a:pt x="16760" y="58815"/>
                    <a:pt x="17302" y="58591"/>
                  </a:cubicBezTo>
                  <a:cubicBezTo>
                    <a:pt x="16538" y="57685"/>
                    <a:pt x="16137" y="56454"/>
                    <a:pt x="16369" y="55100"/>
                  </a:cubicBezTo>
                  <a:lnTo>
                    <a:pt x="18721" y="41386"/>
                  </a:lnTo>
                  <a:cubicBezTo>
                    <a:pt x="18961" y="39984"/>
                    <a:pt x="18498" y="38558"/>
                    <a:pt x="17478" y="37565"/>
                  </a:cubicBezTo>
                  <a:lnTo>
                    <a:pt x="7515" y="27853"/>
                  </a:lnTo>
                  <a:cubicBezTo>
                    <a:pt x="4951" y="25351"/>
                    <a:pt x="6367" y="20999"/>
                    <a:pt x="9908" y="20485"/>
                  </a:cubicBezTo>
                  <a:lnTo>
                    <a:pt x="23679" y="18485"/>
                  </a:lnTo>
                  <a:cubicBezTo>
                    <a:pt x="25085" y="18279"/>
                    <a:pt x="26301" y="17397"/>
                    <a:pt x="26930" y="16123"/>
                  </a:cubicBezTo>
                  <a:lnTo>
                    <a:pt x="33087" y="3643"/>
                  </a:lnTo>
                  <a:cubicBezTo>
                    <a:pt x="33594" y="2619"/>
                    <a:pt x="34408" y="1923"/>
                    <a:pt x="35330" y="1552"/>
                  </a:cubicBezTo>
                  <a:cubicBezTo>
                    <a:pt x="34482" y="517"/>
                    <a:pt x="33245" y="0"/>
                    <a:pt x="32009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1430;p31">
              <a:extLst>
                <a:ext uri="{FF2B5EF4-FFF2-40B4-BE49-F238E27FC236}">
                  <a16:creationId xmlns:a16="http://schemas.microsoft.com/office/drawing/2014/main" id="{99D8991E-D6B3-C52D-E429-1502729CA7B8}"/>
                </a:ext>
              </a:extLst>
            </p:cNvPr>
            <p:cNvSpPr/>
            <p:nvPr/>
          </p:nvSpPr>
          <p:spPr>
            <a:xfrm>
              <a:off x="2752900" y="245575"/>
              <a:ext cx="1347275" cy="1291875"/>
            </a:xfrm>
            <a:custGeom>
              <a:avLst/>
              <a:gdLst/>
              <a:ahLst/>
              <a:cxnLst/>
              <a:rect l="l" t="t" r="r" b="b"/>
              <a:pathLst>
                <a:path w="53891" h="51675" extrusionOk="0">
                  <a:moveTo>
                    <a:pt x="24869" y="0"/>
                  </a:moveTo>
                  <a:cubicBezTo>
                    <a:pt x="24527" y="0"/>
                    <a:pt x="24199" y="189"/>
                    <a:pt x="24038" y="516"/>
                  </a:cubicBezTo>
                  <a:lnTo>
                    <a:pt x="21182" y="6304"/>
                  </a:lnTo>
                  <a:cubicBezTo>
                    <a:pt x="20688" y="7304"/>
                    <a:pt x="19732" y="7997"/>
                    <a:pt x="18627" y="8156"/>
                  </a:cubicBezTo>
                  <a:lnTo>
                    <a:pt x="4860" y="10160"/>
                  </a:lnTo>
                  <a:cubicBezTo>
                    <a:pt x="2866" y="10447"/>
                    <a:pt x="1244" y="11816"/>
                    <a:pt x="622" y="13728"/>
                  </a:cubicBezTo>
                  <a:cubicBezTo>
                    <a:pt x="0" y="15641"/>
                    <a:pt x="510" y="17702"/>
                    <a:pt x="1950" y="19109"/>
                  </a:cubicBezTo>
                  <a:lnTo>
                    <a:pt x="11916" y="28821"/>
                  </a:lnTo>
                  <a:cubicBezTo>
                    <a:pt x="12713" y="29598"/>
                    <a:pt x="13078" y="30719"/>
                    <a:pt x="12889" y="31821"/>
                  </a:cubicBezTo>
                  <a:lnTo>
                    <a:pt x="10537" y="45534"/>
                  </a:lnTo>
                  <a:cubicBezTo>
                    <a:pt x="10199" y="47518"/>
                    <a:pt x="10996" y="49485"/>
                    <a:pt x="12626" y="50667"/>
                  </a:cubicBezTo>
                  <a:cubicBezTo>
                    <a:pt x="13544" y="51335"/>
                    <a:pt x="14620" y="51675"/>
                    <a:pt x="15703" y="51675"/>
                  </a:cubicBezTo>
                  <a:cubicBezTo>
                    <a:pt x="16537" y="51675"/>
                    <a:pt x="17376" y="51474"/>
                    <a:pt x="18150" y="51066"/>
                  </a:cubicBezTo>
                  <a:lnTo>
                    <a:pt x="30468" y="44591"/>
                  </a:lnTo>
                  <a:cubicBezTo>
                    <a:pt x="30961" y="44331"/>
                    <a:pt x="31503" y="44201"/>
                    <a:pt x="32045" y="44201"/>
                  </a:cubicBezTo>
                  <a:cubicBezTo>
                    <a:pt x="32586" y="44201"/>
                    <a:pt x="33128" y="44331"/>
                    <a:pt x="33621" y="44591"/>
                  </a:cubicBezTo>
                  <a:lnTo>
                    <a:pt x="45939" y="51066"/>
                  </a:lnTo>
                  <a:cubicBezTo>
                    <a:pt x="46692" y="51463"/>
                    <a:pt x="47532" y="51662"/>
                    <a:pt x="48373" y="51662"/>
                  </a:cubicBezTo>
                  <a:cubicBezTo>
                    <a:pt x="49460" y="51662"/>
                    <a:pt x="50551" y="51330"/>
                    <a:pt x="51463" y="50667"/>
                  </a:cubicBezTo>
                  <a:cubicBezTo>
                    <a:pt x="53093" y="49485"/>
                    <a:pt x="53890" y="47518"/>
                    <a:pt x="53552" y="45534"/>
                  </a:cubicBezTo>
                  <a:lnTo>
                    <a:pt x="52477" y="39279"/>
                  </a:lnTo>
                  <a:cubicBezTo>
                    <a:pt x="52399" y="38829"/>
                    <a:pt x="52009" y="38509"/>
                    <a:pt x="51565" y="38509"/>
                  </a:cubicBezTo>
                  <a:cubicBezTo>
                    <a:pt x="51513" y="38509"/>
                    <a:pt x="51459" y="38513"/>
                    <a:pt x="51406" y="38522"/>
                  </a:cubicBezTo>
                  <a:cubicBezTo>
                    <a:pt x="50899" y="38607"/>
                    <a:pt x="50562" y="39087"/>
                    <a:pt x="50649" y="39594"/>
                  </a:cubicBezTo>
                  <a:lnTo>
                    <a:pt x="51721" y="45848"/>
                  </a:lnTo>
                  <a:cubicBezTo>
                    <a:pt x="51944" y="47150"/>
                    <a:pt x="51440" y="48390"/>
                    <a:pt x="50372" y="49164"/>
                  </a:cubicBezTo>
                  <a:cubicBezTo>
                    <a:pt x="49770" y="49602"/>
                    <a:pt x="49083" y="49823"/>
                    <a:pt x="48389" y="49823"/>
                  </a:cubicBezTo>
                  <a:cubicBezTo>
                    <a:pt x="47853" y="49823"/>
                    <a:pt x="47312" y="49691"/>
                    <a:pt x="46803" y="49424"/>
                  </a:cubicBezTo>
                  <a:lnTo>
                    <a:pt x="34486" y="42949"/>
                  </a:lnTo>
                  <a:cubicBezTo>
                    <a:pt x="33723" y="42547"/>
                    <a:pt x="32884" y="42346"/>
                    <a:pt x="32045" y="42346"/>
                  </a:cubicBezTo>
                  <a:cubicBezTo>
                    <a:pt x="31206" y="42346"/>
                    <a:pt x="30367" y="42547"/>
                    <a:pt x="29603" y="42949"/>
                  </a:cubicBezTo>
                  <a:lnTo>
                    <a:pt x="17286" y="49424"/>
                  </a:lnTo>
                  <a:cubicBezTo>
                    <a:pt x="16777" y="49691"/>
                    <a:pt x="16236" y="49823"/>
                    <a:pt x="15700" y="49823"/>
                  </a:cubicBezTo>
                  <a:cubicBezTo>
                    <a:pt x="15006" y="49823"/>
                    <a:pt x="14319" y="49602"/>
                    <a:pt x="13717" y="49164"/>
                  </a:cubicBezTo>
                  <a:cubicBezTo>
                    <a:pt x="12649" y="48390"/>
                    <a:pt x="12145" y="47150"/>
                    <a:pt x="12369" y="45848"/>
                  </a:cubicBezTo>
                  <a:lnTo>
                    <a:pt x="14721" y="32135"/>
                  </a:lnTo>
                  <a:cubicBezTo>
                    <a:pt x="15011" y="30432"/>
                    <a:pt x="14447" y="28695"/>
                    <a:pt x="13210" y="27492"/>
                  </a:cubicBezTo>
                  <a:lnTo>
                    <a:pt x="3248" y="17777"/>
                  </a:lnTo>
                  <a:cubicBezTo>
                    <a:pt x="2302" y="16858"/>
                    <a:pt x="1981" y="15556"/>
                    <a:pt x="2390" y="14303"/>
                  </a:cubicBezTo>
                  <a:cubicBezTo>
                    <a:pt x="2795" y="13049"/>
                    <a:pt x="3819" y="12184"/>
                    <a:pt x="5124" y="11995"/>
                  </a:cubicBezTo>
                  <a:lnTo>
                    <a:pt x="18897" y="9994"/>
                  </a:lnTo>
                  <a:cubicBezTo>
                    <a:pt x="20604" y="9748"/>
                    <a:pt x="22081" y="8673"/>
                    <a:pt x="22848" y="7126"/>
                  </a:cubicBezTo>
                  <a:lnTo>
                    <a:pt x="25703" y="1340"/>
                  </a:lnTo>
                  <a:cubicBezTo>
                    <a:pt x="25930" y="881"/>
                    <a:pt x="25741" y="323"/>
                    <a:pt x="25281" y="96"/>
                  </a:cubicBezTo>
                  <a:cubicBezTo>
                    <a:pt x="25148" y="31"/>
                    <a:pt x="25007" y="0"/>
                    <a:pt x="248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1431;p31">
              <a:extLst>
                <a:ext uri="{FF2B5EF4-FFF2-40B4-BE49-F238E27FC236}">
                  <a16:creationId xmlns:a16="http://schemas.microsoft.com/office/drawing/2014/main" id="{FC09BEEA-6AA0-C82A-7C3C-845A3015C83F}"/>
                </a:ext>
              </a:extLst>
            </p:cNvPr>
            <p:cNvSpPr/>
            <p:nvPr/>
          </p:nvSpPr>
          <p:spPr>
            <a:xfrm>
              <a:off x="3391500" y="18075"/>
              <a:ext cx="963625" cy="1123900"/>
            </a:xfrm>
            <a:custGeom>
              <a:avLst/>
              <a:gdLst/>
              <a:ahLst/>
              <a:cxnLst/>
              <a:rect l="l" t="t" r="r" b="b"/>
              <a:pathLst>
                <a:path w="38545" h="44956" extrusionOk="0">
                  <a:moveTo>
                    <a:pt x="6499" y="1"/>
                  </a:moveTo>
                  <a:cubicBezTo>
                    <a:pt x="4488" y="1"/>
                    <a:pt x="2687" y="1120"/>
                    <a:pt x="1795" y="2925"/>
                  </a:cubicBezTo>
                  <a:lnTo>
                    <a:pt x="227" y="6101"/>
                  </a:lnTo>
                  <a:cubicBezTo>
                    <a:pt x="1" y="6561"/>
                    <a:pt x="189" y="7118"/>
                    <a:pt x="649" y="7345"/>
                  </a:cubicBezTo>
                  <a:cubicBezTo>
                    <a:pt x="781" y="7410"/>
                    <a:pt x="921" y="7440"/>
                    <a:pt x="1058" y="7440"/>
                  </a:cubicBezTo>
                  <a:cubicBezTo>
                    <a:pt x="1401" y="7440"/>
                    <a:pt x="1731" y="7250"/>
                    <a:pt x="1893" y="6922"/>
                  </a:cubicBezTo>
                  <a:lnTo>
                    <a:pt x="3461" y="3745"/>
                  </a:lnTo>
                  <a:cubicBezTo>
                    <a:pt x="4045" y="2563"/>
                    <a:pt x="5181" y="1857"/>
                    <a:pt x="6499" y="1857"/>
                  </a:cubicBezTo>
                  <a:cubicBezTo>
                    <a:pt x="7820" y="1857"/>
                    <a:pt x="8956" y="2563"/>
                    <a:pt x="9540" y="3745"/>
                  </a:cubicBezTo>
                  <a:lnTo>
                    <a:pt x="15697" y="16226"/>
                  </a:lnTo>
                  <a:cubicBezTo>
                    <a:pt x="16464" y="17773"/>
                    <a:pt x="17941" y="18848"/>
                    <a:pt x="19648" y="19094"/>
                  </a:cubicBezTo>
                  <a:lnTo>
                    <a:pt x="33418" y="21095"/>
                  </a:lnTo>
                  <a:cubicBezTo>
                    <a:pt x="34726" y="21284"/>
                    <a:pt x="35750" y="22149"/>
                    <a:pt x="36155" y="23403"/>
                  </a:cubicBezTo>
                  <a:cubicBezTo>
                    <a:pt x="36564" y="24656"/>
                    <a:pt x="36243" y="25958"/>
                    <a:pt x="35297" y="26877"/>
                  </a:cubicBezTo>
                  <a:lnTo>
                    <a:pt x="25335" y="36592"/>
                  </a:lnTo>
                  <a:cubicBezTo>
                    <a:pt x="24098" y="37795"/>
                    <a:pt x="23534" y="39532"/>
                    <a:pt x="23825" y="41235"/>
                  </a:cubicBezTo>
                  <a:cubicBezTo>
                    <a:pt x="23825" y="41235"/>
                    <a:pt x="24331" y="44179"/>
                    <a:pt x="24331" y="44186"/>
                  </a:cubicBezTo>
                  <a:cubicBezTo>
                    <a:pt x="24407" y="44632"/>
                    <a:pt x="24810" y="44955"/>
                    <a:pt x="25252" y="44955"/>
                  </a:cubicBezTo>
                  <a:cubicBezTo>
                    <a:pt x="25302" y="44955"/>
                    <a:pt x="25352" y="44951"/>
                    <a:pt x="25403" y="44943"/>
                  </a:cubicBezTo>
                  <a:cubicBezTo>
                    <a:pt x="25910" y="44855"/>
                    <a:pt x="26247" y="44375"/>
                    <a:pt x="26160" y="43871"/>
                  </a:cubicBezTo>
                  <a:lnTo>
                    <a:pt x="25656" y="40921"/>
                  </a:lnTo>
                  <a:cubicBezTo>
                    <a:pt x="25467" y="39823"/>
                    <a:pt x="25832" y="38698"/>
                    <a:pt x="26629" y="37921"/>
                  </a:cubicBezTo>
                  <a:lnTo>
                    <a:pt x="36595" y="28209"/>
                  </a:lnTo>
                  <a:cubicBezTo>
                    <a:pt x="38035" y="26802"/>
                    <a:pt x="38545" y="24741"/>
                    <a:pt x="37923" y="22828"/>
                  </a:cubicBezTo>
                  <a:cubicBezTo>
                    <a:pt x="37301" y="20916"/>
                    <a:pt x="35675" y="19547"/>
                    <a:pt x="33685" y="19260"/>
                  </a:cubicBezTo>
                  <a:lnTo>
                    <a:pt x="19915" y="17256"/>
                  </a:lnTo>
                  <a:cubicBezTo>
                    <a:pt x="18813" y="17097"/>
                    <a:pt x="17857" y="16404"/>
                    <a:pt x="17363" y="15404"/>
                  </a:cubicBezTo>
                  <a:lnTo>
                    <a:pt x="11207" y="2925"/>
                  </a:lnTo>
                  <a:cubicBezTo>
                    <a:pt x="10314" y="1120"/>
                    <a:pt x="8513" y="1"/>
                    <a:pt x="64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" name="Google Shape;1438;p31">
            <a:extLst>
              <a:ext uri="{FF2B5EF4-FFF2-40B4-BE49-F238E27FC236}">
                <a16:creationId xmlns:a16="http://schemas.microsoft.com/office/drawing/2014/main" id="{84B80E4A-C5F5-CCDC-2056-32913C42341D}"/>
              </a:ext>
            </a:extLst>
          </p:cNvPr>
          <p:cNvGrpSpPr/>
          <p:nvPr/>
        </p:nvGrpSpPr>
        <p:grpSpPr>
          <a:xfrm rot="1371040">
            <a:off x="6877834" y="289370"/>
            <a:ext cx="334472" cy="321388"/>
            <a:chOff x="2416614" y="-315052"/>
            <a:chExt cx="2274706" cy="2185722"/>
          </a:xfrm>
        </p:grpSpPr>
        <p:sp>
          <p:nvSpPr>
            <p:cNvPr id="12" name="Google Shape;1439;p31">
              <a:extLst>
                <a:ext uri="{FF2B5EF4-FFF2-40B4-BE49-F238E27FC236}">
                  <a16:creationId xmlns:a16="http://schemas.microsoft.com/office/drawing/2014/main" id="{B5C72328-18BE-83BE-942F-81B2C843A100}"/>
                </a:ext>
              </a:extLst>
            </p:cNvPr>
            <p:cNvSpPr/>
            <p:nvPr/>
          </p:nvSpPr>
          <p:spPr>
            <a:xfrm>
              <a:off x="2416614" y="-315052"/>
              <a:ext cx="2274706" cy="2185722"/>
            </a:xfrm>
            <a:custGeom>
              <a:avLst/>
              <a:gdLst/>
              <a:ahLst/>
              <a:cxnLst/>
              <a:rect l="l" t="t" r="r" b="b"/>
              <a:pathLst>
                <a:path w="75079" h="72142" extrusionOk="0">
                  <a:moveTo>
                    <a:pt x="37538" y="0"/>
                  </a:moveTo>
                  <a:cubicBezTo>
                    <a:pt x="35486" y="0"/>
                    <a:pt x="33490" y="565"/>
                    <a:pt x="31763" y="1639"/>
                  </a:cubicBezTo>
                  <a:cubicBezTo>
                    <a:pt x="30040" y="2711"/>
                    <a:pt x="28647" y="4252"/>
                    <a:pt x="27738" y="6094"/>
                  </a:cubicBezTo>
                  <a:lnTo>
                    <a:pt x="26170" y="9270"/>
                  </a:lnTo>
                  <a:cubicBezTo>
                    <a:pt x="25872" y="9871"/>
                    <a:pt x="25670" y="10506"/>
                    <a:pt x="25568" y="11158"/>
                  </a:cubicBezTo>
                  <a:cubicBezTo>
                    <a:pt x="25113" y="11639"/>
                    <a:pt x="24734" y="12183"/>
                    <a:pt x="24436" y="12785"/>
                  </a:cubicBezTo>
                  <a:lnTo>
                    <a:pt x="22115" y="17488"/>
                  </a:lnTo>
                  <a:lnTo>
                    <a:pt x="9537" y="19317"/>
                  </a:lnTo>
                  <a:cubicBezTo>
                    <a:pt x="7503" y="19613"/>
                    <a:pt x="5607" y="20458"/>
                    <a:pt x="4056" y="21770"/>
                  </a:cubicBezTo>
                  <a:cubicBezTo>
                    <a:pt x="2505" y="23077"/>
                    <a:pt x="1349" y="24801"/>
                    <a:pt x="713" y="26755"/>
                  </a:cubicBezTo>
                  <a:cubicBezTo>
                    <a:pt x="78" y="28711"/>
                    <a:pt x="1" y="30782"/>
                    <a:pt x="487" y="32756"/>
                  </a:cubicBezTo>
                  <a:cubicBezTo>
                    <a:pt x="974" y="34726"/>
                    <a:pt x="2008" y="36523"/>
                    <a:pt x="3478" y="37960"/>
                  </a:cubicBezTo>
                  <a:lnTo>
                    <a:pt x="12578" y="46831"/>
                  </a:lnTo>
                  <a:lnTo>
                    <a:pt x="10433" y="59358"/>
                  </a:lnTo>
                  <a:cubicBezTo>
                    <a:pt x="10084" y="61381"/>
                    <a:pt x="10304" y="63446"/>
                    <a:pt x="11071" y="65329"/>
                  </a:cubicBezTo>
                  <a:cubicBezTo>
                    <a:pt x="11835" y="67208"/>
                    <a:pt x="13116" y="68840"/>
                    <a:pt x="14778" y="70047"/>
                  </a:cubicBezTo>
                  <a:cubicBezTo>
                    <a:pt x="16664" y="71418"/>
                    <a:pt x="18884" y="72141"/>
                    <a:pt x="21195" y="72141"/>
                  </a:cubicBezTo>
                  <a:cubicBezTo>
                    <a:pt x="22956" y="72141"/>
                    <a:pt x="24717" y="71706"/>
                    <a:pt x="26289" y="70881"/>
                  </a:cubicBezTo>
                  <a:lnTo>
                    <a:pt x="37538" y="64967"/>
                  </a:lnTo>
                  <a:lnTo>
                    <a:pt x="48271" y="70607"/>
                  </a:lnTo>
                  <a:lnTo>
                    <a:pt x="48274" y="70611"/>
                  </a:lnTo>
                  <a:cubicBezTo>
                    <a:pt x="48430" y="70692"/>
                    <a:pt x="48561" y="70759"/>
                    <a:pt x="48689" y="70827"/>
                  </a:cubicBezTo>
                  <a:cubicBezTo>
                    <a:pt x="48720" y="70844"/>
                    <a:pt x="48750" y="70861"/>
                    <a:pt x="48784" y="70878"/>
                  </a:cubicBezTo>
                  <a:lnTo>
                    <a:pt x="48787" y="70881"/>
                  </a:lnTo>
                  <a:cubicBezTo>
                    <a:pt x="50349" y="71699"/>
                    <a:pt x="52086" y="72124"/>
                    <a:pt x="53859" y="72124"/>
                  </a:cubicBezTo>
                  <a:cubicBezTo>
                    <a:pt x="54127" y="72124"/>
                    <a:pt x="54394" y="72115"/>
                    <a:pt x="54661" y="72094"/>
                  </a:cubicBezTo>
                  <a:cubicBezTo>
                    <a:pt x="56709" y="71949"/>
                    <a:pt x="58658" y="71240"/>
                    <a:pt x="60301" y="70047"/>
                  </a:cubicBezTo>
                  <a:cubicBezTo>
                    <a:pt x="61960" y="68840"/>
                    <a:pt x="63244" y="67208"/>
                    <a:pt x="64008" y="65326"/>
                  </a:cubicBezTo>
                  <a:cubicBezTo>
                    <a:pt x="64775" y="63446"/>
                    <a:pt x="64995" y="61381"/>
                    <a:pt x="64646" y="59358"/>
                  </a:cubicBezTo>
                  <a:lnTo>
                    <a:pt x="63576" y="53099"/>
                  </a:lnTo>
                  <a:cubicBezTo>
                    <a:pt x="63443" y="52335"/>
                    <a:pt x="63173" y="51592"/>
                    <a:pt x="62785" y="50916"/>
                  </a:cubicBezTo>
                  <a:cubicBezTo>
                    <a:pt x="62927" y="50153"/>
                    <a:pt x="62933" y="49358"/>
                    <a:pt x="62801" y="48595"/>
                  </a:cubicBezTo>
                  <a:lnTo>
                    <a:pt x="62497" y="46831"/>
                  </a:lnTo>
                  <a:lnTo>
                    <a:pt x="71601" y="37960"/>
                  </a:lnTo>
                  <a:cubicBezTo>
                    <a:pt x="73071" y="36527"/>
                    <a:pt x="74105" y="34726"/>
                    <a:pt x="74592" y="32756"/>
                  </a:cubicBezTo>
                  <a:cubicBezTo>
                    <a:pt x="75078" y="30785"/>
                    <a:pt x="75001" y="28711"/>
                    <a:pt x="74366" y="26758"/>
                  </a:cubicBezTo>
                  <a:cubicBezTo>
                    <a:pt x="73730" y="24801"/>
                    <a:pt x="72574" y="23077"/>
                    <a:pt x="71023" y="21770"/>
                  </a:cubicBezTo>
                  <a:cubicBezTo>
                    <a:pt x="69472" y="20462"/>
                    <a:pt x="67576" y="19613"/>
                    <a:pt x="65542" y="19317"/>
                  </a:cubicBezTo>
                  <a:lnTo>
                    <a:pt x="52964" y="17488"/>
                  </a:lnTo>
                  <a:lnTo>
                    <a:pt x="47341" y="6094"/>
                  </a:lnTo>
                  <a:cubicBezTo>
                    <a:pt x="46432" y="4248"/>
                    <a:pt x="45040" y="2711"/>
                    <a:pt x="43313" y="1639"/>
                  </a:cubicBezTo>
                  <a:cubicBezTo>
                    <a:pt x="41589" y="565"/>
                    <a:pt x="39593" y="0"/>
                    <a:pt x="375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1440000" algn="bl" rotWithShape="0">
                <a:schemeClr val="dk1">
                  <a:alpha val="5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1440;p31">
              <a:extLst>
                <a:ext uri="{FF2B5EF4-FFF2-40B4-BE49-F238E27FC236}">
                  <a16:creationId xmlns:a16="http://schemas.microsoft.com/office/drawing/2014/main" id="{4BBA4B77-D252-D8C5-E4F8-2326982AD6ED}"/>
                </a:ext>
              </a:extLst>
            </p:cNvPr>
            <p:cNvSpPr/>
            <p:nvPr/>
          </p:nvSpPr>
          <p:spPr>
            <a:xfrm>
              <a:off x="2753750" y="41200"/>
              <a:ext cx="1600525" cy="1473075"/>
            </a:xfrm>
            <a:custGeom>
              <a:avLst/>
              <a:gdLst/>
              <a:ahLst/>
              <a:cxnLst/>
              <a:rect l="l" t="t" r="r" b="b"/>
              <a:pathLst>
                <a:path w="64021" h="58923" extrusionOk="0">
                  <a:moveTo>
                    <a:pt x="32011" y="0"/>
                  </a:moveTo>
                  <a:cubicBezTo>
                    <a:pt x="30471" y="0"/>
                    <a:pt x="28931" y="803"/>
                    <a:pt x="28140" y="2408"/>
                  </a:cubicBezTo>
                  <a:lnTo>
                    <a:pt x="21979" y="14888"/>
                  </a:lnTo>
                  <a:cubicBezTo>
                    <a:pt x="21351" y="16162"/>
                    <a:pt x="20134" y="17044"/>
                    <a:pt x="18728" y="17250"/>
                  </a:cubicBezTo>
                  <a:lnTo>
                    <a:pt x="4957" y="19250"/>
                  </a:lnTo>
                  <a:cubicBezTo>
                    <a:pt x="1416" y="19765"/>
                    <a:pt x="0" y="24117"/>
                    <a:pt x="2565" y="26614"/>
                  </a:cubicBezTo>
                  <a:lnTo>
                    <a:pt x="12531" y="36330"/>
                  </a:lnTo>
                  <a:cubicBezTo>
                    <a:pt x="13548" y="37320"/>
                    <a:pt x="14011" y="38749"/>
                    <a:pt x="13771" y="40151"/>
                  </a:cubicBezTo>
                  <a:lnTo>
                    <a:pt x="11419" y="53865"/>
                  </a:lnTo>
                  <a:cubicBezTo>
                    <a:pt x="10940" y="56656"/>
                    <a:pt x="13159" y="58922"/>
                    <a:pt x="15674" y="58922"/>
                  </a:cubicBezTo>
                  <a:cubicBezTo>
                    <a:pt x="16338" y="58922"/>
                    <a:pt x="17023" y="58765"/>
                    <a:pt x="17684" y="58417"/>
                  </a:cubicBezTo>
                  <a:lnTo>
                    <a:pt x="30001" y="51942"/>
                  </a:lnTo>
                  <a:cubicBezTo>
                    <a:pt x="30630" y="51611"/>
                    <a:pt x="31320" y="51445"/>
                    <a:pt x="32011" y="51445"/>
                  </a:cubicBezTo>
                  <a:cubicBezTo>
                    <a:pt x="32701" y="51445"/>
                    <a:pt x="33391" y="51611"/>
                    <a:pt x="34020" y="51942"/>
                  </a:cubicBezTo>
                  <a:lnTo>
                    <a:pt x="46337" y="58417"/>
                  </a:lnTo>
                  <a:cubicBezTo>
                    <a:pt x="46998" y="58765"/>
                    <a:pt x="47683" y="58922"/>
                    <a:pt x="48347" y="58922"/>
                  </a:cubicBezTo>
                  <a:cubicBezTo>
                    <a:pt x="50862" y="58922"/>
                    <a:pt x="53081" y="56656"/>
                    <a:pt x="52602" y="53865"/>
                  </a:cubicBezTo>
                  <a:lnTo>
                    <a:pt x="50250" y="40151"/>
                  </a:lnTo>
                  <a:cubicBezTo>
                    <a:pt x="50010" y="38749"/>
                    <a:pt x="50473" y="37320"/>
                    <a:pt x="51490" y="36330"/>
                  </a:cubicBezTo>
                  <a:lnTo>
                    <a:pt x="61456" y="26614"/>
                  </a:lnTo>
                  <a:cubicBezTo>
                    <a:pt x="64021" y="24117"/>
                    <a:pt x="62605" y="19765"/>
                    <a:pt x="59064" y="19250"/>
                  </a:cubicBezTo>
                  <a:lnTo>
                    <a:pt x="45293" y="17250"/>
                  </a:lnTo>
                  <a:cubicBezTo>
                    <a:pt x="43887" y="17044"/>
                    <a:pt x="42670" y="16162"/>
                    <a:pt x="42042" y="14888"/>
                  </a:cubicBezTo>
                  <a:lnTo>
                    <a:pt x="35881" y="2408"/>
                  </a:lnTo>
                  <a:cubicBezTo>
                    <a:pt x="35090" y="803"/>
                    <a:pt x="33550" y="0"/>
                    <a:pt x="3201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1441;p31">
              <a:extLst>
                <a:ext uri="{FF2B5EF4-FFF2-40B4-BE49-F238E27FC236}">
                  <a16:creationId xmlns:a16="http://schemas.microsoft.com/office/drawing/2014/main" id="{D34BAF45-7AB1-14B2-753A-B367D5B5C4DD}"/>
                </a:ext>
              </a:extLst>
            </p:cNvPr>
            <p:cNvSpPr/>
            <p:nvPr/>
          </p:nvSpPr>
          <p:spPr>
            <a:xfrm>
              <a:off x="2753750" y="41250"/>
              <a:ext cx="883275" cy="1473000"/>
            </a:xfrm>
            <a:custGeom>
              <a:avLst/>
              <a:gdLst/>
              <a:ahLst/>
              <a:cxnLst/>
              <a:rect l="l" t="t" r="r" b="b"/>
              <a:pathLst>
                <a:path w="35331" h="58920" extrusionOk="0">
                  <a:moveTo>
                    <a:pt x="32009" y="0"/>
                  </a:moveTo>
                  <a:cubicBezTo>
                    <a:pt x="30470" y="0"/>
                    <a:pt x="28931" y="802"/>
                    <a:pt x="28140" y="2406"/>
                  </a:cubicBezTo>
                  <a:lnTo>
                    <a:pt x="21979" y="14886"/>
                  </a:lnTo>
                  <a:cubicBezTo>
                    <a:pt x="21351" y="16160"/>
                    <a:pt x="20134" y="17042"/>
                    <a:pt x="18728" y="17248"/>
                  </a:cubicBezTo>
                  <a:lnTo>
                    <a:pt x="4957" y="19248"/>
                  </a:lnTo>
                  <a:cubicBezTo>
                    <a:pt x="1416" y="19763"/>
                    <a:pt x="0" y="24115"/>
                    <a:pt x="2565" y="26612"/>
                  </a:cubicBezTo>
                  <a:lnTo>
                    <a:pt x="12531" y="36328"/>
                  </a:lnTo>
                  <a:cubicBezTo>
                    <a:pt x="13548" y="37318"/>
                    <a:pt x="14011" y="38747"/>
                    <a:pt x="13771" y="40149"/>
                  </a:cubicBezTo>
                  <a:lnTo>
                    <a:pt x="11419" y="53863"/>
                  </a:lnTo>
                  <a:cubicBezTo>
                    <a:pt x="10940" y="56655"/>
                    <a:pt x="13155" y="58919"/>
                    <a:pt x="15669" y="58919"/>
                  </a:cubicBezTo>
                  <a:cubicBezTo>
                    <a:pt x="16208" y="58919"/>
                    <a:pt x="16760" y="58815"/>
                    <a:pt x="17302" y="58591"/>
                  </a:cubicBezTo>
                  <a:cubicBezTo>
                    <a:pt x="16538" y="57685"/>
                    <a:pt x="16137" y="56454"/>
                    <a:pt x="16369" y="55100"/>
                  </a:cubicBezTo>
                  <a:lnTo>
                    <a:pt x="18721" y="41386"/>
                  </a:lnTo>
                  <a:cubicBezTo>
                    <a:pt x="18961" y="39984"/>
                    <a:pt x="18498" y="38558"/>
                    <a:pt x="17478" y="37565"/>
                  </a:cubicBezTo>
                  <a:lnTo>
                    <a:pt x="7515" y="27853"/>
                  </a:lnTo>
                  <a:cubicBezTo>
                    <a:pt x="4951" y="25351"/>
                    <a:pt x="6367" y="20999"/>
                    <a:pt x="9908" y="20485"/>
                  </a:cubicBezTo>
                  <a:lnTo>
                    <a:pt x="23679" y="18485"/>
                  </a:lnTo>
                  <a:cubicBezTo>
                    <a:pt x="25085" y="18279"/>
                    <a:pt x="26301" y="17397"/>
                    <a:pt x="26930" y="16123"/>
                  </a:cubicBezTo>
                  <a:lnTo>
                    <a:pt x="33087" y="3643"/>
                  </a:lnTo>
                  <a:cubicBezTo>
                    <a:pt x="33594" y="2619"/>
                    <a:pt x="34408" y="1923"/>
                    <a:pt x="35330" y="1552"/>
                  </a:cubicBezTo>
                  <a:cubicBezTo>
                    <a:pt x="34482" y="517"/>
                    <a:pt x="33245" y="0"/>
                    <a:pt x="32009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1442;p31">
              <a:extLst>
                <a:ext uri="{FF2B5EF4-FFF2-40B4-BE49-F238E27FC236}">
                  <a16:creationId xmlns:a16="http://schemas.microsoft.com/office/drawing/2014/main" id="{3BEA7B0F-2889-AEB2-4D23-FDBC6D8124CA}"/>
                </a:ext>
              </a:extLst>
            </p:cNvPr>
            <p:cNvSpPr/>
            <p:nvPr/>
          </p:nvSpPr>
          <p:spPr>
            <a:xfrm>
              <a:off x="2752900" y="245575"/>
              <a:ext cx="1347275" cy="1291875"/>
            </a:xfrm>
            <a:custGeom>
              <a:avLst/>
              <a:gdLst/>
              <a:ahLst/>
              <a:cxnLst/>
              <a:rect l="l" t="t" r="r" b="b"/>
              <a:pathLst>
                <a:path w="53891" h="51675" extrusionOk="0">
                  <a:moveTo>
                    <a:pt x="24869" y="0"/>
                  </a:moveTo>
                  <a:cubicBezTo>
                    <a:pt x="24527" y="0"/>
                    <a:pt x="24199" y="189"/>
                    <a:pt x="24038" y="516"/>
                  </a:cubicBezTo>
                  <a:lnTo>
                    <a:pt x="21182" y="6304"/>
                  </a:lnTo>
                  <a:cubicBezTo>
                    <a:pt x="20688" y="7304"/>
                    <a:pt x="19732" y="7997"/>
                    <a:pt x="18627" y="8156"/>
                  </a:cubicBezTo>
                  <a:lnTo>
                    <a:pt x="4860" y="10160"/>
                  </a:lnTo>
                  <a:cubicBezTo>
                    <a:pt x="2866" y="10447"/>
                    <a:pt x="1244" y="11816"/>
                    <a:pt x="622" y="13728"/>
                  </a:cubicBezTo>
                  <a:cubicBezTo>
                    <a:pt x="0" y="15641"/>
                    <a:pt x="510" y="17702"/>
                    <a:pt x="1950" y="19109"/>
                  </a:cubicBezTo>
                  <a:lnTo>
                    <a:pt x="11916" y="28821"/>
                  </a:lnTo>
                  <a:cubicBezTo>
                    <a:pt x="12713" y="29598"/>
                    <a:pt x="13078" y="30719"/>
                    <a:pt x="12889" y="31821"/>
                  </a:cubicBezTo>
                  <a:lnTo>
                    <a:pt x="10537" y="45534"/>
                  </a:lnTo>
                  <a:cubicBezTo>
                    <a:pt x="10199" y="47518"/>
                    <a:pt x="10996" y="49485"/>
                    <a:pt x="12626" y="50667"/>
                  </a:cubicBezTo>
                  <a:cubicBezTo>
                    <a:pt x="13544" y="51335"/>
                    <a:pt x="14620" y="51675"/>
                    <a:pt x="15703" y="51675"/>
                  </a:cubicBezTo>
                  <a:cubicBezTo>
                    <a:pt x="16537" y="51675"/>
                    <a:pt x="17376" y="51474"/>
                    <a:pt x="18150" y="51066"/>
                  </a:cubicBezTo>
                  <a:lnTo>
                    <a:pt x="30468" y="44591"/>
                  </a:lnTo>
                  <a:cubicBezTo>
                    <a:pt x="30961" y="44331"/>
                    <a:pt x="31503" y="44201"/>
                    <a:pt x="32045" y="44201"/>
                  </a:cubicBezTo>
                  <a:cubicBezTo>
                    <a:pt x="32586" y="44201"/>
                    <a:pt x="33128" y="44331"/>
                    <a:pt x="33621" y="44591"/>
                  </a:cubicBezTo>
                  <a:lnTo>
                    <a:pt x="45939" y="51066"/>
                  </a:lnTo>
                  <a:cubicBezTo>
                    <a:pt x="46692" y="51463"/>
                    <a:pt x="47532" y="51662"/>
                    <a:pt x="48373" y="51662"/>
                  </a:cubicBezTo>
                  <a:cubicBezTo>
                    <a:pt x="49460" y="51662"/>
                    <a:pt x="50551" y="51330"/>
                    <a:pt x="51463" y="50667"/>
                  </a:cubicBezTo>
                  <a:cubicBezTo>
                    <a:pt x="53093" y="49485"/>
                    <a:pt x="53890" y="47518"/>
                    <a:pt x="53552" y="45534"/>
                  </a:cubicBezTo>
                  <a:lnTo>
                    <a:pt x="52477" y="39279"/>
                  </a:lnTo>
                  <a:cubicBezTo>
                    <a:pt x="52399" y="38829"/>
                    <a:pt x="52009" y="38509"/>
                    <a:pt x="51565" y="38509"/>
                  </a:cubicBezTo>
                  <a:cubicBezTo>
                    <a:pt x="51513" y="38509"/>
                    <a:pt x="51459" y="38513"/>
                    <a:pt x="51406" y="38522"/>
                  </a:cubicBezTo>
                  <a:cubicBezTo>
                    <a:pt x="50899" y="38607"/>
                    <a:pt x="50562" y="39087"/>
                    <a:pt x="50649" y="39594"/>
                  </a:cubicBezTo>
                  <a:lnTo>
                    <a:pt x="51721" y="45848"/>
                  </a:lnTo>
                  <a:cubicBezTo>
                    <a:pt x="51944" y="47150"/>
                    <a:pt x="51440" y="48390"/>
                    <a:pt x="50372" y="49164"/>
                  </a:cubicBezTo>
                  <a:cubicBezTo>
                    <a:pt x="49770" y="49602"/>
                    <a:pt x="49083" y="49823"/>
                    <a:pt x="48389" y="49823"/>
                  </a:cubicBezTo>
                  <a:cubicBezTo>
                    <a:pt x="47853" y="49823"/>
                    <a:pt x="47312" y="49691"/>
                    <a:pt x="46803" y="49424"/>
                  </a:cubicBezTo>
                  <a:lnTo>
                    <a:pt x="34486" y="42949"/>
                  </a:lnTo>
                  <a:cubicBezTo>
                    <a:pt x="33723" y="42547"/>
                    <a:pt x="32884" y="42346"/>
                    <a:pt x="32045" y="42346"/>
                  </a:cubicBezTo>
                  <a:cubicBezTo>
                    <a:pt x="31206" y="42346"/>
                    <a:pt x="30367" y="42547"/>
                    <a:pt x="29603" y="42949"/>
                  </a:cubicBezTo>
                  <a:lnTo>
                    <a:pt x="17286" y="49424"/>
                  </a:lnTo>
                  <a:cubicBezTo>
                    <a:pt x="16777" y="49691"/>
                    <a:pt x="16236" y="49823"/>
                    <a:pt x="15700" y="49823"/>
                  </a:cubicBezTo>
                  <a:cubicBezTo>
                    <a:pt x="15006" y="49823"/>
                    <a:pt x="14319" y="49602"/>
                    <a:pt x="13717" y="49164"/>
                  </a:cubicBezTo>
                  <a:cubicBezTo>
                    <a:pt x="12649" y="48390"/>
                    <a:pt x="12145" y="47150"/>
                    <a:pt x="12369" y="45848"/>
                  </a:cubicBezTo>
                  <a:lnTo>
                    <a:pt x="14721" y="32135"/>
                  </a:lnTo>
                  <a:cubicBezTo>
                    <a:pt x="15011" y="30432"/>
                    <a:pt x="14447" y="28695"/>
                    <a:pt x="13210" y="27492"/>
                  </a:cubicBezTo>
                  <a:lnTo>
                    <a:pt x="3248" y="17777"/>
                  </a:lnTo>
                  <a:cubicBezTo>
                    <a:pt x="2302" y="16858"/>
                    <a:pt x="1981" y="15556"/>
                    <a:pt x="2390" y="14303"/>
                  </a:cubicBezTo>
                  <a:cubicBezTo>
                    <a:pt x="2795" y="13049"/>
                    <a:pt x="3819" y="12184"/>
                    <a:pt x="5124" y="11995"/>
                  </a:cubicBezTo>
                  <a:lnTo>
                    <a:pt x="18897" y="9994"/>
                  </a:lnTo>
                  <a:cubicBezTo>
                    <a:pt x="20604" y="9748"/>
                    <a:pt x="22081" y="8673"/>
                    <a:pt x="22848" y="7126"/>
                  </a:cubicBezTo>
                  <a:lnTo>
                    <a:pt x="25703" y="1340"/>
                  </a:lnTo>
                  <a:cubicBezTo>
                    <a:pt x="25930" y="881"/>
                    <a:pt x="25741" y="323"/>
                    <a:pt x="25281" y="96"/>
                  </a:cubicBezTo>
                  <a:cubicBezTo>
                    <a:pt x="25148" y="31"/>
                    <a:pt x="25007" y="0"/>
                    <a:pt x="248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1443;p31">
              <a:extLst>
                <a:ext uri="{FF2B5EF4-FFF2-40B4-BE49-F238E27FC236}">
                  <a16:creationId xmlns:a16="http://schemas.microsoft.com/office/drawing/2014/main" id="{552CC5C1-4209-21E1-D50D-A10890979092}"/>
                </a:ext>
              </a:extLst>
            </p:cNvPr>
            <p:cNvSpPr/>
            <p:nvPr/>
          </p:nvSpPr>
          <p:spPr>
            <a:xfrm>
              <a:off x="3391500" y="18075"/>
              <a:ext cx="963625" cy="1123900"/>
            </a:xfrm>
            <a:custGeom>
              <a:avLst/>
              <a:gdLst/>
              <a:ahLst/>
              <a:cxnLst/>
              <a:rect l="l" t="t" r="r" b="b"/>
              <a:pathLst>
                <a:path w="38545" h="44956" extrusionOk="0">
                  <a:moveTo>
                    <a:pt x="6499" y="1"/>
                  </a:moveTo>
                  <a:cubicBezTo>
                    <a:pt x="4488" y="1"/>
                    <a:pt x="2687" y="1120"/>
                    <a:pt x="1795" y="2925"/>
                  </a:cubicBezTo>
                  <a:lnTo>
                    <a:pt x="227" y="6101"/>
                  </a:lnTo>
                  <a:cubicBezTo>
                    <a:pt x="1" y="6561"/>
                    <a:pt x="189" y="7118"/>
                    <a:pt x="649" y="7345"/>
                  </a:cubicBezTo>
                  <a:cubicBezTo>
                    <a:pt x="781" y="7410"/>
                    <a:pt x="921" y="7440"/>
                    <a:pt x="1058" y="7440"/>
                  </a:cubicBezTo>
                  <a:cubicBezTo>
                    <a:pt x="1401" y="7440"/>
                    <a:pt x="1731" y="7250"/>
                    <a:pt x="1893" y="6922"/>
                  </a:cubicBezTo>
                  <a:lnTo>
                    <a:pt x="3461" y="3745"/>
                  </a:lnTo>
                  <a:cubicBezTo>
                    <a:pt x="4045" y="2563"/>
                    <a:pt x="5181" y="1857"/>
                    <a:pt x="6499" y="1857"/>
                  </a:cubicBezTo>
                  <a:cubicBezTo>
                    <a:pt x="7820" y="1857"/>
                    <a:pt x="8956" y="2563"/>
                    <a:pt x="9540" y="3745"/>
                  </a:cubicBezTo>
                  <a:lnTo>
                    <a:pt x="15697" y="16226"/>
                  </a:lnTo>
                  <a:cubicBezTo>
                    <a:pt x="16464" y="17773"/>
                    <a:pt x="17941" y="18848"/>
                    <a:pt x="19648" y="19094"/>
                  </a:cubicBezTo>
                  <a:lnTo>
                    <a:pt x="33418" y="21095"/>
                  </a:lnTo>
                  <a:cubicBezTo>
                    <a:pt x="34726" y="21284"/>
                    <a:pt x="35750" y="22149"/>
                    <a:pt x="36155" y="23403"/>
                  </a:cubicBezTo>
                  <a:cubicBezTo>
                    <a:pt x="36564" y="24656"/>
                    <a:pt x="36243" y="25958"/>
                    <a:pt x="35297" y="26877"/>
                  </a:cubicBezTo>
                  <a:lnTo>
                    <a:pt x="25335" y="36592"/>
                  </a:lnTo>
                  <a:cubicBezTo>
                    <a:pt x="24098" y="37795"/>
                    <a:pt x="23534" y="39532"/>
                    <a:pt x="23825" y="41235"/>
                  </a:cubicBezTo>
                  <a:cubicBezTo>
                    <a:pt x="23825" y="41235"/>
                    <a:pt x="24331" y="44179"/>
                    <a:pt x="24331" y="44186"/>
                  </a:cubicBezTo>
                  <a:cubicBezTo>
                    <a:pt x="24407" y="44632"/>
                    <a:pt x="24810" y="44955"/>
                    <a:pt x="25252" y="44955"/>
                  </a:cubicBezTo>
                  <a:cubicBezTo>
                    <a:pt x="25302" y="44955"/>
                    <a:pt x="25352" y="44951"/>
                    <a:pt x="25403" y="44943"/>
                  </a:cubicBezTo>
                  <a:cubicBezTo>
                    <a:pt x="25910" y="44855"/>
                    <a:pt x="26247" y="44375"/>
                    <a:pt x="26160" y="43871"/>
                  </a:cubicBezTo>
                  <a:lnTo>
                    <a:pt x="25656" y="40921"/>
                  </a:lnTo>
                  <a:cubicBezTo>
                    <a:pt x="25467" y="39823"/>
                    <a:pt x="25832" y="38698"/>
                    <a:pt x="26629" y="37921"/>
                  </a:cubicBezTo>
                  <a:lnTo>
                    <a:pt x="36595" y="28209"/>
                  </a:lnTo>
                  <a:cubicBezTo>
                    <a:pt x="38035" y="26802"/>
                    <a:pt x="38545" y="24741"/>
                    <a:pt x="37923" y="22828"/>
                  </a:cubicBezTo>
                  <a:cubicBezTo>
                    <a:pt x="37301" y="20916"/>
                    <a:pt x="35675" y="19547"/>
                    <a:pt x="33685" y="19260"/>
                  </a:cubicBezTo>
                  <a:lnTo>
                    <a:pt x="19915" y="17256"/>
                  </a:lnTo>
                  <a:cubicBezTo>
                    <a:pt x="18813" y="17097"/>
                    <a:pt x="17857" y="16404"/>
                    <a:pt x="17363" y="15404"/>
                  </a:cubicBezTo>
                  <a:lnTo>
                    <a:pt x="11207" y="2925"/>
                  </a:lnTo>
                  <a:cubicBezTo>
                    <a:pt x="10314" y="1120"/>
                    <a:pt x="8513" y="1"/>
                    <a:pt x="64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088008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6">
          <a:extLst>
            <a:ext uri="{FF2B5EF4-FFF2-40B4-BE49-F238E27FC236}">
              <a16:creationId xmlns:a16="http://schemas.microsoft.com/office/drawing/2014/main" id="{5E7DE6AB-8243-532E-4AFD-E6132FBA7B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7" name="Google Shape;1417;p31">
            <a:extLst>
              <a:ext uri="{FF2B5EF4-FFF2-40B4-BE49-F238E27FC236}">
                <a16:creationId xmlns:a16="http://schemas.microsoft.com/office/drawing/2014/main" id="{A2C54B35-A3BB-A0F3-CBF5-B4FB01C05D7E}"/>
              </a:ext>
            </a:extLst>
          </p:cNvPr>
          <p:cNvSpPr/>
          <p:nvPr/>
        </p:nvSpPr>
        <p:spPr>
          <a:xfrm>
            <a:off x="3563230" y="138838"/>
            <a:ext cx="2629046" cy="607997"/>
          </a:xfrm>
          <a:custGeom>
            <a:avLst/>
            <a:gdLst/>
            <a:ahLst/>
            <a:cxnLst/>
            <a:rect l="l" t="t" r="r" b="b"/>
            <a:pathLst>
              <a:path w="40258" h="29674" extrusionOk="0">
                <a:moveTo>
                  <a:pt x="36470" y="989"/>
                </a:moveTo>
                <a:cubicBezTo>
                  <a:pt x="36245" y="944"/>
                  <a:pt x="36017" y="903"/>
                  <a:pt x="35785" y="882"/>
                </a:cubicBezTo>
                <a:cubicBezTo>
                  <a:pt x="34672" y="778"/>
                  <a:pt x="33549" y="713"/>
                  <a:pt x="32429" y="685"/>
                </a:cubicBezTo>
                <a:cubicBezTo>
                  <a:pt x="30887" y="640"/>
                  <a:pt x="29346" y="654"/>
                  <a:pt x="27808" y="640"/>
                </a:cubicBezTo>
                <a:cubicBezTo>
                  <a:pt x="27210" y="636"/>
                  <a:pt x="26612" y="640"/>
                  <a:pt x="26014" y="630"/>
                </a:cubicBezTo>
                <a:cubicBezTo>
                  <a:pt x="25308" y="619"/>
                  <a:pt x="24607" y="598"/>
                  <a:pt x="23906" y="560"/>
                </a:cubicBezTo>
                <a:cubicBezTo>
                  <a:pt x="22416" y="477"/>
                  <a:pt x="20926" y="432"/>
                  <a:pt x="19447" y="260"/>
                </a:cubicBezTo>
                <a:cubicBezTo>
                  <a:pt x="17984" y="94"/>
                  <a:pt x="16529" y="18"/>
                  <a:pt x="15064" y="8"/>
                </a:cubicBezTo>
                <a:cubicBezTo>
                  <a:pt x="13765" y="0"/>
                  <a:pt x="12468" y="91"/>
                  <a:pt x="11172" y="198"/>
                </a:cubicBezTo>
                <a:cubicBezTo>
                  <a:pt x="10630" y="246"/>
                  <a:pt x="10080" y="177"/>
                  <a:pt x="9534" y="201"/>
                </a:cubicBezTo>
                <a:cubicBezTo>
                  <a:pt x="8593" y="239"/>
                  <a:pt x="7657" y="180"/>
                  <a:pt x="6720" y="94"/>
                </a:cubicBezTo>
                <a:cubicBezTo>
                  <a:pt x="6565" y="73"/>
                  <a:pt x="6406" y="73"/>
                  <a:pt x="6254" y="91"/>
                </a:cubicBezTo>
                <a:cubicBezTo>
                  <a:pt x="5286" y="270"/>
                  <a:pt x="4318" y="453"/>
                  <a:pt x="3347" y="640"/>
                </a:cubicBezTo>
                <a:cubicBezTo>
                  <a:pt x="2666" y="767"/>
                  <a:pt x="2078" y="1069"/>
                  <a:pt x="1674" y="1694"/>
                </a:cubicBezTo>
                <a:cubicBezTo>
                  <a:pt x="1339" y="2209"/>
                  <a:pt x="958" y="2720"/>
                  <a:pt x="810" y="3342"/>
                </a:cubicBezTo>
                <a:cubicBezTo>
                  <a:pt x="647" y="4010"/>
                  <a:pt x="499" y="4680"/>
                  <a:pt x="513" y="5400"/>
                </a:cubicBezTo>
                <a:cubicBezTo>
                  <a:pt x="516" y="5786"/>
                  <a:pt x="447" y="6170"/>
                  <a:pt x="412" y="6561"/>
                </a:cubicBezTo>
                <a:cubicBezTo>
                  <a:pt x="350" y="7283"/>
                  <a:pt x="277" y="8002"/>
                  <a:pt x="232" y="8731"/>
                </a:cubicBezTo>
                <a:cubicBezTo>
                  <a:pt x="184" y="9426"/>
                  <a:pt x="170" y="10128"/>
                  <a:pt x="149" y="10822"/>
                </a:cubicBezTo>
                <a:cubicBezTo>
                  <a:pt x="119" y="11915"/>
                  <a:pt x="74" y="13006"/>
                  <a:pt x="63" y="14096"/>
                </a:cubicBezTo>
                <a:cubicBezTo>
                  <a:pt x="57" y="15530"/>
                  <a:pt x="122" y="16961"/>
                  <a:pt x="63" y="18382"/>
                </a:cubicBezTo>
                <a:cubicBezTo>
                  <a:pt x="1" y="19844"/>
                  <a:pt x="12" y="21292"/>
                  <a:pt x="132" y="22750"/>
                </a:cubicBezTo>
                <a:cubicBezTo>
                  <a:pt x="212" y="23732"/>
                  <a:pt x="364" y="24700"/>
                  <a:pt x="706" y="25633"/>
                </a:cubicBezTo>
                <a:cubicBezTo>
                  <a:pt x="1194" y="26957"/>
                  <a:pt x="2027" y="27880"/>
                  <a:pt x="3250" y="28419"/>
                </a:cubicBezTo>
                <a:cubicBezTo>
                  <a:pt x="3855" y="28689"/>
                  <a:pt x="4477" y="28875"/>
                  <a:pt x="5106" y="29003"/>
                </a:cubicBezTo>
                <a:cubicBezTo>
                  <a:pt x="5787" y="29145"/>
                  <a:pt x="6478" y="29217"/>
                  <a:pt x="7167" y="29255"/>
                </a:cubicBezTo>
                <a:cubicBezTo>
                  <a:pt x="8963" y="29348"/>
                  <a:pt x="10764" y="29390"/>
                  <a:pt x="12565" y="29477"/>
                </a:cubicBezTo>
                <a:cubicBezTo>
                  <a:pt x="14234" y="29570"/>
                  <a:pt x="15897" y="29597"/>
                  <a:pt x="17566" y="29556"/>
                </a:cubicBezTo>
                <a:cubicBezTo>
                  <a:pt x="18635" y="29528"/>
                  <a:pt x="19702" y="29556"/>
                  <a:pt x="20771" y="29584"/>
                </a:cubicBezTo>
                <a:cubicBezTo>
                  <a:pt x="22388" y="29618"/>
                  <a:pt x="24006" y="29674"/>
                  <a:pt x="25616" y="29542"/>
                </a:cubicBezTo>
                <a:cubicBezTo>
                  <a:pt x="25979" y="29514"/>
                  <a:pt x="26345" y="29501"/>
                  <a:pt x="26709" y="29525"/>
                </a:cubicBezTo>
                <a:cubicBezTo>
                  <a:pt x="26768" y="29528"/>
                  <a:pt x="26830" y="29535"/>
                  <a:pt x="26889" y="29549"/>
                </a:cubicBezTo>
                <a:cubicBezTo>
                  <a:pt x="27130" y="29597"/>
                  <a:pt x="31195" y="28983"/>
                  <a:pt x="31319" y="28979"/>
                </a:cubicBezTo>
                <a:cubicBezTo>
                  <a:pt x="32332" y="28910"/>
                  <a:pt x="33348" y="28837"/>
                  <a:pt x="34361" y="28778"/>
                </a:cubicBezTo>
                <a:cubicBezTo>
                  <a:pt x="35371" y="28710"/>
                  <a:pt x="36379" y="28592"/>
                  <a:pt x="37396" y="28613"/>
                </a:cubicBezTo>
                <a:cubicBezTo>
                  <a:pt x="37942" y="28627"/>
                  <a:pt x="38353" y="28474"/>
                  <a:pt x="38710" y="28094"/>
                </a:cubicBezTo>
                <a:cubicBezTo>
                  <a:pt x="38871" y="27922"/>
                  <a:pt x="39024" y="27727"/>
                  <a:pt x="39148" y="27523"/>
                </a:cubicBezTo>
                <a:cubicBezTo>
                  <a:pt x="39556" y="26836"/>
                  <a:pt x="39805" y="26092"/>
                  <a:pt x="39857" y="25263"/>
                </a:cubicBezTo>
                <a:cubicBezTo>
                  <a:pt x="39978" y="23362"/>
                  <a:pt x="40109" y="21475"/>
                  <a:pt x="40223" y="19571"/>
                </a:cubicBezTo>
                <a:cubicBezTo>
                  <a:pt x="40257" y="19014"/>
                  <a:pt x="40254" y="18457"/>
                  <a:pt x="40251" y="17894"/>
                </a:cubicBezTo>
                <a:cubicBezTo>
                  <a:pt x="40251" y="16463"/>
                  <a:pt x="40223" y="15039"/>
                  <a:pt x="40219" y="13612"/>
                </a:cubicBezTo>
                <a:cubicBezTo>
                  <a:pt x="40216" y="12267"/>
                  <a:pt x="40144" y="10923"/>
                  <a:pt x="40029" y="9585"/>
                </a:cubicBezTo>
                <a:cubicBezTo>
                  <a:pt x="39943" y="8600"/>
                  <a:pt x="39912" y="7622"/>
                  <a:pt x="39839" y="6640"/>
                </a:cubicBezTo>
                <a:cubicBezTo>
                  <a:pt x="39791" y="6028"/>
                  <a:pt x="39742" y="5410"/>
                  <a:pt x="39653" y="4798"/>
                </a:cubicBezTo>
                <a:cubicBezTo>
                  <a:pt x="39493" y="3754"/>
                  <a:pt x="39134" y="2787"/>
                  <a:pt x="38530" y="1922"/>
                </a:cubicBezTo>
                <a:cubicBezTo>
                  <a:pt x="38287" y="1576"/>
                  <a:pt x="38011" y="1314"/>
                  <a:pt x="37606" y="1235"/>
                </a:cubicBezTo>
                <a:cubicBezTo>
                  <a:pt x="37596" y="1231"/>
                  <a:pt x="37582" y="1227"/>
                  <a:pt x="37569" y="1224"/>
                </a:cubicBezTo>
                <a:cubicBezTo>
                  <a:pt x="37499" y="1214"/>
                  <a:pt x="37430" y="1200"/>
                  <a:pt x="37362" y="1186"/>
                </a:cubicBezTo>
                <a:cubicBezTo>
                  <a:pt x="37064" y="1128"/>
                  <a:pt x="36767" y="1051"/>
                  <a:pt x="36470" y="98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8C0D27-E537-C65B-B9A5-C1D42C6F1DD1}"/>
              </a:ext>
            </a:extLst>
          </p:cNvPr>
          <p:cNvSpPr txBox="1"/>
          <p:nvPr/>
        </p:nvSpPr>
        <p:spPr>
          <a:xfrm>
            <a:off x="3627978" y="181879"/>
            <a:ext cx="24995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OM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الزاويــــــــــــــــــــــــة المنفرجة</a:t>
            </a:r>
            <a:endParaRPr lang="en-US" sz="2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62" name="Google Shape;1426;p31">
            <a:extLst>
              <a:ext uri="{FF2B5EF4-FFF2-40B4-BE49-F238E27FC236}">
                <a16:creationId xmlns:a16="http://schemas.microsoft.com/office/drawing/2014/main" id="{DF8F172A-BF48-EBD3-C831-43E3FF2BA01F}"/>
              </a:ext>
            </a:extLst>
          </p:cNvPr>
          <p:cNvGrpSpPr/>
          <p:nvPr/>
        </p:nvGrpSpPr>
        <p:grpSpPr>
          <a:xfrm rot="1372388">
            <a:off x="3444395" y="240492"/>
            <a:ext cx="352303" cy="338521"/>
            <a:chOff x="2416614" y="-315052"/>
            <a:chExt cx="2274706" cy="2185722"/>
          </a:xfrm>
        </p:grpSpPr>
        <p:sp>
          <p:nvSpPr>
            <p:cNvPr id="63" name="Google Shape;1427;p31">
              <a:extLst>
                <a:ext uri="{FF2B5EF4-FFF2-40B4-BE49-F238E27FC236}">
                  <a16:creationId xmlns:a16="http://schemas.microsoft.com/office/drawing/2014/main" id="{1B7F6799-6941-F77C-4E1C-E62B904B5500}"/>
                </a:ext>
              </a:extLst>
            </p:cNvPr>
            <p:cNvSpPr/>
            <p:nvPr/>
          </p:nvSpPr>
          <p:spPr>
            <a:xfrm>
              <a:off x="2416614" y="-315052"/>
              <a:ext cx="2274706" cy="2185722"/>
            </a:xfrm>
            <a:custGeom>
              <a:avLst/>
              <a:gdLst/>
              <a:ahLst/>
              <a:cxnLst/>
              <a:rect l="l" t="t" r="r" b="b"/>
              <a:pathLst>
                <a:path w="75079" h="72142" extrusionOk="0">
                  <a:moveTo>
                    <a:pt x="37538" y="0"/>
                  </a:moveTo>
                  <a:cubicBezTo>
                    <a:pt x="35486" y="0"/>
                    <a:pt x="33490" y="565"/>
                    <a:pt x="31763" y="1639"/>
                  </a:cubicBezTo>
                  <a:cubicBezTo>
                    <a:pt x="30040" y="2711"/>
                    <a:pt x="28647" y="4252"/>
                    <a:pt x="27738" y="6094"/>
                  </a:cubicBezTo>
                  <a:lnTo>
                    <a:pt x="26170" y="9270"/>
                  </a:lnTo>
                  <a:cubicBezTo>
                    <a:pt x="25872" y="9871"/>
                    <a:pt x="25670" y="10506"/>
                    <a:pt x="25568" y="11158"/>
                  </a:cubicBezTo>
                  <a:cubicBezTo>
                    <a:pt x="25113" y="11639"/>
                    <a:pt x="24734" y="12183"/>
                    <a:pt x="24436" y="12785"/>
                  </a:cubicBezTo>
                  <a:lnTo>
                    <a:pt x="22115" y="17488"/>
                  </a:lnTo>
                  <a:lnTo>
                    <a:pt x="9537" y="19317"/>
                  </a:lnTo>
                  <a:cubicBezTo>
                    <a:pt x="7503" y="19613"/>
                    <a:pt x="5607" y="20458"/>
                    <a:pt x="4056" y="21770"/>
                  </a:cubicBezTo>
                  <a:cubicBezTo>
                    <a:pt x="2505" y="23077"/>
                    <a:pt x="1349" y="24801"/>
                    <a:pt x="713" y="26755"/>
                  </a:cubicBezTo>
                  <a:cubicBezTo>
                    <a:pt x="78" y="28711"/>
                    <a:pt x="1" y="30782"/>
                    <a:pt x="487" y="32756"/>
                  </a:cubicBezTo>
                  <a:cubicBezTo>
                    <a:pt x="974" y="34726"/>
                    <a:pt x="2008" y="36523"/>
                    <a:pt x="3478" y="37960"/>
                  </a:cubicBezTo>
                  <a:lnTo>
                    <a:pt x="12578" y="46831"/>
                  </a:lnTo>
                  <a:lnTo>
                    <a:pt x="10433" y="59358"/>
                  </a:lnTo>
                  <a:cubicBezTo>
                    <a:pt x="10084" y="61381"/>
                    <a:pt x="10304" y="63446"/>
                    <a:pt x="11071" y="65329"/>
                  </a:cubicBezTo>
                  <a:cubicBezTo>
                    <a:pt x="11835" y="67208"/>
                    <a:pt x="13116" y="68840"/>
                    <a:pt x="14778" y="70047"/>
                  </a:cubicBezTo>
                  <a:cubicBezTo>
                    <a:pt x="16664" y="71418"/>
                    <a:pt x="18884" y="72141"/>
                    <a:pt x="21195" y="72141"/>
                  </a:cubicBezTo>
                  <a:cubicBezTo>
                    <a:pt x="22956" y="72141"/>
                    <a:pt x="24717" y="71706"/>
                    <a:pt x="26289" y="70881"/>
                  </a:cubicBezTo>
                  <a:lnTo>
                    <a:pt x="37538" y="64967"/>
                  </a:lnTo>
                  <a:lnTo>
                    <a:pt x="48271" y="70607"/>
                  </a:lnTo>
                  <a:lnTo>
                    <a:pt x="48274" y="70611"/>
                  </a:lnTo>
                  <a:cubicBezTo>
                    <a:pt x="48430" y="70692"/>
                    <a:pt x="48561" y="70759"/>
                    <a:pt x="48689" y="70827"/>
                  </a:cubicBezTo>
                  <a:cubicBezTo>
                    <a:pt x="48720" y="70844"/>
                    <a:pt x="48750" y="70861"/>
                    <a:pt x="48784" y="70878"/>
                  </a:cubicBezTo>
                  <a:lnTo>
                    <a:pt x="48787" y="70881"/>
                  </a:lnTo>
                  <a:cubicBezTo>
                    <a:pt x="50349" y="71699"/>
                    <a:pt x="52086" y="72124"/>
                    <a:pt x="53859" y="72124"/>
                  </a:cubicBezTo>
                  <a:cubicBezTo>
                    <a:pt x="54127" y="72124"/>
                    <a:pt x="54394" y="72115"/>
                    <a:pt x="54661" y="72094"/>
                  </a:cubicBezTo>
                  <a:cubicBezTo>
                    <a:pt x="56709" y="71949"/>
                    <a:pt x="58658" y="71240"/>
                    <a:pt x="60301" y="70047"/>
                  </a:cubicBezTo>
                  <a:cubicBezTo>
                    <a:pt x="61960" y="68840"/>
                    <a:pt x="63244" y="67208"/>
                    <a:pt x="64008" y="65326"/>
                  </a:cubicBezTo>
                  <a:cubicBezTo>
                    <a:pt x="64775" y="63446"/>
                    <a:pt x="64995" y="61381"/>
                    <a:pt x="64646" y="59358"/>
                  </a:cubicBezTo>
                  <a:lnTo>
                    <a:pt x="63576" y="53099"/>
                  </a:lnTo>
                  <a:cubicBezTo>
                    <a:pt x="63443" y="52335"/>
                    <a:pt x="63173" y="51592"/>
                    <a:pt x="62785" y="50916"/>
                  </a:cubicBezTo>
                  <a:cubicBezTo>
                    <a:pt x="62927" y="50153"/>
                    <a:pt x="62933" y="49358"/>
                    <a:pt x="62801" y="48595"/>
                  </a:cubicBezTo>
                  <a:lnTo>
                    <a:pt x="62497" y="46831"/>
                  </a:lnTo>
                  <a:lnTo>
                    <a:pt x="71601" y="37960"/>
                  </a:lnTo>
                  <a:cubicBezTo>
                    <a:pt x="73071" y="36527"/>
                    <a:pt x="74105" y="34726"/>
                    <a:pt x="74592" y="32756"/>
                  </a:cubicBezTo>
                  <a:cubicBezTo>
                    <a:pt x="75078" y="30785"/>
                    <a:pt x="75001" y="28711"/>
                    <a:pt x="74366" y="26758"/>
                  </a:cubicBezTo>
                  <a:cubicBezTo>
                    <a:pt x="73730" y="24801"/>
                    <a:pt x="72574" y="23077"/>
                    <a:pt x="71023" y="21770"/>
                  </a:cubicBezTo>
                  <a:cubicBezTo>
                    <a:pt x="69472" y="20462"/>
                    <a:pt x="67576" y="19613"/>
                    <a:pt x="65542" y="19317"/>
                  </a:cubicBezTo>
                  <a:lnTo>
                    <a:pt x="52964" y="17488"/>
                  </a:lnTo>
                  <a:lnTo>
                    <a:pt x="47341" y="6094"/>
                  </a:lnTo>
                  <a:cubicBezTo>
                    <a:pt x="46432" y="4248"/>
                    <a:pt x="45040" y="2711"/>
                    <a:pt x="43313" y="1639"/>
                  </a:cubicBezTo>
                  <a:cubicBezTo>
                    <a:pt x="41589" y="565"/>
                    <a:pt x="39593" y="0"/>
                    <a:pt x="375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1440000" algn="bl" rotWithShape="0">
                <a:schemeClr val="dk1">
                  <a:alpha val="5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1428;p31">
              <a:extLst>
                <a:ext uri="{FF2B5EF4-FFF2-40B4-BE49-F238E27FC236}">
                  <a16:creationId xmlns:a16="http://schemas.microsoft.com/office/drawing/2014/main" id="{DF384FCA-2C14-BDC8-11D9-EF610E782D06}"/>
                </a:ext>
              </a:extLst>
            </p:cNvPr>
            <p:cNvSpPr/>
            <p:nvPr/>
          </p:nvSpPr>
          <p:spPr>
            <a:xfrm>
              <a:off x="2753750" y="41200"/>
              <a:ext cx="1600525" cy="1473075"/>
            </a:xfrm>
            <a:custGeom>
              <a:avLst/>
              <a:gdLst/>
              <a:ahLst/>
              <a:cxnLst/>
              <a:rect l="l" t="t" r="r" b="b"/>
              <a:pathLst>
                <a:path w="64021" h="58923" extrusionOk="0">
                  <a:moveTo>
                    <a:pt x="32011" y="0"/>
                  </a:moveTo>
                  <a:cubicBezTo>
                    <a:pt x="30471" y="0"/>
                    <a:pt x="28931" y="803"/>
                    <a:pt x="28140" y="2408"/>
                  </a:cubicBezTo>
                  <a:lnTo>
                    <a:pt x="21979" y="14888"/>
                  </a:lnTo>
                  <a:cubicBezTo>
                    <a:pt x="21351" y="16162"/>
                    <a:pt x="20134" y="17044"/>
                    <a:pt x="18728" y="17250"/>
                  </a:cubicBezTo>
                  <a:lnTo>
                    <a:pt x="4957" y="19250"/>
                  </a:lnTo>
                  <a:cubicBezTo>
                    <a:pt x="1416" y="19765"/>
                    <a:pt x="0" y="24117"/>
                    <a:pt x="2565" y="26614"/>
                  </a:cubicBezTo>
                  <a:lnTo>
                    <a:pt x="12531" y="36330"/>
                  </a:lnTo>
                  <a:cubicBezTo>
                    <a:pt x="13548" y="37320"/>
                    <a:pt x="14011" y="38749"/>
                    <a:pt x="13771" y="40151"/>
                  </a:cubicBezTo>
                  <a:lnTo>
                    <a:pt x="11419" y="53865"/>
                  </a:lnTo>
                  <a:cubicBezTo>
                    <a:pt x="10940" y="56656"/>
                    <a:pt x="13159" y="58922"/>
                    <a:pt x="15674" y="58922"/>
                  </a:cubicBezTo>
                  <a:cubicBezTo>
                    <a:pt x="16338" y="58922"/>
                    <a:pt x="17023" y="58765"/>
                    <a:pt x="17684" y="58417"/>
                  </a:cubicBezTo>
                  <a:lnTo>
                    <a:pt x="30001" y="51942"/>
                  </a:lnTo>
                  <a:cubicBezTo>
                    <a:pt x="30630" y="51611"/>
                    <a:pt x="31320" y="51445"/>
                    <a:pt x="32011" y="51445"/>
                  </a:cubicBezTo>
                  <a:cubicBezTo>
                    <a:pt x="32701" y="51445"/>
                    <a:pt x="33391" y="51611"/>
                    <a:pt x="34020" y="51942"/>
                  </a:cubicBezTo>
                  <a:lnTo>
                    <a:pt x="46337" y="58417"/>
                  </a:lnTo>
                  <a:cubicBezTo>
                    <a:pt x="46998" y="58765"/>
                    <a:pt x="47683" y="58922"/>
                    <a:pt x="48347" y="58922"/>
                  </a:cubicBezTo>
                  <a:cubicBezTo>
                    <a:pt x="50862" y="58922"/>
                    <a:pt x="53081" y="56656"/>
                    <a:pt x="52602" y="53865"/>
                  </a:cubicBezTo>
                  <a:lnTo>
                    <a:pt x="50250" y="40151"/>
                  </a:lnTo>
                  <a:cubicBezTo>
                    <a:pt x="50010" y="38749"/>
                    <a:pt x="50473" y="37320"/>
                    <a:pt x="51490" y="36330"/>
                  </a:cubicBezTo>
                  <a:lnTo>
                    <a:pt x="61456" y="26614"/>
                  </a:lnTo>
                  <a:cubicBezTo>
                    <a:pt x="64021" y="24117"/>
                    <a:pt x="62605" y="19765"/>
                    <a:pt x="59064" y="19250"/>
                  </a:cubicBezTo>
                  <a:lnTo>
                    <a:pt x="45293" y="17250"/>
                  </a:lnTo>
                  <a:cubicBezTo>
                    <a:pt x="43887" y="17044"/>
                    <a:pt x="42670" y="16162"/>
                    <a:pt x="42042" y="14888"/>
                  </a:cubicBezTo>
                  <a:lnTo>
                    <a:pt x="35881" y="2408"/>
                  </a:lnTo>
                  <a:cubicBezTo>
                    <a:pt x="35090" y="803"/>
                    <a:pt x="33550" y="0"/>
                    <a:pt x="3201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1429;p31">
              <a:extLst>
                <a:ext uri="{FF2B5EF4-FFF2-40B4-BE49-F238E27FC236}">
                  <a16:creationId xmlns:a16="http://schemas.microsoft.com/office/drawing/2014/main" id="{4FD21DA9-74F5-CAB3-5D11-E355DC71C15A}"/>
                </a:ext>
              </a:extLst>
            </p:cNvPr>
            <p:cNvSpPr/>
            <p:nvPr/>
          </p:nvSpPr>
          <p:spPr>
            <a:xfrm>
              <a:off x="2753750" y="41250"/>
              <a:ext cx="883275" cy="1473000"/>
            </a:xfrm>
            <a:custGeom>
              <a:avLst/>
              <a:gdLst/>
              <a:ahLst/>
              <a:cxnLst/>
              <a:rect l="l" t="t" r="r" b="b"/>
              <a:pathLst>
                <a:path w="35331" h="58920" extrusionOk="0">
                  <a:moveTo>
                    <a:pt x="32009" y="0"/>
                  </a:moveTo>
                  <a:cubicBezTo>
                    <a:pt x="30470" y="0"/>
                    <a:pt x="28931" y="802"/>
                    <a:pt x="28140" y="2406"/>
                  </a:cubicBezTo>
                  <a:lnTo>
                    <a:pt x="21979" y="14886"/>
                  </a:lnTo>
                  <a:cubicBezTo>
                    <a:pt x="21351" y="16160"/>
                    <a:pt x="20134" y="17042"/>
                    <a:pt x="18728" y="17248"/>
                  </a:cubicBezTo>
                  <a:lnTo>
                    <a:pt x="4957" y="19248"/>
                  </a:lnTo>
                  <a:cubicBezTo>
                    <a:pt x="1416" y="19763"/>
                    <a:pt x="0" y="24115"/>
                    <a:pt x="2565" y="26612"/>
                  </a:cubicBezTo>
                  <a:lnTo>
                    <a:pt x="12531" y="36328"/>
                  </a:lnTo>
                  <a:cubicBezTo>
                    <a:pt x="13548" y="37318"/>
                    <a:pt x="14011" y="38747"/>
                    <a:pt x="13771" y="40149"/>
                  </a:cubicBezTo>
                  <a:lnTo>
                    <a:pt x="11419" y="53863"/>
                  </a:lnTo>
                  <a:cubicBezTo>
                    <a:pt x="10940" y="56655"/>
                    <a:pt x="13155" y="58919"/>
                    <a:pt x="15669" y="58919"/>
                  </a:cubicBezTo>
                  <a:cubicBezTo>
                    <a:pt x="16208" y="58919"/>
                    <a:pt x="16760" y="58815"/>
                    <a:pt x="17302" y="58591"/>
                  </a:cubicBezTo>
                  <a:cubicBezTo>
                    <a:pt x="16538" y="57685"/>
                    <a:pt x="16137" y="56454"/>
                    <a:pt x="16369" y="55100"/>
                  </a:cubicBezTo>
                  <a:lnTo>
                    <a:pt x="18721" y="41386"/>
                  </a:lnTo>
                  <a:cubicBezTo>
                    <a:pt x="18961" y="39984"/>
                    <a:pt x="18498" y="38558"/>
                    <a:pt x="17478" y="37565"/>
                  </a:cubicBezTo>
                  <a:lnTo>
                    <a:pt x="7515" y="27853"/>
                  </a:lnTo>
                  <a:cubicBezTo>
                    <a:pt x="4951" y="25351"/>
                    <a:pt x="6367" y="20999"/>
                    <a:pt x="9908" y="20485"/>
                  </a:cubicBezTo>
                  <a:lnTo>
                    <a:pt x="23679" y="18485"/>
                  </a:lnTo>
                  <a:cubicBezTo>
                    <a:pt x="25085" y="18279"/>
                    <a:pt x="26301" y="17397"/>
                    <a:pt x="26930" y="16123"/>
                  </a:cubicBezTo>
                  <a:lnTo>
                    <a:pt x="33087" y="3643"/>
                  </a:lnTo>
                  <a:cubicBezTo>
                    <a:pt x="33594" y="2619"/>
                    <a:pt x="34408" y="1923"/>
                    <a:pt x="35330" y="1552"/>
                  </a:cubicBezTo>
                  <a:cubicBezTo>
                    <a:pt x="34482" y="517"/>
                    <a:pt x="33245" y="0"/>
                    <a:pt x="32009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1430;p31">
              <a:extLst>
                <a:ext uri="{FF2B5EF4-FFF2-40B4-BE49-F238E27FC236}">
                  <a16:creationId xmlns:a16="http://schemas.microsoft.com/office/drawing/2014/main" id="{F92A370B-41A4-5B9D-74EE-3397EE94EA8D}"/>
                </a:ext>
              </a:extLst>
            </p:cNvPr>
            <p:cNvSpPr/>
            <p:nvPr/>
          </p:nvSpPr>
          <p:spPr>
            <a:xfrm>
              <a:off x="2752900" y="245575"/>
              <a:ext cx="1347275" cy="1291875"/>
            </a:xfrm>
            <a:custGeom>
              <a:avLst/>
              <a:gdLst/>
              <a:ahLst/>
              <a:cxnLst/>
              <a:rect l="l" t="t" r="r" b="b"/>
              <a:pathLst>
                <a:path w="53891" h="51675" extrusionOk="0">
                  <a:moveTo>
                    <a:pt x="24869" y="0"/>
                  </a:moveTo>
                  <a:cubicBezTo>
                    <a:pt x="24527" y="0"/>
                    <a:pt x="24199" y="189"/>
                    <a:pt x="24038" y="516"/>
                  </a:cubicBezTo>
                  <a:lnTo>
                    <a:pt x="21182" y="6304"/>
                  </a:lnTo>
                  <a:cubicBezTo>
                    <a:pt x="20688" y="7304"/>
                    <a:pt x="19732" y="7997"/>
                    <a:pt x="18627" y="8156"/>
                  </a:cubicBezTo>
                  <a:lnTo>
                    <a:pt x="4860" y="10160"/>
                  </a:lnTo>
                  <a:cubicBezTo>
                    <a:pt x="2866" y="10447"/>
                    <a:pt x="1244" y="11816"/>
                    <a:pt x="622" y="13728"/>
                  </a:cubicBezTo>
                  <a:cubicBezTo>
                    <a:pt x="0" y="15641"/>
                    <a:pt x="510" y="17702"/>
                    <a:pt x="1950" y="19109"/>
                  </a:cubicBezTo>
                  <a:lnTo>
                    <a:pt x="11916" y="28821"/>
                  </a:lnTo>
                  <a:cubicBezTo>
                    <a:pt x="12713" y="29598"/>
                    <a:pt x="13078" y="30719"/>
                    <a:pt x="12889" y="31821"/>
                  </a:cubicBezTo>
                  <a:lnTo>
                    <a:pt x="10537" y="45534"/>
                  </a:lnTo>
                  <a:cubicBezTo>
                    <a:pt x="10199" y="47518"/>
                    <a:pt x="10996" y="49485"/>
                    <a:pt x="12626" y="50667"/>
                  </a:cubicBezTo>
                  <a:cubicBezTo>
                    <a:pt x="13544" y="51335"/>
                    <a:pt x="14620" y="51675"/>
                    <a:pt x="15703" y="51675"/>
                  </a:cubicBezTo>
                  <a:cubicBezTo>
                    <a:pt x="16537" y="51675"/>
                    <a:pt x="17376" y="51474"/>
                    <a:pt x="18150" y="51066"/>
                  </a:cubicBezTo>
                  <a:lnTo>
                    <a:pt x="30468" y="44591"/>
                  </a:lnTo>
                  <a:cubicBezTo>
                    <a:pt x="30961" y="44331"/>
                    <a:pt x="31503" y="44201"/>
                    <a:pt x="32045" y="44201"/>
                  </a:cubicBezTo>
                  <a:cubicBezTo>
                    <a:pt x="32586" y="44201"/>
                    <a:pt x="33128" y="44331"/>
                    <a:pt x="33621" y="44591"/>
                  </a:cubicBezTo>
                  <a:lnTo>
                    <a:pt x="45939" y="51066"/>
                  </a:lnTo>
                  <a:cubicBezTo>
                    <a:pt x="46692" y="51463"/>
                    <a:pt x="47532" y="51662"/>
                    <a:pt x="48373" y="51662"/>
                  </a:cubicBezTo>
                  <a:cubicBezTo>
                    <a:pt x="49460" y="51662"/>
                    <a:pt x="50551" y="51330"/>
                    <a:pt x="51463" y="50667"/>
                  </a:cubicBezTo>
                  <a:cubicBezTo>
                    <a:pt x="53093" y="49485"/>
                    <a:pt x="53890" y="47518"/>
                    <a:pt x="53552" y="45534"/>
                  </a:cubicBezTo>
                  <a:lnTo>
                    <a:pt x="52477" y="39279"/>
                  </a:lnTo>
                  <a:cubicBezTo>
                    <a:pt x="52399" y="38829"/>
                    <a:pt x="52009" y="38509"/>
                    <a:pt x="51565" y="38509"/>
                  </a:cubicBezTo>
                  <a:cubicBezTo>
                    <a:pt x="51513" y="38509"/>
                    <a:pt x="51459" y="38513"/>
                    <a:pt x="51406" y="38522"/>
                  </a:cubicBezTo>
                  <a:cubicBezTo>
                    <a:pt x="50899" y="38607"/>
                    <a:pt x="50562" y="39087"/>
                    <a:pt x="50649" y="39594"/>
                  </a:cubicBezTo>
                  <a:lnTo>
                    <a:pt x="51721" y="45848"/>
                  </a:lnTo>
                  <a:cubicBezTo>
                    <a:pt x="51944" y="47150"/>
                    <a:pt x="51440" y="48390"/>
                    <a:pt x="50372" y="49164"/>
                  </a:cubicBezTo>
                  <a:cubicBezTo>
                    <a:pt x="49770" y="49602"/>
                    <a:pt x="49083" y="49823"/>
                    <a:pt x="48389" y="49823"/>
                  </a:cubicBezTo>
                  <a:cubicBezTo>
                    <a:pt x="47853" y="49823"/>
                    <a:pt x="47312" y="49691"/>
                    <a:pt x="46803" y="49424"/>
                  </a:cubicBezTo>
                  <a:lnTo>
                    <a:pt x="34486" y="42949"/>
                  </a:lnTo>
                  <a:cubicBezTo>
                    <a:pt x="33723" y="42547"/>
                    <a:pt x="32884" y="42346"/>
                    <a:pt x="32045" y="42346"/>
                  </a:cubicBezTo>
                  <a:cubicBezTo>
                    <a:pt x="31206" y="42346"/>
                    <a:pt x="30367" y="42547"/>
                    <a:pt x="29603" y="42949"/>
                  </a:cubicBezTo>
                  <a:lnTo>
                    <a:pt x="17286" y="49424"/>
                  </a:lnTo>
                  <a:cubicBezTo>
                    <a:pt x="16777" y="49691"/>
                    <a:pt x="16236" y="49823"/>
                    <a:pt x="15700" y="49823"/>
                  </a:cubicBezTo>
                  <a:cubicBezTo>
                    <a:pt x="15006" y="49823"/>
                    <a:pt x="14319" y="49602"/>
                    <a:pt x="13717" y="49164"/>
                  </a:cubicBezTo>
                  <a:cubicBezTo>
                    <a:pt x="12649" y="48390"/>
                    <a:pt x="12145" y="47150"/>
                    <a:pt x="12369" y="45848"/>
                  </a:cubicBezTo>
                  <a:lnTo>
                    <a:pt x="14721" y="32135"/>
                  </a:lnTo>
                  <a:cubicBezTo>
                    <a:pt x="15011" y="30432"/>
                    <a:pt x="14447" y="28695"/>
                    <a:pt x="13210" y="27492"/>
                  </a:cubicBezTo>
                  <a:lnTo>
                    <a:pt x="3248" y="17777"/>
                  </a:lnTo>
                  <a:cubicBezTo>
                    <a:pt x="2302" y="16858"/>
                    <a:pt x="1981" y="15556"/>
                    <a:pt x="2390" y="14303"/>
                  </a:cubicBezTo>
                  <a:cubicBezTo>
                    <a:pt x="2795" y="13049"/>
                    <a:pt x="3819" y="12184"/>
                    <a:pt x="5124" y="11995"/>
                  </a:cubicBezTo>
                  <a:lnTo>
                    <a:pt x="18897" y="9994"/>
                  </a:lnTo>
                  <a:cubicBezTo>
                    <a:pt x="20604" y="9748"/>
                    <a:pt x="22081" y="8673"/>
                    <a:pt x="22848" y="7126"/>
                  </a:cubicBezTo>
                  <a:lnTo>
                    <a:pt x="25703" y="1340"/>
                  </a:lnTo>
                  <a:cubicBezTo>
                    <a:pt x="25930" y="881"/>
                    <a:pt x="25741" y="323"/>
                    <a:pt x="25281" y="96"/>
                  </a:cubicBezTo>
                  <a:cubicBezTo>
                    <a:pt x="25148" y="31"/>
                    <a:pt x="25007" y="0"/>
                    <a:pt x="248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1431;p31">
              <a:extLst>
                <a:ext uri="{FF2B5EF4-FFF2-40B4-BE49-F238E27FC236}">
                  <a16:creationId xmlns:a16="http://schemas.microsoft.com/office/drawing/2014/main" id="{AD340FDD-CD13-B13B-ADF0-75851CDFEED2}"/>
                </a:ext>
              </a:extLst>
            </p:cNvPr>
            <p:cNvSpPr/>
            <p:nvPr/>
          </p:nvSpPr>
          <p:spPr>
            <a:xfrm>
              <a:off x="3391500" y="18075"/>
              <a:ext cx="963625" cy="1123900"/>
            </a:xfrm>
            <a:custGeom>
              <a:avLst/>
              <a:gdLst/>
              <a:ahLst/>
              <a:cxnLst/>
              <a:rect l="l" t="t" r="r" b="b"/>
              <a:pathLst>
                <a:path w="38545" h="44956" extrusionOk="0">
                  <a:moveTo>
                    <a:pt x="6499" y="1"/>
                  </a:moveTo>
                  <a:cubicBezTo>
                    <a:pt x="4488" y="1"/>
                    <a:pt x="2687" y="1120"/>
                    <a:pt x="1795" y="2925"/>
                  </a:cubicBezTo>
                  <a:lnTo>
                    <a:pt x="227" y="6101"/>
                  </a:lnTo>
                  <a:cubicBezTo>
                    <a:pt x="1" y="6561"/>
                    <a:pt x="189" y="7118"/>
                    <a:pt x="649" y="7345"/>
                  </a:cubicBezTo>
                  <a:cubicBezTo>
                    <a:pt x="781" y="7410"/>
                    <a:pt x="921" y="7440"/>
                    <a:pt x="1058" y="7440"/>
                  </a:cubicBezTo>
                  <a:cubicBezTo>
                    <a:pt x="1401" y="7440"/>
                    <a:pt x="1731" y="7250"/>
                    <a:pt x="1893" y="6922"/>
                  </a:cubicBezTo>
                  <a:lnTo>
                    <a:pt x="3461" y="3745"/>
                  </a:lnTo>
                  <a:cubicBezTo>
                    <a:pt x="4045" y="2563"/>
                    <a:pt x="5181" y="1857"/>
                    <a:pt x="6499" y="1857"/>
                  </a:cubicBezTo>
                  <a:cubicBezTo>
                    <a:pt x="7820" y="1857"/>
                    <a:pt x="8956" y="2563"/>
                    <a:pt x="9540" y="3745"/>
                  </a:cubicBezTo>
                  <a:lnTo>
                    <a:pt x="15697" y="16226"/>
                  </a:lnTo>
                  <a:cubicBezTo>
                    <a:pt x="16464" y="17773"/>
                    <a:pt x="17941" y="18848"/>
                    <a:pt x="19648" y="19094"/>
                  </a:cubicBezTo>
                  <a:lnTo>
                    <a:pt x="33418" y="21095"/>
                  </a:lnTo>
                  <a:cubicBezTo>
                    <a:pt x="34726" y="21284"/>
                    <a:pt x="35750" y="22149"/>
                    <a:pt x="36155" y="23403"/>
                  </a:cubicBezTo>
                  <a:cubicBezTo>
                    <a:pt x="36564" y="24656"/>
                    <a:pt x="36243" y="25958"/>
                    <a:pt x="35297" y="26877"/>
                  </a:cubicBezTo>
                  <a:lnTo>
                    <a:pt x="25335" y="36592"/>
                  </a:lnTo>
                  <a:cubicBezTo>
                    <a:pt x="24098" y="37795"/>
                    <a:pt x="23534" y="39532"/>
                    <a:pt x="23825" y="41235"/>
                  </a:cubicBezTo>
                  <a:cubicBezTo>
                    <a:pt x="23825" y="41235"/>
                    <a:pt x="24331" y="44179"/>
                    <a:pt x="24331" y="44186"/>
                  </a:cubicBezTo>
                  <a:cubicBezTo>
                    <a:pt x="24407" y="44632"/>
                    <a:pt x="24810" y="44955"/>
                    <a:pt x="25252" y="44955"/>
                  </a:cubicBezTo>
                  <a:cubicBezTo>
                    <a:pt x="25302" y="44955"/>
                    <a:pt x="25352" y="44951"/>
                    <a:pt x="25403" y="44943"/>
                  </a:cubicBezTo>
                  <a:cubicBezTo>
                    <a:pt x="25910" y="44855"/>
                    <a:pt x="26247" y="44375"/>
                    <a:pt x="26160" y="43871"/>
                  </a:cubicBezTo>
                  <a:lnTo>
                    <a:pt x="25656" y="40921"/>
                  </a:lnTo>
                  <a:cubicBezTo>
                    <a:pt x="25467" y="39823"/>
                    <a:pt x="25832" y="38698"/>
                    <a:pt x="26629" y="37921"/>
                  </a:cubicBezTo>
                  <a:lnTo>
                    <a:pt x="36595" y="28209"/>
                  </a:lnTo>
                  <a:cubicBezTo>
                    <a:pt x="38035" y="26802"/>
                    <a:pt x="38545" y="24741"/>
                    <a:pt x="37923" y="22828"/>
                  </a:cubicBezTo>
                  <a:cubicBezTo>
                    <a:pt x="37301" y="20916"/>
                    <a:pt x="35675" y="19547"/>
                    <a:pt x="33685" y="19260"/>
                  </a:cubicBezTo>
                  <a:lnTo>
                    <a:pt x="19915" y="17256"/>
                  </a:lnTo>
                  <a:cubicBezTo>
                    <a:pt x="18813" y="17097"/>
                    <a:pt x="17857" y="16404"/>
                    <a:pt x="17363" y="15404"/>
                  </a:cubicBezTo>
                  <a:lnTo>
                    <a:pt x="11207" y="2925"/>
                  </a:lnTo>
                  <a:cubicBezTo>
                    <a:pt x="10314" y="1120"/>
                    <a:pt x="8513" y="1"/>
                    <a:pt x="64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8" name="Google Shape;1438;p31">
            <a:extLst>
              <a:ext uri="{FF2B5EF4-FFF2-40B4-BE49-F238E27FC236}">
                <a16:creationId xmlns:a16="http://schemas.microsoft.com/office/drawing/2014/main" id="{3420B79C-B595-BAC8-FFD4-8EC18516F345}"/>
              </a:ext>
            </a:extLst>
          </p:cNvPr>
          <p:cNvGrpSpPr/>
          <p:nvPr/>
        </p:nvGrpSpPr>
        <p:grpSpPr>
          <a:xfrm rot="1371040">
            <a:off x="5832807" y="259549"/>
            <a:ext cx="334472" cy="321388"/>
            <a:chOff x="2416614" y="-315052"/>
            <a:chExt cx="2274706" cy="2185722"/>
          </a:xfrm>
        </p:grpSpPr>
        <p:sp>
          <p:nvSpPr>
            <p:cNvPr id="69" name="Google Shape;1439;p31">
              <a:extLst>
                <a:ext uri="{FF2B5EF4-FFF2-40B4-BE49-F238E27FC236}">
                  <a16:creationId xmlns:a16="http://schemas.microsoft.com/office/drawing/2014/main" id="{67777474-3517-C56A-A8B6-385AE7B72514}"/>
                </a:ext>
              </a:extLst>
            </p:cNvPr>
            <p:cNvSpPr/>
            <p:nvPr/>
          </p:nvSpPr>
          <p:spPr>
            <a:xfrm>
              <a:off x="2416614" y="-315052"/>
              <a:ext cx="2274706" cy="2185722"/>
            </a:xfrm>
            <a:custGeom>
              <a:avLst/>
              <a:gdLst/>
              <a:ahLst/>
              <a:cxnLst/>
              <a:rect l="l" t="t" r="r" b="b"/>
              <a:pathLst>
                <a:path w="75079" h="72142" extrusionOk="0">
                  <a:moveTo>
                    <a:pt x="37538" y="0"/>
                  </a:moveTo>
                  <a:cubicBezTo>
                    <a:pt x="35486" y="0"/>
                    <a:pt x="33490" y="565"/>
                    <a:pt x="31763" y="1639"/>
                  </a:cubicBezTo>
                  <a:cubicBezTo>
                    <a:pt x="30040" y="2711"/>
                    <a:pt x="28647" y="4252"/>
                    <a:pt x="27738" y="6094"/>
                  </a:cubicBezTo>
                  <a:lnTo>
                    <a:pt x="26170" y="9270"/>
                  </a:lnTo>
                  <a:cubicBezTo>
                    <a:pt x="25872" y="9871"/>
                    <a:pt x="25670" y="10506"/>
                    <a:pt x="25568" y="11158"/>
                  </a:cubicBezTo>
                  <a:cubicBezTo>
                    <a:pt x="25113" y="11639"/>
                    <a:pt x="24734" y="12183"/>
                    <a:pt x="24436" y="12785"/>
                  </a:cubicBezTo>
                  <a:lnTo>
                    <a:pt x="22115" y="17488"/>
                  </a:lnTo>
                  <a:lnTo>
                    <a:pt x="9537" y="19317"/>
                  </a:lnTo>
                  <a:cubicBezTo>
                    <a:pt x="7503" y="19613"/>
                    <a:pt x="5607" y="20458"/>
                    <a:pt x="4056" y="21770"/>
                  </a:cubicBezTo>
                  <a:cubicBezTo>
                    <a:pt x="2505" y="23077"/>
                    <a:pt x="1349" y="24801"/>
                    <a:pt x="713" y="26755"/>
                  </a:cubicBezTo>
                  <a:cubicBezTo>
                    <a:pt x="78" y="28711"/>
                    <a:pt x="1" y="30782"/>
                    <a:pt x="487" y="32756"/>
                  </a:cubicBezTo>
                  <a:cubicBezTo>
                    <a:pt x="974" y="34726"/>
                    <a:pt x="2008" y="36523"/>
                    <a:pt x="3478" y="37960"/>
                  </a:cubicBezTo>
                  <a:lnTo>
                    <a:pt x="12578" y="46831"/>
                  </a:lnTo>
                  <a:lnTo>
                    <a:pt x="10433" y="59358"/>
                  </a:lnTo>
                  <a:cubicBezTo>
                    <a:pt x="10084" y="61381"/>
                    <a:pt x="10304" y="63446"/>
                    <a:pt x="11071" y="65329"/>
                  </a:cubicBezTo>
                  <a:cubicBezTo>
                    <a:pt x="11835" y="67208"/>
                    <a:pt x="13116" y="68840"/>
                    <a:pt x="14778" y="70047"/>
                  </a:cubicBezTo>
                  <a:cubicBezTo>
                    <a:pt x="16664" y="71418"/>
                    <a:pt x="18884" y="72141"/>
                    <a:pt x="21195" y="72141"/>
                  </a:cubicBezTo>
                  <a:cubicBezTo>
                    <a:pt x="22956" y="72141"/>
                    <a:pt x="24717" y="71706"/>
                    <a:pt x="26289" y="70881"/>
                  </a:cubicBezTo>
                  <a:lnTo>
                    <a:pt x="37538" y="64967"/>
                  </a:lnTo>
                  <a:lnTo>
                    <a:pt x="48271" y="70607"/>
                  </a:lnTo>
                  <a:lnTo>
                    <a:pt x="48274" y="70611"/>
                  </a:lnTo>
                  <a:cubicBezTo>
                    <a:pt x="48430" y="70692"/>
                    <a:pt x="48561" y="70759"/>
                    <a:pt x="48689" y="70827"/>
                  </a:cubicBezTo>
                  <a:cubicBezTo>
                    <a:pt x="48720" y="70844"/>
                    <a:pt x="48750" y="70861"/>
                    <a:pt x="48784" y="70878"/>
                  </a:cubicBezTo>
                  <a:lnTo>
                    <a:pt x="48787" y="70881"/>
                  </a:lnTo>
                  <a:cubicBezTo>
                    <a:pt x="50349" y="71699"/>
                    <a:pt x="52086" y="72124"/>
                    <a:pt x="53859" y="72124"/>
                  </a:cubicBezTo>
                  <a:cubicBezTo>
                    <a:pt x="54127" y="72124"/>
                    <a:pt x="54394" y="72115"/>
                    <a:pt x="54661" y="72094"/>
                  </a:cubicBezTo>
                  <a:cubicBezTo>
                    <a:pt x="56709" y="71949"/>
                    <a:pt x="58658" y="71240"/>
                    <a:pt x="60301" y="70047"/>
                  </a:cubicBezTo>
                  <a:cubicBezTo>
                    <a:pt x="61960" y="68840"/>
                    <a:pt x="63244" y="67208"/>
                    <a:pt x="64008" y="65326"/>
                  </a:cubicBezTo>
                  <a:cubicBezTo>
                    <a:pt x="64775" y="63446"/>
                    <a:pt x="64995" y="61381"/>
                    <a:pt x="64646" y="59358"/>
                  </a:cubicBezTo>
                  <a:lnTo>
                    <a:pt x="63576" y="53099"/>
                  </a:lnTo>
                  <a:cubicBezTo>
                    <a:pt x="63443" y="52335"/>
                    <a:pt x="63173" y="51592"/>
                    <a:pt x="62785" y="50916"/>
                  </a:cubicBezTo>
                  <a:cubicBezTo>
                    <a:pt x="62927" y="50153"/>
                    <a:pt x="62933" y="49358"/>
                    <a:pt x="62801" y="48595"/>
                  </a:cubicBezTo>
                  <a:lnTo>
                    <a:pt x="62497" y="46831"/>
                  </a:lnTo>
                  <a:lnTo>
                    <a:pt x="71601" y="37960"/>
                  </a:lnTo>
                  <a:cubicBezTo>
                    <a:pt x="73071" y="36527"/>
                    <a:pt x="74105" y="34726"/>
                    <a:pt x="74592" y="32756"/>
                  </a:cubicBezTo>
                  <a:cubicBezTo>
                    <a:pt x="75078" y="30785"/>
                    <a:pt x="75001" y="28711"/>
                    <a:pt x="74366" y="26758"/>
                  </a:cubicBezTo>
                  <a:cubicBezTo>
                    <a:pt x="73730" y="24801"/>
                    <a:pt x="72574" y="23077"/>
                    <a:pt x="71023" y="21770"/>
                  </a:cubicBezTo>
                  <a:cubicBezTo>
                    <a:pt x="69472" y="20462"/>
                    <a:pt x="67576" y="19613"/>
                    <a:pt x="65542" y="19317"/>
                  </a:cubicBezTo>
                  <a:lnTo>
                    <a:pt x="52964" y="17488"/>
                  </a:lnTo>
                  <a:lnTo>
                    <a:pt x="47341" y="6094"/>
                  </a:lnTo>
                  <a:cubicBezTo>
                    <a:pt x="46432" y="4248"/>
                    <a:pt x="45040" y="2711"/>
                    <a:pt x="43313" y="1639"/>
                  </a:cubicBezTo>
                  <a:cubicBezTo>
                    <a:pt x="41589" y="565"/>
                    <a:pt x="39593" y="0"/>
                    <a:pt x="375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1440000" algn="bl" rotWithShape="0">
                <a:schemeClr val="dk1">
                  <a:alpha val="5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1440;p31">
              <a:extLst>
                <a:ext uri="{FF2B5EF4-FFF2-40B4-BE49-F238E27FC236}">
                  <a16:creationId xmlns:a16="http://schemas.microsoft.com/office/drawing/2014/main" id="{8BD64A6F-4BA9-9633-1C84-A981CDA6554D}"/>
                </a:ext>
              </a:extLst>
            </p:cNvPr>
            <p:cNvSpPr/>
            <p:nvPr/>
          </p:nvSpPr>
          <p:spPr>
            <a:xfrm>
              <a:off x="2753750" y="41200"/>
              <a:ext cx="1600525" cy="1473075"/>
            </a:xfrm>
            <a:custGeom>
              <a:avLst/>
              <a:gdLst/>
              <a:ahLst/>
              <a:cxnLst/>
              <a:rect l="l" t="t" r="r" b="b"/>
              <a:pathLst>
                <a:path w="64021" h="58923" extrusionOk="0">
                  <a:moveTo>
                    <a:pt x="32011" y="0"/>
                  </a:moveTo>
                  <a:cubicBezTo>
                    <a:pt x="30471" y="0"/>
                    <a:pt x="28931" y="803"/>
                    <a:pt x="28140" y="2408"/>
                  </a:cubicBezTo>
                  <a:lnTo>
                    <a:pt x="21979" y="14888"/>
                  </a:lnTo>
                  <a:cubicBezTo>
                    <a:pt x="21351" y="16162"/>
                    <a:pt x="20134" y="17044"/>
                    <a:pt x="18728" y="17250"/>
                  </a:cubicBezTo>
                  <a:lnTo>
                    <a:pt x="4957" y="19250"/>
                  </a:lnTo>
                  <a:cubicBezTo>
                    <a:pt x="1416" y="19765"/>
                    <a:pt x="0" y="24117"/>
                    <a:pt x="2565" y="26614"/>
                  </a:cubicBezTo>
                  <a:lnTo>
                    <a:pt x="12531" y="36330"/>
                  </a:lnTo>
                  <a:cubicBezTo>
                    <a:pt x="13548" y="37320"/>
                    <a:pt x="14011" y="38749"/>
                    <a:pt x="13771" y="40151"/>
                  </a:cubicBezTo>
                  <a:lnTo>
                    <a:pt x="11419" y="53865"/>
                  </a:lnTo>
                  <a:cubicBezTo>
                    <a:pt x="10940" y="56656"/>
                    <a:pt x="13159" y="58922"/>
                    <a:pt x="15674" y="58922"/>
                  </a:cubicBezTo>
                  <a:cubicBezTo>
                    <a:pt x="16338" y="58922"/>
                    <a:pt x="17023" y="58765"/>
                    <a:pt x="17684" y="58417"/>
                  </a:cubicBezTo>
                  <a:lnTo>
                    <a:pt x="30001" y="51942"/>
                  </a:lnTo>
                  <a:cubicBezTo>
                    <a:pt x="30630" y="51611"/>
                    <a:pt x="31320" y="51445"/>
                    <a:pt x="32011" y="51445"/>
                  </a:cubicBezTo>
                  <a:cubicBezTo>
                    <a:pt x="32701" y="51445"/>
                    <a:pt x="33391" y="51611"/>
                    <a:pt x="34020" y="51942"/>
                  </a:cubicBezTo>
                  <a:lnTo>
                    <a:pt x="46337" y="58417"/>
                  </a:lnTo>
                  <a:cubicBezTo>
                    <a:pt x="46998" y="58765"/>
                    <a:pt x="47683" y="58922"/>
                    <a:pt x="48347" y="58922"/>
                  </a:cubicBezTo>
                  <a:cubicBezTo>
                    <a:pt x="50862" y="58922"/>
                    <a:pt x="53081" y="56656"/>
                    <a:pt x="52602" y="53865"/>
                  </a:cubicBezTo>
                  <a:lnTo>
                    <a:pt x="50250" y="40151"/>
                  </a:lnTo>
                  <a:cubicBezTo>
                    <a:pt x="50010" y="38749"/>
                    <a:pt x="50473" y="37320"/>
                    <a:pt x="51490" y="36330"/>
                  </a:cubicBezTo>
                  <a:lnTo>
                    <a:pt x="61456" y="26614"/>
                  </a:lnTo>
                  <a:cubicBezTo>
                    <a:pt x="64021" y="24117"/>
                    <a:pt x="62605" y="19765"/>
                    <a:pt x="59064" y="19250"/>
                  </a:cubicBezTo>
                  <a:lnTo>
                    <a:pt x="45293" y="17250"/>
                  </a:lnTo>
                  <a:cubicBezTo>
                    <a:pt x="43887" y="17044"/>
                    <a:pt x="42670" y="16162"/>
                    <a:pt x="42042" y="14888"/>
                  </a:cubicBezTo>
                  <a:lnTo>
                    <a:pt x="35881" y="2408"/>
                  </a:lnTo>
                  <a:cubicBezTo>
                    <a:pt x="35090" y="803"/>
                    <a:pt x="33550" y="0"/>
                    <a:pt x="3201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1441;p31">
              <a:extLst>
                <a:ext uri="{FF2B5EF4-FFF2-40B4-BE49-F238E27FC236}">
                  <a16:creationId xmlns:a16="http://schemas.microsoft.com/office/drawing/2014/main" id="{A19191EE-E792-6CC2-F2FA-74A91AE104C7}"/>
                </a:ext>
              </a:extLst>
            </p:cNvPr>
            <p:cNvSpPr/>
            <p:nvPr/>
          </p:nvSpPr>
          <p:spPr>
            <a:xfrm>
              <a:off x="2753750" y="41250"/>
              <a:ext cx="883275" cy="1473000"/>
            </a:xfrm>
            <a:custGeom>
              <a:avLst/>
              <a:gdLst/>
              <a:ahLst/>
              <a:cxnLst/>
              <a:rect l="l" t="t" r="r" b="b"/>
              <a:pathLst>
                <a:path w="35331" h="58920" extrusionOk="0">
                  <a:moveTo>
                    <a:pt x="32009" y="0"/>
                  </a:moveTo>
                  <a:cubicBezTo>
                    <a:pt x="30470" y="0"/>
                    <a:pt x="28931" y="802"/>
                    <a:pt x="28140" y="2406"/>
                  </a:cubicBezTo>
                  <a:lnTo>
                    <a:pt x="21979" y="14886"/>
                  </a:lnTo>
                  <a:cubicBezTo>
                    <a:pt x="21351" y="16160"/>
                    <a:pt x="20134" y="17042"/>
                    <a:pt x="18728" y="17248"/>
                  </a:cubicBezTo>
                  <a:lnTo>
                    <a:pt x="4957" y="19248"/>
                  </a:lnTo>
                  <a:cubicBezTo>
                    <a:pt x="1416" y="19763"/>
                    <a:pt x="0" y="24115"/>
                    <a:pt x="2565" y="26612"/>
                  </a:cubicBezTo>
                  <a:lnTo>
                    <a:pt x="12531" y="36328"/>
                  </a:lnTo>
                  <a:cubicBezTo>
                    <a:pt x="13548" y="37318"/>
                    <a:pt x="14011" y="38747"/>
                    <a:pt x="13771" y="40149"/>
                  </a:cubicBezTo>
                  <a:lnTo>
                    <a:pt x="11419" y="53863"/>
                  </a:lnTo>
                  <a:cubicBezTo>
                    <a:pt x="10940" y="56655"/>
                    <a:pt x="13155" y="58919"/>
                    <a:pt x="15669" y="58919"/>
                  </a:cubicBezTo>
                  <a:cubicBezTo>
                    <a:pt x="16208" y="58919"/>
                    <a:pt x="16760" y="58815"/>
                    <a:pt x="17302" y="58591"/>
                  </a:cubicBezTo>
                  <a:cubicBezTo>
                    <a:pt x="16538" y="57685"/>
                    <a:pt x="16137" y="56454"/>
                    <a:pt x="16369" y="55100"/>
                  </a:cubicBezTo>
                  <a:lnTo>
                    <a:pt x="18721" y="41386"/>
                  </a:lnTo>
                  <a:cubicBezTo>
                    <a:pt x="18961" y="39984"/>
                    <a:pt x="18498" y="38558"/>
                    <a:pt x="17478" y="37565"/>
                  </a:cubicBezTo>
                  <a:lnTo>
                    <a:pt x="7515" y="27853"/>
                  </a:lnTo>
                  <a:cubicBezTo>
                    <a:pt x="4951" y="25351"/>
                    <a:pt x="6367" y="20999"/>
                    <a:pt x="9908" y="20485"/>
                  </a:cubicBezTo>
                  <a:lnTo>
                    <a:pt x="23679" y="18485"/>
                  </a:lnTo>
                  <a:cubicBezTo>
                    <a:pt x="25085" y="18279"/>
                    <a:pt x="26301" y="17397"/>
                    <a:pt x="26930" y="16123"/>
                  </a:cubicBezTo>
                  <a:lnTo>
                    <a:pt x="33087" y="3643"/>
                  </a:lnTo>
                  <a:cubicBezTo>
                    <a:pt x="33594" y="2619"/>
                    <a:pt x="34408" y="1923"/>
                    <a:pt x="35330" y="1552"/>
                  </a:cubicBezTo>
                  <a:cubicBezTo>
                    <a:pt x="34482" y="517"/>
                    <a:pt x="33245" y="0"/>
                    <a:pt x="32009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1442;p31">
              <a:extLst>
                <a:ext uri="{FF2B5EF4-FFF2-40B4-BE49-F238E27FC236}">
                  <a16:creationId xmlns:a16="http://schemas.microsoft.com/office/drawing/2014/main" id="{068E2B8B-9D64-647D-D9F5-59317CD740A0}"/>
                </a:ext>
              </a:extLst>
            </p:cNvPr>
            <p:cNvSpPr/>
            <p:nvPr/>
          </p:nvSpPr>
          <p:spPr>
            <a:xfrm>
              <a:off x="2752900" y="245575"/>
              <a:ext cx="1347275" cy="1291875"/>
            </a:xfrm>
            <a:custGeom>
              <a:avLst/>
              <a:gdLst/>
              <a:ahLst/>
              <a:cxnLst/>
              <a:rect l="l" t="t" r="r" b="b"/>
              <a:pathLst>
                <a:path w="53891" h="51675" extrusionOk="0">
                  <a:moveTo>
                    <a:pt x="24869" y="0"/>
                  </a:moveTo>
                  <a:cubicBezTo>
                    <a:pt x="24527" y="0"/>
                    <a:pt x="24199" y="189"/>
                    <a:pt x="24038" y="516"/>
                  </a:cubicBezTo>
                  <a:lnTo>
                    <a:pt x="21182" y="6304"/>
                  </a:lnTo>
                  <a:cubicBezTo>
                    <a:pt x="20688" y="7304"/>
                    <a:pt x="19732" y="7997"/>
                    <a:pt x="18627" y="8156"/>
                  </a:cubicBezTo>
                  <a:lnTo>
                    <a:pt x="4860" y="10160"/>
                  </a:lnTo>
                  <a:cubicBezTo>
                    <a:pt x="2866" y="10447"/>
                    <a:pt x="1244" y="11816"/>
                    <a:pt x="622" y="13728"/>
                  </a:cubicBezTo>
                  <a:cubicBezTo>
                    <a:pt x="0" y="15641"/>
                    <a:pt x="510" y="17702"/>
                    <a:pt x="1950" y="19109"/>
                  </a:cubicBezTo>
                  <a:lnTo>
                    <a:pt x="11916" y="28821"/>
                  </a:lnTo>
                  <a:cubicBezTo>
                    <a:pt x="12713" y="29598"/>
                    <a:pt x="13078" y="30719"/>
                    <a:pt x="12889" y="31821"/>
                  </a:cubicBezTo>
                  <a:lnTo>
                    <a:pt x="10537" y="45534"/>
                  </a:lnTo>
                  <a:cubicBezTo>
                    <a:pt x="10199" y="47518"/>
                    <a:pt x="10996" y="49485"/>
                    <a:pt x="12626" y="50667"/>
                  </a:cubicBezTo>
                  <a:cubicBezTo>
                    <a:pt x="13544" y="51335"/>
                    <a:pt x="14620" y="51675"/>
                    <a:pt x="15703" y="51675"/>
                  </a:cubicBezTo>
                  <a:cubicBezTo>
                    <a:pt x="16537" y="51675"/>
                    <a:pt x="17376" y="51474"/>
                    <a:pt x="18150" y="51066"/>
                  </a:cubicBezTo>
                  <a:lnTo>
                    <a:pt x="30468" y="44591"/>
                  </a:lnTo>
                  <a:cubicBezTo>
                    <a:pt x="30961" y="44331"/>
                    <a:pt x="31503" y="44201"/>
                    <a:pt x="32045" y="44201"/>
                  </a:cubicBezTo>
                  <a:cubicBezTo>
                    <a:pt x="32586" y="44201"/>
                    <a:pt x="33128" y="44331"/>
                    <a:pt x="33621" y="44591"/>
                  </a:cubicBezTo>
                  <a:lnTo>
                    <a:pt x="45939" y="51066"/>
                  </a:lnTo>
                  <a:cubicBezTo>
                    <a:pt x="46692" y="51463"/>
                    <a:pt x="47532" y="51662"/>
                    <a:pt x="48373" y="51662"/>
                  </a:cubicBezTo>
                  <a:cubicBezTo>
                    <a:pt x="49460" y="51662"/>
                    <a:pt x="50551" y="51330"/>
                    <a:pt x="51463" y="50667"/>
                  </a:cubicBezTo>
                  <a:cubicBezTo>
                    <a:pt x="53093" y="49485"/>
                    <a:pt x="53890" y="47518"/>
                    <a:pt x="53552" y="45534"/>
                  </a:cubicBezTo>
                  <a:lnTo>
                    <a:pt x="52477" y="39279"/>
                  </a:lnTo>
                  <a:cubicBezTo>
                    <a:pt x="52399" y="38829"/>
                    <a:pt x="52009" y="38509"/>
                    <a:pt x="51565" y="38509"/>
                  </a:cubicBezTo>
                  <a:cubicBezTo>
                    <a:pt x="51513" y="38509"/>
                    <a:pt x="51459" y="38513"/>
                    <a:pt x="51406" y="38522"/>
                  </a:cubicBezTo>
                  <a:cubicBezTo>
                    <a:pt x="50899" y="38607"/>
                    <a:pt x="50562" y="39087"/>
                    <a:pt x="50649" y="39594"/>
                  </a:cubicBezTo>
                  <a:lnTo>
                    <a:pt x="51721" y="45848"/>
                  </a:lnTo>
                  <a:cubicBezTo>
                    <a:pt x="51944" y="47150"/>
                    <a:pt x="51440" y="48390"/>
                    <a:pt x="50372" y="49164"/>
                  </a:cubicBezTo>
                  <a:cubicBezTo>
                    <a:pt x="49770" y="49602"/>
                    <a:pt x="49083" y="49823"/>
                    <a:pt x="48389" y="49823"/>
                  </a:cubicBezTo>
                  <a:cubicBezTo>
                    <a:pt x="47853" y="49823"/>
                    <a:pt x="47312" y="49691"/>
                    <a:pt x="46803" y="49424"/>
                  </a:cubicBezTo>
                  <a:lnTo>
                    <a:pt x="34486" y="42949"/>
                  </a:lnTo>
                  <a:cubicBezTo>
                    <a:pt x="33723" y="42547"/>
                    <a:pt x="32884" y="42346"/>
                    <a:pt x="32045" y="42346"/>
                  </a:cubicBezTo>
                  <a:cubicBezTo>
                    <a:pt x="31206" y="42346"/>
                    <a:pt x="30367" y="42547"/>
                    <a:pt x="29603" y="42949"/>
                  </a:cubicBezTo>
                  <a:lnTo>
                    <a:pt x="17286" y="49424"/>
                  </a:lnTo>
                  <a:cubicBezTo>
                    <a:pt x="16777" y="49691"/>
                    <a:pt x="16236" y="49823"/>
                    <a:pt x="15700" y="49823"/>
                  </a:cubicBezTo>
                  <a:cubicBezTo>
                    <a:pt x="15006" y="49823"/>
                    <a:pt x="14319" y="49602"/>
                    <a:pt x="13717" y="49164"/>
                  </a:cubicBezTo>
                  <a:cubicBezTo>
                    <a:pt x="12649" y="48390"/>
                    <a:pt x="12145" y="47150"/>
                    <a:pt x="12369" y="45848"/>
                  </a:cubicBezTo>
                  <a:lnTo>
                    <a:pt x="14721" y="32135"/>
                  </a:lnTo>
                  <a:cubicBezTo>
                    <a:pt x="15011" y="30432"/>
                    <a:pt x="14447" y="28695"/>
                    <a:pt x="13210" y="27492"/>
                  </a:cubicBezTo>
                  <a:lnTo>
                    <a:pt x="3248" y="17777"/>
                  </a:lnTo>
                  <a:cubicBezTo>
                    <a:pt x="2302" y="16858"/>
                    <a:pt x="1981" y="15556"/>
                    <a:pt x="2390" y="14303"/>
                  </a:cubicBezTo>
                  <a:cubicBezTo>
                    <a:pt x="2795" y="13049"/>
                    <a:pt x="3819" y="12184"/>
                    <a:pt x="5124" y="11995"/>
                  </a:cubicBezTo>
                  <a:lnTo>
                    <a:pt x="18897" y="9994"/>
                  </a:lnTo>
                  <a:cubicBezTo>
                    <a:pt x="20604" y="9748"/>
                    <a:pt x="22081" y="8673"/>
                    <a:pt x="22848" y="7126"/>
                  </a:cubicBezTo>
                  <a:lnTo>
                    <a:pt x="25703" y="1340"/>
                  </a:lnTo>
                  <a:cubicBezTo>
                    <a:pt x="25930" y="881"/>
                    <a:pt x="25741" y="323"/>
                    <a:pt x="25281" y="96"/>
                  </a:cubicBezTo>
                  <a:cubicBezTo>
                    <a:pt x="25148" y="31"/>
                    <a:pt x="25007" y="0"/>
                    <a:pt x="248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1443;p31">
              <a:extLst>
                <a:ext uri="{FF2B5EF4-FFF2-40B4-BE49-F238E27FC236}">
                  <a16:creationId xmlns:a16="http://schemas.microsoft.com/office/drawing/2014/main" id="{FA8DD13D-B4A9-D6FF-4E1E-50A685AFC98A}"/>
                </a:ext>
              </a:extLst>
            </p:cNvPr>
            <p:cNvSpPr/>
            <p:nvPr/>
          </p:nvSpPr>
          <p:spPr>
            <a:xfrm>
              <a:off x="3391500" y="18075"/>
              <a:ext cx="963625" cy="1123900"/>
            </a:xfrm>
            <a:custGeom>
              <a:avLst/>
              <a:gdLst/>
              <a:ahLst/>
              <a:cxnLst/>
              <a:rect l="l" t="t" r="r" b="b"/>
              <a:pathLst>
                <a:path w="38545" h="44956" extrusionOk="0">
                  <a:moveTo>
                    <a:pt x="6499" y="1"/>
                  </a:moveTo>
                  <a:cubicBezTo>
                    <a:pt x="4488" y="1"/>
                    <a:pt x="2687" y="1120"/>
                    <a:pt x="1795" y="2925"/>
                  </a:cubicBezTo>
                  <a:lnTo>
                    <a:pt x="227" y="6101"/>
                  </a:lnTo>
                  <a:cubicBezTo>
                    <a:pt x="1" y="6561"/>
                    <a:pt x="189" y="7118"/>
                    <a:pt x="649" y="7345"/>
                  </a:cubicBezTo>
                  <a:cubicBezTo>
                    <a:pt x="781" y="7410"/>
                    <a:pt x="921" y="7440"/>
                    <a:pt x="1058" y="7440"/>
                  </a:cubicBezTo>
                  <a:cubicBezTo>
                    <a:pt x="1401" y="7440"/>
                    <a:pt x="1731" y="7250"/>
                    <a:pt x="1893" y="6922"/>
                  </a:cubicBezTo>
                  <a:lnTo>
                    <a:pt x="3461" y="3745"/>
                  </a:lnTo>
                  <a:cubicBezTo>
                    <a:pt x="4045" y="2563"/>
                    <a:pt x="5181" y="1857"/>
                    <a:pt x="6499" y="1857"/>
                  </a:cubicBezTo>
                  <a:cubicBezTo>
                    <a:pt x="7820" y="1857"/>
                    <a:pt x="8956" y="2563"/>
                    <a:pt x="9540" y="3745"/>
                  </a:cubicBezTo>
                  <a:lnTo>
                    <a:pt x="15697" y="16226"/>
                  </a:lnTo>
                  <a:cubicBezTo>
                    <a:pt x="16464" y="17773"/>
                    <a:pt x="17941" y="18848"/>
                    <a:pt x="19648" y="19094"/>
                  </a:cubicBezTo>
                  <a:lnTo>
                    <a:pt x="33418" y="21095"/>
                  </a:lnTo>
                  <a:cubicBezTo>
                    <a:pt x="34726" y="21284"/>
                    <a:pt x="35750" y="22149"/>
                    <a:pt x="36155" y="23403"/>
                  </a:cubicBezTo>
                  <a:cubicBezTo>
                    <a:pt x="36564" y="24656"/>
                    <a:pt x="36243" y="25958"/>
                    <a:pt x="35297" y="26877"/>
                  </a:cubicBezTo>
                  <a:lnTo>
                    <a:pt x="25335" y="36592"/>
                  </a:lnTo>
                  <a:cubicBezTo>
                    <a:pt x="24098" y="37795"/>
                    <a:pt x="23534" y="39532"/>
                    <a:pt x="23825" y="41235"/>
                  </a:cubicBezTo>
                  <a:cubicBezTo>
                    <a:pt x="23825" y="41235"/>
                    <a:pt x="24331" y="44179"/>
                    <a:pt x="24331" y="44186"/>
                  </a:cubicBezTo>
                  <a:cubicBezTo>
                    <a:pt x="24407" y="44632"/>
                    <a:pt x="24810" y="44955"/>
                    <a:pt x="25252" y="44955"/>
                  </a:cubicBezTo>
                  <a:cubicBezTo>
                    <a:pt x="25302" y="44955"/>
                    <a:pt x="25352" y="44951"/>
                    <a:pt x="25403" y="44943"/>
                  </a:cubicBezTo>
                  <a:cubicBezTo>
                    <a:pt x="25910" y="44855"/>
                    <a:pt x="26247" y="44375"/>
                    <a:pt x="26160" y="43871"/>
                  </a:cubicBezTo>
                  <a:lnTo>
                    <a:pt x="25656" y="40921"/>
                  </a:lnTo>
                  <a:cubicBezTo>
                    <a:pt x="25467" y="39823"/>
                    <a:pt x="25832" y="38698"/>
                    <a:pt x="26629" y="37921"/>
                  </a:cubicBezTo>
                  <a:lnTo>
                    <a:pt x="36595" y="28209"/>
                  </a:lnTo>
                  <a:cubicBezTo>
                    <a:pt x="38035" y="26802"/>
                    <a:pt x="38545" y="24741"/>
                    <a:pt x="37923" y="22828"/>
                  </a:cubicBezTo>
                  <a:cubicBezTo>
                    <a:pt x="37301" y="20916"/>
                    <a:pt x="35675" y="19547"/>
                    <a:pt x="33685" y="19260"/>
                  </a:cubicBezTo>
                  <a:lnTo>
                    <a:pt x="19915" y="17256"/>
                  </a:lnTo>
                  <a:cubicBezTo>
                    <a:pt x="18813" y="17097"/>
                    <a:pt x="17857" y="16404"/>
                    <a:pt x="17363" y="15404"/>
                  </a:cubicBezTo>
                  <a:lnTo>
                    <a:pt x="11207" y="2925"/>
                  </a:lnTo>
                  <a:cubicBezTo>
                    <a:pt x="10314" y="1120"/>
                    <a:pt x="8513" y="1"/>
                    <a:pt x="64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194D57C5-00B1-ADA2-76C7-33BAF4C2F701}"/>
              </a:ext>
            </a:extLst>
          </p:cNvPr>
          <p:cNvGrpSpPr/>
          <p:nvPr/>
        </p:nvGrpSpPr>
        <p:grpSpPr>
          <a:xfrm>
            <a:off x="1107006" y="1777127"/>
            <a:ext cx="7335331" cy="2551150"/>
            <a:chOff x="902899" y="1866934"/>
            <a:chExt cx="7335331" cy="2551150"/>
          </a:xfrm>
        </p:grpSpPr>
        <p:pic>
          <p:nvPicPr>
            <p:cNvPr id="3" name="Picture 4" descr="البلاستيك 180 درجة منقلة لقياس زاوية، والرياضيات الطالب | Fruugo BH">
              <a:extLst>
                <a:ext uri="{FF2B5EF4-FFF2-40B4-BE49-F238E27FC236}">
                  <a16:creationId xmlns:a16="http://schemas.microsoft.com/office/drawing/2014/main" id="{1A1E72E5-EAE3-793C-686B-804FA4C88C5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62476" y="1878516"/>
              <a:ext cx="2475754" cy="2539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5" name="مجموعة 4">
              <a:extLst>
                <a:ext uri="{FF2B5EF4-FFF2-40B4-BE49-F238E27FC236}">
                  <a16:creationId xmlns:a16="http://schemas.microsoft.com/office/drawing/2014/main" id="{F95EBA8D-3FD0-A3A6-1CF8-A1134CFFA9ED}"/>
                </a:ext>
              </a:extLst>
            </p:cNvPr>
            <p:cNvGrpSpPr/>
            <p:nvPr/>
          </p:nvGrpSpPr>
          <p:grpSpPr>
            <a:xfrm>
              <a:off x="6633089" y="2514601"/>
              <a:ext cx="1215510" cy="1096534"/>
              <a:chOff x="4337830" y="2427227"/>
              <a:chExt cx="1319476" cy="1114376"/>
            </a:xfrm>
          </p:grpSpPr>
          <p:cxnSp>
            <p:nvCxnSpPr>
              <p:cNvPr id="21" name="رابط كسهم مستقيم 20">
                <a:extLst>
                  <a:ext uri="{FF2B5EF4-FFF2-40B4-BE49-F238E27FC236}">
                    <a16:creationId xmlns:a16="http://schemas.microsoft.com/office/drawing/2014/main" id="{B2381921-01AE-39BC-8B8E-870621CF27F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67175" y="3541603"/>
                <a:ext cx="890131" cy="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رابط كسهم مستقيم 21">
                <a:extLst>
                  <a:ext uri="{FF2B5EF4-FFF2-40B4-BE49-F238E27FC236}">
                    <a16:creationId xmlns:a16="http://schemas.microsoft.com/office/drawing/2014/main" id="{E12D9E51-495E-EA07-A0EE-261C1844154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37830" y="2427227"/>
                <a:ext cx="429346" cy="1114374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6" name="Picture 4" descr="البلاستيك 180 درجة منقلة لقياس زاوية، والرياضيات الطالب | Fruugo BH">
              <a:extLst>
                <a:ext uri="{FF2B5EF4-FFF2-40B4-BE49-F238E27FC236}">
                  <a16:creationId xmlns:a16="http://schemas.microsoft.com/office/drawing/2014/main" id="{9A05DF06-CCCC-EE25-A518-DDC34D02A06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52511" y="1885662"/>
              <a:ext cx="2493849" cy="24938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7" name="مجموعة 6">
              <a:extLst>
                <a:ext uri="{FF2B5EF4-FFF2-40B4-BE49-F238E27FC236}">
                  <a16:creationId xmlns:a16="http://schemas.microsoft.com/office/drawing/2014/main" id="{2FE46D86-4ABF-97DE-CE05-09E0B94E94D8}"/>
                </a:ext>
              </a:extLst>
            </p:cNvPr>
            <p:cNvGrpSpPr/>
            <p:nvPr/>
          </p:nvGrpSpPr>
          <p:grpSpPr>
            <a:xfrm>
              <a:off x="3626227" y="3007520"/>
              <a:ext cx="1799184" cy="572318"/>
              <a:chOff x="3777922" y="2944020"/>
              <a:chExt cx="1799184" cy="572318"/>
            </a:xfrm>
          </p:grpSpPr>
          <p:cxnSp>
            <p:nvCxnSpPr>
              <p:cNvPr id="12" name="رابط كسهم مستقيم 11">
                <a:extLst>
                  <a:ext uri="{FF2B5EF4-FFF2-40B4-BE49-F238E27FC236}">
                    <a16:creationId xmlns:a16="http://schemas.microsoft.com/office/drawing/2014/main" id="{8253DA0E-51A0-FEB7-8C56-C0BDAF4DF66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71574" y="3516338"/>
                <a:ext cx="805532" cy="0"/>
              </a:xfrm>
              <a:prstGeom prst="straightConnector1">
                <a:avLst/>
              </a:prstGeom>
              <a:ln w="19050">
                <a:solidFill>
                  <a:srgbClr val="00B05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رابط كسهم مستقيم 19">
                <a:extLst>
                  <a:ext uri="{FF2B5EF4-FFF2-40B4-BE49-F238E27FC236}">
                    <a16:creationId xmlns:a16="http://schemas.microsoft.com/office/drawing/2014/main" id="{6F07AB3B-ED38-75E1-55C3-7809772349D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777922" y="2944020"/>
                <a:ext cx="993652" cy="572318"/>
              </a:xfrm>
              <a:prstGeom prst="straightConnector1">
                <a:avLst/>
              </a:prstGeom>
              <a:ln w="19050">
                <a:solidFill>
                  <a:srgbClr val="00B05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8" name="Picture 4" descr="البلاستيك 180 درجة منقلة لقياس زاوية، والرياضيات الطالب | Fruugo BH">
              <a:extLst>
                <a:ext uri="{FF2B5EF4-FFF2-40B4-BE49-F238E27FC236}">
                  <a16:creationId xmlns:a16="http://schemas.microsoft.com/office/drawing/2014/main" id="{7A4D6726-26D6-E47C-5DFD-ADDF7E52641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2899" y="1866934"/>
              <a:ext cx="2493849" cy="24938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9" name="مجموعة 8">
              <a:extLst>
                <a:ext uri="{FF2B5EF4-FFF2-40B4-BE49-F238E27FC236}">
                  <a16:creationId xmlns:a16="http://schemas.microsoft.com/office/drawing/2014/main" id="{444FD9FD-0A43-0C1D-EF07-5D267550E556}"/>
                </a:ext>
              </a:extLst>
            </p:cNvPr>
            <p:cNvGrpSpPr/>
            <p:nvPr/>
          </p:nvGrpSpPr>
          <p:grpSpPr>
            <a:xfrm>
              <a:off x="1173480" y="3246948"/>
              <a:ext cx="2223268" cy="306704"/>
              <a:chOff x="2986561" y="2951602"/>
              <a:chExt cx="4051479" cy="306704"/>
            </a:xfrm>
          </p:grpSpPr>
          <p:cxnSp>
            <p:nvCxnSpPr>
              <p:cNvPr id="10" name="رابط كسهم مستقيم 9">
                <a:extLst>
                  <a:ext uri="{FF2B5EF4-FFF2-40B4-BE49-F238E27FC236}">
                    <a16:creationId xmlns:a16="http://schemas.microsoft.com/office/drawing/2014/main" id="{80130F84-7CD9-6037-6AB0-45CFA68DECD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803014" y="2951602"/>
                <a:ext cx="2235026" cy="306704"/>
              </a:xfrm>
              <a:prstGeom prst="straightConnector1">
                <a:avLst/>
              </a:prstGeom>
              <a:ln w="19050">
                <a:solidFill>
                  <a:srgbClr val="0070C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رابط كسهم مستقيم 10">
                <a:extLst>
                  <a:ext uri="{FF2B5EF4-FFF2-40B4-BE49-F238E27FC236}">
                    <a16:creationId xmlns:a16="http://schemas.microsoft.com/office/drawing/2014/main" id="{E83F36A6-EBEB-A4A7-0272-A268362B8CD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986561" y="3258306"/>
                <a:ext cx="1816453" cy="0"/>
              </a:xfrm>
              <a:prstGeom prst="straightConnector1">
                <a:avLst/>
              </a:prstGeom>
              <a:ln w="19050">
                <a:solidFill>
                  <a:srgbClr val="0070C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3" name="مجموعة 22">
            <a:extLst>
              <a:ext uri="{FF2B5EF4-FFF2-40B4-BE49-F238E27FC236}">
                <a16:creationId xmlns:a16="http://schemas.microsoft.com/office/drawing/2014/main" id="{9E98AA21-015C-054A-6847-58D0CAF5C6D8}"/>
              </a:ext>
            </a:extLst>
          </p:cNvPr>
          <p:cNvGrpSpPr/>
          <p:nvPr/>
        </p:nvGrpSpPr>
        <p:grpSpPr>
          <a:xfrm>
            <a:off x="6941392" y="3521327"/>
            <a:ext cx="1078049" cy="646331"/>
            <a:chOff x="4589507" y="3672468"/>
            <a:chExt cx="1078049" cy="646331"/>
          </a:xfrm>
        </p:grpSpPr>
        <p:sp>
          <p:nvSpPr>
            <p:cNvPr id="24" name="مربع نص 23">
              <a:extLst>
                <a:ext uri="{FF2B5EF4-FFF2-40B4-BE49-F238E27FC236}">
                  <a16:creationId xmlns:a16="http://schemas.microsoft.com/office/drawing/2014/main" id="{F0B637CE-2D79-021E-3CB9-9E8E956EADC2}"/>
                </a:ext>
              </a:extLst>
            </p:cNvPr>
            <p:cNvSpPr txBox="1"/>
            <p:nvPr/>
          </p:nvSpPr>
          <p:spPr>
            <a:xfrm>
              <a:off x="4589507" y="3672468"/>
              <a:ext cx="107804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OM" sz="3600" b="1" dirty="0">
                  <a:solidFill>
                    <a:schemeClr val="bg2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110 </a:t>
              </a:r>
              <a:endParaRPr lang="en-US" sz="3600" b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5" name="شكل بيضاوي 24">
              <a:extLst>
                <a:ext uri="{FF2B5EF4-FFF2-40B4-BE49-F238E27FC236}">
                  <a16:creationId xmlns:a16="http://schemas.microsoft.com/office/drawing/2014/main" id="{1877C735-7EE2-1C93-CC3A-D1B0D883D70D}"/>
                </a:ext>
              </a:extLst>
            </p:cNvPr>
            <p:cNvSpPr/>
            <p:nvPr/>
          </p:nvSpPr>
          <p:spPr>
            <a:xfrm>
              <a:off x="4724483" y="3804358"/>
              <a:ext cx="45719" cy="45719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2">
                    <a:lumMod val="50000"/>
                  </a:schemeClr>
                </a:solidFill>
              </a:endParaRPr>
            </a:p>
          </p:txBody>
        </p:sp>
      </p:grpSp>
      <p:grpSp>
        <p:nvGrpSpPr>
          <p:cNvPr id="26" name="مجموعة 25">
            <a:extLst>
              <a:ext uri="{FF2B5EF4-FFF2-40B4-BE49-F238E27FC236}">
                <a16:creationId xmlns:a16="http://schemas.microsoft.com/office/drawing/2014/main" id="{50170641-3F8C-23EA-0BFD-D273875904A5}"/>
              </a:ext>
            </a:extLst>
          </p:cNvPr>
          <p:cNvGrpSpPr/>
          <p:nvPr/>
        </p:nvGrpSpPr>
        <p:grpSpPr>
          <a:xfrm>
            <a:off x="4374983" y="3394964"/>
            <a:ext cx="1201969" cy="646331"/>
            <a:chOff x="4620950" y="3649132"/>
            <a:chExt cx="826271" cy="646331"/>
          </a:xfrm>
        </p:grpSpPr>
        <p:sp>
          <p:nvSpPr>
            <p:cNvPr id="27" name="مربع نص 26">
              <a:extLst>
                <a:ext uri="{FF2B5EF4-FFF2-40B4-BE49-F238E27FC236}">
                  <a16:creationId xmlns:a16="http://schemas.microsoft.com/office/drawing/2014/main" id="{9C137344-83D5-AF7C-D4C7-8D84A049E658}"/>
                </a:ext>
              </a:extLst>
            </p:cNvPr>
            <p:cNvSpPr txBox="1"/>
            <p:nvPr/>
          </p:nvSpPr>
          <p:spPr>
            <a:xfrm>
              <a:off x="4620950" y="3649132"/>
              <a:ext cx="82627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OM" sz="3600" b="1" dirty="0">
                  <a:solidFill>
                    <a:srgbClr val="00B05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150 </a:t>
              </a:r>
              <a:endParaRPr lang="en-US" sz="36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8" name="شكل بيضاوي 27">
              <a:extLst>
                <a:ext uri="{FF2B5EF4-FFF2-40B4-BE49-F238E27FC236}">
                  <a16:creationId xmlns:a16="http://schemas.microsoft.com/office/drawing/2014/main" id="{23EFFCD5-CE35-F5F7-B866-DC1646D3DB01}"/>
                </a:ext>
              </a:extLst>
            </p:cNvPr>
            <p:cNvSpPr/>
            <p:nvPr/>
          </p:nvSpPr>
          <p:spPr>
            <a:xfrm>
              <a:off x="4724483" y="3804358"/>
              <a:ext cx="31429" cy="45719"/>
            </a:xfrm>
            <a:prstGeom prst="ellipse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2">
                    <a:lumMod val="50000"/>
                  </a:schemeClr>
                </a:solidFill>
              </a:endParaRPr>
            </a:p>
          </p:txBody>
        </p:sp>
      </p:grpSp>
      <p:grpSp>
        <p:nvGrpSpPr>
          <p:cNvPr id="29" name="مجموعة 28">
            <a:extLst>
              <a:ext uri="{FF2B5EF4-FFF2-40B4-BE49-F238E27FC236}">
                <a16:creationId xmlns:a16="http://schemas.microsoft.com/office/drawing/2014/main" id="{1B7F1A0A-1549-C5D5-1D85-4BD543224263}"/>
              </a:ext>
            </a:extLst>
          </p:cNvPr>
          <p:cNvGrpSpPr/>
          <p:nvPr/>
        </p:nvGrpSpPr>
        <p:grpSpPr>
          <a:xfrm>
            <a:off x="1943618" y="3425714"/>
            <a:ext cx="916304" cy="1200329"/>
            <a:chOff x="4589507" y="3672468"/>
            <a:chExt cx="916304" cy="1200329"/>
          </a:xfrm>
        </p:grpSpPr>
        <p:sp>
          <p:nvSpPr>
            <p:cNvPr id="30" name="مربع نص 29">
              <a:extLst>
                <a:ext uri="{FF2B5EF4-FFF2-40B4-BE49-F238E27FC236}">
                  <a16:creationId xmlns:a16="http://schemas.microsoft.com/office/drawing/2014/main" id="{E55D0747-0B58-C14E-0D00-D4161D9FCA40}"/>
                </a:ext>
              </a:extLst>
            </p:cNvPr>
            <p:cNvSpPr txBox="1"/>
            <p:nvPr/>
          </p:nvSpPr>
          <p:spPr>
            <a:xfrm>
              <a:off x="4589507" y="3672468"/>
              <a:ext cx="91630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OM" sz="3600" b="1" dirty="0">
                  <a:solidFill>
                    <a:srgbClr val="0070C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165 </a:t>
              </a:r>
              <a:endPara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1" name="شكل بيضاوي 30">
              <a:extLst>
                <a:ext uri="{FF2B5EF4-FFF2-40B4-BE49-F238E27FC236}">
                  <a16:creationId xmlns:a16="http://schemas.microsoft.com/office/drawing/2014/main" id="{61B1B8BE-38B9-4403-F708-43E797AD3629}"/>
                </a:ext>
              </a:extLst>
            </p:cNvPr>
            <p:cNvSpPr/>
            <p:nvPr/>
          </p:nvSpPr>
          <p:spPr>
            <a:xfrm>
              <a:off x="4678763" y="3790459"/>
              <a:ext cx="45719" cy="45719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</p:grpSp>
      <p:grpSp>
        <p:nvGrpSpPr>
          <p:cNvPr id="32" name="مجموعة 31">
            <a:extLst>
              <a:ext uri="{FF2B5EF4-FFF2-40B4-BE49-F238E27FC236}">
                <a16:creationId xmlns:a16="http://schemas.microsoft.com/office/drawing/2014/main" id="{641A731B-E8EB-60CC-19DD-4518FB1825B4}"/>
              </a:ext>
            </a:extLst>
          </p:cNvPr>
          <p:cNvGrpSpPr/>
          <p:nvPr/>
        </p:nvGrpSpPr>
        <p:grpSpPr>
          <a:xfrm>
            <a:off x="2548342" y="1196219"/>
            <a:ext cx="4605182" cy="646331"/>
            <a:chOff x="2176619" y="3765554"/>
            <a:chExt cx="4605182" cy="646331"/>
          </a:xfrm>
        </p:grpSpPr>
        <p:sp>
          <p:nvSpPr>
            <p:cNvPr id="33" name="مربع نص 32">
              <a:extLst>
                <a:ext uri="{FF2B5EF4-FFF2-40B4-BE49-F238E27FC236}">
                  <a16:creationId xmlns:a16="http://schemas.microsoft.com/office/drawing/2014/main" id="{FFAE3144-B13A-1FC5-C4B2-BF8B847103C7}"/>
                </a:ext>
              </a:extLst>
            </p:cNvPr>
            <p:cNvSpPr txBox="1"/>
            <p:nvPr/>
          </p:nvSpPr>
          <p:spPr>
            <a:xfrm>
              <a:off x="2176619" y="3765554"/>
              <a:ext cx="46051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OM" sz="3600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قياسها يقع بين 90 و 180 </a:t>
              </a:r>
              <a:endPara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4" name="شكل بيضاوي 33">
              <a:extLst>
                <a:ext uri="{FF2B5EF4-FFF2-40B4-BE49-F238E27FC236}">
                  <a16:creationId xmlns:a16="http://schemas.microsoft.com/office/drawing/2014/main" id="{1B50D71B-1D55-07A5-F30C-B56803259A54}"/>
                </a:ext>
              </a:extLst>
            </p:cNvPr>
            <p:cNvSpPr/>
            <p:nvPr/>
          </p:nvSpPr>
          <p:spPr>
            <a:xfrm>
              <a:off x="3441700" y="3860803"/>
              <a:ext cx="45719" cy="45719"/>
            </a:xfrm>
            <a:prstGeom prst="ellipse">
              <a:avLst/>
            </a:prstGeom>
            <a:noFill/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</p:grpSp>
      <p:sp>
        <p:nvSpPr>
          <p:cNvPr id="35" name="شكل بيضاوي 34">
            <a:extLst>
              <a:ext uri="{FF2B5EF4-FFF2-40B4-BE49-F238E27FC236}">
                <a16:creationId xmlns:a16="http://schemas.microsoft.com/office/drawing/2014/main" id="{C9E858EB-BD13-4CC4-C287-4AC58A520F48}"/>
              </a:ext>
            </a:extLst>
          </p:cNvPr>
          <p:cNvSpPr/>
          <p:nvPr/>
        </p:nvSpPr>
        <p:spPr>
          <a:xfrm>
            <a:off x="2873030" y="1314327"/>
            <a:ext cx="45719" cy="45719"/>
          </a:xfrm>
          <a:prstGeom prst="ellipse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62700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6">
          <a:extLst>
            <a:ext uri="{FF2B5EF4-FFF2-40B4-BE49-F238E27FC236}">
              <a16:creationId xmlns:a16="http://schemas.microsoft.com/office/drawing/2014/main" id="{D16A942D-50F4-57C9-6EF8-23BC742E92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4" descr="البلاستيك 180 درجة منقلة لقياس زاوية، والرياضيات الطالب | Fruugo BH">
            <a:extLst>
              <a:ext uri="{FF2B5EF4-FFF2-40B4-BE49-F238E27FC236}">
                <a16:creationId xmlns:a16="http://schemas.microsoft.com/office/drawing/2014/main" id="{669D34F0-D860-6640-AB97-C7A0F759E0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4356" y="107742"/>
            <a:ext cx="4381500" cy="438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4" name="رابط كسهم مستقيم 13">
            <a:extLst>
              <a:ext uri="{FF2B5EF4-FFF2-40B4-BE49-F238E27FC236}">
                <a16:creationId xmlns:a16="http://schemas.microsoft.com/office/drawing/2014/main" id="{F0875E3A-C4DF-86FB-309E-5723A5BEC4E6}"/>
              </a:ext>
            </a:extLst>
          </p:cNvPr>
          <p:cNvCxnSpPr>
            <a:cxnSpLocks/>
          </p:cNvCxnSpPr>
          <p:nvPr/>
        </p:nvCxnSpPr>
        <p:spPr>
          <a:xfrm flipH="1">
            <a:off x="3323595" y="3077074"/>
            <a:ext cx="3006448" cy="0"/>
          </a:xfrm>
          <a:prstGeom prst="straightConnector1">
            <a:avLst/>
          </a:prstGeom>
          <a:ln w="5715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6" descr="نصف, دائرة مجانا رمز من Toe Icons">
            <a:extLst>
              <a:ext uri="{FF2B5EF4-FFF2-40B4-BE49-F238E27FC236}">
                <a16:creationId xmlns:a16="http://schemas.microsoft.com/office/drawing/2014/main" id="{EF10EB16-5FDE-6BF4-34A0-E228952B91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458973" y="2662142"/>
            <a:ext cx="685804" cy="804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6" name="مجموعة 15">
            <a:extLst>
              <a:ext uri="{FF2B5EF4-FFF2-40B4-BE49-F238E27FC236}">
                <a16:creationId xmlns:a16="http://schemas.microsoft.com/office/drawing/2014/main" id="{71963CA7-A64A-8AD7-EA74-0568E2BD2360}"/>
              </a:ext>
            </a:extLst>
          </p:cNvPr>
          <p:cNvGrpSpPr/>
          <p:nvPr/>
        </p:nvGrpSpPr>
        <p:grpSpPr>
          <a:xfrm>
            <a:off x="3127460" y="3368890"/>
            <a:ext cx="3598466" cy="646331"/>
            <a:chOff x="3291284" y="3765554"/>
            <a:chExt cx="3598466" cy="646331"/>
          </a:xfrm>
        </p:grpSpPr>
        <p:sp>
          <p:nvSpPr>
            <p:cNvPr id="17" name="مربع نص 16">
              <a:extLst>
                <a:ext uri="{FF2B5EF4-FFF2-40B4-BE49-F238E27FC236}">
                  <a16:creationId xmlns:a16="http://schemas.microsoft.com/office/drawing/2014/main" id="{8D4135DB-00CE-1C16-6F9C-ABCF212410E4}"/>
                </a:ext>
              </a:extLst>
            </p:cNvPr>
            <p:cNvSpPr txBox="1"/>
            <p:nvPr/>
          </p:nvSpPr>
          <p:spPr>
            <a:xfrm>
              <a:off x="3291284" y="3765554"/>
              <a:ext cx="359846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OM" sz="3600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قياسها يساوي 180 </a:t>
              </a:r>
              <a:endPara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8" name="شكل بيضاوي 17">
              <a:extLst>
                <a:ext uri="{FF2B5EF4-FFF2-40B4-BE49-F238E27FC236}">
                  <a16:creationId xmlns:a16="http://schemas.microsoft.com/office/drawing/2014/main" id="{041AC673-903E-32DF-9AD9-1F58F9511B8D}"/>
                </a:ext>
              </a:extLst>
            </p:cNvPr>
            <p:cNvSpPr/>
            <p:nvPr/>
          </p:nvSpPr>
          <p:spPr>
            <a:xfrm>
              <a:off x="3441700" y="3860803"/>
              <a:ext cx="45719" cy="45719"/>
            </a:xfrm>
            <a:prstGeom prst="ellipse">
              <a:avLst/>
            </a:pr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B0F0"/>
                </a:solidFill>
              </a:endParaRPr>
            </a:p>
          </p:txBody>
        </p:sp>
      </p:grpSp>
      <p:sp>
        <p:nvSpPr>
          <p:cNvPr id="2" name="Google Shape;1417;p31">
            <a:extLst>
              <a:ext uri="{FF2B5EF4-FFF2-40B4-BE49-F238E27FC236}">
                <a16:creationId xmlns:a16="http://schemas.microsoft.com/office/drawing/2014/main" id="{1A026395-30F3-4579-1894-548E88CF4C3E}"/>
              </a:ext>
            </a:extLst>
          </p:cNvPr>
          <p:cNvSpPr/>
          <p:nvPr/>
        </p:nvSpPr>
        <p:spPr>
          <a:xfrm>
            <a:off x="2734520" y="168659"/>
            <a:ext cx="4347664" cy="607997"/>
          </a:xfrm>
          <a:custGeom>
            <a:avLst/>
            <a:gdLst/>
            <a:ahLst/>
            <a:cxnLst/>
            <a:rect l="l" t="t" r="r" b="b"/>
            <a:pathLst>
              <a:path w="40258" h="29674" extrusionOk="0">
                <a:moveTo>
                  <a:pt x="36470" y="989"/>
                </a:moveTo>
                <a:cubicBezTo>
                  <a:pt x="36245" y="944"/>
                  <a:pt x="36017" y="903"/>
                  <a:pt x="35785" y="882"/>
                </a:cubicBezTo>
                <a:cubicBezTo>
                  <a:pt x="34672" y="778"/>
                  <a:pt x="33549" y="713"/>
                  <a:pt x="32429" y="685"/>
                </a:cubicBezTo>
                <a:cubicBezTo>
                  <a:pt x="30887" y="640"/>
                  <a:pt x="29346" y="654"/>
                  <a:pt x="27808" y="640"/>
                </a:cubicBezTo>
                <a:cubicBezTo>
                  <a:pt x="27210" y="636"/>
                  <a:pt x="26612" y="640"/>
                  <a:pt x="26014" y="630"/>
                </a:cubicBezTo>
                <a:cubicBezTo>
                  <a:pt x="25308" y="619"/>
                  <a:pt x="24607" y="598"/>
                  <a:pt x="23906" y="560"/>
                </a:cubicBezTo>
                <a:cubicBezTo>
                  <a:pt x="22416" y="477"/>
                  <a:pt x="20926" y="432"/>
                  <a:pt x="19447" y="260"/>
                </a:cubicBezTo>
                <a:cubicBezTo>
                  <a:pt x="17984" y="94"/>
                  <a:pt x="16529" y="18"/>
                  <a:pt x="15064" y="8"/>
                </a:cubicBezTo>
                <a:cubicBezTo>
                  <a:pt x="13765" y="0"/>
                  <a:pt x="12468" y="91"/>
                  <a:pt x="11172" y="198"/>
                </a:cubicBezTo>
                <a:cubicBezTo>
                  <a:pt x="10630" y="246"/>
                  <a:pt x="10080" y="177"/>
                  <a:pt x="9534" y="201"/>
                </a:cubicBezTo>
                <a:cubicBezTo>
                  <a:pt x="8593" y="239"/>
                  <a:pt x="7657" y="180"/>
                  <a:pt x="6720" y="94"/>
                </a:cubicBezTo>
                <a:cubicBezTo>
                  <a:pt x="6565" y="73"/>
                  <a:pt x="6406" y="73"/>
                  <a:pt x="6254" y="91"/>
                </a:cubicBezTo>
                <a:cubicBezTo>
                  <a:pt x="5286" y="270"/>
                  <a:pt x="4318" y="453"/>
                  <a:pt x="3347" y="640"/>
                </a:cubicBezTo>
                <a:cubicBezTo>
                  <a:pt x="2666" y="767"/>
                  <a:pt x="2078" y="1069"/>
                  <a:pt x="1674" y="1694"/>
                </a:cubicBezTo>
                <a:cubicBezTo>
                  <a:pt x="1339" y="2209"/>
                  <a:pt x="958" y="2720"/>
                  <a:pt x="810" y="3342"/>
                </a:cubicBezTo>
                <a:cubicBezTo>
                  <a:pt x="647" y="4010"/>
                  <a:pt x="499" y="4680"/>
                  <a:pt x="513" y="5400"/>
                </a:cubicBezTo>
                <a:cubicBezTo>
                  <a:pt x="516" y="5786"/>
                  <a:pt x="447" y="6170"/>
                  <a:pt x="412" y="6561"/>
                </a:cubicBezTo>
                <a:cubicBezTo>
                  <a:pt x="350" y="7283"/>
                  <a:pt x="277" y="8002"/>
                  <a:pt x="232" y="8731"/>
                </a:cubicBezTo>
                <a:cubicBezTo>
                  <a:pt x="184" y="9426"/>
                  <a:pt x="170" y="10128"/>
                  <a:pt x="149" y="10822"/>
                </a:cubicBezTo>
                <a:cubicBezTo>
                  <a:pt x="119" y="11915"/>
                  <a:pt x="74" y="13006"/>
                  <a:pt x="63" y="14096"/>
                </a:cubicBezTo>
                <a:cubicBezTo>
                  <a:pt x="57" y="15530"/>
                  <a:pt x="122" y="16961"/>
                  <a:pt x="63" y="18382"/>
                </a:cubicBezTo>
                <a:cubicBezTo>
                  <a:pt x="1" y="19844"/>
                  <a:pt x="12" y="21292"/>
                  <a:pt x="132" y="22750"/>
                </a:cubicBezTo>
                <a:cubicBezTo>
                  <a:pt x="212" y="23732"/>
                  <a:pt x="364" y="24700"/>
                  <a:pt x="706" y="25633"/>
                </a:cubicBezTo>
                <a:cubicBezTo>
                  <a:pt x="1194" y="26957"/>
                  <a:pt x="2027" y="27880"/>
                  <a:pt x="3250" y="28419"/>
                </a:cubicBezTo>
                <a:cubicBezTo>
                  <a:pt x="3855" y="28689"/>
                  <a:pt x="4477" y="28875"/>
                  <a:pt x="5106" y="29003"/>
                </a:cubicBezTo>
                <a:cubicBezTo>
                  <a:pt x="5787" y="29145"/>
                  <a:pt x="6478" y="29217"/>
                  <a:pt x="7167" y="29255"/>
                </a:cubicBezTo>
                <a:cubicBezTo>
                  <a:pt x="8963" y="29348"/>
                  <a:pt x="10764" y="29390"/>
                  <a:pt x="12565" y="29477"/>
                </a:cubicBezTo>
                <a:cubicBezTo>
                  <a:pt x="14234" y="29570"/>
                  <a:pt x="15897" y="29597"/>
                  <a:pt x="17566" y="29556"/>
                </a:cubicBezTo>
                <a:cubicBezTo>
                  <a:pt x="18635" y="29528"/>
                  <a:pt x="19702" y="29556"/>
                  <a:pt x="20771" y="29584"/>
                </a:cubicBezTo>
                <a:cubicBezTo>
                  <a:pt x="22388" y="29618"/>
                  <a:pt x="24006" y="29674"/>
                  <a:pt x="25616" y="29542"/>
                </a:cubicBezTo>
                <a:cubicBezTo>
                  <a:pt x="25979" y="29514"/>
                  <a:pt x="26345" y="29501"/>
                  <a:pt x="26709" y="29525"/>
                </a:cubicBezTo>
                <a:cubicBezTo>
                  <a:pt x="26768" y="29528"/>
                  <a:pt x="26830" y="29535"/>
                  <a:pt x="26889" y="29549"/>
                </a:cubicBezTo>
                <a:cubicBezTo>
                  <a:pt x="27130" y="29597"/>
                  <a:pt x="31195" y="28983"/>
                  <a:pt x="31319" y="28979"/>
                </a:cubicBezTo>
                <a:cubicBezTo>
                  <a:pt x="32332" y="28910"/>
                  <a:pt x="33348" y="28837"/>
                  <a:pt x="34361" y="28778"/>
                </a:cubicBezTo>
                <a:cubicBezTo>
                  <a:pt x="35371" y="28710"/>
                  <a:pt x="36379" y="28592"/>
                  <a:pt x="37396" y="28613"/>
                </a:cubicBezTo>
                <a:cubicBezTo>
                  <a:pt x="37942" y="28627"/>
                  <a:pt x="38353" y="28474"/>
                  <a:pt x="38710" y="28094"/>
                </a:cubicBezTo>
                <a:cubicBezTo>
                  <a:pt x="38871" y="27922"/>
                  <a:pt x="39024" y="27727"/>
                  <a:pt x="39148" y="27523"/>
                </a:cubicBezTo>
                <a:cubicBezTo>
                  <a:pt x="39556" y="26836"/>
                  <a:pt x="39805" y="26092"/>
                  <a:pt x="39857" y="25263"/>
                </a:cubicBezTo>
                <a:cubicBezTo>
                  <a:pt x="39978" y="23362"/>
                  <a:pt x="40109" y="21475"/>
                  <a:pt x="40223" y="19571"/>
                </a:cubicBezTo>
                <a:cubicBezTo>
                  <a:pt x="40257" y="19014"/>
                  <a:pt x="40254" y="18457"/>
                  <a:pt x="40251" y="17894"/>
                </a:cubicBezTo>
                <a:cubicBezTo>
                  <a:pt x="40251" y="16463"/>
                  <a:pt x="40223" y="15039"/>
                  <a:pt x="40219" y="13612"/>
                </a:cubicBezTo>
                <a:cubicBezTo>
                  <a:pt x="40216" y="12267"/>
                  <a:pt x="40144" y="10923"/>
                  <a:pt x="40029" y="9585"/>
                </a:cubicBezTo>
                <a:cubicBezTo>
                  <a:pt x="39943" y="8600"/>
                  <a:pt x="39912" y="7622"/>
                  <a:pt x="39839" y="6640"/>
                </a:cubicBezTo>
                <a:cubicBezTo>
                  <a:pt x="39791" y="6028"/>
                  <a:pt x="39742" y="5410"/>
                  <a:pt x="39653" y="4798"/>
                </a:cubicBezTo>
                <a:cubicBezTo>
                  <a:pt x="39493" y="3754"/>
                  <a:pt x="39134" y="2787"/>
                  <a:pt x="38530" y="1922"/>
                </a:cubicBezTo>
                <a:cubicBezTo>
                  <a:pt x="38287" y="1576"/>
                  <a:pt x="38011" y="1314"/>
                  <a:pt x="37606" y="1235"/>
                </a:cubicBezTo>
                <a:cubicBezTo>
                  <a:pt x="37596" y="1231"/>
                  <a:pt x="37582" y="1227"/>
                  <a:pt x="37569" y="1224"/>
                </a:cubicBezTo>
                <a:cubicBezTo>
                  <a:pt x="37499" y="1214"/>
                  <a:pt x="37430" y="1200"/>
                  <a:pt x="37362" y="1186"/>
                </a:cubicBezTo>
                <a:cubicBezTo>
                  <a:pt x="37064" y="1128"/>
                  <a:pt x="36767" y="1051"/>
                  <a:pt x="36470" y="98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63DBE170-0240-30C6-A747-D7E1481FCB6C}"/>
              </a:ext>
            </a:extLst>
          </p:cNvPr>
          <p:cNvSpPr txBox="1"/>
          <p:nvPr/>
        </p:nvSpPr>
        <p:spPr>
          <a:xfrm>
            <a:off x="2835821" y="211700"/>
            <a:ext cx="41816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OM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الزاويــــــــــــــــــــــــة المستقيمة ( نصف دورة)</a:t>
            </a:r>
            <a:endParaRPr lang="en-US" sz="2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5" name="Google Shape;1426;p31">
            <a:extLst>
              <a:ext uri="{FF2B5EF4-FFF2-40B4-BE49-F238E27FC236}">
                <a16:creationId xmlns:a16="http://schemas.microsoft.com/office/drawing/2014/main" id="{D1BFE6F1-17FD-90D0-BFBE-1F4E9A1A27FE}"/>
              </a:ext>
            </a:extLst>
          </p:cNvPr>
          <p:cNvGrpSpPr/>
          <p:nvPr/>
        </p:nvGrpSpPr>
        <p:grpSpPr>
          <a:xfrm rot="1372388">
            <a:off x="2673070" y="266860"/>
            <a:ext cx="352303" cy="338521"/>
            <a:chOff x="2416614" y="-315052"/>
            <a:chExt cx="2274706" cy="2185722"/>
          </a:xfrm>
        </p:grpSpPr>
        <p:sp>
          <p:nvSpPr>
            <p:cNvPr id="6" name="Google Shape;1427;p31">
              <a:extLst>
                <a:ext uri="{FF2B5EF4-FFF2-40B4-BE49-F238E27FC236}">
                  <a16:creationId xmlns:a16="http://schemas.microsoft.com/office/drawing/2014/main" id="{C5F05616-44EF-201A-8E70-19520E655ACC}"/>
                </a:ext>
              </a:extLst>
            </p:cNvPr>
            <p:cNvSpPr/>
            <p:nvPr/>
          </p:nvSpPr>
          <p:spPr>
            <a:xfrm>
              <a:off x="2416614" y="-315052"/>
              <a:ext cx="2274706" cy="2185722"/>
            </a:xfrm>
            <a:custGeom>
              <a:avLst/>
              <a:gdLst/>
              <a:ahLst/>
              <a:cxnLst/>
              <a:rect l="l" t="t" r="r" b="b"/>
              <a:pathLst>
                <a:path w="75079" h="72142" extrusionOk="0">
                  <a:moveTo>
                    <a:pt x="37538" y="0"/>
                  </a:moveTo>
                  <a:cubicBezTo>
                    <a:pt x="35486" y="0"/>
                    <a:pt x="33490" y="565"/>
                    <a:pt x="31763" y="1639"/>
                  </a:cubicBezTo>
                  <a:cubicBezTo>
                    <a:pt x="30040" y="2711"/>
                    <a:pt x="28647" y="4252"/>
                    <a:pt x="27738" y="6094"/>
                  </a:cubicBezTo>
                  <a:lnTo>
                    <a:pt x="26170" y="9270"/>
                  </a:lnTo>
                  <a:cubicBezTo>
                    <a:pt x="25872" y="9871"/>
                    <a:pt x="25670" y="10506"/>
                    <a:pt x="25568" y="11158"/>
                  </a:cubicBezTo>
                  <a:cubicBezTo>
                    <a:pt x="25113" y="11639"/>
                    <a:pt x="24734" y="12183"/>
                    <a:pt x="24436" y="12785"/>
                  </a:cubicBezTo>
                  <a:lnTo>
                    <a:pt x="22115" y="17488"/>
                  </a:lnTo>
                  <a:lnTo>
                    <a:pt x="9537" y="19317"/>
                  </a:lnTo>
                  <a:cubicBezTo>
                    <a:pt x="7503" y="19613"/>
                    <a:pt x="5607" y="20458"/>
                    <a:pt x="4056" y="21770"/>
                  </a:cubicBezTo>
                  <a:cubicBezTo>
                    <a:pt x="2505" y="23077"/>
                    <a:pt x="1349" y="24801"/>
                    <a:pt x="713" y="26755"/>
                  </a:cubicBezTo>
                  <a:cubicBezTo>
                    <a:pt x="78" y="28711"/>
                    <a:pt x="1" y="30782"/>
                    <a:pt x="487" y="32756"/>
                  </a:cubicBezTo>
                  <a:cubicBezTo>
                    <a:pt x="974" y="34726"/>
                    <a:pt x="2008" y="36523"/>
                    <a:pt x="3478" y="37960"/>
                  </a:cubicBezTo>
                  <a:lnTo>
                    <a:pt x="12578" y="46831"/>
                  </a:lnTo>
                  <a:lnTo>
                    <a:pt x="10433" y="59358"/>
                  </a:lnTo>
                  <a:cubicBezTo>
                    <a:pt x="10084" y="61381"/>
                    <a:pt x="10304" y="63446"/>
                    <a:pt x="11071" y="65329"/>
                  </a:cubicBezTo>
                  <a:cubicBezTo>
                    <a:pt x="11835" y="67208"/>
                    <a:pt x="13116" y="68840"/>
                    <a:pt x="14778" y="70047"/>
                  </a:cubicBezTo>
                  <a:cubicBezTo>
                    <a:pt x="16664" y="71418"/>
                    <a:pt x="18884" y="72141"/>
                    <a:pt x="21195" y="72141"/>
                  </a:cubicBezTo>
                  <a:cubicBezTo>
                    <a:pt x="22956" y="72141"/>
                    <a:pt x="24717" y="71706"/>
                    <a:pt x="26289" y="70881"/>
                  </a:cubicBezTo>
                  <a:lnTo>
                    <a:pt x="37538" y="64967"/>
                  </a:lnTo>
                  <a:lnTo>
                    <a:pt x="48271" y="70607"/>
                  </a:lnTo>
                  <a:lnTo>
                    <a:pt x="48274" y="70611"/>
                  </a:lnTo>
                  <a:cubicBezTo>
                    <a:pt x="48430" y="70692"/>
                    <a:pt x="48561" y="70759"/>
                    <a:pt x="48689" y="70827"/>
                  </a:cubicBezTo>
                  <a:cubicBezTo>
                    <a:pt x="48720" y="70844"/>
                    <a:pt x="48750" y="70861"/>
                    <a:pt x="48784" y="70878"/>
                  </a:cubicBezTo>
                  <a:lnTo>
                    <a:pt x="48787" y="70881"/>
                  </a:lnTo>
                  <a:cubicBezTo>
                    <a:pt x="50349" y="71699"/>
                    <a:pt x="52086" y="72124"/>
                    <a:pt x="53859" y="72124"/>
                  </a:cubicBezTo>
                  <a:cubicBezTo>
                    <a:pt x="54127" y="72124"/>
                    <a:pt x="54394" y="72115"/>
                    <a:pt x="54661" y="72094"/>
                  </a:cubicBezTo>
                  <a:cubicBezTo>
                    <a:pt x="56709" y="71949"/>
                    <a:pt x="58658" y="71240"/>
                    <a:pt x="60301" y="70047"/>
                  </a:cubicBezTo>
                  <a:cubicBezTo>
                    <a:pt x="61960" y="68840"/>
                    <a:pt x="63244" y="67208"/>
                    <a:pt x="64008" y="65326"/>
                  </a:cubicBezTo>
                  <a:cubicBezTo>
                    <a:pt x="64775" y="63446"/>
                    <a:pt x="64995" y="61381"/>
                    <a:pt x="64646" y="59358"/>
                  </a:cubicBezTo>
                  <a:lnTo>
                    <a:pt x="63576" y="53099"/>
                  </a:lnTo>
                  <a:cubicBezTo>
                    <a:pt x="63443" y="52335"/>
                    <a:pt x="63173" y="51592"/>
                    <a:pt x="62785" y="50916"/>
                  </a:cubicBezTo>
                  <a:cubicBezTo>
                    <a:pt x="62927" y="50153"/>
                    <a:pt x="62933" y="49358"/>
                    <a:pt x="62801" y="48595"/>
                  </a:cubicBezTo>
                  <a:lnTo>
                    <a:pt x="62497" y="46831"/>
                  </a:lnTo>
                  <a:lnTo>
                    <a:pt x="71601" y="37960"/>
                  </a:lnTo>
                  <a:cubicBezTo>
                    <a:pt x="73071" y="36527"/>
                    <a:pt x="74105" y="34726"/>
                    <a:pt x="74592" y="32756"/>
                  </a:cubicBezTo>
                  <a:cubicBezTo>
                    <a:pt x="75078" y="30785"/>
                    <a:pt x="75001" y="28711"/>
                    <a:pt x="74366" y="26758"/>
                  </a:cubicBezTo>
                  <a:cubicBezTo>
                    <a:pt x="73730" y="24801"/>
                    <a:pt x="72574" y="23077"/>
                    <a:pt x="71023" y="21770"/>
                  </a:cubicBezTo>
                  <a:cubicBezTo>
                    <a:pt x="69472" y="20462"/>
                    <a:pt x="67576" y="19613"/>
                    <a:pt x="65542" y="19317"/>
                  </a:cubicBezTo>
                  <a:lnTo>
                    <a:pt x="52964" y="17488"/>
                  </a:lnTo>
                  <a:lnTo>
                    <a:pt x="47341" y="6094"/>
                  </a:lnTo>
                  <a:cubicBezTo>
                    <a:pt x="46432" y="4248"/>
                    <a:pt x="45040" y="2711"/>
                    <a:pt x="43313" y="1639"/>
                  </a:cubicBezTo>
                  <a:cubicBezTo>
                    <a:pt x="41589" y="565"/>
                    <a:pt x="39593" y="0"/>
                    <a:pt x="375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1440000" algn="bl" rotWithShape="0">
                <a:schemeClr val="dk1">
                  <a:alpha val="5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1428;p31">
              <a:extLst>
                <a:ext uri="{FF2B5EF4-FFF2-40B4-BE49-F238E27FC236}">
                  <a16:creationId xmlns:a16="http://schemas.microsoft.com/office/drawing/2014/main" id="{E07BB01C-C04A-F136-10F2-BA4260E2F309}"/>
                </a:ext>
              </a:extLst>
            </p:cNvPr>
            <p:cNvSpPr/>
            <p:nvPr/>
          </p:nvSpPr>
          <p:spPr>
            <a:xfrm>
              <a:off x="2753750" y="41200"/>
              <a:ext cx="1600525" cy="1473075"/>
            </a:xfrm>
            <a:custGeom>
              <a:avLst/>
              <a:gdLst/>
              <a:ahLst/>
              <a:cxnLst/>
              <a:rect l="l" t="t" r="r" b="b"/>
              <a:pathLst>
                <a:path w="64021" h="58923" extrusionOk="0">
                  <a:moveTo>
                    <a:pt x="32011" y="0"/>
                  </a:moveTo>
                  <a:cubicBezTo>
                    <a:pt x="30471" y="0"/>
                    <a:pt x="28931" y="803"/>
                    <a:pt x="28140" y="2408"/>
                  </a:cubicBezTo>
                  <a:lnTo>
                    <a:pt x="21979" y="14888"/>
                  </a:lnTo>
                  <a:cubicBezTo>
                    <a:pt x="21351" y="16162"/>
                    <a:pt x="20134" y="17044"/>
                    <a:pt x="18728" y="17250"/>
                  </a:cubicBezTo>
                  <a:lnTo>
                    <a:pt x="4957" y="19250"/>
                  </a:lnTo>
                  <a:cubicBezTo>
                    <a:pt x="1416" y="19765"/>
                    <a:pt x="0" y="24117"/>
                    <a:pt x="2565" y="26614"/>
                  </a:cubicBezTo>
                  <a:lnTo>
                    <a:pt x="12531" y="36330"/>
                  </a:lnTo>
                  <a:cubicBezTo>
                    <a:pt x="13548" y="37320"/>
                    <a:pt x="14011" y="38749"/>
                    <a:pt x="13771" y="40151"/>
                  </a:cubicBezTo>
                  <a:lnTo>
                    <a:pt x="11419" y="53865"/>
                  </a:lnTo>
                  <a:cubicBezTo>
                    <a:pt x="10940" y="56656"/>
                    <a:pt x="13159" y="58922"/>
                    <a:pt x="15674" y="58922"/>
                  </a:cubicBezTo>
                  <a:cubicBezTo>
                    <a:pt x="16338" y="58922"/>
                    <a:pt x="17023" y="58765"/>
                    <a:pt x="17684" y="58417"/>
                  </a:cubicBezTo>
                  <a:lnTo>
                    <a:pt x="30001" y="51942"/>
                  </a:lnTo>
                  <a:cubicBezTo>
                    <a:pt x="30630" y="51611"/>
                    <a:pt x="31320" y="51445"/>
                    <a:pt x="32011" y="51445"/>
                  </a:cubicBezTo>
                  <a:cubicBezTo>
                    <a:pt x="32701" y="51445"/>
                    <a:pt x="33391" y="51611"/>
                    <a:pt x="34020" y="51942"/>
                  </a:cubicBezTo>
                  <a:lnTo>
                    <a:pt x="46337" y="58417"/>
                  </a:lnTo>
                  <a:cubicBezTo>
                    <a:pt x="46998" y="58765"/>
                    <a:pt x="47683" y="58922"/>
                    <a:pt x="48347" y="58922"/>
                  </a:cubicBezTo>
                  <a:cubicBezTo>
                    <a:pt x="50862" y="58922"/>
                    <a:pt x="53081" y="56656"/>
                    <a:pt x="52602" y="53865"/>
                  </a:cubicBezTo>
                  <a:lnTo>
                    <a:pt x="50250" y="40151"/>
                  </a:lnTo>
                  <a:cubicBezTo>
                    <a:pt x="50010" y="38749"/>
                    <a:pt x="50473" y="37320"/>
                    <a:pt x="51490" y="36330"/>
                  </a:cubicBezTo>
                  <a:lnTo>
                    <a:pt x="61456" y="26614"/>
                  </a:lnTo>
                  <a:cubicBezTo>
                    <a:pt x="64021" y="24117"/>
                    <a:pt x="62605" y="19765"/>
                    <a:pt x="59064" y="19250"/>
                  </a:cubicBezTo>
                  <a:lnTo>
                    <a:pt x="45293" y="17250"/>
                  </a:lnTo>
                  <a:cubicBezTo>
                    <a:pt x="43887" y="17044"/>
                    <a:pt x="42670" y="16162"/>
                    <a:pt x="42042" y="14888"/>
                  </a:cubicBezTo>
                  <a:lnTo>
                    <a:pt x="35881" y="2408"/>
                  </a:lnTo>
                  <a:cubicBezTo>
                    <a:pt x="35090" y="803"/>
                    <a:pt x="33550" y="0"/>
                    <a:pt x="3201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1429;p31">
              <a:extLst>
                <a:ext uri="{FF2B5EF4-FFF2-40B4-BE49-F238E27FC236}">
                  <a16:creationId xmlns:a16="http://schemas.microsoft.com/office/drawing/2014/main" id="{9C1D0DF9-BFE1-5210-4EA9-C24E9D633F29}"/>
                </a:ext>
              </a:extLst>
            </p:cNvPr>
            <p:cNvSpPr/>
            <p:nvPr/>
          </p:nvSpPr>
          <p:spPr>
            <a:xfrm>
              <a:off x="2753750" y="41250"/>
              <a:ext cx="883275" cy="1473000"/>
            </a:xfrm>
            <a:custGeom>
              <a:avLst/>
              <a:gdLst/>
              <a:ahLst/>
              <a:cxnLst/>
              <a:rect l="l" t="t" r="r" b="b"/>
              <a:pathLst>
                <a:path w="35331" h="58920" extrusionOk="0">
                  <a:moveTo>
                    <a:pt x="32009" y="0"/>
                  </a:moveTo>
                  <a:cubicBezTo>
                    <a:pt x="30470" y="0"/>
                    <a:pt x="28931" y="802"/>
                    <a:pt x="28140" y="2406"/>
                  </a:cubicBezTo>
                  <a:lnTo>
                    <a:pt x="21979" y="14886"/>
                  </a:lnTo>
                  <a:cubicBezTo>
                    <a:pt x="21351" y="16160"/>
                    <a:pt x="20134" y="17042"/>
                    <a:pt x="18728" y="17248"/>
                  </a:cubicBezTo>
                  <a:lnTo>
                    <a:pt x="4957" y="19248"/>
                  </a:lnTo>
                  <a:cubicBezTo>
                    <a:pt x="1416" y="19763"/>
                    <a:pt x="0" y="24115"/>
                    <a:pt x="2565" y="26612"/>
                  </a:cubicBezTo>
                  <a:lnTo>
                    <a:pt x="12531" y="36328"/>
                  </a:lnTo>
                  <a:cubicBezTo>
                    <a:pt x="13548" y="37318"/>
                    <a:pt x="14011" y="38747"/>
                    <a:pt x="13771" y="40149"/>
                  </a:cubicBezTo>
                  <a:lnTo>
                    <a:pt x="11419" y="53863"/>
                  </a:lnTo>
                  <a:cubicBezTo>
                    <a:pt x="10940" y="56655"/>
                    <a:pt x="13155" y="58919"/>
                    <a:pt x="15669" y="58919"/>
                  </a:cubicBezTo>
                  <a:cubicBezTo>
                    <a:pt x="16208" y="58919"/>
                    <a:pt x="16760" y="58815"/>
                    <a:pt x="17302" y="58591"/>
                  </a:cubicBezTo>
                  <a:cubicBezTo>
                    <a:pt x="16538" y="57685"/>
                    <a:pt x="16137" y="56454"/>
                    <a:pt x="16369" y="55100"/>
                  </a:cubicBezTo>
                  <a:lnTo>
                    <a:pt x="18721" y="41386"/>
                  </a:lnTo>
                  <a:cubicBezTo>
                    <a:pt x="18961" y="39984"/>
                    <a:pt x="18498" y="38558"/>
                    <a:pt x="17478" y="37565"/>
                  </a:cubicBezTo>
                  <a:lnTo>
                    <a:pt x="7515" y="27853"/>
                  </a:lnTo>
                  <a:cubicBezTo>
                    <a:pt x="4951" y="25351"/>
                    <a:pt x="6367" y="20999"/>
                    <a:pt x="9908" y="20485"/>
                  </a:cubicBezTo>
                  <a:lnTo>
                    <a:pt x="23679" y="18485"/>
                  </a:lnTo>
                  <a:cubicBezTo>
                    <a:pt x="25085" y="18279"/>
                    <a:pt x="26301" y="17397"/>
                    <a:pt x="26930" y="16123"/>
                  </a:cubicBezTo>
                  <a:lnTo>
                    <a:pt x="33087" y="3643"/>
                  </a:lnTo>
                  <a:cubicBezTo>
                    <a:pt x="33594" y="2619"/>
                    <a:pt x="34408" y="1923"/>
                    <a:pt x="35330" y="1552"/>
                  </a:cubicBezTo>
                  <a:cubicBezTo>
                    <a:pt x="34482" y="517"/>
                    <a:pt x="33245" y="0"/>
                    <a:pt x="32009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1430;p31">
              <a:extLst>
                <a:ext uri="{FF2B5EF4-FFF2-40B4-BE49-F238E27FC236}">
                  <a16:creationId xmlns:a16="http://schemas.microsoft.com/office/drawing/2014/main" id="{22EF349B-9068-C4A7-FC22-B4B477891BFC}"/>
                </a:ext>
              </a:extLst>
            </p:cNvPr>
            <p:cNvSpPr/>
            <p:nvPr/>
          </p:nvSpPr>
          <p:spPr>
            <a:xfrm>
              <a:off x="2752900" y="245575"/>
              <a:ext cx="1347275" cy="1291875"/>
            </a:xfrm>
            <a:custGeom>
              <a:avLst/>
              <a:gdLst/>
              <a:ahLst/>
              <a:cxnLst/>
              <a:rect l="l" t="t" r="r" b="b"/>
              <a:pathLst>
                <a:path w="53891" h="51675" extrusionOk="0">
                  <a:moveTo>
                    <a:pt x="24869" y="0"/>
                  </a:moveTo>
                  <a:cubicBezTo>
                    <a:pt x="24527" y="0"/>
                    <a:pt x="24199" y="189"/>
                    <a:pt x="24038" y="516"/>
                  </a:cubicBezTo>
                  <a:lnTo>
                    <a:pt x="21182" y="6304"/>
                  </a:lnTo>
                  <a:cubicBezTo>
                    <a:pt x="20688" y="7304"/>
                    <a:pt x="19732" y="7997"/>
                    <a:pt x="18627" y="8156"/>
                  </a:cubicBezTo>
                  <a:lnTo>
                    <a:pt x="4860" y="10160"/>
                  </a:lnTo>
                  <a:cubicBezTo>
                    <a:pt x="2866" y="10447"/>
                    <a:pt x="1244" y="11816"/>
                    <a:pt x="622" y="13728"/>
                  </a:cubicBezTo>
                  <a:cubicBezTo>
                    <a:pt x="0" y="15641"/>
                    <a:pt x="510" y="17702"/>
                    <a:pt x="1950" y="19109"/>
                  </a:cubicBezTo>
                  <a:lnTo>
                    <a:pt x="11916" y="28821"/>
                  </a:lnTo>
                  <a:cubicBezTo>
                    <a:pt x="12713" y="29598"/>
                    <a:pt x="13078" y="30719"/>
                    <a:pt x="12889" y="31821"/>
                  </a:cubicBezTo>
                  <a:lnTo>
                    <a:pt x="10537" y="45534"/>
                  </a:lnTo>
                  <a:cubicBezTo>
                    <a:pt x="10199" y="47518"/>
                    <a:pt x="10996" y="49485"/>
                    <a:pt x="12626" y="50667"/>
                  </a:cubicBezTo>
                  <a:cubicBezTo>
                    <a:pt x="13544" y="51335"/>
                    <a:pt x="14620" y="51675"/>
                    <a:pt x="15703" y="51675"/>
                  </a:cubicBezTo>
                  <a:cubicBezTo>
                    <a:pt x="16537" y="51675"/>
                    <a:pt x="17376" y="51474"/>
                    <a:pt x="18150" y="51066"/>
                  </a:cubicBezTo>
                  <a:lnTo>
                    <a:pt x="30468" y="44591"/>
                  </a:lnTo>
                  <a:cubicBezTo>
                    <a:pt x="30961" y="44331"/>
                    <a:pt x="31503" y="44201"/>
                    <a:pt x="32045" y="44201"/>
                  </a:cubicBezTo>
                  <a:cubicBezTo>
                    <a:pt x="32586" y="44201"/>
                    <a:pt x="33128" y="44331"/>
                    <a:pt x="33621" y="44591"/>
                  </a:cubicBezTo>
                  <a:lnTo>
                    <a:pt x="45939" y="51066"/>
                  </a:lnTo>
                  <a:cubicBezTo>
                    <a:pt x="46692" y="51463"/>
                    <a:pt x="47532" y="51662"/>
                    <a:pt x="48373" y="51662"/>
                  </a:cubicBezTo>
                  <a:cubicBezTo>
                    <a:pt x="49460" y="51662"/>
                    <a:pt x="50551" y="51330"/>
                    <a:pt x="51463" y="50667"/>
                  </a:cubicBezTo>
                  <a:cubicBezTo>
                    <a:pt x="53093" y="49485"/>
                    <a:pt x="53890" y="47518"/>
                    <a:pt x="53552" y="45534"/>
                  </a:cubicBezTo>
                  <a:lnTo>
                    <a:pt x="52477" y="39279"/>
                  </a:lnTo>
                  <a:cubicBezTo>
                    <a:pt x="52399" y="38829"/>
                    <a:pt x="52009" y="38509"/>
                    <a:pt x="51565" y="38509"/>
                  </a:cubicBezTo>
                  <a:cubicBezTo>
                    <a:pt x="51513" y="38509"/>
                    <a:pt x="51459" y="38513"/>
                    <a:pt x="51406" y="38522"/>
                  </a:cubicBezTo>
                  <a:cubicBezTo>
                    <a:pt x="50899" y="38607"/>
                    <a:pt x="50562" y="39087"/>
                    <a:pt x="50649" y="39594"/>
                  </a:cubicBezTo>
                  <a:lnTo>
                    <a:pt x="51721" y="45848"/>
                  </a:lnTo>
                  <a:cubicBezTo>
                    <a:pt x="51944" y="47150"/>
                    <a:pt x="51440" y="48390"/>
                    <a:pt x="50372" y="49164"/>
                  </a:cubicBezTo>
                  <a:cubicBezTo>
                    <a:pt x="49770" y="49602"/>
                    <a:pt x="49083" y="49823"/>
                    <a:pt x="48389" y="49823"/>
                  </a:cubicBezTo>
                  <a:cubicBezTo>
                    <a:pt x="47853" y="49823"/>
                    <a:pt x="47312" y="49691"/>
                    <a:pt x="46803" y="49424"/>
                  </a:cubicBezTo>
                  <a:lnTo>
                    <a:pt x="34486" y="42949"/>
                  </a:lnTo>
                  <a:cubicBezTo>
                    <a:pt x="33723" y="42547"/>
                    <a:pt x="32884" y="42346"/>
                    <a:pt x="32045" y="42346"/>
                  </a:cubicBezTo>
                  <a:cubicBezTo>
                    <a:pt x="31206" y="42346"/>
                    <a:pt x="30367" y="42547"/>
                    <a:pt x="29603" y="42949"/>
                  </a:cubicBezTo>
                  <a:lnTo>
                    <a:pt x="17286" y="49424"/>
                  </a:lnTo>
                  <a:cubicBezTo>
                    <a:pt x="16777" y="49691"/>
                    <a:pt x="16236" y="49823"/>
                    <a:pt x="15700" y="49823"/>
                  </a:cubicBezTo>
                  <a:cubicBezTo>
                    <a:pt x="15006" y="49823"/>
                    <a:pt x="14319" y="49602"/>
                    <a:pt x="13717" y="49164"/>
                  </a:cubicBezTo>
                  <a:cubicBezTo>
                    <a:pt x="12649" y="48390"/>
                    <a:pt x="12145" y="47150"/>
                    <a:pt x="12369" y="45848"/>
                  </a:cubicBezTo>
                  <a:lnTo>
                    <a:pt x="14721" y="32135"/>
                  </a:lnTo>
                  <a:cubicBezTo>
                    <a:pt x="15011" y="30432"/>
                    <a:pt x="14447" y="28695"/>
                    <a:pt x="13210" y="27492"/>
                  </a:cubicBezTo>
                  <a:lnTo>
                    <a:pt x="3248" y="17777"/>
                  </a:lnTo>
                  <a:cubicBezTo>
                    <a:pt x="2302" y="16858"/>
                    <a:pt x="1981" y="15556"/>
                    <a:pt x="2390" y="14303"/>
                  </a:cubicBezTo>
                  <a:cubicBezTo>
                    <a:pt x="2795" y="13049"/>
                    <a:pt x="3819" y="12184"/>
                    <a:pt x="5124" y="11995"/>
                  </a:cubicBezTo>
                  <a:lnTo>
                    <a:pt x="18897" y="9994"/>
                  </a:lnTo>
                  <a:cubicBezTo>
                    <a:pt x="20604" y="9748"/>
                    <a:pt x="22081" y="8673"/>
                    <a:pt x="22848" y="7126"/>
                  </a:cubicBezTo>
                  <a:lnTo>
                    <a:pt x="25703" y="1340"/>
                  </a:lnTo>
                  <a:cubicBezTo>
                    <a:pt x="25930" y="881"/>
                    <a:pt x="25741" y="323"/>
                    <a:pt x="25281" y="96"/>
                  </a:cubicBezTo>
                  <a:cubicBezTo>
                    <a:pt x="25148" y="31"/>
                    <a:pt x="25007" y="0"/>
                    <a:pt x="248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1431;p31">
              <a:extLst>
                <a:ext uri="{FF2B5EF4-FFF2-40B4-BE49-F238E27FC236}">
                  <a16:creationId xmlns:a16="http://schemas.microsoft.com/office/drawing/2014/main" id="{BCE4946F-B65D-6AAE-04B4-AFC7B4B1E2DB}"/>
                </a:ext>
              </a:extLst>
            </p:cNvPr>
            <p:cNvSpPr/>
            <p:nvPr/>
          </p:nvSpPr>
          <p:spPr>
            <a:xfrm>
              <a:off x="3391500" y="18075"/>
              <a:ext cx="963625" cy="1123900"/>
            </a:xfrm>
            <a:custGeom>
              <a:avLst/>
              <a:gdLst/>
              <a:ahLst/>
              <a:cxnLst/>
              <a:rect l="l" t="t" r="r" b="b"/>
              <a:pathLst>
                <a:path w="38545" h="44956" extrusionOk="0">
                  <a:moveTo>
                    <a:pt x="6499" y="1"/>
                  </a:moveTo>
                  <a:cubicBezTo>
                    <a:pt x="4488" y="1"/>
                    <a:pt x="2687" y="1120"/>
                    <a:pt x="1795" y="2925"/>
                  </a:cubicBezTo>
                  <a:lnTo>
                    <a:pt x="227" y="6101"/>
                  </a:lnTo>
                  <a:cubicBezTo>
                    <a:pt x="1" y="6561"/>
                    <a:pt x="189" y="7118"/>
                    <a:pt x="649" y="7345"/>
                  </a:cubicBezTo>
                  <a:cubicBezTo>
                    <a:pt x="781" y="7410"/>
                    <a:pt x="921" y="7440"/>
                    <a:pt x="1058" y="7440"/>
                  </a:cubicBezTo>
                  <a:cubicBezTo>
                    <a:pt x="1401" y="7440"/>
                    <a:pt x="1731" y="7250"/>
                    <a:pt x="1893" y="6922"/>
                  </a:cubicBezTo>
                  <a:lnTo>
                    <a:pt x="3461" y="3745"/>
                  </a:lnTo>
                  <a:cubicBezTo>
                    <a:pt x="4045" y="2563"/>
                    <a:pt x="5181" y="1857"/>
                    <a:pt x="6499" y="1857"/>
                  </a:cubicBezTo>
                  <a:cubicBezTo>
                    <a:pt x="7820" y="1857"/>
                    <a:pt x="8956" y="2563"/>
                    <a:pt x="9540" y="3745"/>
                  </a:cubicBezTo>
                  <a:lnTo>
                    <a:pt x="15697" y="16226"/>
                  </a:lnTo>
                  <a:cubicBezTo>
                    <a:pt x="16464" y="17773"/>
                    <a:pt x="17941" y="18848"/>
                    <a:pt x="19648" y="19094"/>
                  </a:cubicBezTo>
                  <a:lnTo>
                    <a:pt x="33418" y="21095"/>
                  </a:lnTo>
                  <a:cubicBezTo>
                    <a:pt x="34726" y="21284"/>
                    <a:pt x="35750" y="22149"/>
                    <a:pt x="36155" y="23403"/>
                  </a:cubicBezTo>
                  <a:cubicBezTo>
                    <a:pt x="36564" y="24656"/>
                    <a:pt x="36243" y="25958"/>
                    <a:pt x="35297" y="26877"/>
                  </a:cubicBezTo>
                  <a:lnTo>
                    <a:pt x="25335" y="36592"/>
                  </a:lnTo>
                  <a:cubicBezTo>
                    <a:pt x="24098" y="37795"/>
                    <a:pt x="23534" y="39532"/>
                    <a:pt x="23825" y="41235"/>
                  </a:cubicBezTo>
                  <a:cubicBezTo>
                    <a:pt x="23825" y="41235"/>
                    <a:pt x="24331" y="44179"/>
                    <a:pt x="24331" y="44186"/>
                  </a:cubicBezTo>
                  <a:cubicBezTo>
                    <a:pt x="24407" y="44632"/>
                    <a:pt x="24810" y="44955"/>
                    <a:pt x="25252" y="44955"/>
                  </a:cubicBezTo>
                  <a:cubicBezTo>
                    <a:pt x="25302" y="44955"/>
                    <a:pt x="25352" y="44951"/>
                    <a:pt x="25403" y="44943"/>
                  </a:cubicBezTo>
                  <a:cubicBezTo>
                    <a:pt x="25910" y="44855"/>
                    <a:pt x="26247" y="44375"/>
                    <a:pt x="26160" y="43871"/>
                  </a:cubicBezTo>
                  <a:lnTo>
                    <a:pt x="25656" y="40921"/>
                  </a:lnTo>
                  <a:cubicBezTo>
                    <a:pt x="25467" y="39823"/>
                    <a:pt x="25832" y="38698"/>
                    <a:pt x="26629" y="37921"/>
                  </a:cubicBezTo>
                  <a:lnTo>
                    <a:pt x="36595" y="28209"/>
                  </a:lnTo>
                  <a:cubicBezTo>
                    <a:pt x="38035" y="26802"/>
                    <a:pt x="38545" y="24741"/>
                    <a:pt x="37923" y="22828"/>
                  </a:cubicBezTo>
                  <a:cubicBezTo>
                    <a:pt x="37301" y="20916"/>
                    <a:pt x="35675" y="19547"/>
                    <a:pt x="33685" y="19260"/>
                  </a:cubicBezTo>
                  <a:lnTo>
                    <a:pt x="19915" y="17256"/>
                  </a:lnTo>
                  <a:cubicBezTo>
                    <a:pt x="18813" y="17097"/>
                    <a:pt x="17857" y="16404"/>
                    <a:pt x="17363" y="15404"/>
                  </a:cubicBezTo>
                  <a:lnTo>
                    <a:pt x="11207" y="2925"/>
                  </a:lnTo>
                  <a:cubicBezTo>
                    <a:pt x="10314" y="1120"/>
                    <a:pt x="8513" y="1"/>
                    <a:pt x="64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" name="Google Shape;1438;p31">
            <a:extLst>
              <a:ext uri="{FF2B5EF4-FFF2-40B4-BE49-F238E27FC236}">
                <a16:creationId xmlns:a16="http://schemas.microsoft.com/office/drawing/2014/main" id="{1FA0F9CD-B5D3-68A3-1D0D-BDB733CC7E80}"/>
              </a:ext>
            </a:extLst>
          </p:cNvPr>
          <p:cNvGrpSpPr/>
          <p:nvPr/>
        </p:nvGrpSpPr>
        <p:grpSpPr>
          <a:xfrm rot="1371040">
            <a:off x="6877834" y="289370"/>
            <a:ext cx="334472" cy="321388"/>
            <a:chOff x="2416614" y="-315052"/>
            <a:chExt cx="2274706" cy="2185722"/>
          </a:xfrm>
        </p:grpSpPr>
        <p:sp>
          <p:nvSpPr>
            <p:cNvPr id="12" name="Google Shape;1439;p31">
              <a:extLst>
                <a:ext uri="{FF2B5EF4-FFF2-40B4-BE49-F238E27FC236}">
                  <a16:creationId xmlns:a16="http://schemas.microsoft.com/office/drawing/2014/main" id="{9A3830BC-A00F-4F85-692A-5971516D9880}"/>
                </a:ext>
              </a:extLst>
            </p:cNvPr>
            <p:cNvSpPr/>
            <p:nvPr/>
          </p:nvSpPr>
          <p:spPr>
            <a:xfrm>
              <a:off x="2416614" y="-315052"/>
              <a:ext cx="2274706" cy="2185722"/>
            </a:xfrm>
            <a:custGeom>
              <a:avLst/>
              <a:gdLst/>
              <a:ahLst/>
              <a:cxnLst/>
              <a:rect l="l" t="t" r="r" b="b"/>
              <a:pathLst>
                <a:path w="75079" h="72142" extrusionOk="0">
                  <a:moveTo>
                    <a:pt x="37538" y="0"/>
                  </a:moveTo>
                  <a:cubicBezTo>
                    <a:pt x="35486" y="0"/>
                    <a:pt x="33490" y="565"/>
                    <a:pt x="31763" y="1639"/>
                  </a:cubicBezTo>
                  <a:cubicBezTo>
                    <a:pt x="30040" y="2711"/>
                    <a:pt x="28647" y="4252"/>
                    <a:pt x="27738" y="6094"/>
                  </a:cubicBezTo>
                  <a:lnTo>
                    <a:pt x="26170" y="9270"/>
                  </a:lnTo>
                  <a:cubicBezTo>
                    <a:pt x="25872" y="9871"/>
                    <a:pt x="25670" y="10506"/>
                    <a:pt x="25568" y="11158"/>
                  </a:cubicBezTo>
                  <a:cubicBezTo>
                    <a:pt x="25113" y="11639"/>
                    <a:pt x="24734" y="12183"/>
                    <a:pt x="24436" y="12785"/>
                  </a:cubicBezTo>
                  <a:lnTo>
                    <a:pt x="22115" y="17488"/>
                  </a:lnTo>
                  <a:lnTo>
                    <a:pt x="9537" y="19317"/>
                  </a:lnTo>
                  <a:cubicBezTo>
                    <a:pt x="7503" y="19613"/>
                    <a:pt x="5607" y="20458"/>
                    <a:pt x="4056" y="21770"/>
                  </a:cubicBezTo>
                  <a:cubicBezTo>
                    <a:pt x="2505" y="23077"/>
                    <a:pt x="1349" y="24801"/>
                    <a:pt x="713" y="26755"/>
                  </a:cubicBezTo>
                  <a:cubicBezTo>
                    <a:pt x="78" y="28711"/>
                    <a:pt x="1" y="30782"/>
                    <a:pt x="487" y="32756"/>
                  </a:cubicBezTo>
                  <a:cubicBezTo>
                    <a:pt x="974" y="34726"/>
                    <a:pt x="2008" y="36523"/>
                    <a:pt x="3478" y="37960"/>
                  </a:cubicBezTo>
                  <a:lnTo>
                    <a:pt x="12578" y="46831"/>
                  </a:lnTo>
                  <a:lnTo>
                    <a:pt x="10433" y="59358"/>
                  </a:lnTo>
                  <a:cubicBezTo>
                    <a:pt x="10084" y="61381"/>
                    <a:pt x="10304" y="63446"/>
                    <a:pt x="11071" y="65329"/>
                  </a:cubicBezTo>
                  <a:cubicBezTo>
                    <a:pt x="11835" y="67208"/>
                    <a:pt x="13116" y="68840"/>
                    <a:pt x="14778" y="70047"/>
                  </a:cubicBezTo>
                  <a:cubicBezTo>
                    <a:pt x="16664" y="71418"/>
                    <a:pt x="18884" y="72141"/>
                    <a:pt x="21195" y="72141"/>
                  </a:cubicBezTo>
                  <a:cubicBezTo>
                    <a:pt x="22956" y="72141"/>
                    <a:pt x="24717" y="71706"/>
                    <a:pt x="26289" y="70881"/>
                  </a:cubicBezTo>
                  <a:lnTo>
                    <a:pt x="37538" y="64967"/>
                  </a:lnTo>
                  <a:lnTo>
                    <a:pt x="48271" y="70607"/>
                  </a:lnTo>
                  <a:lnTo>
                    <a:pt x="48274" y="70611"/>
                  </a:lnTo>
                  <a:cubicBezTo>
                    <a:pt x="48430" y="70692"/>
                    <a:pt x="48561" y="70759"/>
                    <a:pt x="48689" y="70827"/>
                  </a:cubicBezTo>
                  <a:cubicBezTo>
                    <a:pt x="48720" y="70844"/>
                    <a:pt x="48750" y="70861"/>
                    <a:pt x="48784" y="70878"/>
                  </a:cubicBezTo>
                  <a:lnTo>
                    <a:pt x="48787" y="70881"/>
                  </a:lnTo>
                  <a:cubicBezTo>
                    <a:pt x="50349" y="71699"/>
                    <a:pt x="52086" y="72124"/>
                    <a:pt x="53859" y="72124"/>
                  </a:cubicBezTo>
                  <a:cubicBezTo>
                    <a:pt x="54127" y="72124"/>
                    <a:pt x="54394" y="72115"/>
                    <a:pt x="54661" y="72094"/>
                  </a:cubicBezTo>
                  <a:cubicBezTo>
                    <a:pt x="56709" y="71949"/>
                    <a:pt x="58658" y="71240"/>
                    <a:pt x="60301" y="70047"/>
                  </a:cubicBezTo>
                  <a:cubicBezTo>
                    <a:pt x="61960" y="68840"/>
                    <a:pt x="63244" y="67208"/>
                    <a:pt x="64008" y="65326"/>
                  </a:cubicBezTo>
                  <a:cubicBezTo>
                    <a:pt x="64775" y="63446"/>
                    <a:pt x="64995" y="61381"/>
                    <a:pt x="64646" y="59358"/>
                  </a:cubicBezTo>
                  <a:lnTo>
                    <a:pt x="63576" y="53099"/>
                  </a:lnTo>
                  <a:cubicBezTo>
                    <a:pt x="63443" y="52335"/>
                    <a:pt x="63173" y="51592"/>
                    <a:pt x="62785" y="50916"/>
                  </a:cubicBezTo>
                  <a:cubicBezTo>
                    <a:pt x="62927" y="50153"/>
                    <a:pt x="62933" y="49358"/>
                    <a:pt x="62801" y="48595"/>
                  </a:cubicBezTo>
                  <a:lnTo>
                    <a:pt x="62497" y="46831"/>
                  </a:lnTo>
                  <a:lnTo>
                    <a:pt x="71601" y="37960"/>
                  </a:lnTo>
                  <a:cubicBezTo>
                    <a:pt x="73071" y="36527"/>
                    <a:pt x="74105" y="34726"/>
                    <a:pt x="74592" y="32756"/>
                  </a:cubicBezTo>
                  <a:cubicBezTo>
                    <a:pt x="75078" y="30785"/>
                    <a:pt x="75001" y="28711"/>
                    <a:pt x="74366" y="26758"/>
                  </a:cubicBezTo>
                  <a:cubicBezTo>
                    <a:pt x="73730" y="24801"/>
                    <a:pt x="72574" y="23077"/>
                    <a:pt x="71023" y="21770"/>
                  </a:cubicBezTo>
                  <a:cubicBezTo>
                    <a:pt x="69472" y="20462"/>
                    <a:pt x="67576" y="19613"/>
                    <a:pt x="65542" y="19317"/>
                  </a:cubicBezTo>
                  <a:lnTo>
                    <a:pt x="52964" y="17488"/>
                  </a:lnTo>
                  <a:lnTo>
                    <a:pt x="47341" y="6094"/>
                  </a:lnTo>
                  <a:cubicBezTo>
                    <a:pt x="46432" y="4248"/>
                    <a:pt x="45040" y="2711"/>
                    <a:pt x="43313" y="1639"/>
                  </a:cubicBezTo>
                  <a:cubicBezTo>
                    <a:pt x="41589" y="565"/>
                    <a:pt x="39593" y="0"/>
                    <a:pt x="375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1440000" algn="bl" rotWithShape="0">
                <a:schemeClr val="dk1">
                  <a:alpha val="5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440;p31">
              <a:extLst>
                <a:ext uri="{FF2B5EF4-FFF2-40B4-BE49-F238E27FC236}">
                  <a16:creationId xmlns:a16="http://schemas.microsoft.com/office/drawing/2014/main" id="{8057AA1A-B737-1011-905D-26C6E8ADF53D}"/>
                </a:ext>
              </a:extLst>
            </p:cNvPr>
            <p:cNvSpPr/>
            <p:nvPr/>
          </p:nvSpPr>
          <p:spPr>
            <a:xfrm>
              <a:off x="2753750" y="41200"/>
              <a:ext cx="1600525" cy="1473075"/>
            </a:xfrm>
            <a:custGeom>
              <a:avLst/>
              <a:gdLst/>
              <a:ahLst/>
              <a:cxnLst/>
              <a:rect l="l" t="t" r="r" b="b"/>
              <a:pathLst>
                <a:path w="64021" h="58923" extrusionOk="0">
                  <a:moveTo>
                    <a:pt x="32011" y="0"/>
                  </a:moveTo>
                  <a:cubicBezTo>
                    <a:pt x="30471" y="0"/>
                    <a:pt x="28931" y="803"/>
                    <a:pt x="28140" y="2408"/>
                  </a:cubicBezTo>
                  <a:lnTo>
                    <a:pt x="21979" y="14888"/>
                  </a:lnTo>
                  <a:cubicBezTo>
                    <a:pt x="21351" y="16162"/>
                    <a:pt x="20134" y="17044"/>
                    <a:pt x="18728" y="17250"/>
                  </a:cubicBezTo>
                  <a:lnTo>
                    <a:pt x="4957" y="19250"/>
                  </a:lnTo>
                  <a:cubicBezTo>
                    <a:pt x="1416" y="19765"/>
                    <a:pt x="0" y="24117"/>
                    <a:pt x="2565" y="26614"/>
                  </a:cubicBezTo>
                  <a:lnTo>
                    <a:pt x="12531" y="36330"/>
                  </a:lnTo>
                  <a:cubicBezTo>
                    <a:pt x="13548" y="37320"/>
                    <a:pt x="14011" y="38749"/>
                    <a:pt x="13771" y="40151"/>
                  </a:cubicBezTo>
                  <a:lnTo>
                    <a:pt x="11419" y="53865"/>
                  </a:lnTo>
                  <a:cubicBezTo>
                    <a:pt x="10940" y="56656"/>
                    <a:pt x="13159" y="58922"/>
                    <a:pt x="15674" y="58922"/>
                  </a:cubicBezTo>
                  <a:cubicBezTo>
                    <a:pt x="16338" y="58922"/>
                    <a:pt x="17023" y="58765"/>
                    <a:pt x="17684" y="58417"/>
                  </a:cubicBezTo>
                  <a:lnTo>
                    <a:pt x="30001" y="51942"/>
                  </a:lnTo>
                  <a:cubicBezTo>
                    <a:pt x="30630" y="51611"/>
                    <a:pt x="31320" y="51445"/>
                    <a:pt x="32011" y="51445"/>
                  </a:cubicBezTo>
                  <a:cubicBezTo>
                    <a:pt x="32701" y="51445"/>
                    <a:pt x="33391" y="51611"/>
                    <a:pt x="34020" y="51942"/>
                  </a:cubicBezTo>
                  <a:lnTo>
                    <a:pt x="46337" y="58417"/>
                  </a:lnTo>
                  <a:cubicBezTo>
                    <a:pt x="46998" y="58765"/>
                    <a:pt x="47683" y="58922"/>
                    <a:pt x="48347" y="58922"/>
                  </a:cubicBezTo>
                  <a:cubicBezTo>
                    <a:pt x="50862" y="58922"/>
                    <a:pt x="53081" y="56656"/>
                    <a:pt x="52602" y="53865"/>
                  </a:cubicBezTo>
                  <a:lnTo>
                    <a:pt x="50250" y="40151"/>
                  </a:lnTo>
                  <a:cubicBezTo>
                    <a:pt x="50010" y="38749"/>
                    <a:pt x="50473" y="37320"/>
                    <a:pt x="51490" y="36330"/>
                  </a:cubicBezTo>
                  <a:lnTo>
                    <a:pt x="61456" y="26614"/>
                  </a:lnTo>
                  <a:cubicBezTo>
                    <a:pt x="64021" y="24117"/>
                    <a:pt x="62605" y="19765"/>
                    <a:pt x="59064" y="19250"/>
                  </a:cubicBezTo>
                  <a:lnTo>
                    <a:pt x="45293" y="17250"/>
                  </a:lnTo>
                  <a:cubicBezTo>
                    <a:pt x="43887" y="17044"/>
                    <a:pt x="42670" y="16162"/>
                    <a:pt x="42042" y="14888"/>
                  </a:cubicBezTo>
                  <a:lnTo>
                    <a:pt x="35881" y="2408"/>
                  </a:lnTo>
                  <a:cubicBezTo>
                    <a:pt x="35090" y="803"/>
                    <a:pt x="33550" y="0"/>
                    <a:pt x="3201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1441;p31">
              <a:extLst>
                <a:ext uri="{FF2B5EF4-FFF2-40B4-BE49-F238E27FC236}">
                  <a16:creationId xmlns:a16="http://schemas.microsoft.com/office/drawing/2014/main" id="{C489378E-16D2-2F00-988C-19D166D07266}"/>
                </a:ext>
              </a:extLst>
            </p:cNvPr>
            <p:cNvSpPr/>
            <p:nvPr/>
          </p:nvSpPr>
          <p:spPr>
            <a:xfrm>
              <a:off x="2753750" y="41250"/>
              <a:ext cx="883275" cy="1473000"/>
            </a:xfrm>
            <a:custGeom>
              <a:avLst/>
              <a:gdLst/>
              <a:ahLst/>
              <a:cxnLst/>
              <a:rect l="l" t="t" r="r" b="b"/>
              <a:pathLst>
                <a:path w="35331" h="58920" extrusionOk="0">
                  <a:moveTo>
                    <a:pt x="32009" y="0"/>
                  </a:moveTo>
                  <a:cubicBezTo>
                    <a:pt x="30470" y="0"/>
                    <a:pt x="28931" y="802"/>
                    <a:pt x="28140" y="2406"/>
                  </a:cubicBezTo>
                  <a:lnTo>
                    <a:pt x="21979" y="14886"/>
                  </a:lnTo>
                  <a:cubicBezTo>
                    <a:pt x="21351" y="16160"/>
                    <a:pt x="20134" y="17042"/>
                    <a:pt x="18728" y="17248"/>
                  </a:cubicBezTo>
                  <a:lnTo>
                    <a:pt x="4957" y="19248"/>
                  </a:lnTo>
                  <a:cubicBezTo>
                    <a:pt x="1416" y="19763"/>
                    <a:pt x="0" y="24115"/>
                    <a:pt x="2565" y="26612"/>
                  </a:cubicBezTo>
                  <a:lnTo>
                    <a:pt x="12531" y="36328"/>
                  </a:lnTo>
                  <a:cubicBezTo>
                    <a:pt x="13548" y="37318"/>
                    <a:pt x="14011" y="38747"/>
                    <a:pt x="13771" y="40149"/>
                  </a:cubicBezTo>
                  <a:lnTo>
                    <a:pt x="11419" y="53863"/>
                  </a:lnTo>
                  <a:cubicBezTo>
                    <a:pt x="10940" y="56655"/>
                    <a:pt x="13155" y="58919"/>
                    <a:pt x="15669" y="58919"/>
                  </a:cubicBezTo>
                  <a:cubicBezTo>
                    <a:pt x="16208" y="58919"/>
                    <a:pt x="16760" y="58815"/>
                    <a:pt x="17302" y="58591"/>
                  </a:cubicBezTo>
                  <a:cubicBezTo>
                    <a:pt x="16538" y="57685"/>
                    <a:pt x="16137" y="56454"/>
                    <a:pt x="16369" y="55100"/>
                  </a:cubicBezTo>
                  <a:lnTo>
                    <a:pt x="18721" y="41386"/>
                  </a:lnTo>
                  <a:cubicBezTo>
                    <a:pt x="18961" y="39984"/>
                    <a:pt x="18498" y="38558"/>
                    <a:pt x="17478" y="37565"/>
                  </a:cubicBezTo>
                  <a:lnTo>
                    <a:pt x="7515" y="27853"/>
                  </a:lnTo>
                  <a:cubicBezTo>
                    <a:pt x="4951" y="25351"/>
                    <a:pt x="6367" y="20999"/>
                    <a:pt x="9908" y="20485"/>
                  </a:cubicBezTo>
                  <a:lnTo>
                    <a:pt x="23679" y="18485"/>
                  </a:lnTo>
                  <a:cubicBezTo>
                    <a:pt x="25085" y="18279"/>
                    <a:pt x="26301" y="17397"/>
                    <a:pt x="26930" y="16123"/>
                  </a:cubicBezTo>
                  <a:lnTo>
                    <a:pt x="33087" y="3643"/>
                  </a:lnTo>
                  <a:cubicBezTo>
                    <a:pt x="33594" y="2619"/>
                    <a:pt x="34408" y="1923"/>
                    <a:pt x="35330" y="1552"/>
                  </a:cubicBezTo>
                  <a:cubicBezTo>
                    <a:pt x="34482" y="517"/>
                    <a:pt x="33245" y="0"/>
                    <a:pt x="32009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1442;p31">
              <a:extLst>
                <a:ext uri="{FF2B5EF4-FFF2-40B4-BE49-F238E27FC236}">
                  <a16:creationId xmlns:a16="http://schemas.microsoft.com/office/drawing/2014/main" id="{DB340AE7-3394-9A5B-049E-9CC0DE7231AF}"/>
                </a:ext>
              </a:extLst>
            </p:cNvPr>
            <p:cNvSpPr/>
            <p:nvPr/>
          </p:nvSpPr>
          <p:spPr>
            <a:xfrm>
              <a:off x="2752900" y="245575"/>
              <a:ext cx="1347275" cy="1291875"/>
            </a:xfrm>
            <a:custGeom>
              <a:avLst/>
              <a:gdLst/>
              <a:ahLst/>
              <a:cxnLst/>
              <a:rect l="l" t="t" r="r" b="b"/>
              <a:pathLst>
                <a:path w="53891" h="51675" extrusionOk="0">
                  <a:moveTo>
                    <a:pt x="24869" y="0"/>
                  </a:moveTo>
                  <a:cubicBezTo>
                    <a:pt x="24527" y="0"/>
                    <a:pt x="24199" y="189"/>
                    <a:pt x="24038" y="516"/>
                  </a:cubicBezTo>
                  <a:lnTo>
                    <a:pt x="21182" y="6304"/>
                  </a:lnTo>
                  <a:cubicBezTo>
                    <a:pt x="20688" y="7304"/>
                    <a:pt x="19732" y="7997"/>
                    <a:pt x="18627" y="8156"/>
                  </a:cubicBezTo>
                  <a:lnTo>
                    <a:pt x="4860" y="10160"/>
                  </a:lnTo>
                  <a:cubicBezTo>
                    <a:pt x="2866" y="10447"/>
                    <a:pt x="1244" y="11816"/>
                    <a:pt x="622" y="13728"/>
                  </a:cubicBezTo>
                  <a:cubicBezTo>
                    <a:pt x="0" y="15641"/>
                    <a:pt x="510" y="17702"/>
                    <a:pt x="1950" y="19109"/>
                  </a:cubicBezTo>
                  <a:lnTo>
                    <a:pt x="11916" y="28821"/>
                  </a:lnTo>
                  <a:cubicBezTo>
                    <a:pt x="12713" y="29598"/>
                    <a:pt x="13078" y="30719"/>
                    <a:pt x="12889" y="31821"/>
                  </a:cubicBezTo>
                  <a:lnTo>
                    <a:pt x="10537" y="45534"/>
                  </a:lnTo>
                  <a:cubicBezTo>
                    <a:pt x="10199" y="47518"/>
                    <a:pt x="10996" y="49485"/>
                    <a:pt x="12626" y="50667"/>
                  </a:cubicBezTo>
                  <a:cubicBezTo>
                    <a:pt x="13544" y="51335"/>
                    <a:pt x="14620" y="51675"/>
                    <a:pt x="15703" y="51675"/>
                  </a:cubicBezTo>
                  <a:cubicBezTo>
                    <a:pt x="16537" y="51675"/>
                    <a:pt x="17376" y="51474"/>
                    <a:pt x="18150" y="51066"/>
                  </a:cubicBezTo>
                  <a:lnTo>
                    <a:pt x="30468" y="44591"/>
                  </a:lnTo>
                  <a:cubicBezTo>
                    <a:pt x="30961" y="44331"/>
                    <a:pt x="31503" y="44201"/>
                    <a:pt x="32045" y="44201"/>
                  </a:cubicBezTo>
                  <a:cubicBezTo>
                    <a:pt x="32586" y="44201"/>
                    <a:pt x="33128" y="44331"/>
                    <a:pt x="33621" y="44591"/>
                  </a:cubicBezTo>
                  <a:lnTo>
                    <a:pt x="45939" y="51066"/>
                  </a:lnTo>
                  <a:cubicBezTo>
                    <a:pt x="46692" y="51463"/>
                    <a:pt x="47532" y="51662"/>
                    <a:pt x="48373" y="51662"/>
                  </a:cubicBezTo>
                  <a:cubicBezTo>
                    <a:pt x="49460" y="51662"/>
                    <a:pt x="50551" y="51330"/>
                    <a:pt x="51463" y="50667"/>
                  </a:cubicBezTo>
                  <a:cubicBezTo>
                    <a:pt x="53093" y="49485"/>
                    <a:pt x="53890" y="47518"/>
                    <a:pt x="53552" y="45534"/>
                  </a:cubicBezTo>
                  <a:lnTo>
                    <a:pt x="52477" y="39279"/>
                  </a:lnTo>
                  <a:cubicBezTo>
                    <a:pt x="52399" y="38829"/>
                    <a:pt x="52009" y="38509"/>
                    <a:pt x="51565" y="38509"/>
                  </a:cubicBezTo>
                  <a:cubicBezTo>
                    <a:pt x="51513" y="38509"/>
                    <a:pt x="51459" y="38513"/>
                    <a:pt x="51406" y="38522"/>
                  </a:cubicBezTo>
                  <a:cubicBezTo>
                    <a:pt x="50899" y="38607"/>
                    <a:pt x="50562" y="39087"/>
                    <a:pt x="50649" y="39594"/>
                  </a:cubicBezTo>
                  <a:lnTo>
                    <a:pt x="51721" y="45848"/>
                  </a:lnTo>
                  <a:cubicBezTo>
                    <a:pt x="51944" y="47150"/>
                    <a:pt x="51440" y="48390"/>
                    <a:pt x="50372" y="49164"/>
                  </a:cubicBezTo>
                  <a:cubicBezTo>
                    <a:pt x="49770" y="49602"/>
                    <a:pt x="49083" y="49823"/>
                    <a:pt x="48389" y="49823"/>
                  </a:cubicBezTo>
                  <a:cubicBezTo>
                    <a:pt x="47853" y="49823"/>
                    <a:pt x="47312" y="49691"/>
                    <a:pt x="46803" y="49424"/>
                  </a:cubicBezTo>
                  <a:lnTo>
                    <a:pt x="34486" y="42949"/>
                  </a:lnTo>
                  <a:cubicBezTo>
                    <a:pt x="33723" y="42547"/>
                    <a:pt x="32884" y="42346"/>
                    <a:pt x="32045" y="42346"/>
                  </a:cubicBezTo>
                  <a:cubicBezTo>
                    <a:pt x="31206" y="42346"/>
                    <a:pt x="30367" y="42547"/>
                    <a:pt x="29603" y="42949"/>
                  </a:cubicBezTo>
                  <a:lnTo>
                    <a:pt x="17286" y="49424"/>
                  </a:lnTo>
                  <a:cubicBezTo>
                    <a:pt x="16777" y="49691"/>
                    <a:pt x="16236" y="49823"/>
                    <a:pt x="15700" y="49823"/>
                  </a:cubicBezTo>
                  <a:cubicBezTo>
                    <a:pt x="15006" y="49823"/>
                    <a:pt x="14319" y="49602"/>
                    <a:pt x="13717" y="49164"/>
                  </a:cubicBezTo>
                  <a:cubicBezTo>
                    <a:pt x="12649" y="48390"/>
                    <a:pt x="12145" y="47150"/>
                    <a:pt x="12369" y="45848"/>
                  </a:cubicBezTo>
                  <a:lnTo>
                    <a:pt x="14721" y="32135"/>
                  </a:lnTo>
                  <a:cubicBezTo>
                    <a:pt x="15011" y="30432"/>
                    <a:pt x="14447" y="28695"/>
                    <a:pt x="13210" y="27492"/>
                  </a:cubicBezTo>
                  <a:lnTo>
                    <a:pt x="3248" y="17777"/>
                  </a:lnTo>
                  <a:cubicBezTo>
                    <a:pt x="2302" y="16858"/>
                    <a:pt x="1981" y="15556"/>
                    <a:pt x="2390" y="14303"/>
                  </a:cubicBezTo>
                  <a:cubicBezTo>
                    <a:pt x="2795" y="13049"/>
                    <a:pt x="3819" y="12184"/>
                    <a:pt x="5124" y="11995"/>
                  </a:cubicBezTo>
                  <a:lnTo>
                    <a:pt x="18897" y="9994"/>
                  </a:lnTo>
                  <a:cubicBezTo>
                    <a:pt x="20604" y="9748"/>
                    <a:pt x="22081" y="8673"/>
                    <a:pt x="22848" y="7126"/>
                  </a:cubicBezTo>
                  <a:lnTo>
                    <a:pt x="25703" y="1340"/>
                  </a:lnTo>
                  <a:cubicBezTo>
                    <a:pt x="25930" y="881"/>
                    <a:pt x="25741" y="323"/>
                    <a:pt x="25281" y="96"/>
                  </a:cubicBezTo>
                  <a:cubicBezTo>
                    <a:pt x="25148" y="31"/>
                    <a:pt x="25007" y="0"/>
                    <a:pt x="248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1443;p31">
              <a:extLst>
                <a:ext uri="{FF2B5EF4-FFF2-40B4-BE49-F238E27FC236}">
                  <a16:creationId xmlns:a16="http://schemas.microsoft.com/office/drawing/2014/main" id="{A4180E79-F3BD-55B5-44CC-3382E964514E}"/>
                </a:ext>
              </a:extLst>
            </p:cNvPr>
            <p:cNvSpPr/>
            <p:nvPr/>
          </p:nvSpPr>
          <p:spPr>
            <a:xfrm>
              <a:off x="3391500" y="18075"/>
              <a:ext cx="963625" cy="1123900"/>
            </a:xfrm>
            <a:custGeom>
              <a:avLst/>
              <a:gdLst/>
              <a:ahLst/>
              <a:cxnLst/>
              <a:rect l="l" t="t" r="r" b="b"/>
              <a:pathLst>
                <a:path w="38545" h="44956" extrusionOk="0">
                  <a:moveTo>
                    <a:pt x="6499" y="1"/>
                  </a:moveTo>
                  <a:cubicBezTo>
                    <a:pt x="4488" y="1"/>
                    <a:pt x="2687" y="1120"/>
                    <a:pt x="1795" y="2925"/>
                  </a:cubicBezTo>
                  <a:lnTo>
                    <a:pt x="227" y="6101"/>
                  </a:lnTo>
                  <a:cubicBezTo>
                    <a:pt x="1" y="6561"/>
                    <a:pt x="189" y="7118"/>
                    <a:pt x="649" y="7345"/>
                  </a:cubicBezTo>
                  <a:cubicBezTo>
                    <a:pt x="781" y="7410"/>
                    <a:pt x="921" y="7440"/>
                    <a:pt x="1058" y="7440"/>
                  </a:cubicBezTo>
                  <a:cubicBezTo>
                    <a:pt x="1401" y="7440"/>
                    <a:pt x="1731" y="7250"/>
                    <a:pt x="1893" y="6922"/>
                  </a:cubicBezTo>
                  <a:lnTo>
                    <a:pt x="3461" y="3745"/>
                  </a:lnTo>
                  <a:cubicBezTo>
                    <a:pt x="4045" y="2563"/>
                    <a:pt x="5181" y="1857"/>
                    <a:pt x="6499" y="1857"/>
                  </a:cubicBezTo>
                  <a:cubicBezTo>
                    <a:pt x="7820" y="1857"/>
                    <a:pt x="8956" y="2563"/>
                    <a:pt x="9540" y="3745"/>
                  </a:cubicBezTo>
                  <a:lnTo>
                    <a:pt x="15697" y="16226"/>
                  </a:lnTo>
                  <a:cubicBezTo>
                    <a:pt x="16464" y="17773"/>
                    <a:pt x="17941" y="18848"/>
                    <a:pt x="19648" y="19094"/>
                  </a:cubicBezTo>
                  <a:lnTo>
                    <a:pt x="33418" y="21095"/>
                  </a:lnTo>
                  <a:cubicBezTo>
                    <a:pt x="34726" y="21284"/>
                    <a:pt x="35750" y="22149"/>
                    <a:pt x="36155" y="23403"/>
                  </a:cubicBezTo>
                  <a:cubicBezTo>
                    <a:pt x="36564" y="24656"/>
                    <a:pt x="36243" y="25958"/>
                    <a:pt x="35297" y="26877"/>
                  </a:cubicBezTo>
                  <a:lnTo>
                    <a:pt x="25335" y="36592"/>
                  </a:lnTo>
                  <a:cubicBezTo>
                    <a:pt x="24098" y="37795"/>
                    <a:pt x="23534" y="39532"/>
                    <a:pt x="23825" y="41235"/>
                  </a:cubicBezTo>
                  <a:cubicBezTo>
                    <a:pt x="23825" y="41235"/>
                    <a:pt x="24331" y="44179"/>
                    <a:pt x="24331" y="44186"/>
                  </a:cubicBezTo>
                  <a:cubicBezTo>
                    <a:pt x="24407" y="44632"/>
                    <a:pt x="24810" y="44955"/>
                    <a:pt x="25252" y="44955"/>
                  </a:cubicBezTo>
                  <a:cubicBezTo>
                    <a:pt x="25302" y="44955"/>
                    <a:pt x="25352" y="44951"/>
                    <a:pt x="25403" y="44943"/>
                  </a:cubicBezTo>
                  <a:cubicBezTo>
                    <a:pt x="25910" y="44855"/>
                    <a:pt x="26247" y="44375"/>
                    <a:pt x="26160" y="43871"/>
                  </a:cubicBezTo>
                  <a:lnTo>
                    <a:pt x="25656" y="40921"/>
                  </a:lnTo>
                  <a:cubicBezTo>
                    <a:pt x="25467" y="39823"/>
                    <a:pt x="25832" y="38698"/>
                    <a:pt x="26629" y="37921"/>
                  </a:cubicBezTo>
                  <a:lnTo>
                    <a:pt x="36595" y="28209"/>
                  </a:lnTo>
                  <a:cubicBezTo>
                    <a:pt x="38035" y="26802"/>
                    <a:pt x="38545" y="24741"/>
                    <a:pt x="37923" y="22828"/>
                  </a:cubicBezTo>
                  <a:cubicBezTo>
                    <a:pt x="37301" y="20916"/>
                    <a:pt x="35675" y="19547"/>
                    <a:pt x="33685" y="19260"/>
                  </a:cubicBezTo>
                  <a:lnTo>
                    <a:pt x="19915" y="17256"/>
                  </a:lnTo>
                  <a:cubicBezTo>
                    <a:pt x="18813" y="17097"/>
                    <a:pt x="17857" y="16404"/>
                    <a:pt x="17363" y="15404"/>
                  </a:cubicBezTo>
                  <a:lnTo>
                    <a:pt x="11207" y="2925"/>
                  </a:lnTo>
                  <a:cubicBezTo>
                    <a:pt x="10314" y="1120"/>
                    <a:pt x="8513" y="1"/>
                    <a:pt x="64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4274121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6">
          <a:extLst>
            <a:ext uri="{FF2B5EF4-FFF2-40B4-BE49-F238E27FC236}">
              <a16:creationId xmlns:a16="http://schemas.microsoft.com/office/drawing/2014/main" id="{8EE61C1C-673D-0F4E-6E22-18AE0AE360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7" name="Google Shape;1417;p31">
            <a:extLst>
              <a:ext uri="{FF2B5EF4-FFF2-40B4-BE49-F238E27FC236}">
                <a16:creationId xmlns:a16="http://schemas.microsoft.com/office/drawing/2014/main" id="{FCD756D0-AFFC-3CFE-7592-49CF61E861F0}"/>
              </a:ext>
            </a:extLst>
          </p:cNvPr>
          <p:cNvSpPr/>
          <p:nvPr/>
        </p:nvSpPr>
        <p:spPr>
          <a:xfrm>
            <a:off x="3322864" y="138838"/>
            <a:ext cx="2869411" cy="607997"/>
          </a:xfrm>
          <a:custGeom>
            <a:avLst/>
            <a:gdLst/>
            <a:ahLst/>
            <a:cxnLst/>
            <a:rect l="l" t="t" r="r" b="b"/>
            <a:pathLst>
              <a:path w="40258" h="29674" extrusionOk="0">
                <a:moveTo>
                  <a:pt x="36470" y="989"/>
                </a:moveTo>
                <a:cubicBezTo>
                  <a:pt x="36245" y="944"/>
                  <a:pt x="36017" y="903"/>
                  <a:pt x="35785" y="882"/>
                </a:cubicBezTo>
                <a:cubicBezTo>
                  <a:pt x="34672" y="778"/>
                  <a:pt x="33549" y="713"/>
                  <a:pt x="32429" y="685"/>
                </a:cubicBezTo>
                <a:cubicBezTo>
                  <a:pt x="30887" y="640"/>
                  <a:pt x="29346" y="654"/>
                  <a:pt x="27808" y="640"/>
                </a:cubicBezTo>
                <a:cubicBezTo>
                  <a:pt x="27210" y="636"/>
                  <a:pt x="26612" y="640"/>
                  <a:pt x="26014" y="630"/>
                </a:cubicBezTo>
                <a:cubicBezTo>
                  <a:pt x="25308" y="619"/>
                  <a:pt x="24607" y="598"/>
                  <a:pt x="23906" y="560"/>
                </a:cubicBezTo>
                <a:cubicBezTo>
                  <a:pt x="22416" y="477"/>
                  <a:pt x="20926" y="432"/>
                  <a:pt x="19447" y="260"/>
                </a:cubicBezTo>
                <a:cubicBezTo>
                  <a:pt x="17984" y="94"/>
                  <a:pt x="16529" y="18"/>
                  <a:pt x="15064" y="8"/>
                </a:cubicBezTo>
                <a:cubicBezTo>
                  <a:pt x="13765" y="0"/>
                  <a:pt x="12468" y="91"/>
                  <a:pt x="11172" y="198"/>
                </a:cubicBezTo>
                <a:cubicBezTo>
                  <a:pt x="10630" y="246"/>
                  <a:pt x="10080" y="177"/>
                  <a:pt x="9534" y="201"/>
                </a:cubicBezTo>
                <a:cubicBezTo>
                  <a:pt x="8593" y="239"/>
                  <a:pt x="7657" y="180"/>
                  <a:pt x="6720" y="94"/>
                </a:cubicBezTo>
                <a:cubicBezTo>
                  <a:pt x="6565" y="73"/>
                  <a:pt x="6406" y="73"/>
                  <a:pt x="6254" y="91"/>
                </a:cubicBezTo>
                <a:cubicBezTo>
                  <a:pt x="5286" y="270"/>
                  <a:pt x="4318" y="453"/>
                  <a:pt x="3347" y="640"/>
                </a:cubicBezTo>
                <a:cubicBezTo>
                  <a:pt x="2666" y="767"/>
                  <a:pt x="2078" y="1069"/>
                  <a:pt x="1674" y="1694"/>
                </a:cubicBezTo>
                <a:cubicBezTo>
                  <a:pt x="1339" y="2209"/>
                  <a:pt x="958" y="2720"/>
                  <a:pt x="810" y="3342"/>
                </a:cubicBezTo>
                <a:cubicBezTo>
                  <a:pt x="647" y="4010"/>
                  <a:pt x="499" y="4680"/>
                  <a:pt x="513" y="5400"/>
                </a:cubicBezTo>
                <a:cubicBezTo>
                  <a:pt x="516" y="5786"/>
                  <a:pt x="447" y="6170"/>
                  <a:pt x="412" y="6561"/>
                </a:cubicBezTo>
                <a:cubicBezTo>
                  <a:pt x="350" y="7283"/>
                  <a:pt x="277" y="8002"/>
                  <a:pt x="232" y="8731"/>
                </a:cubicBezTo>
                <a:cubicBezTo>
                  <a:pt x="184" y="9426"/>
                  <a:pt x="170" y="10128"/>
                  <a:pt x="149" y="10822"/>
                </a:cubicBezTo>
                <a:cubicBezTo>
                  <a:pt x="119" y="11915"/>
                  <a:pt x="74" y="13006"/>
                  <a:pt x="63" y="14096"/>
                </a:cubicBezTo>
                <a:cubicBezTo>
                  <a:pt x="57" y="15530"/>
                  <a:pt x="122" y="16961"/>
                  <a:pt x="63" y="18382"/>
                </a:cubicBezTo>
                <a:cubicBezTo>
                  <a:pt x="1" y="19844"/>
                  <a:pt x="12" y="21292"/>
                  <a:pt x="132" y="22750"/>
                </a:cubicBezTo>
                <a:cubicBezTo>
                  <a:pt x="212" y="23732"/>
                  <a:pt x="364" y="24700"/>
                  <a:pt x="706" y="25633"/>
                </a:cubicBezTo>
                <a:cubicBezTo>
                  <a:pt x="1194" y="26957"/>
                  <a:pt x="2027" y="27880"/>
                  <a:pt x="3250" y="28419"/>
                </a:cubicBezTo>
                <a:cubicBezTo>
                  <a:pt x="3855" y="28689"/>
                  <a:pt x="4477" y="28875"/>
                  <a:pt x="5106" y="29003"/>
                </a:cubicBezTo>
                <a:cubicBezTo>
                  <a:pt x="5787" y="29145"/>
                  <a:pt x="6478" y="29217"/>
                  <a:pt x="7167" y="29255"/>
                </a:cubicBezTo>
                <a:cubicBezTo>
                  <a:pt x="8963" y="29348"/>
                  <a:pt x="10764" y="29390"/>
                  <a:pt x="12565" y="29477"/>
                </a:cubicBezTo>
                <a:cubicBezTo>
                  <a:pt x="14234" y="29570"/>
                  <a:pt x="15897" y="29597"/>
                  <a:pt x="17566" y="29556"/>
                </a:cubicBezTo>
                <a:cubicBezTo>
                  <a:pt x="18635" y="29528"/>
                  <a:pt x="19702" y="29556"/>
                  <a:pt x="20771" y="29584"/>
                </a:cubicBezTo>
                <a:cubicBezTo>
                  <a:pt x="22388" y="29618"/>
                  <a:pt x="24006" y="29674"/>
                  <a:pt x="25616" y="29542"/>
                </a:cubicBezTo>
                <a:cubicBezTo>
                  <a:pt x="25979" y="29514"/>
                  <a:pt x="26345" y="29501"/>
                  <a:pt x="26709" y="29525"/>
                </a:cubicBezTo>
                <a:cubicBezTo>
                  <a:pt x="26768" y="29528"/>
                  <a:pt x="26830" y="29535"/>
                  <a:pt x="26889" y="29549"/>
                </a:cubicBezTo>
                <a:cubicBezTo>
                  <a:pt x="27130" y="29597"/>
                  <a:pt x="31195" y="28983"/>
                  <a:pt x="31319" y="28979"/>
                </a:cubicBezTo>
                <a:cubicBezTo>
                  <a:pt x="32332" y="28910"/>
                  <a:pt x="33348" y="28837"/>
                  <a:pt x="34361" y="28778"/>
                </a:cubicBezTo>
                <a:cubicBezTo>
                  <a:pt x="35371" y="28710"/>
                  <a:pt x="36379" y="28592"/>
                  <a:pt x="37396" y="28613"/>
                </a:cubicBezTo>
                <a:cubicBezTo>
                  <a:pt x="37942" y="28627"/>
                  <a:pt x="38353" y="28474"/>
                  <a:pt x="38710" y="28094"/>
                </a:cubicBezTo>
                <a:cubicBezTo>
                  <a:pt x="38871" y="27922"/>
                  <a:pt x="39024" y="27727"/>
                  <a:pt x="39148" y="27523"/>
                </a:cubicBezTo>
                <a:cubicBezTo>
                  <a:pt x="39556" y="26836"/>
                  <a:pt x="39805" y="26092"/>
                  <a:pt x="39857" y="25263"/>
                </a:cubicBezTo>
                <a:cubicBezTo>
                  <a:pt x="39978" y="23362"/>
                  <a:pt x="40109" y="21475"/>
                  <a:pt x="40223" y="19571"/>
                </a:cubicBezTo>
                <a:cubicBezTo>
                  <a:pt x="40257" y="19014"/>
                  <a:pt x="40254" y="18457"/>
                  <a:pt x="40251" y="17894"/>
                </a:cubicBezTo>
                <a:cubicBezTo>
                  <a:pt x="40251" y="16463"/>
                  <a:pt x="40223" y="15039"/>
                  <a:pt x="40219" y="13612"/>
                </a:cubicBezTo>
                <a:cubicBezTo>
                  <a:pt x="40216" y="12267"/>
                  <a:pt x="40144" y="10923"/>
                  <a:pt x="40029" y="9585"/>
                </a:cubicBezTo>
                <a:cubicBezTo>
                  <a:pt x="39943" y="8600"/>
                  <a:pt x="39912" y="7622"/>
                  <a:pt x="39839" y="6640"/>
                </a:cubicBezTo>
                <a:cubicBezTo>
                  <a:pt x="39791" y="6028"/>
                  <a:pt x="39742" y="5410"/>
                  <a:pt x="39653" y="4798"/>
                </a:cubicBezTo>
                <a:cubicBezTo>
                  <a:pt x="39493" y="3754"/>
                  <a:pt x="39134" y="2787"/>
                  <a:pt x="38530" y="1922"/>
                </a:cubicBezTo>
                <a:cubicBezTo>
                  <a:pt x="38287" y="1576"/>
                  <a:pt x="38011" y="1314"/>
                  <a:pt x="37606" y="1235"/>
                </a:cubicBezTo>
                <a:cubicBezTo>
                  <a:pt x="37596" y="1231"/>
                  <a:pt x="37582" y="1227"/>
                  <a:pt x="37569" y="1224"/>
                </a:cubicBezTo>
                <a:cubicBezTo>
                  <a:pt x="37499" y="1214"/>
                  <a:pt x="37430" y="1200"/>
                  <a:pt x="37362" y="1186"/>
                </a:cubicBezTo>
                <a:cubicBezTo>
                  <a:pt x="37064" y="1128"/>
                  <a:pt x="36767" y="1051"/>
                  <a:pt x="36470" y="98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3183E7F-FB42-6F61-2DAB-0A088FA5FE59}"/>
              </a:ext>
            </a:extLst>
          </p:cNvPr>
          <p:cNvSpPr txBox="1"/>
          <p:nvPr/>
        </p:nvSpPr>
        <p:spPr>
          <a:xfrm>
            <a:off x="3386665" y="181879"/>
            <a:ext cx="27408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OM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القطعة المستقيمة</a:t>
            </a:r>
            <a:endParaRPr lang="en-US" sz="2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62" name="Google Shape;1426;p31">
            <a:extLst>
              <a:ext uri="{FF2B5EF4-FFF2-40B4-BE49-F238E27FC236}">
                <a16:creationId xmlns:a16="http://schemas.microsoft.com/office/drawing/2014/main" id="{B025E32F-34C8-FE94-6E5D-E75AC8D3D031}"/>
              </a:ext>
            </a:extLst>
          </p:cNvPr>
          <p:cNvGrpSpPr/>
          <p:nvPr/>
        </p:nvGrpSpPr>
        <p:grpSpPr>
          <a:xfrm rot="1372388">
            <a:off x="3228498" y="267664"/>
            <a:ext cx="352303" cy="338521"/>
            <a:chOff x="2416614" y="-315052"/>
            <a:chExt cx="2274706" cy="2185722"/>
          </a:xfrm>
        </p:grpSpPr>
        <p:sp>
          <p:nvSpPr>
            <p:cNvPr id="63" name="Google Shape;1427;p31">
              <a:extLst>
                <a:ext uri="{FF2B5EF4-FFF2-40B4-BE49-F238E27FC236}">
                  <a16:creationId xmlns:a16="http://schemas.microsoft.com/office/drawing/2014/main" id="{4356ED1E-DE1E-42F9-6CCB-34494CA7A867}"/>
                </a:ext>
              </a:extLst>
            </p:cNvPr>
            <p:cNvSpPr/>
            <p:nvPr/>
          </p:nvSpPr>
          <p:spPr>
            <a:xfrm>
              <a:off x="2416614" y="-315052"/>
              <a:ext cx="2274706" cy="2185722"/>
            </a:xfrm>
            <a:custGeom>
              <a:avLst/>
              <a:gdLst/>
              <a:ahLst/>
              <a:cxnLst/>
              <a:rect l="l" t="t" r="r" b="b"/>
              <a:pathLst>
                <a:path w="75079" h="72142" extrusionOk="0">
                  <a:moveTo>
                    <a:pt x="37538" y="0"/>
                  </a:moveTo>
                  <a:cubicBezTo>
                    <a:pt x="35486" y="0"/>
                    <a:pt x="33490" y="565"/>
                    <a:pt x="31763" y="1639"/>
                  </a:cubicBezTo>
                  <a:cubicBezTo>
                    <a:pt x="30040" y="2711"/>
                    <a:pt x="28647" y="4252"/>
                    <a:pt x="27738" y="6094"/>
                  </a:cubicBezTo>
                  <a:lnTo>
                    <a:pt x="26170" y="9270"/>
                  </a:lnTo>
                  <a:cubicBezTo>
                    <a:pt x="25872" y="9871"/>
                    <a:pt x="25670" y="10506"/>
                    <a:pt x="25568" y="11158"/>
                  </a:cubicBezTo>
                  <a:cubicBezTo>
                    <a:pt x="25113" y="11639"/>
                    <a:pt x="24734" y="12183"/>
                    <a:pt x="24436" y="12785"/>
                  </a:cubicBezTo>
                  <a:lnTo>
                    <a:pt x="22115" y="17488"/>
                  </a:lnTo>
                  <a:lnTo>
                    <a:pt x="9537" y="19317"/>
                  </a:lnTo>
                  <a:cubicBezTo>
                    <a:pt x="7503" y="19613"/>
                    <a:pt x="5607" y="20458"/>
                    <a:pt x="4056" y="21770"/>
                  </a:cubicBezTo>
                  <a:cubicBezTo>
                    <a:pt x="2505" y="23077"/>
                    <a:pt x="1349" y="24801"/>
                    <a:pt x="713" y="26755"/>
                  </a:cubicBezTo>
                  <a:cubicBezTo>
                    <a:pt x="78" y="28711"/>
                    <a:pt x="1" y="30782"/>
                    <a:pt x="487" y="32756"/>
                  </a:cubicBezTo>
                  <a:cubicBezTo>
                    <a:pt x="974" y="34726"/>
                    <a:pt x="2008" y="36523"/>
                    <a:pt x="3478" y="37960"/>
                  </a:cubicBezTo>
                  <a:lnTo>
                    <a:pt x="12578" y="46831"/>
                  </a:lnTo>
                  <a:lnTo>
                    <a:pt x="10433" y="59358"/>
                  </a:lnTo>
                  <a:cubicBezTo>
                    <a:pt x="10084" y="61381"/>
                    <a:pt x="10304" y="63446"/>
                    <a:pt x="11071" y="65329"/>
                  </a:cubicBezTo>
                  <a:cubicBezTo>
                    <a:pt x="11835" y="67208"/>
                    <a:pt x="13116" y="68840"/>
                    <a:pt x="14778" y="70047"/>
                  </a:cubicBezTo>
                  <a:cubicBezTo>
                    <a:pt x="16664" y="71418"/>
                    <a:pt x="18884" y="72141"/>
                    <a:pt x="21195" y="72141"/>
                  </a:cubicBezTo>
                  <a:cubicBezTo>
                    <a:pt x="22956" y="72141"/>
                    <a:pt x="24717" y="71706"/>
                    <a:pt x="26289" y="70881"/>
                  </a:cubicBezTo>
                  <a:lnTo>
                    <a:pt x="37538" y="64967"/>
                  </a:lnTo>
                  <a:lnTo>
                    <a:pt x="48271" y="70607"/>
                  </a:lnTo>
                  <a:lnTo>
                    <a:pt x="48274" y="70611"/>
                  </a:lnTo>
                  <a:cubicBezTo>
                    <a:pt x="48430" y="70692"/>
                    <a:pt x="48561" y="70759"/>
                    <a:pt x="48689" y="70827"/>
                  </a:cubicBezTo>
                  <a:cubicBezTo>
                    <a:pt x="48720" y="70844"/>
                    <a:pt x="48750" y="70861"/>
                    <a:pt x="48784" y="70878"/>
                  </a:cubicBezTo>
                  <a:lnTo>
                    <a:pt x="48787" y="70881"/>
                  </a:lnTo>
                  <a:cubicBezTo>
                    <a:pt x="50349" y="71699"/>
                    <a:pt x="52086" y="72124"/>
                    <a:pt x="53859" y="72124"/>
                  </a:cubicBezTo>
                  <a:cubicBezTo>
                    <a:pt x="54127" y="72124"/>
                    <a:pt x="54394" y="72115"/>
                    <a:pt x="54661" y="72094"/>
                  </a:cubicBezTo>
                  <a:cubicBezTo>
                    <a:pt x="56709" y="71949"/>
                    <a:pt x="58658" y="71240"/>
                    <a:pt x="60301" y="70047"/>
                  </a:cubicBezTo>
                  <a:cubicBezTo>
                    <a:pt x="61960" y="68840"/>
                    <a:pt x="63244" y="67208"/>
                    <a:pt x="64008" y="65326"/>
                  </a:cubicBezTo>
                  <a:cubicBezTo>
                    <a:pt x="64775" y="63446"/>
                    <a:pt x="64995" y="61381"/>
                    <a:pt x="64646" y="59358"/>
                  </a:cubicBezTo>
                  <a:lnTo>
                    <a:pt x="63576" y="53099"/>
                  </a:lnTo>
                  <a:cubicBezTo>
                    <a:pt x="63443" y="52335"/>
                    <a:pt x="63173" y="51592"/>
                    <a:pt x="62785" y="50916"/>
                  </a:cubicBezTo>
                  <a:cubicBezTo>
                    <a:pt x="62927" y="50153"/>
                    <a:pt x="62933" y="49358"/>
                    <a:pt x="62801" y="48595"/>
                  </a:cubicBezTo>
                  <a:lnTo>
                    <a:pt x="62497" y="46831"/>
                  </a:lnTo>
                  <a:lnTo>
                    <a:pt x="71601" y="37960"/>
                  </a:lnTo>
                  <a:cubicBezTo>
                    <a:pt x="73071" y="36527"/>
                    <a:pt x="74105" y="34726"/>
                    <a:pt x="74592" y="32756"/>
                  </a:cubicBezTo>
                  <a:cubicBezTo>
                    <a:pt x="75078" y="30785"/>
                    <a:pt x="75001" y="28711"/>
                    <a:pt x="74366" y="26758"/>
                  </a:cubicBezTo>
                  <a:cubicBezTo>
                    <a:pt x="73730" y="24801"/>
                    <a:pt x="72574" y="23077"/>
                    <a:pt x="71023" y="21770"/>
                  </a:cubicBezTo>
                  <a:cubicBezTo>
                    <a:pt x="69472" y="20462"/>
                    <a:pt x="67576" y="19613"/>
                    <a:pt x="65542" y="19317"/>
                  </a:cubicBezTo>
                  <a:lnTo>
                    <a:pt x="52964" y="17488"/>
                  </a:lnTo>
                  <a:lnTo>
                    <a:pt x="47341" y="6094"/>
                  </a:lnTo>
                  <a:cubicBezTo>
                    <a:pt x="46432" y="4248"/>
                    <a:pt x="45040" y="2711"/>
                    <a:pt x="43313" y="1639"/>
                  </a:cubicBezTo>
                  <a:cubicBezTo>
                    <a:pt x="41589" y="565"/>
                    <a:pt x="39593" y="0"/>
                    <a:pt x="375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1440000" algn="bl" rotWithShape="0">
                <a:schemeClr val="dk1">
                  <a:alpha val="5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1428;p31">
              <a:extLst>
                <a:ext uri="{FF2B5EF4-FFF2-40B4-BE49-F238E27FC236}">
                  <a16:creationId xmlns:a16="http://schemas.microsoft.com/office/drawing/2014/main" id="{7D642DF8-B2AD-AD28-13BB-F1A1E9ADFE74}"/>
                </a:ext>
              </a:extLst>
            </p:cNvPr>
            <p:cNvSpPr/>
            <p:nvPr/>
          </p:nvSpPr>
          <p:spPr>
            <a:xfrm>
              <a:off x="2753750" y="41200"/>
              <a:ext cx="1600525" cy="1473075"/>
            </a:xfrm>
            <a:custGeom>
              <a:avLst/>
              <a:gdLst/>
              <a:ahLst/>
              <a:cxnLst/>
              <a:rect l="l" t="t" r="r" b="b"/>
              <a:pathLst>
                <a:path w="64021" h="58923" extrusionOk="0">
                  <a:moveTo>
                    <a:pt x="32011" y="0"/>
                  </a:moveTo>
                  <a:cubicBezTo>
                    <a:pt x="30471" y="0"/>
                    <a:pt x="28931" y="803"/>
                    <a:pt x="28140" y="2408"/>
                  </a:cubicBezTo>
                  <a:lnTo>
                    <a:pt x="21979" y="14888"/>
                  </a:lnTo>
                  <a:cubicBezTo>
                    <a:pt x="21351" y="16162"/>
                    <a:pt x="20134" y="17044"/>
                    <a:pt x="18728" y="17250"/>
                  </a:cubicBezTo>
                  <a:lnTo>
                    <a:pt x="4957" y="19250"/>
                  </a:lnTo>
                  <a:cubicBezTo>
                    <a:pt x="1416" y="19765"/>
                    <a:pt x="0" y="24117"/>
                    <a:pt x="2565" y="26614"/>
                  </a:cubicBezTo>
                  <a:lnTo>
                    <a:pt x="12531" y="36330"/>
                  </a:lnTo>
                  <a:cubicBezTo>
                    <a:pt x="13548" y="37320"/>
                    <a:pt x="14011" y="38749"/>
                    <a:pt x="13771" y="40151"/>
                  </a:cubicBezTo>
                  <a:lnTo>
                    <a:pt x="11419" y="53865"/>
                  </a:lnTo>
                  <a:cubicBezTo>
                    <a:pt x="10940" y="56656"/>
                    <a:pt x="13159" y="58922"/>
                    <a:pt x="15674" y="58922"/>
                  </a:cubicBezTo>
                  <a:cubicBezTo>
                    <a:pt x="16338" y="58922"/>
                    <a:pt x="17023" y="58765"/>
                    <a:pt x="17684" y="58417"/>
                  </a:cubicBezTo>
                  <a:lnTo>
                    <a:pt x="30001" y="51942"/>
                  </a:lnTo>
                  <a:cubicBezTo>
                    <a:pt x="30630" y="51611"/>
                    <a:pt x="31320" y="51445"/>
                    <a:pt x="32011" y="51445"/>
                  </a:cubicBezTo>
                  <a:cubicBezTo>
                    <a:pt x="32701" y="51445"/>
                    <a:pt x="33391" y="51611"/>
                    <a:pt x="34020" y="51942"/>
                  </a:cubicBezTo>
                  <a:lnTo>
                    <a:pt x="46337" y="58417"/>
                  </a:lnTo>
                  <a:cubicBezTo>
                    <a:pt x="46998" y="58765"/>
                    <a:pt x="47683" y="58922"/>
                    <a:pt x="48347" y="58922"/>
                  </a:cubicBezTo>
                  <a:cubicBezTo>
                    <a:pt x="50862" y="58922"/>
                    <a:pt x="53081" y="56656"/>
                    <a:pt x="52602" y="53865"/>
                  </a:cubicBezTo>
                  <a:lnTo>
                    <a:pt x="50250" y="40151"/>
                  </a:lnTo>
                  <a:cubicBezTo>
                    <a:pt x="50010" y="38749"/>
                    <a:pt x="50473" y="37320"/>
                    <a:pt x="51490" y="36330"/>
                  </a:cubicBezTo>
                  <a:lnTo>
                    <a:pt x="61456" y="26614"/>
                  </a:lnTo>
                  <a:cubicBezTo>
                    <a:pt x="64021" y="24117"/>
                    <a:pt x="62605" y="19765"/>
                    <a:pt x="59064" y="19250"/>
                  </a:cubicBezTo>
                  <a:lnTo>
                    <a:pt x="45293" y="17250"/>
                  </a:lnTo>
                  <a:cubicBezTo>
                    <a:pt x="43887" y="17044"/>
                    <a:pt x="42670" y="16162"/>
                    <a:pt x="42042" y="14888"/>
                  </a:cubicBezTo>
                  <a:lnTo>
                    <a:pt x="35881" y="2408"/>
                  </a:lnTo>
                  <a:cubicBezTo>
                    <a:pt x="35090" y="803"/>
                    <a:pt x="33550" y="0"/>
                    <a:pt x="3201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1429;p31">
              <a:extLst>
                <a:ext uri="{FF2B5EF4-FFF2-40B4-BE49-F238E27FC236}">
                  <a16:creationId xmlns:a16="http://schemas.microsoft.com/office/drawing/2014/main" id="{5D9CA1FE-9981-702E-BD15-776E64E8020B}"/>
                </a:ext>
              </a:extLst>
            </p:cNvPr>
            <p:cNvSpPr/>
            <p:nvPr/>
          </p:nvSpPr>
          <p:spPr>
            <a:xfrm>
              <a:off x="2753750" y="41250"/>
              <a:ext cx="883275" cy="1473000"/>
            </a:xfrm>
            <a:custGeom>
              <a:avLst/>
              <a:gdLst/>
              <a:ahLst/>
              <a:cxnLst/>
              <a:rect l="l" t="t" r="r" b="b"/>
              <a:pathLst>
                <a:path w="35331" h="58920" extrusionOk="0">
                  <a:moveTo>
                    <a:pt x="32009" y="0"/>
                  </a:moveTo>
                  <a:cubicBezTo>
                    <a:pt x="30470" y="0"/>
                    <a:pt x="28931" y="802"/>
                    <a:pt x="28140" y="2406"/>
                  </a:cubicBezTo>
                  <a:lnTo>
                    <a:pt x="21979" y="14886"/>
                  </a:lnTo>
                  <a:cubicBezTo>
                    <a:pt x="21351" y="16160"/>
                    <a:pt x="20134" y="17042"/>
                    <a:pt x="18728" y="17248"/>
                  </a:cubicBezTo>
                  <a:lnTo>
                    <a:pt x="4957" y="19248"/>
                  </a:lnTo>
                  <a:cubicBezTo>
                    <a:pt x="1416" y="19763"/>
                    <a:pt x="0" y="24115"/>
                    <a:pt x="2565" y="26612"/>
                  </a:cubicBezTo>
                  <a:lnTo>
                    <a:pt x="12531" y="36328"/>
                  </a:lnTo>
                  <a:cubicBezTo>
                    <a:pt x="13548" y="37318"/>
                    <a:pt x="14011" y="38747"/>
                    <a:pt x="13771" y="40149"/>
                  </a:cubicBezTo>
                  <a:lnTo>
                    <a:pt x="11419" y="53863"/>
                  </a:lnTo>
                  <a:cubicBezTo>
                    <a:pt x="10940" y="56655"/>
                    <a:pt x="13155" y="58919"/>
                    <a:pt x="15669" y="58919"/>
                  </a:cubicBezTo>
                  <a:cubicBezTo>
                    <a:pt x="16208" y="58919"/>
                    <a:pt x="16760" y="58815"/>
                    <a:pt x="17302" y="58591"/>
                  </a:cubicBezTo>
                  <a:cubicBezTo>
                    <a:pt x="16538" y="57685"/>
                    <a:pt x="16137" y="56454"/>
                    <a:pt x="16369" y="55100"/>
                  </a:cubicBezTo>
                  <a:lnTo>
                    <a:pt x="18721" y="41386"/>
                  </a:lnTo>
                  <a:cubicBezTo>
                    <a:pt x="18961" y="39984"/>
                    <a:pt x="18498" y="38558"/>
                    <a:pt x="17478" y="37565"/>
                  </a:cubicBezTo>
                  <a:lnTo>
                    <a:pt x="7515" y="27853"/>
                  </a:lnTo>
                  <a:cubicBezTo>
                    <a:pt x="4951" y="25351"/>
                    <a:pt x="6367" y="20999"/>
                    <a:pt x="9908" y="20485"/>
                  </a:cubicBezTo>
                  <a:lnTo>
                    <a:pt x="23679" y="18485"/>
                  </a:lnTo>
                  <a:cubicBezTo>
                    <a:pt x="25085" y="18279"/>
                    <a:pt x="26301" y="17397"/>
                    <a:pt x="26930" y="16123"/>
                  </a:cubicBezTo>
                  <a:lnTo>
                    <a:pt x="33087" y="3643"/>
                  </a:lnTo>
                  <a:cubicBezTo>
                    <a:pt x="33594" y="2619"/>
                    <a:pt x="34408" y="1923"/>
                    <a:pt x="35330" y="1552"/>
                  </a:cubicBezTo>
                  <a:cubicBezTo>
                    <a:pt x="34482" y="517"/>
                    <a:pt x="33245" y="0"/>
                    <a:pt x="32009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1430;p31">
              <a:extLst>
                <a:ext uri="{FF2B5EF4-FFF2-40B4-BE49-F238E27FC236}">
                  <a16:creationId xmlns:a16="http://schemas.microsoft.com/office/drawing/2014/main" id="{6B0FC9F8-20B9-B017-8C97-5AABDF258061}"/>
                </a:ext>
              </a:extLst>
            </p:cNvPr>
            <p:cNvSpPr/>
            <p:nvPr/>
          </p:nvSpPr>
          <p:spPr>
            <a:xfrm>
              <a:off x="2752900" y="245575"/>
              <a:ext cx="1347275" cy="1291875"/>
            </a:xfrm>
            <a:custGeom>
              <a:avLst/>
              <a:gdLst/>
              <a:ahLst/>
              <a:cxnLst/>
              <a:rect l="l" t="t" r="r" b="b"/>
              <a:pathLst>
                <a:path w="53891" h="51675" extrusionOk="0">
                  <a:moveTo>
                    <a:pt x="24869" y="0"/>
                  </a:moveTo>
                  <a:cubicBezTo>
                    <a:pt x="24527" y="0"/>
                    <a:pt x="24199" y="189"/>
                    <a:pt x="24038" y="516"/>
                  </a:cubicBezTo>
                  <a:lnTo>
                    <a:pt x="21182" y="6304"/>
                  </a:lnTo>
                  <a:cubicBezTo>
                    <a:pt x="20688" y="7304"/>
                    <a:pt x="19732" y="7997"/>
                    <a:pt x="18627" y="8156"/>
                  </a:cubicBezTo>
                  <a:lnTo>
                    <a:pt x="4860" y="10160"/>
                  </a:lnTo>
                  <a:cubicBezTo>
                    <a:pt x="2866" y="10447"/>
                    <a:pt x="1244" y="11816"/>
                    <a:pt x="622" y="13728"/>
                  </a:cubicBezTo>
                  <a:cubicBezTo>
                    <a:pt x="0" y="15641"/>
                    <a:pt x="510" y="17702"/>
                    <a:pt x="1950" y="19109"/>
                  </a:cubicBezTo>
                  <a:lnTo>
                    <a:pt x="11916" y="28821"/>
                  </a:lnTo>
                  <a:cubicBezTo>
                    <a:pt x="12713" y="29598"/>
                    <a:pt x="13078" y="30719"/>
                    <a:pt x="12889" y="31821"/>
                  </a:cubicBezTo>
                  <a:lnTo>
                    <a:pt x="10537" y="45534"/>
                  </a:lnTo>
                  <a:cubicBezTo>
                    <a:pt x="10199" y="47518"/>
                    <a:pt x="10996" y="49485"/>
                    <a:pt x="12626" y="50667"/>
                  </a:cubicBezTo>
                  <a:cubicBezTo>
                    <a:pt x="13544" y="51335"/>
                    <a:pt x="14620" y="51675"/>
                    <a:pt x="15703" y="51675"/>
                  </a:cubicBezTo>
                  <a:cubicBezTo>
                    <a:pt x="16537" y="51675"/>
                    <a:pt x="17376" y="51474"/>
                    <a:pt x="18150" y="51066"/>
                  </a:cubicBezTo>
                  <a:lnTo>
                    <a:pt x="30468" y="44591"/>
                  </a:lnTo>
                  <a:cubicBezTo>
                    <a:pt x="30961" y="44331"/>
                    <a:pt x="31503" y="44201"/>
                    <a:pt x="32045" y="44201"/>
                  </a:cubicBezTo>
                  <a:cubicBezTo>
                    <a:pt x="32586" y="44201"/>
                    <a:pt x="33128" y="44331"/>
                    <a:pt x="33621" y="44591"/>
                  </a:cubicBezTo>
                  <a:lnTo>
                    <a:pt x="45939" y="51066"/>
                  </a:lnTo>
                  <a:cubicBezTo>
                    <a:pt x="46692" y="51463"/>
                    <a:pt x="47532" y="51662"/>
                    <a:pt x="48373" y="51662"/>
                  </a:cubicBezTo>
                  <a:cubicBezTo>
                    <a:pt x="49460" y="51662"/>
                    <a:pt x="50551" y="51330"/>
                    <a:pt x="51463" y="50667"/>
                  </a:cubicBezTo>
                  <a:cubicBezTo>
                    <a:pt x="53093" y="49485"/>
                    <a:pt x="53890" y="47518"/>
                    <a:pt x="53552" y="45534"/>
                  </a:cubicBezTo>
                  <a:lnTo>
                    <a:pt x="52477" y="39279"/>
                  </a:lnTo>
                  <a:cubicBezTo>
                    <a:pt x="52399" y="38829"/>
                    <a:pt x="52009" y="38509"/>
                    <a:pt x="51565" y="38509"/>
                  </a:cubicBezTo>
                  <a:cubicBezTo>
                    <a:pt x="51513" y="38509"/>
                    <a:pt x="51459" y="38513"/>
                    <a:pt x="51406" y="38522"/>
                  </a:cubicBezTo>
                  <a:cubicBezTo>
                    <a:pt x="50899" y="38607"/>
                    <a:pt x="50562" y="39087"/>
                    <a:pt x="50649" y="39594"/>
                  </a:cubicBezTo>
                  <a:lnTo>
                    <a:pt x="51721" y="45848"/>
                  </a:lnTo>
                  <a:cubicBezTo>
                    <a:pt x="51944" y="47150"/>
                    <a:pt x="51440" y="48390"/>
                    <a:pt x="50372" y="49164"/>
                  </a:cubicBezTo>
                  <a:cubicBezTo>
                    <a:pt x="49770" y="49602"/>
                    <a:pt x="49083" y="49823"/>
                    <a:pt x="48389" y="49823"/>
                  </a:cubicBezTo>
                  <a:cubicBezTo>
                    <a:pt x="47853" y="49823"/>
                    <a:pt x="47312" y="49691"/>
                    <a:pt x="46803" y="49424"/>
                  </a:cubicBezTo>
                  <a:lnTo>
                    <a:pt x="34486" y="42949"/>
                  </a:lnTo>
                  <a:cubicBezTo>
                    <a:pt x="33723" y="42547"/>
                    <a:pt x="32884" y="42346"/>
                    <a:pt x="32045" y="42346"/>
                  </a:cubicBezTo>
                  <a:cubicBezTo>
                    <a:pt x="31206" y="42346"/>
                    <a:pt x="30367" y="42547"/>
                    <a:pt x="29603" y="42949"/>
                  </a:cubicBezTo>
                  <a:lnTo>
                    <a:pt x="17286" y="49424"/>
                  </a:lnTo>
                  <a:cubicBezTo>
                    <a:pt x="16777" y="49691"/>
                    <a:pt x="16236" y="49823"/>
                    <a:pt x="15700" y="49823"/>
                  </a:cubicBezTo>
                  <a:cubicBezTo>
                    <a:pt x="15006" y="49823"/>
                    <a:pt x="14319" y="49602"/>
                    <a:pt x="13717" y="49164"/>
                  </a:cubicBezTo>
                  <a:cubicBezTo>
                    <a:pt x="12649" y="48390"/>
                    <a:pt x="12145" y="47150"/>
                    <a:pt x="12369" y="45848"/>
                  </a:cubicBezTo>
                  <a:lnTo>
                    <a:pt x="14721" y="32135"/>
                  </a:lnTo>
                  <a:cubicBezTo>
                    <a:pt x="15011" y="30432"/>
                    <a:pt x="14447" y="28695"/>
                    <a:pt x="13210" y="27492"/>
                  </a:cubicBezTo>
                  <a:lnTo>
                    <a:pt x="3248" y="17777"/>
                  </a:lnTo>
                  <a:cubicBezTo>
                    <a:pt x="2302" y="16858"/>
                    <a:pt x="1981" y="15556"/>
                    <a:pt x="2390" y="14303"/>
                  </a:cubicBezTo>
                  <a:cubicBezTo>
                    <a:pt x="2795" y="13049"/>
                    <a:pt x="3819" y="12184"/>
                    <a:pt x="5124" y="11995"/>
                  </a:cubicBezTo>
                  <a:lnTo>
                    <a:pt x="18897" y="9994"/>
                  </a:lnTo>
                  <a:cubicBezTo>
                    <a:pt x="20604" y="9748"/>
                    <a:pt x="22081" y="8673"/>
                    <a:pt x="22848" y="7126"/>
                  </a:cubicBezTo>
                  <a:lnTo>
                    <a:pt x="25703" y="1340"/>
                  </a:lnTo>
                  <a:cubicBezTo>
                    <a:pt x="25930" y="881"/>
                    <a:pt x="25741" y="323"/>
                    <a:pt x="25281" y="96"/>
                  </a:cubicBezTo>
                  <a:cubicBezTo>
                    <a:pt x="25148" y="31"/>
                    <a:pt x="25007" y="0"/>
                    <a:pt x="248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1431;p31">
              <a:extLst>
                <a:ext uri="{FF2B5EF4-FFF2-40B4-BE49-F238E27FC236}">
                  <a16:creationId xmlns:a16="http://schemas.microsoft.com/office/drawing/2014/main" id="{FE1F1DD1-E495-E94E-C670-CD55C78D1A71}"/>
                </a:ext>
              </a:extLst>
            </p:cNvPr>
            <p:cNvSpPr/>
            <p:nvPr/>
          </p:nvSpPr>
          <p:spPr>
            <a:xfrm>
              <a:off x="3391500" y="18075"/>
              <a:ext cx="963625" cy="1123900"/>
            </a:xfrm>
            <a:custGeom>
              <a:avLst/>
              <a:gdLst/>
              <a:ahLst/>
              <a:cxnLst/>
              <a:rect l="l" t="t" r="r" b="b"/>
              <a:pathLst>
                <a:path w="38545" h="44956" extrusionOk="0">
                  <a:moveTo>
                    <a:pt x="6499" y="1"/>
                  </a:moveTo>
                  <a:cubicBezTo>
                    <a:pt x="4488" y="1"/>
                    <a:pt x="2687" y="1120"/>
                    <a:pt x="1795" y="2925"/>
                  </a:cubicBezTo>
                  <a:lnTo>
                    <a:pt x="227" y="6101"/>
                  </a:lnTo>
                  <a:cubicBezTo>
                    <a:pt x="1" y="6561"/>
                    <a:pt x="189" y="7118"/>
                    <a:pt x="649" y="7345"/>
                  </a:cubicBezTo>
                  <a:cubicBezTo>
                    <a:pt x="781" y="7410"/>
                    <a:pt x="921" y="7440"/>
                    <a:pt x="1058" y="7440"/>
                  </a:cubicBezTo>
                  <a:cubicBezTo>
                    <a:pt x="1401" y="7440"/>
                    <a:pt x="1731" y="7250"/>
                    <a:pt x="1893" y="6922"/>
                  </a:cubicBezTo>
                  <a:lnTo>
                    <a:pt x="3461" y="3745"/>
                  </a:lnTo>
                  <a:cubicBezTo>
                    <a:pt x="4045" y="2563"/>
                    <a:pt x="5181" y="1857"/>
                    <a:pt x="6499" y="1857"/>
                  </a:cubicBezTo>
                  <a:cubicBezTo>
                    <a:pt x="7820" y="1857"/>
                    <a:pt x="8956" y="2563"/>
                    <a:pt x="9540" y="3745"/>
                  </a:cubicBezTo>
                  <a:lnTo>
                    <a:pt x="15697" y="16226"/>
                  </a:lnTo>
                  <a:cubicBezTo>
                    <a:pt x="16464" y="17773"/>
                    <a:pt x="17941" y="18848"/>
                    <a:pt x="19648" y="19094"/>
                  </a:cubicBezTo>
                  <a:lnTo>
                    <a:pt x="33418" y="21095"/>
                  </a:lnTo>
                  <a:cubicBezTo>
                    <a:pt x="34726" y="21284"/>
                    <a:pt x="35750" y="22149"/>
                    <a:pt x="36155" y="23403"/>
                  </a:cubicBezTo>
                  <a:cubicBezTo>
                    <a:pt x="36564" y="24656"/>
                    <a:pt x="36243" y="25958"/>
                    <a:pt x="35297" y="26877"/>
                  </a:cubicBezTo>
                  <a:lnTo>
                    <a:pt x="25335" y="36592"/>
                  </a:lnTo>
                  <a:cubicBezTo>
                    <a:pt x="24098" y="37795"/>
                    <a:pt x="23534" y="39532"/>
                    <a:pt x="23825" y="41235"/>
                  </a:cubicBezTo>
                  <a:cubicBezTo>
                    <a:pt x="23825" y="41235"/>
                    <a:pt x="24331" y="44179"/>
                    <a:pt x="24331" y="44186"/>
                  </a:cubicBezTo>
                  <a:cubicBezTo>
                    <a:pt x="24407" y="44632"/>
                    <a:pt x="24810" y="44955"/>
                    <a:pt x="25252" y="44955"/>
                  </a:cubicBezTo>
                  <a:cubicBezTo>
                    <a:pt x="25302" y="44955"/>
                    <a:pt x="25352" y="44951"/>
                    <a:pt x="25403" y="44943"/>
                  </a:cubicBezTo>
                  <a:cubicBezTo>
                    <a:pt x="25910" y="44855"/>
                    <a:pt x="26247" y="44375"/>
                    <a:pt x="26160" y="43871"/>
                  </a:cubicBezTo>
                  <a:lnTo>
                    <a:pt x="25656" y="40921"/>
                  </a:lnTo>
                  <a:cubicBezTo>
                    <a:pt x="25467" y="39823"/>
                    <a:pt x="25832" y="38698"/>
                    <a:pt x="26629" y="37921"/>
                  </a:cubicBezTo>
                  <a:lnTo>
                    <a:pt x="36595" y="28209"/>
                  </a:lnTo>
                  <a:cubicBezTo>
                    <a:pt x="38035" y="26802"/>
                    <a:pt x="38545" y="24741"/>
                    <a:pt x="37923" y="22828"/>
                  </a:cubicBezTo>
                  <a:cubicBezTo>
                    <a:pt x="37301" y="20916"/>
                    <a:pt x="35675" y="19547"/>
                    <a:pt x="33685" y="19260"/>
                  </a:cubicBezTo>
                  <a:lnTo>
                    <a:pt x="19915" y="17256"/>
                  </a:lnTo>
                  <a:cubicBezTo>
                    <a:pt x="18813" y="17097"/>
                    <a:pt x="17857" y="16404"/>
                    <a:pt x="17363" y="15404"/>
                  </a:cubicBezTo>
                  <a:lnTo>
                    <a:pt x="11207" y="2925"/>
                  </a:lnTo>
                  <a:cubicBezTo>
                    <a:pt x="10314" y="1120"/>
                    <a:pt x="8513" y="1"/>
                    <a:pt x="64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8" name="Google Shape;1438;p31">
            <a:extLst>
              <a:ext uri="{FF2B5EF4-FFF2-40B4-BE49-F238E27FC236}">
                <a16:creationId xmlns:a16="http://schemas.microsoft.com/office/drawing/2014/main" id="{1F9A668A-740E-38EB-CFCE-2596215F86D9}"/>
              </a:ext>
            </a:extLst>
          </p:cNvPr>
          <p:cNvGrpSpPr/>
          <p:nvPr/>
        </p:nvGrpSpPr>
        <p:grpSpPr>
          <a:xfrm rot="1371040">
            <a:off x="5987926" y="259549"/>
            <a:ext cx="334472" cy="321388"/>
            <a:chOff x="2416614" y="-315052"/>
            <a:chExt cx="2274706" cy="2185722"/>
          </a:xfrm>
        </p:grpSpPr>
        <p:sp>
          <p:nvSpPr>
            <p:cNvPr id="69" name="Google Shape;1439;p31">
              <a:extLst>
                <a:ext uri="{FF2B5EF4-FFF2-40B4-BE49-F238E27FC236}">
                  <a16:creationId xmlns:a16="http://schemas.microsoft.com/office/drawing/2014/main" id="{52A404C4-8DA3-4F35-249B-A9EFFA05716F}"/>
                </a:ext>
              </a:extLst>
            </p:cNvPr>
            <p:cNvSpPr/>
            <p:nvPr/>
          </p:nvSpPr>
          <p:spPr>
            <a:xfrm>
              <a:off x="2416614" y="-315052"/>
              <a:ext cx="2274706" cy="2185722"/>
            </a:xfrm>
            <a:custGeom>
              <a:avLst/>
              <a:gdLst/>
              <a:ahLst/>
              <a:cxnLst/>
              <a:rect l="l" t="t" r="r" b="b"/>
              <a:pathLst>
                <a:path w="75079" h="72142" extrusionOk="0">
                  <a:moveTo>
                    <a:pt x="37538" y="0"/>
                  </a:moveTo>
                  <a:cubicBezTo>
                    <a:pt x="35486" y="0"/>
                    <a:pt x="33490" y="565"/>
                    <a:pt x="31763" y="1639"/>
                  </a:cubicBezTo>
                  <a:cubicBezTo>
                    <a:pt x="30040" y="2711"/>
                    <a:pt x="28647" y="4252"/>
                    <a:pt x="27738" y="6094"/>
                  </a:cubicBezTo>
                  <a:lnTo>
                    <a:pt x="26170" y="9270"/>
                  </a:lnTo>
                  <a:cubicBezTo>
                    <a:pt x="25872" y="9871"/>
                    <a:pt x="25670" y="10506"/>
                    <a:pt x="25568" y="11158"/>
                  </a:cubicBezTo>
                  <a:cubicBezTo>
                    <a:pt x="25113" y="11639"/>
                    <a:pt x="24734" y="12183"/>
                    <a:pt x="24436" y="12785"/>
                  </a:cubicBezTo>
                  <a:lnTo>
                    <a:pt x="22115" y="17488"/>
                  </a:lnTo>
                  <a:lnTo>
                    <a:pt x="9537" y="19317"/>
                  </a:lnTo>
                  <a:cubicBezTo>
                    <a:pt x="7503" y="19613"/>
                    <a:pt x="5607" y="20458"/>
                    <a:pt x="4056" y="21770"/>
                  </a:cubicBezTo>
                  <a:cubicBezTo>
                    <a:pt x="2505" y="23077"/>
                    <a:pt x="1349" y="24801"/>
                    <a:pt x="713" y="26755"/>
                  </a:cubicBezTo>
                  <a:cubicBezTo>
                    <a:pt x="78" y="28711"/>
                    <a:pt x="1" y="30782"/>
                    <a:pt x="487" y="32756"/>
                  </a:cubicBezTo>
                  <a:cubicBezTo>
                    <a:pt x="974" y="34726"/>
                    <a:pt x="2008" y="36523"/>
                    <a:pt x="3478" y="37960"/>
                  </a:cubicBezTo>
                  <a:lnTo>
                    <a:pt x="12578" y="46831"/>
                  </a:lnTo>
                  <a:lnTo>
                    <a:pt x="10433" y="59358"/>
                  </a:lnTo>
                  <a:cubicBezTo>
                    <a:pt x="10084" y="61381"/>
                    <a:pt x="10304" y="63446"/>
                    <a:pt x="11071" y="65329"/>
                  </a:cubicBezTo>
                  <a:cubicBezTo>
                    <a:pt x="11835" y="67208"/>
                    <a:pt x="13116" y="68840"/>
                    <a:pt x="14778" y="70047"/>
                  </a:cubicBezTo>
                  <a:cubicBezTo>
                    <a:pt x="16664" y="71418"/>
                    <a:pt x="18884" y="72141"/>
                    <a:pt x="21195" y="72141"/>
                  </a:cubicBezTo>
                  <a:cubicBezTo>
                    <a:pt x="22956" y="72141"/>
                    <a:pt x="24717" y="71706"/>
                    <a:pt x="26289" y="70881"/>
                  </a:cubicBezTo>
                  <a:lnTo>
                    <a:pt x="37538" y="64967"/>
                  </a:lnTo>
                  <a:lnTo>
                    <a:pt x="48271" y="70607"/>
                  </a:lnTo>
                  <a:lnTo>
                    <a:pt x="48274" y="70611"/>
                  </a:lnTo>
                  <a:cubicBezTo>
                    <a:pt x="48430" y="70692"/>
                    <a:pt x="48561" y="70759"/>
                    <a:pt x="48689" y="70827"/>
                  </a:cubicBezTo>
                  <a:cubicBezTo>
                    <a:pt x="48720" y="70844"/>
                    <a:pt x="48750" y="70861"/>
                    <a:pt x="48784" y="70878"/>
                  </a:cubicBezTo>
                  <a:lnTo>
                    <a:pt x="48787" y="70881"/>
                  </a:lnTo>
                  <a:cubicBezTo>
                    <a:pt x="50349" y="71699"/>
                    <a:pt x="52086" y="72124"/>
                    <a:pt x="53859" y="72124"/>
                  </a:cubicBezTo>
                  <a:cubicBezTo>
                    <a:pt x="54127" y="72124"/>
                    <a:pt x="54394" y="72115"/>
                    <a:pt x="54661" y="72094"/>
                  </a:cubicBezTo>
                  <a:cubicBezTo>
                    <a:pt x="56709" y="71949"/>
                    <a:pt x="58658" y="71240"/>
                    <a:pt x="60301" y="70047"/>
                  </a:cubicBezTo>
                  <a:cubicBezTo>
                    <a:pt x="61960" y="68840"/>
                    <a:pt x="63244" y="67208"/>
                    <a:pt x="64008" y="65326"/>
                  </a:cubicBezTo>
                  <a:cubicBezTo>
                    <a:pt x="64775" y="63446"/>
                    <a:pt x="64995" y="61381"/>
                    <a:pt x="64646" y="59358"/>
                  </a:cubicBezTo>
                  <a:lnTo>
                    <a:pt x="63576" y="53099"/>
                  </a:lnTo>
                  <a:cubicBezTo>
                    <a:pt x="63443" y="52335"/>
                    <a:pt x="63173" y="51592"/>
                    <a:pt x="62785" y="50916"/>
                  </a:cubicBezTo>
                  <a:cubicBezTo>
                    <a:pt x="62927" y="50153"/>
                    <a:pt x="62933" y="49358"/>
                    <a:pt x="62801" y="48595"/>
                  </a:cubicBezTo>
                  <a:lnTo>
                    <a:pt x="62497" y="46831"/>
                  </a:lnTo>
                  <a:lnTo>
                    <a:pt x="71601" y="37960"/>
                  </a:lnTo>
                  <a:cubicBezTo>
                    <a:pt x="73071" y="36527"/>
                    <a:pt x="74105" y="34726"/>
                    <a:pt x="74592" y="32756"/>
                  </a:cubicBezTo>
                  <a:cubicBezTo>
                    <a:pt x="75078" y="30785"/>
                    <a:pt x="75001" y="28711"/>
                    <a:pt x="74366" y="26758"/>
                  </a:cubicBezTo>
                  <a:cubicBezTo>
                    <a:pt x="73730" y="24801"/>
                    <a:pt x="72574" y="23077"/>
                    <a:pt x="71023" y="21770"/>
                  </a:cubicBezTo>
                  <a:cubicBezTo>
                    <a:pt x="69472" y="20462"/>
                    <a:pt x="67576" y="19613"/>
                    <a:pt x="65542" y="19317"/>
                  </a:cubicBezTo>
                  <a:lnTo>
                    <a:pt x="52964" y="17488"/>
                  </a:lnTo>
                  <a:lnTo>
                    <a:pt x="47341" y="6094"/>
                  </a:lnTo>
                  <a:cubicBezTo>
                    <a:pt x="46432" y="4248"/>
                    <a:pt x="45040" y="2711"/>
                    <a:pt x="43313" y="1639"/>
                  </a:cubicBezTo>
                  <a:cubicBezTo>
                    <a:pt x="41589" y="565"/>
                    <a:pt x="39593" y="0"/>
                    <a:pt x="375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1440000" algn="bl" rotWithShape="0">
                <a:schemeClr val="dk1">
                  <a:alpha val="5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1440;p31">
              <a:extLst>
                <a:ext uri="{FF2B5EF4-FFF2-40B4-BE49-F238E27FC236}">
                  <a16:creationId xmlns:a16="http://schemas.microsoft.com/office/drawing/2014/main" id="{9DDB7D74-6308-5DCF-3C2F-0D4650FAB2BC}"/>
                </a:ext>
              </a:extLst>
            </p:cNvPr>
            <p:cNvSpPr/>
            <p:nvPr/>
          </p:nvSpPr>
          <p:spPr>
            <a:xfrm>
              <a:off x="2753750" y="41200"/>
              <a:ext cx="1600525" cy="1473075"/>
            </a:xfrm>
            <a:custGeom>
              <a:avLst/>
              <a:gdLst/>
              <a:ahLst/>
              <a:cxnLst/>
              <a:rect l="l" t="t" r="r" b="b"/>
              <a:pathLst>
                <a:path w="64021" h="58923" extrusionOk="0">
                  <a:moveTo>
                    <a:pt x="32011" y="0"/>
                  </a:moveTo>
                  <a:cubicBezTo>
                    <a:pt x="30471" y="0"/>
                    <a:pt x="28931" y="803"/>
                    <a:pt x="28140" y="2408"/>
                  </a:cubicBezTo>
                  <a:lnTo>
                    <a:pt x="21979" y="14888"/>
                  </a:lnTo>
                  <a:cubicBezTo>
                    <a:pt x="21351" y="16162"/>
                    <a:pt x="20134" y="17044"/>
                    <a:pt x="18728" y="17250"/>
                  </a:cubicBezTo>
                  <a:lnTo>
                    <a:pt x="4957" y="19250"/>
                  </a:lnTo>
                  <a:cubicBezTo>
                    <a:pt x="1416" y="19765"/>
                    <a:pt x="0" y="24117"/>
                    <a:pt x="2565" y="26614"/>
                  </a:cubicBezTo>
                  <a:lnTo>
                    <a:pt x="12531" y="36330"/>
                  </a:lnTo>
                  <a:cubicBezTo>
                    <a:pt x="13548" y="37320"/>
                    <a:pt x="14011" y="38749"/>
                    <a:pt x="13771" y="40151"/>
                  </a:cubicBezTo>
                  <a:lnTo>
                    <a:pt x="11419" y="53865"/>
                  </a:lnTo>
                  <a:cubicBezTo>
                    <a:pt x="10940" y="56656"/>
                    <a:pt x="13159" y="58922"/>
                    <a:pt x="15674" y="58922"/>
                  </a:cubicBezTo>
                  <a:cubicBezTo>
                    <a:pt x="16338" y="58922"/>
                    <a:pt x="17023" y="58765"/>
                    <a:pt x="17684" y="58417"/>
                  </a:cubicBezTo>
                  <a:lnTo>
                    <a:pt x="30001" y="51942"/>
                  </a:lnTo>
                  <a:cubicBezTo>
                    <a:pt x="30630" y="51611"/>
                    <a:pt x="31320" y="51445"/>
                    <a:pt x="32011" y="51445"/>
                  </a:cubicBezTo>
                  <a:cubicBezTo>
                    <a:pt x="32701" y="51445"/>
                    <a:pt x="33391" y="51611"/>
                    <a:pt x="34020" y="51942"/>
                  </a:cubicBezTo>
                  <a:lnTo>
                    <a:pt x="46337" y="58417"/>
                  </a:lnTo>
                  <a:cubicBezTo>
                    <a:pt x="46998" y="58765"/>
                    <a:pt x="47683" y="58922"/>
                    <a:pt x="48347" y="58922"/>
                  </a:cubicBezTo>
                  <a:cubicBezTo>
                    <a:pt x="50862" y="58922"/>
                    <a:pt x="53081" y="56656"/>
                    <a:pt x="52602" y="53865"/>
                  </a:cubicBezTo>
                  <a:lnTo>
                    <a:pt x="50250" y="40151"/>
                  </a:lnTo>
                  <a:cubicBezTo>
                    <a:pt x="50010" y="38749"/>
                    <a:pt x="50473" y="37320"/>
                    <a:pt x="51490" y="36330"/>
                  </a:cubicBezTo>
                  <a:lnTo>
                    <a:pt x="61456" y="26614"/>
                  </a:lnTo>
                  <a:cubicBezTo>
                    <a:pt x="64021" y="24117"/>
                    <a:pt x="62605" y="19765"/>
                    <a:pt x="59064" y="19250"/>
                  </a:cubicBezTo>
                  <a:lnTo>
                    <a:pt x="45293" y="17250"/>
                  </a:lnTo>
                  <a:cubicBezTo>
                    <a:pt x="43887" y="17044"/>
                    <a:pt x="42670" y="16162"/>
                    <a:pt x="42042" y="14888"/>
                  </a:cubicBezTo>
                  <a:lnTo>
                    <a:pt x="35881" y="2408"/>
                  </a:lnTo>
                  <a:cubicBezTo>
                    <a:pt x="35090" y="803"/>
                    <a:pt x="33550" y="0"/>
                    <a:pt x="3201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1441;p31">
              <a:extLst>
                <a:ext uri="{FF2B5EF4-FFF2-40B4-BE49-F238E27FC236}">
                  <a16:creationId xmlns:a16="http://schemas.microsoft.com/office/drawing/2014/main" id="{33E26438-874A-3DA3-D0FE-BC16E52D2EC8}"/>
                </a:ext>
              </a:extLst>
            </p:cNvPr>
            <p:cNvSpPr/>
            <p:nvPr/>
          </p:nvSpPr>
          <p:spPr>
            <a:xfrm>
              <a:off x="2753750" y="41250"/>
              <a:ext cx="883275" cy="1473000"/>
            </a:xfrm>
            <a:custGeom>
              <a:avLst/>
              <a:gdLst/>
              <a:ahLst/>
              <a:cxnLst/>
              <a:rect l="l" t="t" r="r" b="b"/>
              <a:pathLst>
                <a:path w="35331" h="58920" extrusionOk="0">
                  <a:moveTo>
                    <a:pt x="32009" y="0"/>
                  </a:moveTo>
                  <a:cubicBezTo>
                    <a:pt x="30470" y="0"/>
                    <a:pt x="28931" y="802"/>
                    <a:pt x="28140" y="2406"/>
                  </a:cubicBezTo>
                  <a:lnTo>
                    <a:pt x="21979" y="14886"/>
                  </a:lnTo>
                  <a:cubicBezTo>
                    <a:pt x="21351" y="16160"/>
                    <a:pt x="20134" y="17042"/>
                    <a:pt x="18728" y="17248"/>
                  </a:cubicBezTo>
                  <a:lnTo>
                    <a:pt x="4957" y="19248"/>
                  </a:lnTo>
                  <a:cubicBezTo>
                    <a:pt x="1416" y="19763"/>
                    <a:pt x="0" y="24115"/>
                    <a:pt x="2565" y="26612"/>
                  </a:cubicBezTo>
                  <a:lnTo>
                    <a:pt x="12531" y="36328"/>
                  </a:lnTo>
                  <a:cubicBezTo>
                    <a:pt x="13548" y="37318"/>
                    <a:pt x="14011" y="38747"/>
                    <a:pt x="13771" y="40149"/>
                  </a:cubicBezTo>
                  <a:lnTo>
                    <a:pt x="11419" y="53863"/>
                  </a:lnTo>
                  <a:cubicBezTo>
                    <a:pt x="10940" y="56655"/>
                    <a:pt x="13155" y="58919"/>
                    <a:pt x="15669" y="58919"/>
                  </a:cubicBezTo>
                  <a:cubicBezTo>
                    <a:pt x="16208" y="58919"/>
                    <a:pt x="16760" y="58815"/>
                    <a:pt x="17302" y="58591"/>
                  </a:cubicBezTo>
                  <a:cubicBezTo>
                    <a:pt x="16538" y="57685"/>
                    <a:pt x="16137" y="56454"/>
                    <a:pt x="16369" y="55100"/>
                  </a:cubicBezTo>
                  <a:lnTo>
                    <a:pt x="18721" y="41386"/>
                  </a:lnTo>
                  <a:cubicBezTo>
                    <a:pt x="18961" y="39984"/>
                    <a:pt x="18498" y="38558"/>
                    <a:pt x="17478" y="37565"/>
                  </a:cubicBezTo>
                  <a:lnTo>
                    <a:pt x="7515" y="27853"/>
                  </a:lnTo>
                  <a:cubicBezTo>
                    <a:pt x="4951" y="25351"/>
                    <a:pt x="6367" y="20999"/>
                    <a:pt x="9908" y="20485"/>
                  </a:cubicBezTo>
                  <a:lnTo>
                    <a:pt x="23679" y="18485"/>
                  </a:lnTo>
                  <a:cubicBezTo>
                    <a:pt x="25085" y="18279"/>
                    <a:pt x="26301" y="17397"/>
                    <a:pt x="26930" y="16123"/>
                  </a:cubicBezTo>
                  <a:lnTo>
                    <a:pt x="33087" y="3643"/>
                  </a:lnTo>
                  <a:cubicBezTo>
                    <a:pt x="33594" y="2619"/>
                    <a:pt x="34408" y="1923"/>
                    <a:pt x="35330" y="1552"/>
                  </a:cubicBezTo>
                  <a:cubicBezTo>
                    <a:pt x="34482" y="517"/>
                    <a:pt x="33245" y="0"/>
                    <a:pt x="32009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1442;p31">
              <a:extLst>
                <a:ext uri="{FF2B5EF4-FFF2-40B4-BE49-F238E27FC236}">
                  <a16:creationId xmlns:a16="http://schemas.microsoft.com/office/drawing/2014/main" id="{C9B0241F-7CDE-CBF5-BBF0-7E39B500A5F1}"/>
                </a:ext>
              </a:extLst>
            </p:cNvPr>
            <p:cNvSpPr/>
            <p:nvPr/>
          </p:nvSpPr>
          <p:spPr>
            <a:xfrm>
              <a:off x="2752900" y="245575"/>
              <a:ext cx="1347275" cy="1291875"/>
            </a:xfrm>
            <a:custGeom>
              <a:avLst/>
              <a:gdLst/>
              <a:ahLst/>
              <a:cxnLst/>
              <a:rect l="l" t="t" r="r" b="b"/>
              <a:pathLst>
                <a:path w="53891" h="51675" extrusionOk="0">
                  <a:moveTo>
                    <a:pt x="24869" y="0"/>
                  </a:moveTo>
                  <a:cubicBezTo>
                    <a:pt x="24527" y="0"/>
                    <a:pt x="24199" y="189"/>
                    <a:pt x="24038" y="516"/>
                  </a:cubicBezTo>
                  <a:lnTo>
                    <a:pt x="21182" y="6304"/>
                  </a:lnTo>
                  <a:cubicBezTo>
                    <a:pt x="20688" y="7304"/>
                    <a:pt x="19732" y="7997"/>
                    <a:pt x="18627" y="8156"/>
                  </a:cubicBezTo>
                  <a:lnTo>
                    <a:pt x="4860" y="10160"/>
                  </a:lnTo>
                  <a:cubicBezTo>
                    <a:pt x="2866" y="10447"/>
                    <a:pt x="1244" y="11816"/>
                    <a:pt x="622" y="13728"/>
                  </a:cubicBezTo>
                  <a:cubicBezTo>
                    <a:pt x="0" y="15641"/>
                    <a:pt x="510" y="17702"/>
                    <a:pt x="1950" y="19109"/>
                  </a:cubicBezTo>
                  <a:lnTo>
                    <a:pt x="11916" y="28821"/>
                  </a:lnTo>
                  <a:cubicBezTo>
                    <a:pt x="12713" y="29598"/>
                    <a:pt x="13078" y="30719"/>
                    <a:pt x="12889" y="31821"/>
                  </a:cubicBezTo>
                  <a:lnTo>
                    <a:pt x="10537" y="45534"/>
                  </a:lnTo>
                  <a:cubicBezTo>
                    <a:pt x="10199" y="47518"/>
                    <a:pt x="10996" y="49485"/>
                    <a:pt x="12626" y="50667"/>
                  </a:cubicBezTo>
                  <a:cubicBezTo>
                    <a:pt x="13544" y="51335"/>
                    <a:pt x="14620" y="51675"/>
                    <a:pt x="15703" y="51675"/>
                  </a:cubicBezTo>
                  <a:cubicBezTo>
                    <a:pt x="16537" y="51675"/>
                    <a:pt x="17376" y="51474"/>
                    <a:pt x="18150" y="51066"/>
                  </a:cubicBezTo>
                  <a:lnTo>
                    <a:pt x="30468" y="44591"/>
                  </a:lnTo>
                  <a:cubicBezTo>
                    <a:pt x="30961" y="44331"/>
                    <a:pt x="31503" y="44201"/>
                    <a:pt x="32045" y="44201"/>
                  </a:cubicBezTo>
                  <a:cubicBezTo>
                    <a:pt x="32586" y="44201"/>
                    <a:pt x="33128" y="44331"/>
                    <a:pt x="33621" y="44591"/>
                  </a:cubicBezTo>
                  <a:lnTo>
                    <a:pt x="45939" y="51066"/>
                  </a:lnTo>
                  <a:cubicBezTo>
                    <a:pt x="46692" y="51463"/>
                    <a:pt x="47532" y="51662"/>
                    <a:pt x="48373" y="51662"/>
                  </a:cubicBezTo>
                  <a:cubicBezTo>
                    <a:pt x="49460" y="51662"/>
                    <a:pt x="50551" y="51330"/>
                    <a:pt x="51463" y="50667"/>
                  </a:cubicBezTo>
                  <a:cubicBezTo>
                    <a:pt x="53093" y="49485"/>
                    <a:pt x="53890" y="47518"/>
                    <a:pt x="53552" y="45534"/>
                  </a:cubicBezTo>
                  <a:lnTo>
                    <a:pt x="52477" y="39279"/>
                  </a:lnTo>
                  <a:cubicBezTo>
                    <a:pt x="52399" y="38829"/>
                    <a:pt x="52009" y="38509"/>
                    <a:pt x="51565" y="38509"/>
                  </a:cubicBezTo>
                  <a:cubicBezTo>
                    <a:pt x="51513" y="38509"/>
                    <a:pt x="51459" y="38513"/>
                    <a:pt x="51406" y="38522"/>
                  </a:cubicBezTo>
                  <a:cubicBezTo>
                    <a:pt x="50899" y="38607"/>
                    <a:pt x="50562" y="39087"/>
                    <a:pt x="50649" y="39594"/>
                  </a:cubicBezTo>
                  <a:lnTo>
                    <a:pt x="51721" y="45848"/>
                  </a:lnTo>
                  <a:cubicBezTo>
                    <a:pt x="51944" y="47150"/>
                    <a:pt x="51440" y="48390"/>
                    <a:pt x="50372" y="49164"/>
                  </a:cubicBezTo>
                  <a:cubicBezTo>
                    <a:pt x="49770" y="49602"/>
                    <a:pt x="49083" y="49823"/>
                    <a:pt x="48389" y="49823"/>
                  </a:cubicBezTo>
                  <a:cubicBezTo>
                    <a:pt x="47853" y="49823"/>
                    <a:pt x="47312" y="49691"/>
                    <a:pt x="46803" y="49424"/>
                  </a:cubicBezTo>
                  <a:lnTo>
                    <a:pt x="34486" y="42949"/>
                  </a:lnTo>
                  <a:cubicBezTo>
                    <a:pt x="33723" y="42547"/>
                    <a:pt x="32884" y="42346"/>
                    <a:pt x="32045" y="42346"/>
                  </a:cubicBezTo>
                  <a:cubicBezTo>
                    <a:pt x="31206" y="42346"/>
                    <a:pt x="30367" y="42547"/>
                    <a:pt x="29603" y="42949"/>
                  </a:cubicBezTo>
                  <a:lnTo>
                    <a:pt x="17286" y="49424"/>
                  </a:lnTo>
                  <a:cubicBezTo>
                    <a:pt x="16777" y="49691"/>
                    <a:pt x="16236" y="49823"/>
                    <a:pt x="15700" y="49823"/>
                  </a:cubicBezTo>
                  <a:cubicBezTo>
                    <a:pt x="15006" y="49823"/>
                    <a:pt x="14319" y="49602"/>
                    <a:pt x="13717" y="49164"/>
                  </a:cubicBezTo>
                  <a:cubicBezTo>
                    <a:pt x="12649" y="48390"/>
                    <a:pt x="12145" y="47150"/>
                    <a:pt x="12369" y="45848"/>
                  </a:cubicBezTo>
                  <a:lnTo>
                    <a:pt x="14721" y="32135"/>
                  </a:lnTo>
                  <a:cubicBezTo>
                    <a:pt x="15011" y="30432"/>
                    <a:pt x="14447" y="28695"/>
                    <a:pt x="13210" y="27492"/>
                  </a:cubicBezTo>
                  <a:lnTo>
                    <a:pt x="3248" y="17777"/>
                  </a:lnTo>
                  <a:cubicBezTo>
                    <a:pt x="2302" y="16858"/>
                    <a:pt x="1981" y="15556"/>
                    <a:pt x="2390" y="14303"/>
                  </a:cubicBezTo>
                  <a:cubicBezTo>
                    <a:pt x="2795" y="13049"/>
                    <a:pt x="3819" y="12184"/>
                    <a:pt x="5124" y="11995"/>
                  </a:cubicBezTo>
                  <a:lnTo>
                    <a:pt x="18897" y="9994"/>
                  </a:lnTo>
                  <a:cubicBezTo>
                    <a:pt x="20604" y="9748"/>
                    <a:pt x="22081" y="8673"/>
                    <a:pt x="22848" y="7126"/>
                  </a:cubicBezTo>
                  <a:lnTo>
                    <a:pt x="25703" y="1340"/>
                  </a:lnTo>
                  <a:cubicBezTo>
                    <a:pt x="25930" y="881"/>
                    <a:pt x="25741" y="323"/>
                    <a:pt x="25281" y="96"/>
                  </a:cubicBezTo>
                  <a:cubicBezTo>
                    <a:pt x="25148" y="31"/>
                    <a:pt x="25007" y="0"/>
                    <a:pt x="248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1443;p31">
              <a:extLst>
                <a:ext uri="{FF2B5EF4-FFF2-40B4-BE49-F238E27FC236}">
                  <a16:creationId xmlns:a16="http://schemas.microsoft.com/office/drawing/2014/main" id="{94653290-5FE8-22E2-46D1-E703C3439F93}"/>
                </a:ext>
              </a:extLst>
            </p:cNvPr>
            <p:cNvSpPr/>
            <p:nvPr/>
          </p:nvSpPr>
          <p:spPr>
            <a:xfrm>
              <a:off x="3391500" y="18075"/>
              <a:ext cx="963625" cy="1123900"/>
            </a:xfrm>
            <a:custGeom>
              <a:avLst/>
              <a:gdLst/>
              <a:ahLst/>
              <a:cxnLst/>
              <a:rect l="l" t="t" r="r" b="b"/>
              <a:pathLst>
                <a:path w="38545" h="44956" extrusionOk="0">
                  <a:moveTo>
                    <a:pt x="6499" y="1"/>
                  </a:moveTo>
                  <a:cubicBezTo>
                    <a:pt x="4488" y="1"/>
                    <a:pt x="2687" y="1120"/>
                    <a:pt x="1795" y="2925"/>
                  </a:cubicBezTo>
                  <a:lnTo>
                    <a:pt x="227" y="6101"/>
                  </a:lnTo>
                  <a:cubicBezTo>
                    <a:pt x="1" y="6561"/>
                    <a:pt x="189" y="7118"/>
                    <a:pt x="649" y="7345"/>
                  </a:cubicBezTo>
                  <a:cubicBezTo>
                    <a:pt x="781" y="7410"/>
                    <a:pt x="921" y="7440"/>
                    <a:pt x="1058" y="7440"/>
                  </a:cubicBezTo>
                  <a:cubicBezTo>
                    <a:pt x="1401" y="7440"/>
                    <a:pt x="1731" y="7250"/>
                    <a:pt x="1893" y="6922"/>
                  </a:cubicBezTo>
                  <a:lnTo>
                    <a:pt x="3461" y="3745"/>
                  </a:lnTo>
                  <a:cubicBezTo>
                    <a:pt x="4045" y="2563"/>
                    <a:pt x="5181" y="1857"/>
                    <a:pt x="6499" y="1857"/>
                  </a:cubicBezTo>
                  <a:cubicBezTo>
                    <a:pt x="7820" y="1857"/>
                    <a:pt x="8956" y="2563"/>
                    <a:pt x="9540" y="3745"/>
                  </a:cubicBezTo>
                  <a:lnTo>
                    <a:pt x="15697" y="16226"/>
                  </a:lnTo>
                  <a:cubicBezTo>
                    <a:pt x="16464" y="17773"/>
                    <a:pt x="17941" y="18848"/>
                    <a:pt x="19648" y="19094"/>
                  </a:cubicBezTo>
                  <a:lnTo>
                    <a:pt x="33418" y="21095"/>
                  </a:lnTo>
                  <a:cubicBezTo>
                    <a:pt x="34726" y="21284"/>
                    <a:pt x="35750" y="22149"/>
                    <a:pt x="36155" y="23403"/>
                  </a:cubicBezTo>
                  <a:cubicBezTo>
                    <a:pt x="36564" y="24656"/>
                    <a:pt x="36243" y="25958"/>
                    <a:pt x="35297" y="26877"/>
                  </a:cubicBezTo>
                  <a:lnTo>
                    <a:pt x="25335" y="36592"/>
                  </a:lnTo>
                  <a:cubicBezTo>
                    <a:pt x="24098" y="37795"/>
                    <a:pt x="23534" y="39532"/>
                    <a:pt x="23825" y="41235"/>
                  </a:cubicBezTo>
                  <a:cubicBezTo>
                    <a:pt x="23825" y="41235"/>
                    <a:pt x="24331" y="44179"/>
                    <a:pt x="24331" y="44186"/>
                  </a:cubicBezTo>
                  <a:cubicBezTo>
                    <a:pt x="24407" y="44632"/>
                    <a:pt x="24810" y="44955"/>
                    <a:pt x="25252" y="44955"/>
                  </a:cubicBezTo>
                  <a:cubicBezTo>
                    <a:pt x="25302" y="44955"/>
                    <a:pt x="25352" y="44951"/>
                    <a:pt x="25403" y="44943"/>
                  </a:cubicBezTo>
                  <a:cubicBezTo>
                    <a:pt x="25910" y="44855"/>
                    <a:pt x="26247" y="44375"/>
                    <a:pt x="26160" y="43871"/>
                  </a:cubicBezTo>
                  <a:lnTo>
                    <a:pt x="25656" y="40921"/>
                  </a:lnTo>
                  <a:cubicBezTo>
                    <a:pt x="25467" y="39823"/>
                    <a:pt x="25832" y="38698"/>
                    <a:pt x="26629" y="37921"/>
                  </a:cubicBezTo>
                  <a:lnTo>
                    <a:pt x="36595" y="28209"/>
                  </a:lnTo>
                  <a:cubicBezTo>
                    <a:pt x="38035" y="26802"/>
                    <a:pt x="38545" y="24741"/>
                    <a:pt x="37923" y="22828"/>
                  </a:cubicBezTo>
                  <a:cubicBezTo>
                    <a:pt x="37301" y="20916"/>
                    <a:pt x="35675" y="19547"/>
                    <a:pt x="33685" y="19260"/>
                  </a:cubicBezTo>
                  <a:lnTo>
                    <a:pt x="19915" y="17256"/>
                  </a:lnTo>
                  <a:cubicBezTo>
                    <a:pt x="18813" y="17097"/>
                    <a:pt x="17857" y="16404"/>
                    <a:pt x="17363" y="15404"/>
                  </a:cubicBezTo>
                  <a:lnTo>
                    <a:pt x="11207" y="2925"/>
                  </a:lnTo>
                  <a:cubicBezTo>
                    <a:pt x="10314" y="1120"/>
                    <a:pt x="8513" y="1"/>
                    <a:pt x="64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مستطيل: زوايا مستديرة 1">
            <a:extLst>
              <a:ext uri="{FF2B5EF4-FFF2-40B4-BE49-F238E27FC236}">
                <a16:creationId xmlns:a16="http://schemas.microsoft.com/office/drawing/2014/main" id="{13B1A827-AD84-FEC1-4697-4CFFA502CC6C}"/>
              </a:ext>
            </a:extLst>
          </p:cNvPr>
          <p:cNvSpPr/>
          <p:nvPr/>
        </p:nvSpPr>
        <p:spPr>
          <a:xfrm>
            <a:off x="1092729" y="1393471"/>
            <a:ext cx="7179733" cy="2239435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  <a:prstDash val="sysDash"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OM" sz="2800" b="1" dirty="0">
                <a:solidFill>
                  <a:schemeClr val="bg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القطعة المستقيمة جزء من خط مستقيم بين نقطتين</a:t>
            </a:r>
          </a:p>
          <a:p>
            <a:pPr algn="ctr"/>
            <a:endParaRPr lang="ar-OM" sz="2000" b="1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ar-OM" sz="2000" b="1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ar-OM" sz="2000" b="1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ar-OM" sz="20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</a:p>
          <a:p>
            <a:pPr algn="ctr"/>
            <a:r>
              <a:rPr lang="ar-OM" sz="32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يمكن تسميتها بطريقتين ( أ ب ) أو ( ب أ ) </a:t>
            </a:r>
            <a:endParaRPr lang="en-US" sz="3200" b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pSp>
        <p:nvGrpSpPr>
          <p:cNvPr id="3" name="مجموعة 2">
            <a:extLst>
              <a:ext uri="{FF2B5EF4-FFF2-40B4-BE49-F238E27FC236}">
                <a16:creationId xmlns:a16="http://schemas.microsoft.com/office/drawing/2014/main" id="{73CBD9B7-DFBD-5407-B08F-790E43F003DF}"/>
              </a:ext>
            </a:extLst>
          </p:cNvPr>
          <p:cNvGrpSpPr/>
          <p:nvPr/>
        </p:nvGrpSpPr>
        <p:grpSpPr>
          <a:xfrm>
            <a:off x="2555170" y="2176075"/>
            <a:ext cx="4638675" cy="650409"/>
            <a:chOff x="2363259" y="1374564"/>
            <a:chExt cx="4638675" cy="650409"/>
          </a:xfrm>
        </p:grpSpPr>
        <p:sp>
          <p:nvSpPr>
            <p:cNvPr id="5" name="مربع نص 4">
              <a:extLst>
                <a:ext uri="{FF2B5EF4-FFF2-40B4-BE49-F238E27FC236}">
                  <a16:creationId xmlns:a16="http://schemas.microsoft.com/office/drawing/2014/main" id="{A42270D9-068F-EC49-51A2-A1DC7E71DA18}"/>
                </a:ext>
              </a:extLst>
            </p:cNvPr>
            <p:cNvSpPr txBox="1"/>
            <p:nvPr/>
          </p:nvSpPr>
          <p:spPr>
            <a:xfrm>
              <a:off x="6093441" y="1501753"/>
              <a:ext cx="428978" cy="523220"/>
            </a:xfrm>
            <a:prstGeom prst="rect">
              <a:avLst/>
            </a:prstGeom>
            <a:noFill/>
            <a:ln w="5715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ar-OM" sz="2800" b="1" dirty="0">
                  <a:solidFill>
                    <a:srgbClr val="C00000"/>
                  </a:solidFill>
                </a:rPr>
                <a:t>أ</a:t>
              </a:r>
              <a:endParaRPr lang="en-US" sz="2800" b="1" dirty="0">
                <a:solidFill>
                  <a:srgbClr val="C00000"/>
                </a:solidFill>
              </a:endParaRPr>
            </a:p>
          </p:txBody>
        </p:sp>
        <p:sp>
          <p:nvSpPr>
            <p:cNvPr id="6" name="مربع نص 5">
              <a:extLst>
                <a:ext uri="{FF2B5EF4-FFF2-40B4-BE49-F238E27FC236}">
                  <a16:creationId xmlns:a16="http://schemas.microsoft.com/office/drawing/2014/main" id="{529F898B-A6DD-1A54-864F-BAD77E7A7A69}"/>
                </a:ext>
              </a:extLst>
            </p:cNvPr>
            <p:cNvSpPr txBox="1"/>
            <p:nvPr/>
          </p:nvSpPr>
          <p:spPr>
            <a:xfrm>
              <a:off x="3194754" y="1374564"/>
              <a:ext cx="428978" cy="523220"/>
            </a:xfrm>
            <a:prstGeom prst="rect">
              <a:avLst/>
            </a:prstGeom>
            <a:noFill/>
            <a:ln w="5715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ar-OM" sz="2800" b="1" dirty="0">
                  <a:solidFill>
                    <a:srgbClr val="C00000"/>
                  </a:solidFill>
                </a:rPr>
                <a:t>ب</a:t>
              </a:r>
              <a:endParaRPr lang="en-US" sz="2800" b="1" dirty="0">
                <a:solidFill>
                  <a:srgbClr val="C00000"/>
                </a:solidFill>
              </a:endParaRPr>
            </a:p>
          </p:txBody>
        </p:sp>
        <p:cxnSp>
          <p:nvCxnSpPr>
            <p:cNvPr id="7" name="رابط كسهم مستقيم 6">
              <a:extLst>
                <a:ext uri="{FF2B5EF4-FFF2-40B4-BE49-F238E27FC236}">
                  <a16:creationId xmlns:a16="http://schemas.microsoft.com/office/drawing/2014/main" id="{9B61BBCF-1217-C2B6-D766-FE826468C65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363259" y="1498277"/>
              <a:ext cx="4638675" cy="0"/>
            </a:xfrm>
            <a:prstGeom prst="straightConnector1">
              <a:avLst/>
            </a:prstGeom>
            <a:ln w="5715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رابط مستقيم 7">
              <a:extLst>
                <a:ext uri="{FF2B5EF4-FFF2-40B4-BE49-F238E27FC236}">
                  <a16:creationId xmlns:a16="http://schemas.microsoft.com/office/drawing/2014/main" id="{8621D50D-DAA9-6C69-5BE6-9CA8222B26A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409244" y="1498277"/>
              <a:ext cx="2788356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9" name="شكل بيضاوي 8">
              <a:extLst>
                <a:ext uri="{FF2B5EF4-FFF2-40B4-BE49-F238E27FC236}">
                  <a16:creationId xmlns:a16="http://schemas.microsoft.com/office/drawing/2014/main" id="{82D580B8-014F-F19E-DBE6-2541E8A744A4}"/>
                </a:ext>
              </a:extLst>
            </p:cNvPr>
            <p:cNvSpPr/>
            <p:nvPr/>
          </p:nvSpPr>
          <p:spPr>
            <a:xfrm>
              <a:off x="6175375" y="1464875"/>
              <a:ext cx="45719" cy="45719"/>
            </a:xfrm>
            <a:prstGeom prst="ellipse">
              <a:avLst/>
            </a:prstGeom>
            <a:solidFill>
              <a:schemeClr val="bg2">
                <a:lumMod val="75000"/>
              </a:schemeClr>
            </a:solidFill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شكل بيضاوي 9">
              <a:extLst>
                <a:ext uri="{FF2B5EF4-FFF2-40B4-BE49-F238E27FC236}">
                  <a16:creationId xmlns:a16="http://schemas.microsoft.com/office/drawing/2014/main" id="{80DA2D1D-BC26-3282-5747-8E336AF3A5FC}"/>
                </a:ext>
              </a:extLst>
            </p:cNvPr>
            <p:cNvSpPr/>
            <p:nvPr/>
          </p:nvSpPr>
          <p:spPr>
            <a:xfrm>
              <a:off x="3386384" y="1475417"/>
              <a:ext cx="45719" cy="45719"/>
            </a:xfrm>
            <a:prstGeom prst="ellipse">
              <a:avLst/>
            </a:prstGeom>
            <a:solidFill>
              <a:schemeClr val="bg2">
                <a:lumMod val="75000"/>
              </a:schemeClr>
            </a:solidFill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AF8ED450-BC49-615D-81B5-7C41CA9EB107}"/>
              </a:ext>
            </a:extLst>
          </p:cNvPr>
          <p:cNvCxnSpPr/>
          <p:nvPr/>
        </p:nvCxnSpPr>
        <p:spPr>
          <a:xfrm flipH="1">
            <a:off x="3624014" y="3038124"/>
            <a:ext cx="428977" cy="0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رابط مستقيم 11">
            <a:extLst>
              <a:ext uri="{FF2B5EF4-FFF2-40B4-BE49-F238E27FC236}">
                <a16:creationId xmlns:a16="http://schemas.microsoft.com/office/drawing/2014/main" id="{A3425B30-3E59-E077-A3C0-468284841A4D}"/>
              </a:ext>
            </a:extLst>
          </p:cNvPr>
          <p:cNvCxnSpPr/>
          <p:nvPr/>
        </p:nvCxnSpPr>
        <p:spPr>
          <a:xfrm flipH="1">
            <a:off x="2644423" y="3038124"/>
            <a:ext cx="428977" cy="0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15059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01" name="Google Shape;1401;p30"/>
          <p:cNvGrpSpPr/>
          <p:nvPr/>
        </p:nvGrpSpPr>
        <p:grpSpPr>
          <a:xfrm rot="1372388">
            <a:off x="8471839" y="173407"/>
            <a:ext cx="352303" cy="338521"/>
            <a:chOff x="2416614" y="-315052"/>
            <a:chExt cx="2274706" cy="2185722"/>
          </a:xfrm>
        </p:grpSpPr>
        <p:sp>
          <p:nvSpPr>
            <p:cNvPr id="1402" name="Google Shape;1402;p30"/>
            <p:cNvSpPr/>
            <p:nvPr/>
          </p:nvSpPr>
          <p:spPr>
            <a:xfrm>
              <a:off x="2416614" y="-315052"/>
              <a:ext cx="2274706" cy="2185722"/>
            </a:xfrm>
            <a:custGeom>
              <a:avLst/>
              <a:gdLst/>
              <a:ahLst/>
              <a:cxnLst/>
              <a:rect l="l" t="t" r="r" b="b"/>
              <a:pathLst>
                <a:path w="75079" h="72142" extrusionOk="0">
                  <a:moveTo>
                    <a:pt x="37538" y="0"/>
                  </a:moveTo>
                  <a:cubicBezTo>
                    <a:pt x="35486" y="0"/>
                    <a:pt x="33490" y="565"/>
                    <a:pt x="31763" y="1639"/>
                  </a:cubicBezTo>
                  <a:cubicBezTo>
                    <a:pt x="30040" y="2711"/>
                    <a:pt x="28647" y="4252"/>
                    <a:pt x="27738" y="6094"/>
                  </a:cubicBezTo>
                  <a:lnTo>
                    <a:pt x="26170" y="9270"/>
                  </a:lnTo>
                  <a:cubicBezTo>
                    <a:pt x="25872" y="9871"/>
                    <a:pt x="25670" y="10506"/>
                    <a:pt x="25568" y="11158"/>
                  </a:cubicBezTo>
                  <a:cubicBezTo>
                    <a:pt x="25113" y="11639"/>
                    <a:pt x="24734" y="12183"/>
                    <a:pt x="24436" y="12785"/>
                  </a:cubicBezTo>
                  <a:lnTo>
                    <a:pt x="22115" y="17488"/>
                  </a:lnTo>
                  <a:lnTo>
                    <a:pt x="9537" y="19317"/>
                  </a:lnTo>
                  <a:cubicBezTo>
                    <a:pt x="7503" y="19613"/>
                    <a:pt x="5607" y="20458"/>
                    <a:pt x="4056" y="21770"/>
                  </a:cubicBezTo>
                  <a:cubicBezTo>
                    <a:pt x="2505" y="23077"/>
                    <a:pt x="1349" y="24801"/>
                    <a:pt x="713" y="26755"/>
                  </a:cubicBezTo>
                  <a:cubicBezTo>
                    <a:pt x="78" y="28711"/>
                    <a:pt x="1" y="30782"/>
                    <a:pt x="487" y="32756"/>
                  </a:cubicBezTo>
                  <a:cubicBezTo>
                    <a:pt x="974" y="34726"/>
                    <a:pt x="2008" y="36523"/>
                    <a:pt x="3478" y="37960"/>
                  </a:cubicBezTo>
                  <a:lnTo>
                    <a:pt x="12578" y="46831"/>
                  </a:lnTo>
                  <a:lnTo>
                    <a:pt x="10433" y="59358"/>
                  </a:lnTo>
                  <a:cubicBezTo>
                    <a:pt x="10084" y="61381"/>
                    <a:pt x="10304" y="63446"/>
                    <a:pt x="11071" y="65329"/>
                  </a:cubicBezTo>
                  <a:cubicBezTo>
                    <a:pt x="11835" y="67208"/>
                    <a:pt x="13116" y="68840"/>
                    <a:pt x="14778" y="70047"/>
                  </a:cubicBezTo>
                  <a:cubicBezTo>
                    <a:pt x="16664" y="71418"/>
                    <a:pt x="18884" y="72141"/>
                    <a:pt x="21195" y="72141"/>
                  </a:cubicBezTo>
                  <a:cubicBezTo>
                    <a:pt x="22956" y="72141"/>
                    <a:pt x="24717" y="71706"/>
                    <a:pt x="26289" y="70881"/>
                  </a:cubicBezTo>
                  <a:lnTo>
                    <a:pt x="37538" y="64967"/>
                  </a:lnTo>
                  <a:lnTo>
                    <a:pt x="48271" y="70607"/>
                  </a:lnTo>
                  <a:lnTo>
                    <a:pt x="48274" y="70611"/>
                  </a:lnTo>
                  <a:cubicBezTo>
                    <a:pt x="48430" y="70692"/>
                    <a:pt x="48561" y="70759"/>
                    <a:pt x="48689" y="70827"/>
                  </a:cubicBezTo>
                  <a:cubicBezTo>
                    <a:pt x="48720" y="70844"/>
                    <a:pt x="48750" y="70861"/>
                    <a:pt x="48784" y="70878"/>
                  </a:cubicBezTo>
                  <a:lnTo>
                    <a:pt x="48787" y="70881"/>
                  </a:lnTo>
                  <a:cubicBezTo>
                    <a:pt x="50349" y="71699"/>
                    <a:pt x="52086" y="72124"/>
                    <a:pt x="53859" y="72124"/>
                  </a:cubicBezTo>
                  <a:cubicBezTo>
                    <a:pt x="54127" y="72124"/>
                    <a:pt x="54394" y="72115"/>
                    <a:pt x="54661" y="72094"/>
                  </a:cubicBezTo>
                  <a:cubicBezTo>
                    <a:pt x="56709" y="71949"/>
                    <a:pt x="58658" y="71240"/>
                    <a:pt x="60301" y="70047"/>
                  </a:cubicBezTo>
                  <a:cubicBezTo>
                    <a:pt x="61960" y="68840"/>
                    <a:pt x="63244" y="67208"/>
                    <a:pt x="64008" y="65326"/>
                  </a:cubicBezTo>
                  <a:cubicBezTo>
                    <a:pt x="64775" y="63446"/>
                    <a:pt x="64995" y="61381"/>
                    <a:pt x="64646" y="59358"/>
                  </a:cubicBezTo>
                  <a:lnTo>
                    <a:pt x="63576" y="53099"/>
                  </a:lnTo>
                  <a:cubicBezTo>
                    <a:pt x="63443" y="52335"/>
                    <a:pt x="63173" y="51592"/>
                    <a:pt x="62785" y="50916"/>
                  </a:cubicBezTo>
                  <a:cubicBezTo>
                    <a:pt x="62927" y="50153"/>
                    <a:pt x="62933" y="49358"/>
                    <a:pt x="62801" y="48595"/>
                  </a:cubicBezTo>
                  <a:lnTo>
                    <a:pt x="62497" y="46831"/>
                  </a:lnTo>
                  <a:lnTo>
                    <a:pt x="71601" y="37960"/>
                  </a:lnTo>
                  <a:cubicBezTo>
                    <a:pt x="73071" y="36527"/>
                    <a:pt x="74105" y="34726"/>
                    <a:pt x="74592" y="32756"/>
                  </a:cubicBezTo>
                  <a:cubicBezTo>
                    <a:pt x="75078" y="30785"/>
                    <a:pt x="75001" y="28711"/>
                    <a:pt x="74366" y="26758"/>
                  </a:cubicBezTo>
                  <a:cubicBezTo>
                    <a:pt x="73730" y="24801"/>
                    <a:pt x="72574" y="23077"/>
                    <a:pt x="71023" y="21770"/>
                  </a:cubicBezTo>
                  <a:cubicBezTo>
                    <a:pt x="69472" y="20462"/>
                    <a:pt x="67576" y="19613"/>
                    <a:pt x="65542" y="19317"/>
                  </a:cubicBezTo>
                  <a:lnTo>
                    <a:pt x="52964" y="17488"/>
                  </a:lnTo>
                  <a:lnTo>
                    <a:pt x="47341" y="6094"/>
                  </a:lnTo>
                  <a:cubicBezTo>
                    <a:pt x="46432" y="4248"/>
                    <a:pt x="45040" y="2711"/>
                    <a:pt x="43313" y="1639"/>
                  </a:cubicBezTo>
                  <a:cubicBezTo>
                    <a:pt x="41589" y="565"/>
                    <a:pt x="39593" y="0"/>
                    <a:pt x="375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1440000" algn="bl" rotWithShape="0">
                <a:schemeClr val="dk1">
                  <a:alpha val="5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3" name="Google Shape;1403;p30"/>
            <p:cNvSpPr/>
            <p:nvPr/>
          </p:nvSpPr>
          <p:spPr>
            <a:xfrm>
              <a:off x="2753750" y="41200"/>
              <a:ext cx="1600525" cy="1473075"/>
            </a:xfrm>
            <a:custGeom>
              <a:avLst/>
              <a:gdLst/>
              <a:ahLst/>
              <a:cxnLst/>
              <a:rect l="l" t="t" r="r" b="b"/>
              <a:pathLst>
                <a:path w="64021" h="58923" extrusionOk="0">
                  <a:moveTo>
                    <a:pt x="32011" y="0"/>
                  </a:moveTo>
                  <a:cubicBezTo>
                    <a:pt x="30471" y="0"/>
                    <a:pt x="28931" y="803"/>
                    <a:pt x="28140" y="2408"/>
                  </a:cubicBezTo>
                  <a:lnTo>
                    <a:pt x="21979" y="14888"/>
                  </a:lnTo>
                  <a:cubicBezTo>
                    <a:pt x="21351" y="16162"/>
                    <a:pt x="20134" y="17044"/>
                    <a:pt x="18728" y="17250"/>
                  </a:cubicBezTo>
                  <a:lnTo>
                    <a:pt x="4957" y="19250"/>
                  </a:lnTo>
                  <a:cubicBezTo>
                    <a:pt x="1416" y="19765"/>
                    <a:pt x="0" y="24117"/>
                    <a:pt x="2565" y="26614"/>
                  </a:cubicBezTo>
                  <a:lnTo>
                    <a:pt x="12531" y="36330"/>
                  </a:lnTo>
                  <a:cubicBezTo>
                    <a:pt x="13548" y="37320"/>
                    <a:pt x="14011" y="38749"/>
                    <a:pt x="13771" y="40151"/>
                  </a:cubicBezTo>
                  <a:lnTo>
                    <a:pt x="11419" y="53865"/>
                  </a:lnTo>
                  <a:cubicBezTo>
                    <a:pt x="10940" y="56656"/>
                    <a:pt x="13159" y="58922"/>
                    <a:pt x="15674" y="58922"/>
                  </a:cubicBezTo>
                  <a:cubicBezTo>
                    <a:pt x="16338" y="58922"/>
                    <a:pt x="17023" y="58765"/>
                    <a:pt x="17684" y="58417"/>
                  </a:cubicBezTo>
                  <a:lnTo>
                    <a:pt x="30001" y="51942"/>
                  </a:lnTo>
                  <a:cubicBezTo>
                    <a:pt x="30630" y="51611"/>
                    <a:pt x="31320" y="51445"/>
                    <a:pt x="32011" y="51445"/>
                  </a:cubicBezTo>
                  <a:cubicBezTo>
                    <a:pt x="32701" y="51445"/>
                    <a:pt x="33391" y="51611"/>
                    <a:pt x="34020" y="51942"/>
                  </a:cubicBezTo>
                  <a:lnTo>
                    <a:pt x="46337" y="58417"/>
                  </a:lnTo>
                  <a:cubicBezTo>
                    <a:pt x="46998" y="58765"/>
                    <a:pt x="47683" y="58922"/>
                    <a:pt x="48347" y="58922"/>
                  </a:cubicBezTo>
                  <a:cubicBezTo>
                    <a:pt x="50862" y="58922"/>
                    <a:pt x="53081" y="56656"/>
                    <a:pt x="52602" y="53865"/>
                  </a:cubicBezTo>
                  <a:lnTo>
                    <a:pt x="50250" y="40151"/>
                  </a:lnTo>
                  <a:cubicBezTo>
                    <a:pt x="50010" y="38749"/>
                    <a:pt x="50473" y="37320"/>
                    <a:pt x="51490" y="36330"/>
                  </a:cubicBezTo>
                  <a:lnTo>
                    <a:pt x="61456" y="26614"/>
                  </a:lnTo>
                  <a:cubicBezTo>
                    <a:pt x="64021" y="24117"/>
                    <a:pt x="62605" y="19765"/>
                    <a:pt x="59064" y="19250"/>
                  </a:cubicBezTo>
                  <a:lnTo>
                    <a:pt x="45293" y="17250"/>
                  </a:lnTo>
                  <a:cubicBezTo>
                    <a:pt x="43887" y="17044"/>
                    <a:pt x="42670" y="16162"/>
                    <a:pt x="42042" y="14888"/>
                  </a:cubicBezTo>
                  <a:lnTo>
                    <a:pt x="35881" y="2408"/>
                  </a:lnTo>
                  <a:cubicBezTo>
                    <a:pt x="35090" y="803"/>
                    <a:pt x="33550" y="0"/>
                    <a:pt x="3201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4" name="Google Shape;1404;p30"/>
            <p:cNvSpPr/>
            <p:nvPr/>
          </p:nvSpPr>
          <p:spPr>
            <a:xfrm>
              <a:off x="2753750" y="41250"/>
              <a:ext cx="883275" cy="1473000"/>
            </a:xfrm>
            <a:custGeom>
              <a:avLst/>
              <a:gdLst/>
              <a:ahLst/>
              <a:cxnLst/>
              <a:rect l="l" t="t" r="r" b="b"/>
              <a:pathLst>
                <a:path w="35331" h="58920" extrusionOk="0">
                  <a:moveTo>
                    <a:pt x="32009" y="0"/>
                  </a:moveTo>
                  <a:cubicBezTo>
                    <a:pt x="30470" y="0"/>
                    <a:pt x="28931" y="802"/>
                    <a:pt x="28140" y="2406"/>
                  </a:cubicBezTo>
                  <a:lnTo>
                    <a:pt x="21979" y="14886"/>
                  </a:lnTo>
                  <a:cubicBezTo>
                    <a:pt x="21351" y="16160"/>
                    <a:pt x="20134" y="17042"/>
                    <a:pt x="18728" y="17248"/>
                  </a:cubicBezTo>
                  <a:lnTo>
                    <a:pt x="4957" y="19248"/>
                  </a:lnTo>
                  <a:cubicBezTo>
                    <a:pt x="1416" y="19763"/>
                    <a:pt x="0" y="24115"/>
                    <a:pt x="2565" y="26612"/>
                  </a:cubicBezTo>
                  <a:lnTo>
                    <a:pt x="12531" y="36328"/>
                  </a:lnTo>
                  <a:cubicBezTo>
                    <a:pt x="13548" y="37318"/>
                    <a:pt x="14011" y="38747"/>
                    <a:pt x="13771" y="40149"/>
                  </a:cubicBezTo>
                  <a:lnTo>
                    <a:pt x="11419" y="53863"/>
                  </a:lnTo>
                  <a:cubicBezTo>
                    <a:pt x="10940" y="56655"/>
                    <a:pt x="13155" y="58919"/>
                    <a:pt x="15669" y="58919"/>
                  </a:cubicBezTo>
                  <a:cubicBezTo>
                    <a:pt x="16208" y="58919"/>
                    <a:pt x="16760" y="58815"/>
                    <a:pt x="17302" y="58591"/>
                  </a:cubicBezTo>
                  <a:cubicBezTo>
                    <a:pt x="16538" y="57685"/>
                    <a:pt x="16137" y="56454"/>
                    <a:pt x="16369" y="55100"/>
                  </a:cubicBezTo>
                  <a:lnTo>
                    <a:pt x="18721" y="41386"/>
                  </a:lnTo>
                  <a:cubicBezTo>
                    <a:pt x="18961" y="39984"/>
                    <a:pt x="18498" y="38558"/>
                    <a:pt x="17478" y="37565"/>
                  </a:cubicBezTo>
                  <a:lnTo>
                    <a:pt x="7515" y="27853"/>
                  </a:lnTo>
                  <a:cubicBezTo>
                    <a:pt x="4951" y="25351"/>
                    <a:pt x="6367" y="20999"/>
                    <a:pt x="9908" y="20485"/>
                  </a:cubicBezTo>
                  <a:lnTo>
                    <a:pt x="23679" y="18485"/>
                  </a:lnTo>
                  <a:cubicBezTo>
                    <a:pt x="25085" y="18279"/>
                    <a:pt x="26301" y="17397"/>
                    <a:pt x="26930" y="16123"/>
                  </a:cubicBezTo>
                  <a:lnTo>
                    <a:pt x="33087" y="3643"/>
                  </a:lnTo>
                  <a:cubicBezTo>
                    <a:pt x="33594" y="2619"/>
                    <a:pt x="34408" y="1923"/>
                    <a:pt x="35330" y="1552"/>
                  </a:cubicBezTo>
                  <a:cubicBezTo>
                    <a:pt x="34482" y="517"/>
                    <a:pt x="33245" y="0"/>
                    <a:pt x="32009" y="0"/>
                  </a:cubicBezTo>
                  <a:close/>
                </a:path>
              </a:pathLst>
            </a:custGeom>
            <a:solidFill>
              <a:srgbClr val="191919">
                <a:alpha val="10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5" name="Google Shape;1405;p30"/>
            <p:cNvSpPr/>
            <p:nvPr/>
          </p:nvSpPr>
          <p:spPr>
            <a:xfrm>
              <a:off x="2752900" y="245575"/>
              <a:ext cx="1347275" cy="1291875"/>
            </a:xfrm>
            <a:custGeom>
              <a:avLst/>
              <a:gdLst/>
              <a:ahLst/>
              <a:cxnLst/>
              <a:rect l="l" t="t" r="r" b="b"/>
              <a:pathLst>
                <a:path w="53891" h="51675" extrusionOk="0">
                  <a:moveTo>
                    <a:pt x="24869" y="0"/>
                  </a:moveTo>
                  <a:cubicBezTo>
                    <a:pt x="24527" y="0"/>
                    <a:pt x="24199" y="189"/>
                    <a:pt x="24038" y="516"/>
                  </a:cubicBezTo>
                  <a:lnTo>
                    <a:pt x="21182" y="6304"/>
                  </a:lnTo>
                  <a:cubicBezTo>
                    <a:pt x="20688" y="7304"/>
                    <a:pt x="19732" y="7997"/>
                    <a:pt x="18627" y="8156"/>
                  </a:cubicBezTo>
                  <a:lnTo>
                    <a:pt x="4860" y="10160"/>
                  </a:lnTo>
                  <a:cubicBezTo>
                    <a:pt x="2866" y="10447"/>
                    <a:pt x="1244" y="11816"/>
                    <a:pt x="622" y="13728"/>
                  </a:cubicBezTo>
                  <a:cubicBezTo>
                    <a:pt x="0" y="15641"/>
                    <a:pt x="510" y="17702"/>
                    <a:pt x="1950" y="19109"/>
                  </a:cubicBezTo>
                  <a:lnTo>
                    <a:pt x="11916" y="28821"/>
                  </a:lnTo>
                  <a:cubicBezTo>
                    <a:pt x="12713" y="29598"/>
                    <a:pt x="13078" y="30719"/>
                    <a:pt x="12889" y="31821"/>
                  </a:cubicBezTo>
                  <a:lnTo>
                    <a:pt x="10537" y="45534"/>
                  </a:lnTo>
                  <a:cubicBezTo>
                    <a:pt x="10199" y="47518"/>
                    <a:pt x="10996" y="49485"/>
                    <a:pt x="12626" y="50667"/>
                  </a:cubicBezTo>
                  <a:cubicBezTo>
                    <a:pt x="13544" y="51335"/>
                    <a:pt x="14620" y="51675"/>
                    <a:pt x="15703" y="51675"/>
                  </a:cubicBezTo>
                  <a:cubicBezTo>
                    <a:pt x="16537" y="51675"/>
                    <a:pt x="17376" y="51474"/>
                    <a:pt x="18150" y="51066"/>
                  </a:cubicBezTo>
                  <a:lnTo>
                    <a:pt x="30468" y="44591"/>
                  </a:lnTo>
                  <a:cubicBezTo>
                    <a:pt x="30961" y="44331"/>
                    <a:pt x="31503" y="44201"/>
                    <a:pt x="32045" y="44201"/>
                  </a:cubicBezTo>
                  <a:cubicBezTo>
                    <a:pt x="32586" y="44201"/>
                    <a:pt x="33128" y="44331"/>
                    <a:pt x="33621" y="44591"/>
                  </a:cubicBezTo>
                  <a:lnTo>
                    <a:pt x="45939" y="51066"/>
                  </a:lnTo>
                  <a:cubicBezTo>
                    <a:pt x="46692" y="51463"/>
                    <a:pt x="47532" y="51662"/>
                    <a:pt x="48373" y="51662"/>
                  </a:cubicBezTo>
                  <a:cubicBezTo>
                    <a:pt x="49460" y="51662"/>
                    <a:pt x="50551" y="51330"/>
                    <a:pt x="51463" y="50667"/>
                  </a:cubicBezTo>
                  <a:cubicBezTo>
                    <a:pt x="53093" y="49485"/>
                    <a:pt x="53890" y="47518"/>
                    <a:pt x="53552" y="45534"/>
                  </a:cubicBezTo>
                  <a:lnTo>
                    <a:pt x="52477" y="39279"/>
                  </a:lnTo>
                  <a:cubicBezTo>
                    <a:pt x="52399" y="38829"/>
                    <a:pt x="52009" y="38509"/>
                    <a:pt x="51565" y="38509"/>
                  </a:cubicBezTo>
                  <a:cubicBezTo>
                    <a:pt x="51513" y="38509"/>
                    <a:pt x="51459" y="38513"/>
                    <a:pt x="51406" y="38522"/>
                  </a:cubicBezTo>
                  <a:cubicBezTo>
                    <a:pt x="50899" y="38607"/>
                    <a:pt x="50562" y="39087"/>
                    <a:pt x="50649" y="39594"/>
                  </a:cubicBezTo>
                  <a:lnTo>
                    <a:pt x="51721" y="45848"/>
                  </a:lnTo>
                  <a:cubicBezTo>
                    <a:pt x="51944" y="47150"/>
                    <a:pt x="51440" y="48390"/>
                    <a:pt x="50372" y="49164"/>
                  </a:cubicBezTo>
                  <a:cubicBezTo>
                    <a:pt x="49770" y="49602"/>
                    <a:pt x="49083" y="49823"/>
                    <a:pt x="48389" y="49823"/>
                  </a:cubicBezTo>
                  <a:cubicBezTo>
                    <a:pt x="47853" y="49823"/>
                    <a:pt x="47312" y="49691"/>
                    <a:pt x="46803" y="49424"/>
                  </a:cubicBezTo>
                  <a:lnTo>
                    <a:pt x="34486" y="42949"/>
                  </a:lnTo>
                  <a:cubicBezTo>
                    <a:pt x="33723" y="42547"/>
                    <a:pt x="32884" y="42346"/>
                    <a:pt x="32045" y="42346"/>
                  </a:cubicBezTo>
                  <a:cubicBezTo>
                    <a:pt x="31206" y="42346"/>
                    <a:pt x="30367" y="42547"/>
                    <a:pt x="29603" y="42949"/>
                  </a:cubicBezTo>
                  <a:lnTo>
                    <a:pt x="17286" y="49424"/>
                  </a:lnTo>
                  <a:cubicBezTo>
                    <a:pt x="16777" y="49691"/>
                    <a:pt x="16236" y="49823"/>
                    <a:pt x="15700" y="49823"/>
                  </a:cubicBezTo>
                  <a:cubicBezTo>
                    <a:pt x="15006" y="49823"/>
                    <a:pt x="14319" y="49602"/>
                    <a:pt x="13717" y="49164"/>
                  </a:cubicBezTo>
                  <a:cubicBezTo>
                    <a:pt x="12649" y="48390"/>
                    <a:pt x="12145" y="47150"/>
                    <a:pt x="12369" y="45848"/>
                  </a:cubicBezTo>
                  <a:lnTo>
                    <a:pt x="14721" y="32135"/>
                  </a:lnTo>
                  <a:cubicBezTo>
                    <a:pt x="15011" y="30432"/>
                    <a:pt x="14447" y="28695"/>
                    <a:pt x="13210" y="27492"/>
                  </a:cubicBezTo>
                  <a:lnTo>
                    <a:pt x="3248" y="17777"/>
                  </a:lnTo>
                  <a:cubicBezTo>
                    <a:pt x="2302" y="16858"/>
                    <a:pt x="1981" y="15556"/>
                    <a:pt x="2390" y="14303"/>
                  </a:cubicBezTo>
                  <a:cubicBezTo>
                    <a:pt x="2795" y="13049"/>
                    <a:pt x="3819" y="12184"/>
                    <a:pt x="5124" y="11995"/>
                  </a:cubicBezTo>
                  <a:lnTo>
                    <a:pt x="18897" y="9994"/>
                  </a:lnTo>
                  <a:cubicBezTo>
                    <a:pt x="20604" y="9748"/>
                    <a:pt x="22081" y="8673"/>
                    <a:pt x="22848" y="7126"/>
                  </a:cubicBezTo>
                  <a:lnTo>
                    <a:pt x="25703" y="1340"/>
                  </a:lnTo>
                  <a:cubicBezTo>
                    <a:pt x="25930" y="881"/>
                    <a:pt x="25741" y="323"/>
                    <a:pt x="25281" y="96"/>
                  </a:cubicBezTo>
                  <a:cubicBezTo>
                    <a:pt x="25148" y="31"/>
                    <a:pt x="25007" y="0"/>
                    <a:pt x="248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6" name="Google Shape;1406;p30"/>
            <p:cNvSpPr/>
            <p:nvPr/>
          </p:nvSpPr>
          <p:spPr>
            <a:xfrm>
              <a:off x="3391500" y="18075"/>
              <a:ext cx="963625" cy="1123900"/>
            </a:xfrm>
            <a:custGeom>
              <a:avLst/>
              <a:gdLst/>
              <a:ahLst/>
              <a:cxnLst/>
              <a:rect l="l" t="t" r="r" b="b"/>
              <a:pathLst>
                <a:path w="38545" h="44956" extrusionOk="0">
                  <a:moveTo>
                    <a:pt x="6499" y="1"/>
                  </a:moveTo>
                  <a:cubicBezTo>
                    <a:pt x="4488" y="1"/>
                    <a:pt x="2687" y="1120"/>
                    <a:pt x="1795" y="2925"/>
                  </a:cubicBezTo>
                  <a:lnTo>
                    <a:pt x="227" y="6101"/>
                  </a:lnTo>
                  <a:cubicBezTo>
                    <a:pt x="1" y="6561"/>
                    <a:pt x="189" y="7118"/>
                    <a:pt x="649" y="7345"/>
                  </a:cubicBezTo>
                  <a:cubicBezTo>
                    <a:pt x="781" y="7410"/>
                    <a:pt x="921" y="7440"/>
                    <a:pt x="1058" y="7440"/>
                  </a:cubicBezTo>
                  <a:cubicBezTo>
                    <a:pt x="1401" y="7440"/>
                    <a:pt x="1731" y="7250"/>
                    <a:pt x="1893" y="6922"/>
                  </a:cubicBezTo>
                  <a:lnTo>
                    <a:pt x="3461" y="3745"/>
                  </a:lnTo>
                  <a:cubicBezTo>
                    <a:pt x="4045" y="2563"/>
                    <a:pt x="5181" y="1857"/>
                    <a:pt x="6499" y="1857"/>
                  </a:cubicBezTo>
                  <a:cubicBezTo>
                    <a:pt x="7820" y="1857"/>
                    <a:pt x="8956" y="2563"/>
                    <a:pt x="9540" y="3745"/>
                  </a:cubicBezTo>
                  <a:lnTo>
                    <a:pt x="15697" y="16226"/>
                  </a:lnTo>
                  <a:cubicBezTo>
                    <a:pt x="16464" y="17773"/>
                    <a:pt x="17941" y="18848"/>
                    <a:pt x="19648" y="19094"/>
                  </a:cubicBezTo>
                  <a:lnTo>
                    <a:pt x="33418" y="21095"/>
                  </a:lnTo>
                  <a:cubicBezTo>
                    <a:pt x="34726" y="21284"/>
                    <a:pt x="35750" y="22149"/>
                    <a:pt x="36155" y="23403"/>
                  </a:cubicBezTo>
                  <a:cubicBezTo>
                    <a:pt x="36564" y="24656"/>
                    <a:pt x="36243" y="25958"/>
                    <a:pt x="35297" y="26877"/>
                  </a:cubicBezTo>
                  <a:lnTo>
                    <a:pt x="25335" y="36592"/>
                  </a:lnTo>
                  <a:cubicBezTo>
                    <a:pt x="24098" y="37795"/>
                    <a:pt x="23534" y="39532"/>
                    <a:pt x="23825" y="41235"/>
                  </a:cubicBezTo>
                  <a:cubicBezTo>
                    <a:pt x="23825" y="41235"/>
                    <a:pt x="24331" y="44179"/>
                    <a:pt x="24331" y="44186"/>
                  </a:cubicBezTo>
                  <a:cubicBezTo>
                    <a:pt x="24407" y="44632"/>
                    <a:pt x="24810" y="44955"/>
                    <a:pt x="25252" y="44955"/>
                  </a:cubicBezTo>
                  <a:cubicBezTo>
                    <a:pt x="25302" y="44955"/>
                    <a:pt x="25352" y="44951"/>
                    <a:pt x="25403" y="44943"/>
                  </a:cubicBezTo>
                  <a:cubicBezTo>
                    <a:pt x="25910" y="44855"/>
                    <a:pt x="26247" y="44375"/>
                    <a:pt x="26160" y="43871"/>
                  </a:cubicBezTo>
                  <a:lnTo>
                    <a:pt x="25656" y="40921"/>
                  </a:lnTo>
                  <a:cubicBezTo>
                    <a:pt x="25467" y="39823"/>
                    <a:pt x="25832" y="38698"/>
                    <a:pt x="26629" y="37921"/>
                  </a:cubicBezTo>
                  <a:lnTo>
                    <a:pt x="36595" y="28209"/>
                  </a:lnTo>
                  <a:cubicBezTo>
                    <a:pt x="38035" y="26802"/>
                    <a:pt x="38545" y="24741"/>
                    <a:pt x="37923" y="22828"/>
                  </a:cubicBezTo>
                  <a:cubicBezTo>
                    <a:pt x="37301" y="20916"/>
                    <a:pt x="35675" y="19547"/>
                    <a:pt x="33685" y="19260"/>
                  </a:cubicBezTo>
                  <a:lnTo>
                    <a:pt x="19915" y="17256"/>
                  </a:lnTo>
                  <a:cubicBezTo>
                    <a:pt x="18813" y="17097"/>
                    <a:pt x="17857" y="16404"/>
                    <a:pt x="17363" y="15404"/>
                  </a:cubicBezTo>
                  <a:lnTo>
                    <a:pt x="11207" y="2925"/>
                  </a:lnTo>
                  <a:cubicBezTo>
                    <a:pt x="10314" y="1120"/>
                    <a:pt x="8513" y="1"/>
                    <a:pt x="64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CF5CA770-5711-8573-8561-33ED7DA128F7}"/>
              </a:ext>
            </a:extLst>
          </p:cNvPr>
          <p:cNvGrpSpPr/>
          <p:nvPr/>
        </p:nvGrpSpPr>
        <p:grpSpPr>
          <a:xfrm>
            <a:off x="722387" y="1269510"/>
            <a:ext cx="3533543" cy="2574497"/>
            <a:chOff x="1230437" y="901334"/>
            <a:chExt cx="3533543" cy="2574497"/>
          </a:xfrm>
        </p:grpSpPr>
        <p:grpSp>
          <p:nvGrpSpPr>
            <p:cNvPr id="3" name="مجموعة 2">
              <a:extLst>
                <a:ext uri="{FF2B5EF4-FFF2-40B4-BE49-F238E27FC236}">
                  <a16:creationId xmlns:a16="http://schemas.microsoft.com/office/drawing/2014/main" id="{F158A81E-E63A-CF9B-7F8C-21E4B225DF0B}"/>
                </a:ext>
              </a:extLst>
            </p:cNvPr>
            <p:cNvGrpSpPr/>
            <p:nvPr/>
          </p:nvGrpSpPr>
          <p:grpSpPr>
            <a:xfrm>
              <a:off x="1377245" y="1204767"/>
              <a:ext cx="2709333" cy="1952977"/>
              <a:chOff x="1343378" y="1264356"/>
              <a:chExt cx="2709333" cy="1952977"/>
            </a:xfrm>
          </p:grpSpPr>
          <p:cxnSp>
            <p:nvCxnSpPr>
              <p:cNvPr id="10" name="رابط مستقيم 9">
                <a:extLst>
                  <a:ext uri="{FF2B5EF4-FFF2-40B4-BE49-F238E27FC236}">
                    <a16:creationId xmlns:a16="http://schemas.microsoft.com/office/drawing/2014/main" id="{7DEB19F9-57D0-B766-0C1F-9A74990A9DC5}"/>
                  </a:ext>
                </a:extLst>
              </p:cNvPr>
              <p:cNvCxnSpPr/>
              <p:nvPr/>
            </p:nvCxnSpPr>
            <p:spPr>
              <a:xfrm flipH="1">
                <a:off x="1343378" y="1264356"/>
                <a:ext cx="2122311" cy="0"/>
              </a:xfrm>
              <a:prstGeom prst="line">
                <a:avLst/>
              </a:prstGeom>
              <a:ln w="28575">
                <a:solidFill>
                  <a:schemeClr val="tx2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رابط مستقيم 10">
                <a:extLst>
                  <a:ext uri="{FF2B5EF4-FFF2-40B4-BE49-F238E27FC236}">
                    <a16:creationId xmlns:a16="http://schemas.microsoft.com/office/drawing/2014/main" id="{88A23FB3-B381-6B3F-3F9F-4B9D2C6F6D7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546578" y="1264356"/>
                <a:ext cx="1919111" cy="1307394"/>
              </a:xfrm>
              <a:prstGeom prst="line">
                <a:avLst/>
              </a:prstGeom>
              <a:ln w="28575">
                <a:solidFill>
                  <a:schemeClr val="tx2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رابط مستقيم 11">
                <a:extLst>
                  <a:ext uri="{FF2B5EF4-FFF2-40B4-BE49-F238E27FC236}">
                    <a16:creationId xmlns:a16="http://schemas.microsoft.com/office/drawing/2014/main" id="{C682A28B-338C-A1E7-730C-9110BC400AF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465689" y="1264356"/>
                <a:ext cx="587022" cy="1952977"/>
              </a:xfrm>
              <a:prstGeom prst="line">
                <a:avLst/>
              </a:prstGeom>
              <a:ln w="28575">
                <a:solidFill>
                  <a:schemeClr val="tx2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" name="مربع نص 3">
              <a:extLst>
                <a:ext uri="{FF2B5EF4-FFF2-40B4-BE49-F238E27FC236}">
                  <a16:creationId xmlns:a16="http://schemas.microsoft.com/office/drawing/2014/main" id="{18CB55D1-501B-E745-172B-6E45346171E0}"/>
                </a:ext>
              </a:extLst>
            </p:cNvPr>
            <p:cNvSpPr txBox="1"/>
            <p:nvPr/>
          </p:nvSpPr>
          <p:spPr>
            <a:xfrm>
              <a:off x="3436215" y="901334"/>
              <a:ext cx="83537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OM" sz="2000" b="1" dirty="0">
                  <a:solidFill>
                    <a:schemeClr val="accent4">
                      <a:lumMod val="50000"/>
                    </a:schemeClr>
                  </a:solidFill>
                </a:rPr>
                <a:t>أ</a:t>
              </a:r>
              <a:endParaRPr lang="en-US" sz="2000" b="1" dirty="0">
                <a:solidFill>
                  <a:schemeClr val="accent4">
                    <a:lumMod val="50000"/>
                  </a:schemeClr>
                </a:solidFill>
              </a:endParaRPr>
            </a:p>
          </p:txBody>
        </p:sp>
        <p:sp>
          <p:nvSpPr>
            <p:cNvPr id="5" name="مربع نص 4">
              <a:extLst>
                <a:ext uri="{FF2B5EF4-FFF2-40B4-BE49-F238E27FC236}">
                  <a16:creationId xmlns:a16="http://schemas.microsoft.com/office/drawing/2014/main" id="{EAF56D4A-83EC-3478-024B-B1F6CC8525DC}"/>
                </a:ext>
              </a:extLst>
            </p:cNvPr>
            <p:cNvSpPr txBox="1"/>
            <p:nvPr/>
          </p:nvSpPr>
          <p:spPr>
            <a:xfrm>
              <a:off x="1230437" y="1113739"/>
              <a:ext cx="83537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OM" sz="2000" b="1" dirty="0">
                  <a:solidFill>
                    <a:schemeClr val="accent4">
                      <a:lumMod val="50000"/>
                    </a:schemeClr>
                  </a:solidFill>
                </a:rPr>
                <a:t>ب</a:t>
              </a:r>
              <a:endParaRPr lang="en-US" sz="2000" b="1" dirty="0">
                <a:solidFill>
                  <a:schemeClr val="accent4">
                    <a:lumMod val="50000"/>
                  </a:schemeClr>
                </a:solidFill>
              </a:endParaRPr>
            </a:p>
          </p:txBody>
        </p:sp>
        <p:sp>
          <p:nvSpPr>
            <p:cNvPr id="6" name="مربع نص 5">
              <a:extLst>
                <a:ext uri="{FF2B5EF4-FFF2-40B4-BE49-F238E27FC236}">
                  <a16:creationId xmlns:a16="http://schemas.microsoft.com/office/drawing/2014/main" id="{B8A503A0-7513-8A7E-CA79-91AD2CC732E8}"/>
                </a:ext>
              </a:extLst>
            </p:cNvPr>
            <p:cNvSpPr txBox="1"/>
            <p:nvPr/>
          </p:nvSpPr>
          <p:spPr>
            <a:xfrm>
              <a:off x="3928603" y="3075721"/>
              <a:ext cx="83537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OM" sz="2000" b="1" dirty="0">
                  <a:solidFill>
                    <a:schemeClr val="accent4">
                      <a:lumMod val="50000"/>
                    </a:schemeClr>
                  </a:solidFill>
                </a:rPr>
                <a:t>د</a:t>
              </a:r>
              <a:endParaRPr lang="en-US" sz="2000" b="1" dirty="0">
                <a:solidFill>
                  <a:schemeClr val="accent4">
                    <a:lumMod val="50000"/>
                  </a:schemeClr>
                </a:solidFill>
              </a:endParaRPr>
            </a:p>
          </p:txBody>
        </p:sp>
        <p:sp>
          <p:nvSpPr>
            <p:cNvPr id="7" name="مربع نص 6">
              <a:extLst>
                <a:ext uri="{FF2B5EF4-FFF2-40B4-BE49-F238E27FC236}">
                  <a16:creationId xmlns:a16="http://schemas.microsoft.com/office/drawing/2014/main" id="{C1C79726-D15D-FFC5-45C3-1C2305095DED}"/>
                </a:ext>
              </a:extLst>
            </p:cNvPr>
            <p:cNvSpPr txBox="1"/>
            <p:nvPr/>
          </p:nvSpPr>
          <p:spPr>
            <a:xfrm>
              <a:off x="1357103" y="2434842"/>
              <a:ext cx="83537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OM" sz="2000" b="1" dirty="0">
                  <a:solidFill>
                    <a:schemeClr val="accent4">
                      <a:lumMod val="50000"/>
                    </a:schemeClr>
                  </a:solidFill>
                </a:rPr>
                <a:t>ج</a:t>
              </a:r>
              <a:endParaRPr lang="en-US" sz="2000" b="1" dirty="0">
                <a:solidFill>
                  <a:schemeClr val="accent4">
                    <a:lumMod val="50000"/>
                  </a:schemeClr>
                </a:solidFill>
              </a:endParaRPr>
            </a:p>
          </p:txBody>
        </p:sp>
        <p:sp>
          <p:nvSpPr>
            <p:cNvPr id="8" name="قوس 7">
              <a:extLst>
                <a:ext uri="{FF2B5EF4-FFF2-40B4-BE49-F238E27FC236}">
                  <a16:creationId xmlns:a16="http://schemas.microsoft.com/office/drawing/2014/main" id="{A6BBD894-8953-28C9-09B3-569948579E82}"/>
                </a:ext>
              </a:extLst>
            </p:cNvPr>
            <p:cNvSpPr/>
            <p:nvPr/>
          </p:nvSpPr>
          <p:spPr>
            <a:xfrm rot="7024712">
              <a:off x="2980056" y="1200758"/>
              <a:ext cx="281868" cy="309618"/>
            </a:xfrm>
            <a:prstGeom prst="arc">
              <a:avLst>
                <a:gd name="adj1" fmla="val 21361477"/>
                <a:gd name="adj2" fmla="val 7308464"/>
              </a:avLst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قوس 8">
              <a:extLst>
                <a:ext uri="{FF2B5EF4-FFF2-40B4-BE49-F238E27FC236}">
                  <a16:creationId xmlns:a16="http://schemas.microsoft.com/office/drawing/2014/main" id="{3A00721F-6227-B4C5-2724-3D3DE2803377}"/>
                </a:ext>
              </a:extLst>
            </p:cNvPr>
            <p:cNvSpPr/>
            <p:nvPr/>
          </p:nvSpPr>
          <p:spPr>
            <a:xfrm rot="4432473">
              <a:off x="3338464" y="1225757"/>
              <a:ext cx="281868" cy="309618"/>
            </a:xfrm>
            <a:prstGeom prst="arc">
              <a:avLst>
                <a:gd name="adj1" fmla="val 20377070"/>
                <a:gd name="adj2" fmla="val 7361200"/>
              </a:avLst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B050"/>
                </a:solidFill>
              </a:endParaRPr>
            </a:p>
          </p:txBody>
        </p:sp>
      </p:grp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88F99154-1CB1-4FA8-084F-F6BCAF27E927}"/>
              </a:ext>
            </a:extLst>
          </p:cNvPr>
          <p:cNvSpPr txBox="1"/>
          <p:nvPr/>
        </p:nvSpPr>
        <p:spPr>
          <a:xfrm>
            <a:off x="3480685" y="1104381"/>
            <a:ext cx="51406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OM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تلتقي القطعتين المستقيمتين (أ ج) و ( أ ب ) في النقطة أ</a:t>
            </a:r>
          </a:p>
          <a:p>
            <a:pPr algn="ctr"/>
            <a:r>
              <a:rPr lang="ar-OM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لتكون زاوية يمكن تسميتها بطريقتين مختلفتين </a:t>
            </a:r>
            <a:endParaRPr lang="en-US" sz="2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4" name="مجموعة 13">
            <a:extLst>
              <a:ext uri="{FF2B5EF4-FFF2-40B4-BE49-F238E27FC236}">
                <a16:creationId xmlns:a16="http://schemas.microsoft.com/office/drawing/2014/main" id="{30585FF0-457E-90E0-6AB2-8943CD2B7E16}"/>
              </a:ext>
            </a:extLst>
          </p:cNvPr>
          <p:cNvGrpSpPr/>
          <p:nvPr/>
        </p:nvGrpSpPr>
        <p:grpSpPr>
          <a:xfrm>
            <a:off x="6136707" y="1812267"/>
            <a:ext cx="1241778" cy="845046"/>
            <a:chOff x="6136707" y="1812267"/>
            <a:chExt cx="1241778" cy="845046"/>
          </a:xfrm>
        </p:grpSpPr>
        <p:sp>
          <p:nvSpPr>
            <p:cNvPr id="15" name="مستطيل: زوايا مستديرة 14">
              <a:extLst>
                <a:ext uri="{FF2B5EF4-FFF2-40B4-BE49-F238E27FC236}">
                  <a16:creationId xmlns:a16="http://schemas.microsoft.com/office/drawing/2014/main" id="{4F4CA3C8-E786-98F8-BD98-9043C74C5264}"/>
                </a:ext>
              </a:extLst>
            </p:cNvPr>
            <p:cNvSpPr/>
            <p:nvPr/>
          </p:nvSpPr>
          <p:spPr>
            <a:xfrm>
              <a:off x="6136707" y="1906473"/>
              <a:ext cx="1241778" cy="750840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OM" sz="2800" b="1" dirty="0">
                  <a:solidFill>
                    <a:srgbClr val="FF0000"/>
                  </a:solidFill>
                </a:rPr>
                <a:t>ب أ ج </a:t>
              </a:r>
              <a:endParaRPr lang="en-US" sz="2800" b="1" dirty="0">
                <a:solidFill>
                  <a:srgbClr val="FF0000"/>
                </a:solidFill>
              </a:endParaRPr>
            </a:p>
          </p:txBody>
        </p:sp>
        <p:sp>
          <p:nvSpPr>
            <p:cNvPr id="16" name="مربع نص 15">
              <a:extLst>
                <a:ext uri="{FF2B5EF4-FFF2-40B4-BE49-F238E27FC236}">
                  <a16:creationId xmlns:a16="http://schemas.microsoft.com/office/drawing/2014/main" id="{7E2B133F-66C3-5C42-3589-BABC2BA09D31}"/>
                </a:ext>
              </a:extLst>
            </p:cNvPr>
            <p:cNvSpPr txBox="1"/>
            <p:nvPr/>
          </p:nvSpPr>
          <p:spPr>
            <a:xfrm>
              <a:off x="6555245" y="1812267"/>
              <a:ext cx="4741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OM" sz="1800" b="1" dirty="0">
                  <a:solidFill>
                    <a:srgbClr val="FF0000"/>
                  </a:solidFill>
                </a:rPr>
                <a:t>8</a:t>
              </a:r>
              <a:endParaRPr lang="en-US" sz="18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7" name="مجموعة 16">
            <a:extLst>
              <a:ext uri="{FF2B5EF4-FFF2-40B4-BE49-F238E27FC236}">
                <a16:creationId xmlns:a16="http://schemas.microsoft.com/office/drawing/2014/main" id="{263D02F1-B0A1-B6CA-DE4A-E5CE06486708}"/>
              </a:ext>
            </a:extLst>
          </p:cNvPr>
          <p:cNvGrpSpPr/>
          <p:nvPr/>
        </p:nvGrpSpPr>
        <p:grpSpPr>
          <a:xfrm>
            <a:off x="4733346" y="1817019"/>
            <a:ext cx="1241778" cy="841494"/>
            <a:chOff x="6136707" y="1815819"/>
            <a:chExt cx="1241778" cy="841494"/>
          </a:xfrm>
        </p:grpSpPr>
        <p:sp>
          <p:nvSpPr>
            <p:cNvPr id="18" name="مستطيل: زوايا مستديرة 17">
              <a:extLst>
                <a:ext uri="{FF2B5EF4-FFF2-40B4-BE49-F238E27FC236}">
                  <a16:creationId xmlns:a16="http://schemas.microsoft.com/office/drawing/2014/main" id="{80D59EF0-DF04-6C78-FF51-81558CB44E2D}"/>
                </a:ext>
              </a:extLst>
            </p:cNvPr>
            <p:cNvSpPr/>
            <p:nvPr/>
          </p:nvSpPr>
          <p:spPr>
            <a:xfrm>
              <a:off x="6136707" y="1906473"/>
              <a:ext cx="1241778" cy="750840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OM" sz="2800" b="1" dirty="0">
                  <a:solidFill>
                    <a:srgbClr val="FF0000"/>
                  </a:solidFill>
                </a:rPr>
                <a:t>ج أ ب </a:t>
              </a:r>
              <a:endParaRPr lang="en-US" sz="2800" b="1" dirty="0">
                <a:solidFill>
                  <a:srgbClr val="FF0000"/>
                </a:solidFill>
              </a:endParaRPr>
            </a:p>
          </p:txBody>
        </p:sp>
        <p:sp>
          <p:nvSpPr>
            <p:cNvPr id="19" name="مربع نص 18">
              <a:extLst>
                <a:ext uri="{FF2B5EF4-FFF2-40B4-BE49-F238E27FC236}">
                  <a16:creationId xmlns:a16="http://schemas.microsoft.com/office/drawing/2014/main" id="{D0DF89A8-119C-5398-4FC2-62811994A805}"/>
                </a:ext>
              </a:extLst>
            </p:cNvPr>
            <p:cNvSpPr txBox="1"/>
            <p:nvPr/>
          </p:nvSpPr>
          <p:spPr>
            <a:xfrm>
              <a:off x="6594474" y="1815819"/>
              <a:ext cx="4741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OM" sz="1800" b="1" dirty="0">
                  <a:solidFill>
                    <a:srgbClr val="FF0000"/>
                  </a:solidFill>
                </a:rPr>
                <a:t>8</a:t>
              </a:r>
              <a:endParaRPr lang="en-US" sz="18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B13A23FE-F57C-BAF1-16E7-67F2A0CDB047}"/>
              </a:ext>
            </a:extLst>
          </p:cNvPr>
          <p:cNvSpPr txBox="1"/>
          <p:nvPr/>
        </p:nvSpPr>
        <p:spPr>
          <a:xfrm>
            <a:off x="3359645" y="2813892"/>
            <a:ext cx="52309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OM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كما تلتقي القطعتين المستقيمتين (أ ج) و ( أ د ) في النقطة أ</a:t>
            </a:r>
          </a:p>
          <a:p>
            <a:pPr algn="ctr"/>
            <a:r>
              <a:rPr lang="ar-OM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لتكون زاوية يمكن تسميتها بطريقتين مختلفتين </a:t>
            </a:r>
            <a:endParaRPr lang="en-US" sz="2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21" name="مجموعة 20">
            <a:extLst>
              <a:ext uri="{FF2B5EF4-FFF2-40B4-BE49-F238E27FC236}">
                <a16:creationId xmlns:a16="http://schemas.microsoft.com/office/drawing/2014/main" id="{6C54419F-05C9-F71A-75B0-A3E44E862669}"/>
              </a:ext>
            </a:extLst>
          </p:cNvPr>
          <p:cNvGrpSpPr/>
          <p:nvPr/>
        </p:nvGrpSpPr>
        <p:grpSpPr>
          <a:xfrm>
            <a:off x="6136707" y="3492491"/>
            <a:ext cx="1241778" cy="827230"/>
            <a:chOff x="6136707" y="1830083"/>
            <a:chExt cx="1241778" cy="827230"/>
          </a:xfrm>
        </p:grpSpPr>
        <p:sp>
          <p:nvSpPr>
            <p:cNvPr id="22" name="مستطيل: زوايا مستديرة 21">
              <a:extLst>
                <a:ext uri="{FF2B5EF4-FFF2-40B4-BE49-F238E27FC236}">
                  <a16:creationId xmlns:a16="http://schemas.microsoft.com/office/drawing/2014/main" id="{58F22252-03A2-87B7-7E09-7D435245E34F}"/>
                </a:ext>
              </a:extLst>
            </p:cNvPr>
            <p:cNvSpPr/>
            <p:nvPr/>
          </p:nvSpPr>
          <p:spPr>
            <a:xfrm>
              <a:off x="6136707" y="1906473"/>
              <a:ext cx="1241778" cy="750840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OM" sz="2800" b="1" dirty="0">
                  <a:solidFill>
                    <a:srgbClr val="00B050"/>
                  </a:solidFill>
                </a:rPr>
                <a:t>ج أ د</a:t>
              </a:r>
              <a:endParaRPr lang="en-US" sz="2800" b="1" dirty="0">
                <a:solidFill>
                  <a:srgbClr val="00B050"/>
                </a:solidFill>
              </a:endParaRPr>
            </a:p>
          </p:txBody>
        </p:sp>
        <p:sp>
          <p:nvSpPr>
            <p:cNvPr id="23" name="مربع نص 22">
              <a:extLst>
                <a:ext uri="{FF2B5EF4-FFF2-40B4-BE49-F238E27FC236}">
                  <a16:creationId xmlns:a16="http://schemas.microsoft.com/office/drawing/2014/main" id="{9F4E0D8B-1193-F6F5-C7B0-65349049D786}"/>
                </a:ext>
              </a:extLst>
            </p:cNvPr>
            <p:cNvSpPr txBox="1"/>
            <p:nvPr/>
          </p:nvSpPr>
          <p:spPr>
            <a:xfrm>
              <a:off x="6483166" y="1830083"/>
              <a:ext cx="4741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OM" sz="1800" b="1" dirty="0">
                  <a:solidFill>
                    <a:srgbClr val="00B050"/>
                  </a:solidFill>
                </a:rPr>
                <a:t>8</a:t>
              </a:r>
              <a:endParaRPr lang="en-US" sz="1800" b="1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24" name="مجموعة 23">
            <a:extLst>
              <a:ext uri="{FF2B5EF4-FFF2-40B4-BE49-F238E27FC236}">
                <a16:creationId xmlns:a16="http://schemas.microsoft.com/office/drawing/2014/main" id="{310F0451-7C45-06D4-C0F0-82968C40AA48}"/>
              </a:ext>
            </a:extLst>
          </p:cNvPr>
          <p:cNvGrpSpPr/>
          <p:nvPr/>
        </p:nvGrpSpPr>
        <p:grpSpPr>
          <a:xfrm>
            <a:off x="4734321" y="3492491"/>
            <a:ext cx="1241778" cy="827230"/>
            <a:chOff x="6136707" y="1830083"/>
            <a:chExt cx="1241778" cy="827230"/>
          </a:xfrm>
        </p:grpSpPr>
        <p:sp>
          <p:nvSpPr>
            <p:cNvPr id="25" name="مستطيل: زوايا مستديرة 24">
              <a:extLst>
                <a:ext uri="{FF2B5EF4-FFF2-40B4-BE49-F238E27FC236}">
                  <a16:creationId xmlns:a16="http://schemas.microsoft.com/office/drawing/2014/main" id="{44165DDE-F51F-A946-A200-5433F43ADFB0}"/>
                </a:ext>
              </a:extLst>
            </p:cNvPr>
            <p:cNvSpPr/>
            <p:nvPr/>
          </p:nvSpPr>
          <p:spPr>
            <a:xfrm>
              <a:off x="6136707" y="1906473"/>
              <a:ext cx="1241778" cy="750840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OM" sz="2800" b="1" dirty="0">
                  <a:solidFill>
                    <a:srgbClr val="00B050"/>
                  </a:solidFill>
                </a:rPr>
                <a:t>د أ ج</a:t>
              </a:r>
              <a:endParaRPr lang="en-US" sz="2800" b="1" dirty="0">
                <a:solidFill>
                  <a:srgbClr val="00B050"/>
                </a:solidFill>
              </a:endParaRPr>
            </a:p>
          </p:txBody>
        </p:sp>
        <p:sp>
          <p:nvSpPr>
            <p:cNvPr id="26" name="مربع نص 25">
              <a:extLst>
                <a:ext uri="{FF2B5EF4-FFF2-40B4-BE49-F238E27FC236}">
                  <a16:creationId xmlns:a16="http://schemas.microsoft.com/office/drawing/2014/main" id="{7CCB2D3F-CF88-D9C4-57F4-57CA932F1FAE}"/>
                </a:ext>
              </a:extLst>
            </p:cNvPr>
            <p:cNvSpPr txBox="1"/>
            <p:nvPr/>
          </p:nvSpPr>
          <p:spPr>
            <a:xfrm>
              <a:off x="6574310" y="1830083"/>
              <a:ext cx="4741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OM" sz="1800" b="1" dirty="0">
                  <a:solidFill>
                    <a:srgbClr val="00B050"/>
                  </a:solidFill>
                </a:rPr>
                <a:t>8</a:t>
              </a:r>
              <a:endParaRPr lang="en-US" sz="1800" b="1" dirty="0">
                <a:solidFill>
                  <a:srgbClr val="00B050"/>
                </a:solidFill>
              </a:endParaRPr>
            </a:p>
          </p:txBody>
        </p:sp>
      </p:grpSp>
      <p:sp>
        <p:nvSpPr>
          <p:cNvPr id="27" name="مربع نص 26">
            <a:extLst>
              <a:ext uri="{FF2B5EF4-FFF2-40B4-BE49-F238E27FC236}">
                <a16:creationId xmlns:a16="http://schemas.microsoft.com/office/drawing/2014/main" id="{4C2F708F-E822-A656-4349-1A44CE375866}"/>
              </a:ext>
            </a:extLst>
          </p:cNvPr>
          <p:cNvSpPr txBox="1"/>
          <p:nvPr/>
        </p:nvSpPr>
        <p:spPr>
          <a:xfrm>
            <a:off x="1251937" y="3074565"/>
            <a:ext cx="13433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OM" sz="1800" dirty="0">
                <a:solidFill>
                  <a:srgbClr val="C00000"/>
                </a:solidFill>
                <a:cs typeface="PT Bold Heading" panose="02010400000000000000" pitchFamily="2" charset="-78"/>
              </a:rPr>
              <a:t>الشكل (1)</a:t>
            </a:r>
            <a:endParaRPr lang="en-US" sz="1800" dirty="0">
              <a:solidFill>
                <a:srgbClr val="C00000"/>
              </a:solidFill>
              <a:cs typeface="PT Bold Heading" panose="02010400000000000000" pitchFamily="2" charset="-7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conomics Lesson for Pre-K by Slidesgo">
  <a:themeElements>
    <a:clrScheme name="Simple Light">
      <a:dk1>
        <a:srgbClr val="6C3D7C"/>
      </a:dk1>
      <a:lt1>
        <a:srgbClr val="F8F6F1"/>
      </a:lt1>
      <a:dk2>
        <a:srgbClr val="FDE5E9"/>
      </a:dk2>
      <a:lt2>
        <a:srgbClr val="F37A91"/>
      </a:lt2>
      <a:accent1>
        <a:srgbClr val="7F4792"/>
      </a:accent1>
      <a:accent2>
        <a:srgbClr val="BDE7F9"/>
      </a:accent2>
      <a:accent3>
        <a:srgbClr val="B3F2C7"/>
      </a:accent3>
      <a:accent4>
        <a:srgbClr val="FFD870"/>
      </a:accent4>
      <a:accent5>
        <a:srgbClr val="FFA770"/>
      </a:accent5>
      <a:accent6>
        <a:srgbClr val="E6866F"/>
      </a:accent6>
      <a:hlink>
        <a:srgbClr val="6C3D7C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