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9144000" cy="6858000" type="screen4x3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5" d="100"/>
          <a:sy n="85" d="100"/>
        </p:scale>
        <p:origin x="-151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3E78F-3129-4729-B057-E0A56421B18C}" type="datetimeFigureOut">
              <a:rPr lang="ar-OM" smtClean="0"/>
              <a:t>18/01/1439</a:t>
            </a:fld>
            <a:endParaRPr lang="ar-OM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433E-24A1-4BC3-804D-22DA5CE2EF25}" type="slidenum">
              <a:rPr lang="ar-OM" smtClean="0"/>
              <a:t>‹#›</a:t>
            </a:fld>
            <a:endParaRPr lang="ar-OM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3E78F-3129-4729-B057-E0A56421B18C}" type="datetimeFigureOut">
              <a:rPr lang="ar-OM" smtClean="0"/>
              <a:t>18/01/1439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433E-24A1-4BC3-804D-22DA5CE2EF25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3E78F-3129-4729-B057-E0A56421B18C}" type="datetimeFigureOut">
              <a:rPr lang="ar-OM" smtClean="0"/>
              <a:t>18/01/1439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433E-24A1-4BC3-804D-22DA5CE2EF25}" type="slidenum">
              <a:rPr lang="ar-OM" smtClean="0"/>
              <a:t>‹#›</a:t>
            </a:fld>
            <a:endParaRPr lang="ar-OM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3E78F-3129-4729-B057-E0A56421B18C}" type="datetimeFigureOut">
              <a:rPr lang="ar-OM" smtClean="0"/>
              <a:t>18/01/1439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433E-24A1-4BC3-804D-22DA5CE2EF25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3E78F-3129-4729-B057-E0A56421B18C}" type="datetimeFigureOut">
              <a:rPr lang="ar-OM" smtClean="0"/>
              <a:t>18/01/1439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433E-24A1-4BC3-804D-22DA5CE2EF25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3E78F-3129-4729-B057-E0A56421B18C}" type="datetimeFigureOut">
              <a:rPr lang="ar-OM" smtClean="0"/>
              <a:t>18/01/1439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433E-24A1-4BC3-804D-22DA5CE2EF25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3E78F-3129-4729-B057-E0A56421B18C}" type="datetimeFigureOut">
              <a:rPr lang="ar-OM" smtClean="0"/>
              <a:t>18/01/1439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433E-24A1-4BC3-804D-22DA5CE2EF25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3E78F-3129-4729-B057-E0A56421B18C}" type="datetimeFigureOut">
              <a:rPr lang="ar-OM" smtClean="0"/>
              <a:t>18/01/1439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433E-24A1-4BC3-804D-22DA5CE2EF25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3E78F-3129-4729-B057-E0A56421B18C}" type="datetimeFigureOut">
              <a:rPr lang="ar-OM" smtClean="0"/>
              <a:t>18/01/1439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668433E-24A1-4BC3-804D-22DA5CE2EF25}" type="slidenum">
              <a:rPr lang="ar-OM" smtClean="0"/>
              <a:t>‹#›</a:t>
            </a:fld>
            <a:endParaRPr lang="ar-OM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3E78F-3129-4729-B057-E0A56421B18C}" type="datetimeFigureOut">
              <a:rPr lang="ar-OM" smtClean="0"/>
              <a:t>18/01/1439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433E-24A1-4BC3-804D-22DA5CE2EF25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3E78F-3129-4729-B057-E0A56421B18C}" type="datetimeFigureOut">
              <a:rPr lang="ar-OM" smtClean="0"/>
              <a:t>18/01/1439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433E-24A1-4BC3-804D-22DA5CE2EF25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AE3E78F-3129-4729-B057-E0A56421B18C}" type="datetimeFigureOut">
              <a:rPr lang="ar-OM" smtClean="0"/>
              <a:t>18/01/1439</a:t>
            </a:fld>
            <a:endParaRPr lang="ar-OM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668433E-24A1-4BC3-804D-22DA5CE2EF25}" type="slidenum">
              <a:rPr lang="ar-OM" smtClean="0"/>
              <a:t>‹#›</a:t>
            </a:fld>
            <a:endParaRPr lang="ar-OM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com/url?sa=i&amp;rct=j&amp;q=&amp;esrc=s&amp;source=images&amp;cd=&amp;cad=rja&amp;uact=8&amp;ved=0ahUKEwilicTIyeDWAhXEPxoKHQDmDi4QjRwIBw&amp;url=https%3A%2F%2Fwww.youtube.com%2Fwatch%3Fv%3DOQ56OsY97n8&amp;psig=AOvVaw0Xbpqz-eXe7yq_TupIzxi2&amp;ust=1507536514862784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2" Type="http://schemas.openxmlformats.org/officeDocument/2006/relationships/hyperlink" Target="http://3ziz.net/blog/wp-content/uploads/2015/08/i3-3220-1280x1024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oogle.com/url?sa=i&amp;rct=j&amp;q=&amp;esrc=s&amp;source=images&amp;cd=&amp;cad=rja&amp;uact=8&amp;ved=0ahUKEwimrrCWyuDWAhVGlxoKHdiWDCUQjRwIBw&amp;url=http%3A%2F%2Fwww.reviewzat.com%2Far%2Farticles%2F1483%2Fi-read-the-specs-but-still-can-t-get-a-thing-arabic&amp;psig=AOvVaw0Xbpqz-eXe7yq_TupIzxi2&amp;ust=1507536514862784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s://www.google.com/url?sa=i&amp;rct=j&amp;q=&amp;esrc=s&amp;source=images&amp;cd=&amp;cad=rja&amp;uact=8&amp;ved=0ahUKEwjx89_vyeDWAhWLBBoKHWIEASoQjRwIBw&amp;url=https%3A%2F%2Fwww.mwave.com.au%2Fproduct%2Fkingston-valueram-16gb-1x-16gb-ddr4-2133mhz-memory-ab81274&amp;psig=AOvVaw0Xbpqz-eXe7yq_TupIzxi2&amp;ust=1507536514862784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نتيجة بحث الصور عن الحاسوب الشخصي ومواصفاته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810" y="2132856"/>
            <a:ext cx="4572000" cy="3429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ربع نص 3"/>
          <p:cNvSpPr txBox="1"/>
          <p:nvPr/>
        </p:nvSpPr>
        <p:spPr>
          <a:xfrm>
            <a:off x="1043608" y="744030"/>
            <a:ext cx="7518405" cy="923330"/>
          </a:xfrm>
          <a:prstGeom prst="rect">
            <a:avLst/>
          </a:prstGeom>
          <a:noFill/>
        </p:spPr>
        <p:txBody>
          <a:bodyPr wrap="non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OM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أسس </a:t>
            </a:r>
            <a:r>
              <a:rPr lang="ar-OM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إختيار</a:t>
            </a:r>
            <a:r>
              <a:rPr lang="ar-OM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الحاسوب الشخصي</a:t>
            </a:r>
            <a:endParaRPr lang="ar-OM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193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043608" y="1196752"/>
            <a:ext cx="70922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OM" sz="2400" dirty="0" smtClean="0"/>
          </a:p>
          <a:p>
            <a:r>
              <a:rPr lang="ar-OM" sz="2400" dirty="0" smtClean="0"/>
              <a:t>دعونا </a:t>
            </a:r>
            <a:r>
              <a:rPr lang="ar-OM" sz="2400" dirty="0"/>
              <a:t>بداية نذكر أهم الأمور التي يجب أن يهتم بها من يريد أن يقتني جهاز كمبيوتر جديد، وهي</a:t>
            </a:r>
            <a:r>
              <a:rPr lang="ar-OM" sz="2400" dirty="0" smtClean="0"/>
              <a:t>:</a:t>
            </a:r>
          </a:p>
          <a:p>
            <a:endParaRPr lang="ar-OM" sz="2400" dirty="0"/>
          </a:p>
          <a:p>
            <a:endParaRPr lang="ar-OM" sz="2400" dirty="0"/>
          </a:p>
          <a:p>
            <a:r>
              <a:rPr lang="ar-OM" sz="2400" dirty="0"/>
              <a:t>المعالج </a:t>
            </a:r>
            <a:r>
              <a:rPr lang="ar-OM" sz="2400" dirty="0" smtClean="0"/>
              <a:t>(</a:t>
            </a:r>
            <a:r>
              <a:rPr lang="en-US" sz="2400" dirty="0" smtClean="0"/>
              <a:t>((Processor</a:t>
            </a:r>
            <a:r>
              <a:rPr lang="en-US" sz="2400" dirty="0"/>
              <a:t>)</a:t>
            </a:r>
          </a:p>
          <a:p>
            <a:r>
              <a:rPr lang="ar-OM" sz="2400" dirty="0"/>
              <a:t>الذاكر العشوائية </a:t>
            </a:r>
            <a:r>
              <a:rPr lang="ar-OM" sz="2400" dirty="0" smtClean="0"/>
              <a:t>(</a:t>
            </a:r>
            <a:r>
              <a:rPr lang="en-US" sz="2400" dirty="0" smtClean="0"/>
              <a:t>((RAM</a:t>
            </a:r>
            <a:r>
              <a:rPr lang="en-US" sz="2400" dirty="0"/>
              <a:t>)</a:t>
            </a:r>
          </a:p>
          <a:p>
            <a:r>
              <a:rPr lang="ar-OM" sz="2400" dirty="0"/>
              <a:t>مساحة التخزين </a:t>
            </a:r>
            <a:r>
              <a:rPr lang="ar-OM" sz="2400" dirty="0" smtClean="0"/>
              <a:t>(</a:t>
            </a:r>
            <a:r>
              <a:rPr lang="en-US" sz="2400" dirty="0" smtClean="0"/>
              <a:t> ((Hard desk</a:t>
            </a:r>
            <a:r>
              <a:rPr lang="en-US" sz="2400" dirty="0"/>
              <a:t>)</a:t>
            </a:r>
            <a:r>
              <a:rPr lang="en-US" sz="2400" dirty="0" smtClean="0"/>
              <a:t> </a:t>
            </a:r>
          </a:p>
          <a:p>
            <a:r>
              <a:rPr lang="ar-OM" sz="2400" dirty="0" smtClean="0"/>
              <a:t>السرعة (</a:t>
            </a:r>
            <a:r>
              <a:rPr lang="en-US" sz="2400" dirty="0" smtClean="0"/>
              <a:t> ((Speed)</a:t>
            </a:r>
          </a:p>
          <a:p>
            <a:r>
              <a:rPr lang="ar-OM" sz="2400" dirty="0" smtClean="0"/>
              <a:t>بطاقة </a:t>
            </a:r>
            <a:r>
              <a:rPr lang="ar-OM" sz="2400" dirty="0"/>
              <a:t>الشاشة (</a:t>
            </a:r>
            <a:r>
              <a:rPr lang="en-US" sz="2400" dirty="0" smtClean="0"/>
              <a:t>VGA</a:t>
            </a:r>
            <a:r>
              <a:rPr lang="en-US" sz="2400" dirty="0"/>
              <a:t> )</a:t>
            </a:r>
            <a:r>
              <a:rPr lang="en-US" sz="2400" dirty="0" smtClean="0"/>
              <a:t> </a:t>
            </a:r>
            <a:r>
              <a:rPr lang="ar-OM" sz="2400" dirty="0" smtClean="0"/>
              <a:t> ))</a:t>
            </a:r>
            <a:endParaRPr lang="en-US" sz="2400" dirty="0"/>
          </a:p>
          <a:p>
            <a:r>
              <a:rPr lang="ar-OM" sz="2400" dirty="0"/>
              <a:t>حجم </a:t>
            </a:r>
            <a:r>
              <a:rPr lang="ar-OM" sz="2400" dirty="0" smtClean="0"/>
              <a:t>الشاشة (( اللاب </a:t>
            </a:r>
            <a:r>
              <a:rPr lang="ar-OM" sz="2400" dirty="0" err="1" smtClean="0"/>
              <a:t>توبات</a:t>
            </a:r>
            <a:r>
              <a:rPr lang="ar-OM" sz="2400" dirty="0" smtClean="0"/>
              <a:t> ))</a:t>
            </a:r>
            <a:endParaRPr lang="ar-OM" sz="2400" dirty="0"/>
          </a:p>
        </p:txBody>
      </p:sp>
      <p:pic>
        <p:nvPicPr>
          <p:cNvPr id="5" name="Picture 2" descr="معالج i3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5" t="16206" r="8636" b="20148"/>
          <a:stretch/>
        </p:blipFill>
        <p:spPr bwMode="auto">
          <a:xfrm>
            <a:off x="231936" y="2060848"/>
            <a:ext cx="2731175" cy="161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صورة ذات صلة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61" b="20576"/>
          <a:stretch/>
        </p:blipFill>
        <p:spPr bwMode="auto">
          <a:xfrm>
            <a:off x="395536" y="3861048"/>
            <a:ext cx="3346406" cy="207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نتيجة بحث الصور عن الحاسوب الشخصي ومواصفاته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4" b="19552"/>
          <a:stretch/>
        </p:blipFill>
        <p:spPr bwMode="auto">
          <a:xfrm>
            <a:off x="7021003" y="195156"/>
            <a:ext cx="1989632" cy="113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ربع نص 5"/>
          <p:cNvSpPr txBox="1"/>
          <p:nvPr/>
        </p:nvSpPr>
        <p:spPr>
          <a:xfrm>
            <a:off x="1979712" y="319624"/>
            <a:ext cx="5044986" cy="707886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r-OM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أهم مواصفات جهاز الحاسوب</a:t>
            </a:r>
            <a:endParaRPr lang="ar-OM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7887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تمرين 1</a:t>
            </a:r>
            <a:endParaRPr lang="ar-OM" b="1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6016776"/>
              </p:ext>
            </p:extLst>
          </p:nvPr>
        </p:nvGraphicFramePr>
        <p:xfrm>
          <a:off x="539552" y="2204864"/>
          <a:ext cx="8229600" cy="22250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OM" dirty="0" smtClean="0"/>
                        <a:t>الوصف 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 smtClean="0"/>
                        <a:t>المكون</a:t>
                      </a:r>
                      <a:endParaRPr lang="ar-OM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Dual-core intel core i5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2.5 GHz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13.3 LED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500 GB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4 GB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551900"/>
              </p:ext>
            </p:extLst>
          </p:nvPr>
        </p:nvGraphicFramePr>
        <p:xfrm>
          <a:off x="494947" y="4943420"/>
          <a:ext cx="8136905" cy="79208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27381"/>
                <a:gridCol w="1627381"/>
                <a:gridCol w="1627381"/>
                <a:gridCol w="1627381"/>
                <a:gridCol w="1627381"/>
              </a:tblGrid>
              <a:tr h="792088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مساحة</a:t>
                      </a:r>
                      <a:r>
                        <a:rPr lang="ar-SA" baseline="0" dirty="0" smtClean="0"/>
                        <a:t> التخزين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المعالج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الذاكرة العشوائية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نوع الشاشة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السرعة</a:t>
                      </a:r>
                      <a:endParaRPr lang="ar-OM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 descr="نتيجة بحث الصور عن الحاسوب الشخصي ومواصفات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908720"/>
            <a:ext cx="1872208" cy="11233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315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5400" b="1" dirty="0" smtClean="0"/>
              <a:t>تمرين 2</a:t>
            </a:r>
            <a:endParaRPr lang="ar-OM" sz="5400" b="1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0794077"/>
              </p:ext>
            </p:extLst>
          </p:nvPr>
        </p:nvGraphicFramePr>
        <p:xfrm>
          <a:off x="539552" y="2204864"/>
          <a:ext cx="8229600" cy="22250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OM" dirty="0" smtClean="0"/>
                        <a:t>الوصف 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 smtClean="0"/>
                        <a:t>المكون</a:t>
                      </a:r>
                      <a:endParaRPr lang="ar-OM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Dual-core intel core i7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16 </a:t>
                      </a:r>
                      <a:r>
                        <a:rPr lang="en-US" dirty="0" smtClean="0"/>
                        <a:t>GB</a:t>
                      </a:r>
                      <a:endParaRPr lang="ar-OM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TB2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2.26 GHz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USB3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943267"/>
              </p:ext>
            </p:extLst>
          </p:nvPr>
        </p:nvGraphicFramePr>
        <p:xfrm>
          <a:off x="1979712" y="5445224"/>
          <a:ext cx="6096000" cy="6400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مساحة</a:t>
                      </a:r>
                      <a:r>
                        <a:rPr lang="ar-SA" baseline="0" dirty="0" smtClean="0"/>
                        <a:t> التخزين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المعالج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الذاكرة العشوائية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المناف</a:t>
                      </a:r>
                      <a:r>
                        <a:rPr lang="ar-SA" dirty="0" smtClean="0"/>
                        <a:t>ذ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السرعة</a:t>
                      </a:r>
                      <a:endParaRPr lang="ar-OM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8" name="Picture 4" descr="نتيجة بحث الصور عن الحاسوب الشخصي ومواصفات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836712"/>
            <a:ext cx="1368152" cy="126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001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الواجب</a:t>
            </a:r>
            <a:endParaRPr lang="ar-OM" b="1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8299067"/>
              </p:ext>
            </p:extLst>
          </p:nvPr>
        </p:nvGraphicFramePr>
        <p:xfrm>
          <a:off x="539552" y="2204864"/>
          <a:ext cx="8229600" cy="28651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OM" dirty="0" smtClean="0"/>
                        <a:t>الوصف 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 smtClean="0"/>
                        <a:t>المكون</a:t>
                      </a:r>
                      <a:endParaRPr lang="ar-OM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Dual-core intel core i7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20 </a:t>
                      </a:r>
                      <a:r>
                        <a:rPr lang="en-US" dirty="0" smtClean="0"/>
                        <a:t>GB</a:t>
                      </a:r>
                      <a:endParaRPr lang="ar-OM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TB2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2.26 GHz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USB3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13.3 LED</a:t>
                      </a:r>
                      <a:endParaRPr lang="ar-OM" dirty="0" smtClean="0"/>
                    </a:p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142533"/>
              </p:ext>
            </p:extLst>
          </p:nvPr>
        </p:nvGraphicFramePr>
        <p:xfrm>
          <a:off x="1979712" y="5445224"/>
          <a:ext cx="6096000" cy="6400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مساحة</a:t>
                      </a:r>
                      <a:r>
                        <a:rPr lang="ar-SA" baseline="0" dirty="0" smtClean="0"/>
                        <a:t> التخزين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المعالج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الذاكرة العشوائية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المناف</a:t>
                      </a:r>
                      <a:r>
                        <a:rPr lang="ar-SA" dirty="0" smtClean="0"/>
                        <a:t>ذ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السرعة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الشاشه</a:t>
                      </a:r>
                      <a:endParaRPr lang="ar-OM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3924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0371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145</TotalTime>
  <Words>131</Words>
  <Application>Microsoft Office PowerPoint</Application>
  <PresentationFormat>عرض على الشاشة (3:4)‏</PresentationFormat>
  <Paragraphs>53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تدفق</vt:lpstr>
      <vt:lpstr>عرض تقديمي في PowerPoint</vt:lpstr>
      <vt:lpstr>عرض تقديمي في PowerPoint</vt:lpstr>
      <vt:lpstr>تمرين 1</vt:lpstr>
      <vt:lpstr>تمرين 2</vt:lpstr>
      <vt:lpstr>الواجب</vt:lpstr>
      <vt:lpstr>عرض تقديمي في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pc</dc:creator>
  <cp:lastModifiedBy>pc</cp:lastModifiedBy>
  <cp:revision>7</cp:revision>
  <dcterms:created xsi:type="dcterms:W3CDTF">2017-10-08T06:26:36Z</dcterms:created>
  <dcterms:modified xsi:type="dcterms:W3CDTF">2017-10-08T08:52:19Z</dcterms:modified>
</cp:coreProperties>
</file>