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4" r:id="rId4"/>
    <p:sldId id="273" r:id="rId5"/>
    <p:sldId id="271" r:id="rId6"/>
    <p:sldId id="272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7A2A"/>
    <a:srgbClr val="B56C13"/>
    <a:srgbClr val="FF0000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32" y="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1613118"/>
            <a:ext cx="4089030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التقريب</a:t>
            </a:r>
          </a:p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(3-2)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86239"/>
            <a:ext cx="92578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200" dirty="0">
                <a:solidFill>
                  <a:srgbClr val="BC7A2A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تقريب الأعداد الكاملة إلى قوى العدد الصحيح الموجب 10 ، مثال 10 ، 100 ، 1000 ، أو تقريب الأعداد العشرية إلى أقرب عدد كامل أو منزلة أو منزلتين عشريتين.</a:t>
            </a:r>
            <a:endParaRPr lang="ar-OM" sz="400000" dirty="0">
              <a:solidFill>
                <a:srgbClr val="BC7A2A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066DFC8F-8CC2-4F11-B8E0-0D6174688F51}"/>
              </a:ext>
            </a:extLst>
          </p:cNvPr>
          <p:cNvSpPr/>
          <p:nvPr/>
        </p:nvSpPr>
        <p:spPr>
          <a:xfrm>
            <a:off x="3520867" y="179462"/>
            <a:ext cx="2717564" cy="555476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المقصود بالتقريب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3B35602-6DE6-4DD3-B383-6E8102E0626E}"/>
              </a:ext>
            </a:extLst>
          </p:cNvPr>
          <p:cNvSpPr txBox="1"/>
          <p:nvPr/>
        </p:nvSpPr>
        <p:spPr>
          <a:xfrm>
            <a:off x="3843667" y="1230599"/>
            <a:ext cx="500649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إلى أي عدد في خط الأعداد يكون العدد 0.77 أقرب؟</a:t>
            </a:r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44E42A28-2C4F-40C1-8DA3-EE7B382BBF56}"/>
              </a:ext>
            </a:extLst>
          </p:cNvPr>
          <p:cNvGrpSpPr/>
          <p:nvPr/>
        </p:nvGrpSpPr>
        <p:grpSpPr>
          <a:xfrm>
            <a:off x="2341548" y="1991368"/>
            <a:ext cx="5862415" cy="640743"/>
            <a:chOff x="2341548" y="1880075"/>
            <a:chExt cx="5862415" cy="640743"/>
          </a:xfrm>
        </p:grpSpPr>
        <p:cxnSp>
          <p:nvCxnSpPr>
            <p:cNvPr id="5" name="رابط كسهم مستقيم 4">
              <a:extLst>
                <a:ext uri="{FF2B5EF4-FFF2-40B4-BE49-F238E27FC236}">
                  <a16:creationId xmlns:a16="http://schemas.microsoft.com/office/drawing/2014/main" id="{1D74CFCA-B6D4-408A-8445-558089A914C9}"/>
                </a:ext>
              </a:extLst>
            </p:cNvPr>
            <p:cNvCxnSpPr/>
            <p:nvPr/>
          </p:nvCxnSpPr>
          <p:spPr>
            <a:xfrm>
              <a:off x="2341548" y="2008262"/>
              <a:ext cx="5862415" cy="0"/>
            </a:xfrm>
            <a:prstGeom prst="straightConnector1">
              <a:avLst/>
            </a:prstGeom>
            <a:ln w="57150">
              <a:solidFill>
                <a:srgbClr val="BC7A2A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رابط مستقيم 6">
              <a:extLst>
                <a:ext uri="{FF2B5EF4-FFF2-40B4-BE49-F238E27FC236}">
                  <a16:creationId xmlns:a16="http://schemas.microsoft.com/office/drawing/2014/main" id="{A33CFD31-B8FE-4D94-A55B-441109700D47}"/>
                </a:ext>
              </a:extLst>
            </p:cNvPr>
            <p:cNvCxnSpPr/>
            <p:nvPr/>
          </p:nvCxnSpPr>
          <p:spPr>
            <a:xfrm>
              <a:off x="2862841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رابط مستقيم 7">
              <a:extLst>
                <a:ext uri="{FF2B5EF4-FFF2-40B4-BE49-F238E27FC236}">
                  <a16:creationId xmlns:a16="http://schemas.microsoft.com/office/drawing/2014/main" id="{7A9B0B1C-286C-42C2-A6E1-B0CC16A6802E}"/>
                </a:ext>
              </a:extLst>
            </p:cNvPr>
            <p:cNvCxnSpPr/>
            <p:nvPr/>
          </p:nvCxnSpPr>
          <p:spPr>
            <a:xfrm>
              <a:off x="4483471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589168E4-132A-4D04-8CF3-EF0E0C745F42}"/>
                </a:ext>
              </a:extLst>
            </p:cNvPr>
            <p:cNvCxnSpPr/>
            <p:nvPr/>
          </p:nvCxnSpPr>
          <p:spPr>
            <a:xfrm>
              <a:off x="6104101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D41CF3A4-B216-4574-98A4-24F8502B275C}"/>
                </a:ext>
              </a:extLst>
            </p:cNvPr>
            <p:cNvCxnSpPr/>
            <p:nvPr/>
          </p:nvCxnSpPr>
          <p:spPr>
            <a:xfrm>
              <a:off x="7724732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87216A1F-2E45-4D5F-9B60-B197B9650773}"/>
                </a:ext>
              </a:extLst>
            </p:cNvPr>
            <p:cNvSpPr txBox="1"/>
            <p:nvPr/>
          </p:nvSpPr>
          <p:spPr>
            <a:xfrm>
              <a:off x="2539675" y="2059153"/>
              <a:ext cx="646331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0.6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FDECC6B3-467F-4513-B6BE-2B5BB08D06FB}"/>
                </a:ext>
              </a:extLst>
            </p:cNvPr>
            <p:cNvSpPr txBox="1"/>
            <p:nvPr/>
          </p:nvSpPr>
          <p:spPr>
            <a:xfrm>
              <a:off x="4160305" y="2059153"/>
              <a:ext cx="646331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0.7</a:t>
              </a:r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A835204C-A7F3-4FCB-8FCC-E1BE13CA8A40}"/>
                </a:ext>
              </a:extLst>
            </p:cNvPr>
            <p:cNvSpPr txBox="1"/>
            <p:nvPr/>
          </p:nvSpPr>
          <p:spPr>
            <a:xfrm>
              <a:off x="5772834" y="2059153"/>
              <a:ext cx="646331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0.8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51F0CB13-2435-432A-8E63-1D0B07EDF2B6}"/>
                </a:ext>
              </a:extLst>
            </p:cNvPr>
            <p:cNvSpPr txBox="1"/>
            <p:nvPr/>
          </p:nvSpPr>
          <p:spPr>
            <a:xfrm>
              <a:off x="7401566" y="2059153"/>
              <a:ext cx="646331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0.9</a:t>
              </a:r>
            </a:p>
          </p:txBody>
        </p:sp>
      </p:grpSp>
      <p:sp>
        <p:nvSpPr>
          <p:cNvPr id="17" name="سهم: لأسفل 16">
            <a:extLst>
              <a:ext uri="{FF2B5EF4-FFF2-40B4-BE49-F238E27FC236}">
                <a16:creationId xmlns:a16="http://schemas.microsoft.com/office/drawing/2014/main" id="{164F5003-9930-4A50-8630-60CBFA8F9ADC}"/>
              </a:ext>
            </a:extLst>
          </p:cNvPr>
          <p:cNvSpPr/>
          <p:nvPr/>
        </p:nvSpPr>
        <p:spPr>
          <a:xfrm>
            <a:off x="5662137" y="1809778"/>
            <a:ext cx="110697" cy="223482"/>
          </a:xfrm>
          <a:prstGeom prst="downArrow">
            <a:avLst>
              <a:gd name="adj1" fmla="val 36731"/>
              <a:gd name="adj2" fmla="val 103075"/>
            </a:avLst>
          </a:prstGeom>
          <a:solidFill>
            <a:srgbClr val="BC7A2A"/>
          </a:solidFill>
          <a:ln>
            <a:solidFill>
              <a:srgbClr val="BC7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A19F3F4A-BA3A-4506-8B7B-1237A45F373C}"/>
              </a:ext>
            </a:extLst>
          </p:cNvPr>
          <p:cNvSpPr txBox="1"/>
          <p:nvPr/>
        </p:nvSpPr>
        <p:spPr>
          <a:xfrm>
            <a:off x="2428652" y="1230599"/>
            <a:ext cx="14943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أقرب إلى 0.8</a:t>
            </a: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F6867F71-3265-490C-B09B-D0DE0A005F1C}"/>
              </a:ext>
            </a:extLst>
          </p:cNvPr>
          <p:cNvSpPr/>
          <p:nvPr/>
        </p:nvSpPr>
        <p:spPr>
          <a:xfrm>
            <a:off x="464542" y="959468"/>
            <a:ext cx="1435695" cy="118572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dirty="0">
                <a:solidFill>
                  <a:schemeClr val="tx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التقريب لأقرب جزء من 10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97B9C2D-BEFC-4F3A-B1CB-F01CF6FA9209}"/>
              </a:ext>
            </a:extLst>
          </p:cNvPr>
          <p:cNvSpPr txBox="1"/>
          <p:nvPr/>
        </p:nvSpPr>
        <p:spPr>
          <a:xfrm>
            <a:off x="3997555" y="2948304"/>
            <a:ext cx="485261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إلى أي عدد في خط الأعداد يكون العدد 2.3 أقرب؟</a:t>
            </a:r>
          </a:p>
        </p:txBody>
      </p: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42D38DD3-7C62-4E3B-A443-B97DE47AB931}"/>
              </a:ext>
            </a:extLst>
          </p:cNvPr>
          <p:cNvGrpSpPr/>
          <p:nvPr/>
        </p:nvGrpSpPr>
        <p:grpSpPr>
          <a:xfrm>
            <a:off x="2341548" y="3709073"/>
            <a:ext cx="5862415" cy="640743"/>
            <a:chOff x="2341548" y="1880075"/>
            <a:chExt cx="5862415" cy="640743"/>
          </a:xfrm>
        </p:grpSpPr>
        <p:cxnSp>
          <p:nvCxnSpPr>
            <p:cNvPr id="23" name="رابط كسهم مستقيم 22">
              <a:extLst>
                <a:ext uri="{FF2B5EF4-FFF2-40B4-BE49-F238E27FC236}">
                  <a16:creationId xmlns:a16="http://schemas.microsoft.com/office/drawing/2014/main" id="{CE9FF393-C9AA-4035-94B2-0CDE9CC68B49}"/>
                </a:ext>
              </a:extLst>
            </p:cNvPr>
            <p:cNvCxnSpPr/>
            <p:nvPr/>
          </p:nvCxnSpPr>
          <p:spPr>
            <a:xfrm>
              <a:off x="2341548" y="2008262"/>
              <a:ext cx="5862415" cy="0"/>
            </a:xfrm>
            <a:prstGeom prst="straightConnector1">
              <a:avLst/>
            </a:prstGeom>
            <a:ln w="57150">
              <a:solidFill>
                <a:srgbClr val="BC7A2A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42CA94CE-F4A9-48BB-82A8-BF545643C7B0}"/>
                </a:ext>
              </a:extLst>
            </p:cNvPr>
            <p:cNvCxnSpPr/>
            <p:nvPr/>
          </p:nvCxnSpPr>
          <p:spPr>
            <a:xfrm>
              <a:off x="2862841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رابط مستقيم 24">
              <a:extLst>
                <a:ext uri="{FF2B5EF4-FFF2-40B4-BE49-F238E27FC236}">
                  <a16:creationId xmlns:a16="http://schemas.microsoft.com/office/drawing/2014/main" id="{1FF6EBB9-31AB-44F3-8FBB-6E91E3DA46F3}"/>
                </a:ext>
              </a:extLst>
            </p:cNvPr>
            <p:cNvCxnSpPr/>
            <p:nvPr/>
          </p:nvCxnSpPr>
          <p:spPr>
            <a:xfrm>
              <a:off x="4483471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رابط مستقيم 25">
              <a:extLst>
                <a:ext uri="{FF2B5EF4-FFF2-40B4-BE49-F238E27FC236}">
                  <a16:creationId xmlns:a16="http://schemas.microsoft.com/office/drawing/2014/main" id="{93EC3ECC-6BE8-43E4-94D2-22E083AB8FE0}"/>
                </a:ext>
              </a:extLst>
            </p:cNvPr>
            <p:cNvCxnSpPr/>
            <p:nvPr/>
          </p:nvCxnSpPr>
          <p:spPr>
            <a:xfrm>
              <a:off x="6104101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رابط مستقيم 26">
              <a:extLst>
                <a:ext uri="{FF2B5EF4-FFF2-40B4-BE49-F238E27FC236}">
                  <a16:creationId xmlns:a16="http://schemas.microsoft.com/office/drawing/2014/main" id="{02F86F01-2671-4877-83D7-F594E7EFE2A0}"/>
                </a:ext>
              </a:extLst>
            </p:cNvPr>
            <p:cNvCxnSpPr/>
            <p:nvPr/>
          </p:nvCxnSpPr>
          <p:spPr>
            <a:xfrm>
              <a:off x="7724732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63FCD641-8BA6-49D1-A8EF-DDDB0FBF688C}"/>
                </a:ext>
              </a:extLst>
            </p:cNvPr>
            <p:cNvSpPr txBox="1"/>
            <p:nvPr/>
          </p:nvSpPr>
          <p:spPr>
            <a:xfrm>
              <a:off x="2693563" y="205915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02165121-57A0-49DE-AC67-999130DFDB27}"/>
                </a:ext>
              </a:extLst>
            </p:cNvPr>
            <p:cNvSpPr txBox="1"/>
            <p:nvPr/>
          </p:nvSpPr>
          <p:spPr>
            <a:xfrm>
              <a:off x="4314193" y="205915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8852B6C8-2F8B-4FCC-A94F-BD062EED5687}"/>
                </a:ext>
              </a:extLst>
            </p:cNvPr>
            <p:cNvSpPr txBox="1"/>
            <p:nvPr/>
          </p:nvSpPr>
          <p:spPr>
            <a:xfrm>
              <a:off x="5926722" y="205915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44DF9BB1-20DD-4E83-A2E9-5D9E56D36A16}"/>
                </a:ext>
              </a:extLst>
            </p:cNvPr>
            <p:cNvSpPr txBox="1"/>
            <p:nvPr/>
          </p:nvSpPr>
          <p:spPr>
            <a:xfrm>
              <a:off x="7555454" y="205915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</p:grpSp>
      <p:sp>
        <p:nvSpPr>
          <p:cNvPr id="32" name="سهم: لأسفل 31">
            <a:extLst>
              <a:ext uri="{FF2B5EF4-FFF2-40B4-BE49-F238E27FC236}">
                <a16:creationId xmlns:a16="http://schemas.microsoft.com/office/drawing/2014/main" id="{92911D74-8F9C-44CC-8639-499C7375B8E5}"/>
              </a:ext>
            </a:extLst>
          </p:cNvPr>
          <p:cNvSpPr/>
          <p:nvPr/>
        </p:nvSpPr>
        <p:spPr>
          <a:xfrm>
            <a:off x="4969928" y="3527483"/>
            <a:ext cx="110697" cy="223482"/>
          </a:xfrm>
          <a:prstGeom prst="downArrow">
            <a:avLst>
              <a:gd name="adj1" fmla="val 36731"/>
              <a:gd name="adj2" fmla="val 103075"/>
            </a:avLst>
          </a:prstGeom>
          <a:solidFill>
            <a:srgbClr val="BC7A2A"/>
          </a:solidFill>
          <a:ln>
            <a:solidFill>
              <a:srgbClr val="BC7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OM"/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7F7EC8BB-CAEE-4F67-A588-FAFDA53BEE59}"/>
              </a:ext>
            </a:extLst>
          </p:cNvPr>
          <p:cNvSpPr txBox="1"/>
          <p:nvPr/>
        </p:nvSpPr>
        <p:spPr>
          <a:xfrm>
            <a:off x="2736430" y="2948304"/>
            <a:ext cx="118654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أقرب إلى 2</a:t>
            </a:r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FEE3743B-7A0D-4182-AFFD-BD20B7EE258E}"/>
              </a:ext>
            </a:extLst>
          </p:cNvPr>
          <p:cNvSpPr/>
          <p:nvPr/>
        </p:nvSpPr>
        <p:spPr>
          <a:xfrm>
            <a:off x="464542" y="2677173"/>
            <a:ext cx="1435695" cy="118572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2000" dirty="0">
                <a:solidFill>
                  <a:schemeClr val="tx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التقريب لأقرب عدد كامل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45D22ADA-91E1-4237-9890-95E264185E5A}"/>
              </a:ext>
            </a:extLst>
          </p:cNvPr>
          <p:cNvSpPr txBox="1"/>
          <p:nvPr/>
        </p:nvSpPr>
        <p:spPr>
          <a:xfrm>
            <a:off x="4151444" y="4797208"/>
            <a:ext cx="469872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إلى أي عدد في خط الأعداد يكون العدد 26 أقرب؟</a:t>
            </a:r>
          </a:p>
        </p:txBody>
      </p:sp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65BB889B-7FB4-4022-826B-BE38DD160C15}"/>
              </a:ext>
            </a:extLst>
          </p:cNvPr>
          <p:cNvGrpSpPr/>
          <p:nvPr/>
        </p:nvGrpSpPr>
        <p:grpSpPr>
          <a:xfrm>
            <a:off x="2341548" y="5557977"/>
            <a:ext cx="5862415" cy="640743"/>
            <a:chOff x="2341548" y="1880075"/>
            <a:chExt cx="5862415" cy="640743"/>
          </a:xfrm>
        </p:grpSpPr>
        <p:cxnSp>
          <p:nvCxnSpPr>
            <p:cNvPr id="37" name="رابط كسهم مستقيم 36">
              <a:extLst>
                <a:ext uri="{FF2B5EF4-FFF2-40B4-BE49-F238E27FC236}">
                  <a16:creationId xmlns:a16="http://schemas.microsoft.com/office/drawing/2014/main" id="{79BF5DFC-C566-457C-A76C-94CC462C7AF9}"/>
                </a:ext>
              </a:extLst>
            </p:cNvPr>
            <p:cNvCxnSpPr/>
            <p:nvPr/>
          </p:nvCxnSpPr>
          <p:spPr>
            <a:xfrm>
              <a:off x="2341548" y="2008262"/>
              <a:ext cx="5862415" cy="0"/>
            </a:xfrm>
            <a:prstGeom prst="straightConnector1">
              <a:avLst/>
            </a:prstGeom>
            <a:ln w="57150">
              <a:solidFill>
                <a:srgbClr val="BC7A2A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مستقيم 37">
              <a:extLst>
                <a:ext uri="{FF2B5EF4-FFF2-40B4-BE49-F238E27FC236}">
                  <a16:creationId xmlns:a16="http://schemas.microsoft.com/office/drawing/2014/main" id="{67F1758E-E3DE-4E67-A463-FBA2ABCC6874}"/>
                </a:ext>
              </a:extLst>
            </p:cNvPr>
            <p:cNvCxnSpPr/>
            <p:nvPr/>
          </p:nvCxnSpPr>
          <p:spPr>
            <a:xfrm>
              <a:off x="2862841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رابط مستقيم 38">
              <a:extLst>
                <a:ext uri="{FF2B5EF4-FFF2-40B4-BE49-F238E27FC236}">
                  <a16:creationId xmlns:a16="http://schemas.microsoft.com/office/drawing/2014/main" id="{D6D967E6-9F77-452F-8AC3-561C92C24E29}"/>
                </a:ext>
              </a:extLst>
            </p:cNvPr>
            <p:cNvCxnSpPr/>
            <p:nvPr/>
          </p:nvCxnSpPr>
          <p:spPr>
            <a:xfrm>
              <a:off x="4483471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رابط مستقيم 39">
              <a:extLst>
                <a:ext uri="{FF2B5EF4-FFF2-40B4-BE49-F238E27FC236}">
                  <a16:creationId xmlns:a16="http://schemas.microsoft.com/office/drawing/2014/main" id="{4F0F051F-B8DE-41AC-BC20-2020CF9F9362}"/>
                </a:ext>
              </a:extLst>
            </p:cNvPr>
            <p:cNvCxnSpPr/>
            <p:nvPr/>
          </p:nvCxnSpPr>
          <p:spPr>
            <a:xfrm>
              <a:off x="6104101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رابط مستقيم 40">
              <a:extLst>
                <a:ext uri="{FF2B5EF4-FFF2-40B4-BE49-F238E27FC236}">
                  <a16:creationId xmlns:a16="http://schemas.microsoft.com/office/drawing/2014/main" id="{969A7C39-896A-4A16-A6EE-CAD145529D18}"/>
                </a:ext>
              </a:extLst>
            </p:cNvPr>
            <p:cNvCxnSpPr/>
            <p:nvPr/>
          </p:nvCxnSpPr>
          <p:spPr>
            <a:xfrm>
              <a:off x="7724732" y="1880075"/>
              <a:ext cx="0" cy="108000"/>
            </a:xfrm>
            <a:prstGeom prst="line">
              <a:avLst/>
            </a:prstGeom>
            <a:ln w="57150">
              <a:solidFill>
                <a:srgbClr val="BC7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F00F8278-D953-4184-B1D0-FDC7D5FD7BC5}"/>
                </a:ext>
              </a:extLst>
            </p:cNvPr>
            <p:cNvSpPr txBox="1"/>
            <p:nvPr/>
          </p:nvSpPr>
          <p:spPr>
            <a:xfrm>
              <a:off x="2616618" y="2059153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DCA4993C-9874-4F0C-B065-1A1342914CBE}"/>
                </a:ext>
              </a:extLst>
            </p:cNvPr>
            <p:cNvSpPr txBox="1"/>
            <p:nvPr/>
          </p:nvSpPr>
          <p:spPr>
            <a:xfrm>
              <a:off x="4237248" y="2059153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20</a:t>
              </a:r>
            </a:p>
          </p:txBody>
        </p: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61B18718-2052-4E12-9B00-D9BD7E6DC430}"/>
                </a:ext>
              </a:extLst>
            </p:cNvPr>
            <p:cNvSpPr txBox="1"/>
            <p:nvPr/>
          </p:nvSpPr>
          <p:spPr>
            <a:xfrm>
              <a:off x="5849777" y="2059153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30</a:t>
              </a:r>
            </a:p>
          </p:txBody>
        </p:sp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4768A3FC-7E06-4E76-9F83-D68CCEE8DA37}"/>
                </a:ext>
              </a:extLst>
            </p:cNvPr>
            <p:cNvSpPr txBox="1"/>
            <p:nvPr/>
          </p:nvSpPr>
          <p:spPr>
            <a:xfrm>
              <a:off x="7478509" y="2059153"/>
              <a:ext cx="49244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ar-OM" sz="2400" dirty="0">
                  <a:solidFill>
                    <a:srgbClr val="B56C13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40</a:t>
              </a:r>
            </a:p>
          </p:txBody>
        </p:sp>
      </p:grpSp>
      <p:sp>
        <p:nvSpPr>
          <p:cNvPr id="46" name="سهم: لأسفل 45">
            <a:extLst>
              <a:ext uri="{FF2B5EF4-FFF2-40B4-BE49-F238E27FC236}">
                <a16:creationId xmlns:a16="http://schemas.microsoft.com/office/drawing/2014/main" id="{D10EA6CE-854C-498C-8468-4CC94030FCAC}"/>
              </a:ext>
            </a:extLst>
          </p:cNvPr>
          <p:cNvSpPr/>
          <p:nvPr/>
        </p:nvSpPr>
        <p:spPr>
          <a:xfrm>
            <a:off x="5332577" y="5376387"/>
            <a:ext cx="110697" cy="223482"/>
          </a:xfrm>
          <a:prstGeom prst="downArrow">
            <a:avLst>
              <a:gd name="adj1" fmla="val 36731"/>
              <a:gd name="adj2" fmla="val 103075"/>
            </a:avLst>
          </a:prstGeom>
          <a:solidFill>
            <a:srgbClr val="BC7A2A"/>
          </a:solidFill>
          <a:ln>
            <a:solidFill>
              <a:srgbClr val="BC7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C0D505AE-3A1D-43BD-9A5C-9251DE5D0AA1}"/>
              </a:ext>
            </a:extLst>
          </p:cNvPr>
          <p:cNvSpPr txBox="1"/>
          <p:nvPr/>
        </p:nvSpPr>
        <p:spPr>
          <a:xfrm>
            <a:off x="2659485" y="4797208"/>
            <a:ext cx="13404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أقرب إلى 30</a:t>
            </a:r>
          </a:p>
        </p:txBody>
      </p: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1A50260F-C77E-4AB2-AC10-158511DF5923}"/>
              </a:ext>
            </a:extLst>
          </p:cNvPr>
          <p:cNvSpPr/>
          <p:nvPr/>
        </p:nvSpPr>
        <p:spPr>
          <a:xfrm>
            <a:off x="464542" y="4526077"/>
            <a:ext cx="1435695" cy="118572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dirty="0">
                <a:solidFill>
                  <a:schemeClr val="tx1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التقريب لأقرب 10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E76B1FA9-BCF9-4CA7-A607-008D731F595E}"/>
              </a:ext>
            </a:extLst>
          </p:cNvPr>
          <p:cNvSpPr txBox="1"/>
          <p:nvPr/>
        </p:nvSpPr>
        <p:spPr>
          <a:xfrm>
            <a:off x="7863168" y="219589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020E461A-0DD6-4703-9C3E-05D249E37A45}"/>
              </a:ext>
            </a:extLst>
          </p:cNvPr>
          <p:cNvSpPr txBox="1"/>
          <p:nvPr/>
        </p:nvSpPr>
        <p:spPr>
          <a:xfrm>
            <a:off x="6238431" y="219589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47FAB2B1-FC7C-4CCD-A16C-9CE7F95BAFC1}"/>
              </a:ext>
            </a:extLst>
          </p:cNvPr>
          <p:cNvSpPr txBox="1"/>
          <p:nvPr/>
        </p:nvSpPr>
        <p:spPr>
          <a:xfrm>
            <a:off x="4609699" y="219589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B567A375-671D-495B-8BC3-2A4CB187255E}"/>
              </a:ext>
            </a:extLst>
          </p:cNvPr>
          <p:cNvSpPr txBox="1"/>
          <p:nvPr/>
        </p:nvSpPr>
        <p:spPr>
          <a:xfrm>
            <a:off x="3006535" y="2195891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4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2959526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 animBg="1"/>
      <p:bldP spid="32" grpId="0" animBg="1"/>
      <p:bldP spid="33" grpId="0"/>
      <p:bldP spid="34" grpId="0" animBg="1"/>
      <p:bldP spid="46" grpId="0" animBg="1"/>
      <p:bldP spid="47" grpId="0"/>
      <p:bldP spid="48" grpId="0" animBg="1"/>
      <p:bldP spid="49" grpId="0"/>
      <p:bldP spid="50" grpId="0"/>
      <p:bldP spid="51" grpId="0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EF32D959-7356-4F53-BF98-4C3162596A2F}"/>
              </a:ext>
            </a:extLst>
          </p:cNvPr>
          <p:cNvSpPr/>
          <p:nvPr/>
        </p:nvSpPr>
        <p:spPr>
          <a:xfrm>
            <a:off x="4136165" y="179462"/>
            <a:ext cx="1486968" cy="555476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التقريب</a:t>
            </a:r>
          </a:p>
        </p:txBody>
      </p:sp>
      <p:graphicFrame>
        <p:nvGraphicFramePr>
          <p:cNvPr id="3" name="جدول 3">
            <a:extLst>
              <a:ext uri="{FF2B5EF4-FFF2-40B4-BE49-F238E27FC236}">
                <a16:creationId xmlns:a16="http://schemas.microsoft.com/office/drawing/2014/main" id="{F9C9404D-7BFE-46DD-A556-E10EFEBD6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859896"/>
              </p:ext>
            </p:extLst>
          </p:nvPr>
        </p:nvGraphicFramePr>
        <p:xfrm>
          <a:off x="1117600" y="1488788"/>
          <a:ext cx="8128000" cy="1737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793845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8161950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801540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47727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العدد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لأقرب منزلة عشرية واحدة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لأقرب منزلتين عشريتين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لأقرب عدد كامل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540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21.546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21.55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298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1.095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OM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AA GoldenLotus" panose="02000000000000000000" pitchFamily="2" charset="-78"/>
                          <a:ea typeface="+mn-ea"/>
                          <a:cs typeface="AAA GoldenLotus" panose="02000000000000000000" pitchFamily="2" charset="-78"/>
                        </a:rPr>
                        <a:t>1.1</a:t>
                      </a:r>
                      <a:endParaRPr lang="ar-OM" sz="24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OM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AA GoldenLotus" panose="02000000000000000000" pitchFamily="2" charset="-78"/>
                          <a:ea typeface="+mn-ea"/>
                          <a:cs typeface="AAA GoldenLotus" panose="02000000000000000000" pitchFamily="2" charset="-78"/>
                        </a:rPr>
                        <a:t>1.10</a:t>
                      </a:r>
                      <a:endParaRPr lang="ar-OM" sz="24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OM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AA GoldenLotus" panose="02000000000000000000" pitchFamily="2" charset="-78"/>
                          <a:ea typeface="+mn-ea"/>
                          <a:cs typeface="AAA GoldenLotus" panose="02000000000000000000" pitchFamily="2" charset="-78"/>
                        </a:rPr>
                        <a:t>1</a:t>
                      </a:r>
                      <a:endParaRPr lang="ar-OM" sz="2400" dirty="0">
                        <a:latin typeface="AAA GoldenLotus" panose="02000000000000000000" pitchFamily="2" charset="-78"/>
                        <a:cs typeface="AAA GoldenLotus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633179"/>
                  </a:ext>
                </a:extLst>
              </a:tr>
            </a:tbl>
          </a:graphicData>
        </a:graphic>
      </p:graphicFrame>
      <p:graphicFrame>
        <p:nvGraphicFramePr>
          <p:cNvPr id="5" name="جدول 3">
            <a:extLst>
              <a:ext uri="{FF2B5EF4-FFF2-40B4-BE49-F238E27FC236}">
                <a16:creationId xmlns:a16="http://schemas.microsoft.com/office/drawing/2014/main" id="{766879E5-74D7-4E72-87AD-3D67763DB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985970"/>
              </p:ext>
            </p:extLst>
          </p:nvPr>
        </p:nvGraphicFramePr>
        <p:xfrm>
          <a:off x="548826" y="3979998"/>
          <a:ext cx="8859144" cy="1737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65592">
                  <a:extLst>
                    <a:ext uri="{9D8B030D-6E8A-4147-A177-3AD203B41FA5}">
                      <a16:colId xmlns:a16="http://schemas.microsoft.com/office/drawing/2014/main" val="2779384516"/>
                    </a:ext>
                  </a:extLst>
                </a:gridCol>
                <a:gridCol w="1265592">
                  <a:extLst>
                    <a:ext uri="{9D8B030D-6E8A-4147-A177-3AD203B41FA5}">
                      <a16:colId xmlns:a16="http://schemas.microsoft.com/office/drawing/2014/main" val="3581619507"/>
                    </a:ext>
                  </a:extLst>
                </a:gridCol>
                <a:gridCol w="1265592">
                  <a:extLst>
                    <a:ext uri="{9D8B030D-6E8A-4147-A177-3AD203B41FA5}">
                      <a16:colId xmlns:a16="http://schemas.microsoft.com/office/drawing/2014/main" val="2180154057"/>
                    </a:ext>
                  </a:extLst>
                </a:gridCol>
                <a:gridCol w="1265592">
                  <a:extLst>
                    <a:ext uri="{9D8B030D-6E8A-4147-A177-3AD203B41FA5}">
                      <a16:colId xmlns:a16="http://schemas.microsoft.com/office/drawing/2014/main" val="1847727885"/>
                    </a:ext>
                  </a:extLst>
                </a:gridCol>
                <a:gridCol w="1265592">
                  <a:extLst>
                    <a:ext uri="{9D8B030D-6E8A-4147-A177-3AD203B41FA5}">
                      <a16:colId xmlns:a16="http://schemas.microsoft.com/office/drawing/2014/main" val="2021707943"/>
                    </a:ext>
                  </a:extLst>
                </a:gridCol>
                <a:gridCol w="1265592">
                  <a:extLst>
                    <a:ext uri="{9D8B030D-6E8A-4147-A177-3AD203B41FA5}">
                      <a16:colId xmlns:a16="http://schemas.microsoft.com/office/drawing/2014/main" val="3771900246"/>
                    </a:ext>
                  </a:extLst>
                </a:gridCol>
                <a:gridCol w="1265592">
                  <a:extLst>
                    <a:ext uri="{9D8B030D-6E8A-4147-A177-3AD203B41FA5}">
                      <a16:colId xmlns:a16="http://schemas.microsoft.com/office/drawing/2014/main" val="1970298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العدد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لأقرب 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لأقرب 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لأقرب 1000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لأقرب 10000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لأقرب 100000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لأقرب 1000000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540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6528049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6528050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6528000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6528000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6530000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6500000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7000000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298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1005000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1005000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1005000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1005000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1010000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1000000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OM" sz="2400" dirty="0"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1000000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633179"/>
                  </a:ext>
                </a:extLst>
              </a:tr>
            </a:tbl>
          </a:graphicData>
        </a:graphic>
      </p:graphicFrame>
      <p:sp>
        <p:nvSpPr>
          <p:cNvPr id="6" name="مستطيل 5">
            <a:extLst>
              <a:ext uri="{FF2B5EF4-FFF2-40B4-BE49-F238E27FC236}">
                <a16:creationId xmlns:a16="http://schemas.microsoft.com/office/drawing/2014/main" id="{C7B17048-2D33-4BC2-8975-9EFA88343B88}"/>
              </a:ext>
            </a:extLst>
          </p:cNvPr>
          <p:cNvSpPr/>
          <p:nvPr/>
        </p:nvSpPr>
        <p:spPr>
          <a:xfrm>
            <a:off x="5623133" y="2357468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D88EAE7-4412-41E8-8576-C1D0C5C8FC6A}"/>
              </a:ext>
            </a:extLst>
          </p:cNvPr>
          <p:cNvSpPr/>
          <p:nvPr/>
        </p:nvSpPr>
        <p:spPr>
          <a:xfrm>
            <a:off x="3576415" y="2357468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B981312-C246-4677-9CDB-B2D54D7B86F2}"/>
              </a:ext>
            </a:extLst>
          </p:cNvPr>
          <p:cNvSpPr/>
          <p:nvPr/>
        </p:nvSpPr>
        <p:spPr>
          <a:xfrm>
            <a:off x="1529697" y="2357468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1B6E3ADA-1BD2-4EE8-8281-A9F94B8B422D}"/>
              </a:ext>
            </a:extLst>
          </p:cNvPr>
          <p:cNvSpPr/>
          <p:nvPr/>
        </p:nvSpPr>
        <p:spPr>
          <a:xfrm>
            <a:off x="5623133" y="2808313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34257729-1728-4CFA-BDA6-F09C543AEF19}"/>
              </a:ext>
            </a:extLst>
          </p:cNvPr>
          <p:cNvSpPr/>
          <p:nvPr/>
        </p:nvSpPr>
        <p:spPr>
          <a:xfrm>
            <a:off x="3576415" y="2808313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2849C2F4-9B23-44FE-8AD3-61D5D0CCE30A}"/>
              </a:ext>
            </a:extLst>
          </p:cNvPr>
          <p:cNvSpPr/>
          <p:nvPr/>
        </p:nvSpPr>
        <p:spPr>
          <a:xfrm>
            <a:off x="1529697" y="2808313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AF758E70-3420-4447-A8A5-14243DB9509F}"/>
              </a:ext>
            </a:extLst>
          </p:cNvPr>
          <p:cNvSpPr/>
          <p:nvPr/>
        </p:nvSpPr>
        <p:spPr>
          <a:xfrm>
            <a:off x="6973368" y="4848678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2DAAD744-83ED-4C7D-A171-504A7065DBC1}"/>
              </a:ext>
            </a:extLst>
          </p:cNvPr>
          <p:cNvSpPr/>
          <p:nvPr/>
        </p:nvSpPr>
        <p:spPr>
          <a:xfrm>
            <a:off x="5682953" y="4848678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60645A63-E372-45BC-BB90-BC309F77AF83}"/>
              </a:ext>
            </a:extLst>
          </p:cNvPr>
          <p:cNvSpPr/>
          <p:nvPr/>
        </p:nvSpPr>
        <p:spPr>
          <a:xfrm>
            <a:off x="4418176" y="4848678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F18FF3E1-7934-4F2D-8792-CD8DB8105084}"/>
              </a:ext>
            </a:extLst>
          </p:cNvPr>
          <p:cNvSpPr/>
          <p:nvPr/>
        </p:nvSpPr>
        <p:spPr>
          <a:xfrm>
            <a:off x="3144853" y="4848678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8F260394-3DC8-4198-B8FE-49B927F9C12E}"/>
              </a:ext>
            </a:extLst>
          </p:cNvPr>
          <p:cNvSpPr/>
          <p:nvPr/>
        </p:nvSpPr>
        <p:spPr>
          <a:xfrm>
            <a:off x="1880076" y="4848678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8F40F6F9-DA64-44F9-A92B-B079FE6095FE}"/>
              </a:ext>
            </a:extLst>
          </p:cNvPr>
          <p:cNvSpPr/>
          <p:nvPr/>
        </p:nvSpPr>
        <p:spPr>
          <a:xfrm>
            <a:off x="606753" y="4848678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31B718EB-AE80-4283-B512-B1C0D088498B}"/>
              </a:ext>
            </a:extLst>
          </p:cNvPr>
          <p:cNvSpPr/>
          <p:nvPr/>
        </p:nvSpPr>
        <p:spPr>
          <a:xfrm>
            <a:off x="6973368" y="5308656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EF4464A8-666E-4476-A42B-BA65FB4F36E1}"/>
              </a:ext>
            </a:extLst>
          </p:cNvPr>
          <p:cNvSpPr/>
          <p:nvPr/>
        </p:nvSpPr>
        <p:spPr>
          <a:xfrm>
            <a:off x="5682953" y="5308656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EF185E49-B3F5-420A-A6F0-0577703E1300}"/>
              </a:ext>
            </a:extLst>
          </p:cNvPr>
          <p:cNvSpPr/>
          <p:nvPr/>
        </p:nvSpPr>
        <p:spPr>
          <a:xfrm>
            <a:off x="4418176" y="5308656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01636A30-3CB9-457F-A442-0FE40545CBB5}"/>
              </a:ext>
            </a:extLst>
          </p:cNvPr>
          <p:cNvSpPr/>
          <p:nvPr/>
        </p:nvSpPr>
        <p:spPr>
          <a:xfrm>
            <a:off x="3144853" y="5308656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6A4D939B-CD23-4950-BA2B-4B110AAC25AB}"/>
              </a:ext>
            </a:extLst>
          </p:cNvPr>
          <p:cNvSpPr/>
          <p:nvPr/>
        </p:nvSpPr>
        <p:spPr>
          <a:xfrm>
            <a:off x="1880076" y="5308656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4929C1E8-A4C7-4027-8725-5D303653AC4F}"/>
              </a:ext>
            </a:extLst>
          </p:cNvPr>
          <p:cNvSpPr/>
          <p:nvPr/>
        </p:nvSpPr>
        <p:spPr>
          <a:xfrm>
            <a:off x="606753" y="5308656"/>
            <a:ext cx="1119499" cy="343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74F3A6C1-8FC5-424B-8A02-2CF219252EE8}"/>
              </a:ext>
            </a:extLst>
          </p:cNvPr>
          <p:cNvCxnSpPr/>
          <p:nvPr/>
        </p:nvCxnSpPr>
        <p:spPr>
          <a:xfrm>
            <a:off x="8400516" y="2495372"/>
            <a:ext cx="2905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E52DA776-A1A2-4FB5-AC80-875D7BD9E5A2}"/>
              </a:ext>
            </a:extLst>
          </p:cNvPr>
          <p:cNvCxnSpPr>
            <a:cxnSpLocks/>
          </p:cNvCxnSpPr>
          <p:nvPr/>
        </p:nvCxnSpPr>
        <p:spPr>
          <a:xfrm flipV="1">
            <a:off x="8092867" y="2435290"/>
            <a:ext cx="565941" cy="1772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مستقيم 26">
            <a:extLst>
              <a:ext uri="{FF2B5EF4-FFF2-40B4-BE49-F238E27FC236}">
                <a16:creationId xmlns:a16="http://schemas.microsoft.com/office/drawing/2014/main" id="{7E71E3D5-FF94-4A4A-923F-754550568690}"/>
              </a:ext>
            </a:extLst>
          </p:cNvPr>
          <p:cNvCxnSpPr>
            <a:cxnSpLocks/>
          </p:cNvCxnSpPr>
          <p:nvPr/>
        </p:nvCxnSpPr>
        <p:spPr>
          <a:xfrm flipV="1">
            <a:off x="8584163" y="2376130"/>
            <a:ext cx="74645" cy="2271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سهم: منحني لأسفل 30">
            <a:extLst>
              <a:ext uri="{FF2B5EF4-FFF2-40B4-BE49-F238E27FC236}">
                <a16:creationId xmlns:a16="http://schemas.microsoft.com/office/drawing/2014/main" id="{D25C9A35-B0C6-4D3D-8FB3-E6B3AC38B275}"/>
              </a:ext>
            </a:extLst>
          </p:cNvPr>
          <p:cNvSpPr/>
          <p:nvPr/>
        </p:nvSpPr>
        <p:spPr>
          <a:xfrm flipH="1">
            <a:off x="8425542" y="2224088"/>
            <a:ext cx="200155" cy="133380"/>
          </a:xfrm>
          <a:prstGeom prst="curvedDownArrow">
            <a:avLst>
              <a:gd name="adj1" fmla="val 0"/>
              <a:gd name="adj2" fmla="val 50000"/>
              <a:gd name="adj3" fmla="val 4185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4" name="سهم: منحني لأسفل 33">
            <a:extLst>
              <a:ext uri="{FF2B5EF4-FFF2-40B4-BE49-F238E27FC236}">
                <a16:creationId xmlns:a16="http://schemas.microsoft.com/office/drawing/2014/main" id="{50645CDF-0D19-4257-9E52-916036278933}"/>
              </a:ext>
            </a:extLst>
          </p:cNvPr>
          <p:cNvSpPr/>
          <p:nvPr/>
        </p:nvSpPr>
        <p:spPr>
          <a:xfrm flipH="1">
            <a:off x="7931020" y="2180186"/>
            <a:ext cx="362002" cy="177282"/>
          </a:xfrm>
          <a:prstGeom prst="curvedDownArrow">
            <a:avLst>
              <a:gd name="adj1" fmla="val 0"/>
              <a:gd name="adj2" fmla="val 50000"/>
              <a:gd name="adj3" fmla="val 4185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36" name="رابط مستقيم 35">
            <a:extLst>
              <a:ext uri="{FF2B5EF4-FFF2-40B4-BE49-F238E27FC236}">
                <a16:creationId xmlns:a16="http://schemas.microsoft.com/office/drawing/2014/main" id="{077A70B0-8365-40F3-BDED-4F723366E108}"/>
              </a:ext>
            </a:extLst>
          </p:cNvPr>
          <p:cNvCxnSpPr/>
          <p:nvPr/>
        </p:nvCxnSpPr>
        <p:spPr>
          <a:xfrm>
            <a:off x="9245600" y="4845132"/>
            <a:ext cx="0" cy="2612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8A45B6DA-16A1-45FC-B2A1-D9E1C09C4590}"/>
              </a:ext>
            </a:extLst>
          </p:cNvPr>
          <p:cNvSpPr txBox="1"/>
          <p:nvPr/>
        </p:nvSpPr>
        <p:spPr>
          <a:xfrm>
            <a:off x="8929816" y="499895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BF1D921E-9676-4F36-8C43-1684B2A251E1}"/>
              </a:ext>
            </a:extLst>
          </p:cNvPr>
          <p:cNvSpPr txBox="1"/>
          <p:nvPr/>
        </p:nvSpPr>
        <p:spPr>
          <a:xfrm>
            <a:off x="9081291" y="499951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39" name="سهم: منحني لأسفل 38">
            <a:extLst>
              <a:ext uri="{FF2B5EF4-FFF2-40B4-BE49-F238E27FC236}">
                <a16:creationId xmlns:a16="http://schemas.microsoft.com/office/drawing/2014/main" id="{896AA616-6662-49EB-8F54-ED9A417330E2}"/>
              </a:ext>
            </a:extLst>
          </p:cNvPr>
          <p:cNvSpPr/>
          <p:nvPr/>
        </p:nvSpPr>
        <p:spPr>
          <a:xfrm flipH="1">
            <a:off x="9033570" y="4700387"/>
            <a:ext cx="200155" cy="133380"/>
          </a:xfrm>
          <a:prstGeom prst="curvedDownArrow">
            <a:avLst>
              <a:gd name="adj1" fmla="val 0"/>
              <a:gd name="adj2" fmla="val 50000"/>
              <a:gd name="adj3" fmla="val 4185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41" name="رابط مستقيم 40">
            <a:extLst>
              <a:ext uri="{FF2B5EF4-FFF2-40B4-BE49-F238E27FC236}">
                <a16:creationId xmlns:a16="http://schemas.microsoft.com/office/drawing/2014/main" id="{CA9F8220-01C4-42CC-A637-C180D11A28ED}"/>
              </a:ext>
            </a:extLst>
          </p:cNvPr>
          <p:cNvCxnSpPr/>
          <p:nvPr/>
        </p:nvCxnSpPr>
        <p:spPr>
          <a:xfrm flipH="1">
            <a:off x="9020175" y="4891088"/>
            <a:ext cx="280988" cy="171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رابط مستقيم 41">
            <a:extLst>
              <a:ext uri="{FF2B5EF4-FFF2-40B4-BE49-F238E27FC236}">
                <a16:creationId xmlns:a16="http://schemas.microsoft.com/office/drawing/2014/main" id="{8101351D-1643-41CF-A300-0CD85D2FCB7B}"/>
              </a:ext>
            </a:extLst>
          </p:cNvPr>
          <p:cNvCxnSpPr>
            <a:cxnSpLocks/>
          </p:cNvCxnSpPr>
          <p:nvPr/>
        </p:nvCxnSpPr>
        <p:spPr>
          <a:xfrm flipH="1">
            <a:off x="8896023" y="4981575"/>
            <a:ext cx="4146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CF250C13-7C0D-4CAA-9F28-49E900A04A0E}"/>
              </a:ext>
            </a:extLst>
          </p:cNvPr>
          <p:cNvSpPr txBox="1"/>
          <p:nvPr/>
        </p:nvSpPr>
        <p:spPr>
          <a:xfrm>
            <a:off x="8766401" y="4999510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000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FE6193FE-45EC-4E2E-ACA9-519191CA94A6}"/>
              </a:ext>
            </a:extLst>
          </p:cNvPr>
          <p:cNvSpPr txBox="1"/>
          <p:nvPr/>
        </p:nvSpPr>
        <p:spPr>
          <a:xfrm>
            <a:off x="8308747" y="4999510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000000</a:t>
            </a:r>
          </a:p>
        </p:txBody>
      </p:sp>
      <p:cxnSp>
        <p:nvCxnSpPr>
          <p:cNvPr id="48" name="رابط مستقيم 47">
            <a:extLst>
              <a:ext uri="{FF2B5EF4-FFF2-40B4-BE49-F238E27FC236}">
                <a16:creationId xmlns:a16="http://schemas.microsoft.com/office/drawing/2014/main" id="{42F1366C-461F-4456-90D4-A74991C576D8}"/>
              </a:ext>
            </a:extLst>
          </p:cNvPr>
          <p:cNvCxnSpPr>
            <a:cxnSpLocks/>
          </p:cNvCxnSpPr>
          <p:nvPr/>
        </p:nvCxnSpPr>
        <p:spPr>
          <a:xfrm flipH="1">
            <a:off x="8691074" y="4981575"/>
            <a:ext cx="61008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FFEEFDC9-E6C0-401D-8AC2-BACDF51F537E}"/>
              </a:ext>
            </a:extLst>
          </p:cNvPr>
          <p:cNvSpPr txBox="1"/>
          <p:nvPr/>
        </p:nvSpPr>
        <p:spPr>
          <a:xfrm>
            <a:off x="8612513" y="4999510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0000</a:t>
            </a:r>
          </a:p>
        </p:txBody>
      </p:sp>
      <p:sp>
        <p:nvSpPr>
          <p:cNvPr id="52" name="سهم: منحني لأسفل 51">
            <a:extLst>
              <a:ext uri="{FF2B5EF4-FFF2-40B4-BE49-F238E27FC236}">
                <a16:creationId xmlns:a16="http://schemas.microsoft.com/office/drawing/2014/main" id="{A665FF8D-16E0-432E-A8AF-4444B50D7D18}"/>
              </a:ext>
            </a:extLst>
          </p:cNvPr>
          <p:cNvSpPr/>
          <p:nvPr/>
        </p:nvSpPr>
        <p:spPr>
          <a:xfrm flipH="1">
            <a:off x="8584163" y="4700387"/>
            <a:ext cx="200155" cy="133380"/>
          </a:xfrm>
          <a:prstGeom prst="curvedDownArrow">
            <a:avLst>
              <a:gd name="adj1" fmla="val 0"/>
              <a:gd name="adj2" fmla="val 50000"/>
              <a:gd name="adj3" fmla="val 4185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51" name="رابط مستقيم 50">
            <a:extLst>
              <a:ext uri="{FF2B5EF4-FFF2-40B4-BE49-F238E27FC236}">
                <a16:creationId xmlns:a16="http://schemas.microsoft.com/office/drawing/2014/main" id="{ABA69CA2-0B64-4F0F-BE4C-31E4F2FC2F47}"/>
              </a:ext>
            </a:extLst>
          </p:cNvPr>
          <p:cNvCxnSpPr>
            <a:cxnSpLocks/>
          </p:cNvCxnSpPr>
          <p:nvPr/>
        </p:nvCxnSpPr>
        <p:spPr>
          <a:xfrm flipH="1">
            <a:off x="8400518" y="4981575"/>
            <a:ext cx="9244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سهم: منحني لأسفل 52">
            <a:extLst>
              <a:ext uri="{FF2B5EF4-FFF2-40B4-BE49-F238E27FC236}">
                <a16:creationId xmlns:a16="http://schemas.microsoft.com/office/drawing/2014/main" id="{0B057702-4709-41DC-A285-D979687916B8}"/>
              </a:ext>
            </a:extLst>
          </p:cNvPr>
          <p:cNvSpPr/>
          <p:nvPr/>
        </p:nvSpPr>
        <p:spPr>
          <a:xfrm flipH="1">
            <a:off x="8275759" y="4700387"/>
            <a:ext cx="200155" cy="133380"/>
          </a:xfrm>
          <a:prstGeom prst="curvedDownArrow">
            <a:avLst>
              <a:gd name="adj1" fmla="val 0"/>
              <a:gd name="adj2" fmla="val 50000"/>
              <a:gd name="adj3" fmla="val 4185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54" name="رابط مستقيم 53">
            <a:extLst>
              <a:ext uri="{FF2B5EF4-FFF2-40B4-BE49-F238E27FC236}">
                <a16:creationId xmlns:a16="http://schemas.microsoft.com/office/drawing/2014/main" id="{DDE96A16-31EE-4DF6-8302-E4E02A1B017A}"/>
              </a:ext>
            </a:extLst>
          </p:cNvPr>
          <p:cNvCxnSpPr>
            <a:cxnSpLocks/>
          </p:cNvCxnSpPr>
          <p:nvPr/>
        </p:nvCxnSpPr>
        <p:spPr>
          <a:xfrm flipH="1">
            <a:off x="8584164" y="4981575"/>
            <a:ext cx="7360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99A88A11-7556-4BEC-9A7E-ED0A23AE6AFF}"/>
              </a:ext>
            </a:extLst>
          </p:cNvPr>
          <p:cNvSpPr txBox="1"/>
          <p:nvPr/>
        </p:nvSpPr>
        <p:spPr>
          <a:xfrm>
            <a:off x="8467168" y="4999510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00000</a:t>
            </a:r>
          </a:p>
        </p:txBody>
      </p:sp>
    </p:spTree>
    <p:extLst>
      <p:ext uri="{BB962C8B-B14F-4D97-AF65-F5344CB8AC3E}">
        <p14:creationId xmlns:p14="http://schemas.microsoft.com/office/powerpoint/2010/main" val="39252048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31" grpId="0" animBg="1"/>
      <p:bldP spid="31" grpId="1" animBg="1"/>
      <p:bldP spid="34" grpId="0" animBg="1"/>
      <p:bldP spid="37" grpId="0"/>
      <p:bldP spid="37" grpId="1"/>
      <p:bldP spid="38" grpId="0"/>
      <p:bldP spid="38" grpId="1"/>
      <p:bldP spid="39" grpId="0" animBg="1"/>
      <p:bldP spid="39" grpId="1" animBg="1"/>
      <p:bldP spid="45" grpId="0"/>
      <p:bldP spid="45" grpId="1"/>
      <p:bldP spid="47" grpId="0"/>
      <p:bldP spid="50" grpId="0"/>
      <p:bldP spid="50" grpId="1"/>
      <p:bldP spid="52" grpId="0" animBg="1"/>
      <p:bldP spid="52" grpId="1" animBg="1"/>
      <p:bldP spid="53" grpId="0" animBg="1"/>
      <p:bldP spid="56" grpId="0"/>
      <p:bldP spid="5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مستطيل 20">
            <a:extLst>
              <a:ext uri="{FF2B5EF4-FFF2-40B4-BE49-F238E27FC236}">
                <a16:creationId xmlns:a16="http://schemas.microsoft.com/office/drawing/2014/main" id="{59358DDA-ABDB-43FC-877C-BA466C117C09}"/>
              </a:ext>
            </a:extLst>
          </p:cNvPr>
          <p:cNvSpPr/>
          <p:nvPr/>
        </p:nvSpPr>
        <p:spPr>
          <a:xfrm>
            <a:off x="238857" y="0"/>
            <a:ext cx="11714286" cy="6603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Snagit_SNG84A">
            <a:extLst>
              <a:ext uri="{FF2B5EF4-FFF2-40B4-BE49-F238E27FC236}">
                <a16:creationId xmlns:a16="http://schemas.microsoft.com/office/drawing/2014/main" id="{2977F291-BEE5-4A77-95DD-C6FFFF6F9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50"/>
          <a:stretch/>
        </p:blipFill>
        <p:spPr>
          <a:xfrm>
            <a:off x="238857" y="0"/>
            <a:ext cx="11714286" cy="1760434"/>
          </a:xfrm>
          <a:prstGeom prst="rect">
            <a:avLst/>
          </a:prstGeom>
        </p:spPr>
      </p:pic>
      <p:pic>
        <p:nvPicPr>
          <p:cNvPr id="4" name="Snagit_SNG84A">
            <a:extLst>
              <a:ext uri="{FF2B5EF4-FFF2-40B4-BE49-F238E27FC236}">
                <a16:creationId xmlns:a16="http://schemas.microsoft.com/office/drawing/2014/main" id="{C63F8C4F-3D9A-4FD8-9176-EA707A9034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08" b="48882"/>
          <a:stretch/>
        </p:blipFill>
        <p:spPr>
          <a:xfrm>
            <a:off x="238857" y="2205101"/>
            <a:ext cx="11714286" cy="436547"/>
          </a:xfrm>
          <a:prstGeom prst="rect">
            <a:avLst/>
          </a:prstGeom>
        </p:spPr>
      </p:pic>
      <p:pic>
        <p:nvPicPr>
          <p:cNvPr id="5" name="Snagit_SNG84A">
            <a:extLst>
              <a:ext uri="{FF2B5EF4-FFF2-40B4-BE49-F238E27FC236}">
                <a16:creationId xmlns:a16="http://schemas.microsoft.com/office/drawing/2014/main" id="{EB7602F4-C4B2-4F59-BBDD-3876542994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50" b="37715"/>
          <a:stretch/>
        </p:blipFill>
        <p:spPr>
          <a:xfrm>
            <a:off x="238857" y="3086315"/>
            <a:ext cx="11714286" cy="387231"/>
          </a:xfrm>
          <a:prstGeom prst="rect">
            <a:avLst/>
          </a:prstGeom>
        </p:spPr>
      </p:pic>
      <p:pic>
        <p:nvPicPr>
          <p:cNvPr id="6" name="Snagit_SNG84A">
            <a:extLst>
              <a:ext uri="{FF2B5EF4-FFF2-40B4-BE49-F238E27FC236}">
                <a16:creationId xmlns:a16="http://schemas.microsoft.com/office/drawing/2014/main" id="{1665B69E-9487-43F4-800B-99C74BD9C2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91" b="23814"/>
          <a:stretch/>
        </p:blipFill>
        <p:spPr>
          <a:xfrm>
            <a:off x="238857" y="3918213"/>
            <a:ext cx="11714286" cy="463431"/>
          </a:xfrm>
          <a:prstGeom prst="rect">
            <a:avLst/>
          </a:prstGeom>
        </p:spPr>
      </p:pic>
      <p:pic>
        <p:nvPicPr>
          <p:cNvPr id="7" name="Snagit_SNG84A">
            <a:extLst>
              <a:ext uri="{FF2B5EF4-FFF2-40B4-BE49-F238E27FC236}">
                <a16:creationId xmlns:a16="http://schemas.microsoft.com/office/drawing/2014/main" id="{EA0648EA-C8AF-437F-ABC9-3BC2AB44C2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3" b="12402"/>
          <a:stretch/>
        </p:blipFill>
        <p:spPr>
          <a:xfrm>
            <a:off x="238857" y="4826311"/>
            <a:ext cx="11714286" cy="463431"/>
          </a:xfrm>
          <a:prstGeom prst="rect">
            <a:avLst/>
          </a:prstGeom>
        </p:spPr>
      </p:pic>
      <p:pic>
        <p:nvPicPr>
          <p:cNvPr id="8" name="Snagit_SNG84A">
            <a:extLst>
              <a:ext uri="{FF2B5EF4-FFF2-40B4-BE49-F238E27FC236}">
                <a16:creationId xmlns:a16="http://schemas.microsoft.com/office/drawing/2014/main" id="{F10EE283-DBAC-498F-ABE7-6C058865E6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50" b="751"/>
          <a:stretch/>
        </p:blipFill>
        <p:spPr>
          <a:xfrm>
            <a:off x="238857" y="5734408"/>
            <a:ext cx="11714286" cy="390168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C8AC93BF-C602-48CF-AF79-F0B5C6F12168}"/>
              </a:ext>
            </a:extLst>
          </p:cNvPr>
          <p:cNvSpPr txBox="1"/>
          <p:nvPr/>
        </p:nvSpPr>
        <p:spPr>
          <a:xfrm>
            <a:off x="10118157" y="1760434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44F0A99-FFCB-47F1-9E6D-9D6FDF582791}"/>
              </a:ext>
            </a:extLst>
          </p:cNvPr>
          <p:cNvSpPr txBox="1"/>
          <p:nvPr/>
        </p:nvSpPr>
        <p:spPr>
          <a:xfrm>
            <a:off x="4285954" y="1760434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160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49FFC17-9738-4141-AFA2-D9E95348A1D8}"/>
              </a:ext>
            </a:extLst>
          </p:cNvPr>
          <p:cNvSpPr txBox="1"/>
          <p:nvPr/>
        </p:nvSpPr>
        <p:spPr>
          <a:xfrm>
            <a:off x="10067372" y="2570976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200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774E82E-7B2A-4392-9D88-57A33DD2E16E}"/>
              </a:ext>
            </a:extLst>
          </p:cNvPr>
          <p:cNvSpPr txBox="1"/>
          <p:nvPr/>
        </p:nvSpPr>
        <p:spPr>
          <a:xfrm>
            <a:off x="4373794" y="2549809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500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752EF33-435E-4758-AADD-7367CDC8AA75}"/>
              </a:ext>
            </a:extLst>
          </p:cNvPr>
          <p:cNvSpPr txBox="1"/>
          <p:nvPr/>
        </p:nvSpPr>
        <p:spPr>
          <a:xfrm>
            <a:off x="9810380" y="3465047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4000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6EDC3C1A-3E3A-4287-9180-8B1B6B3C6796}"/>
              </a:ext>
            </a:extLst>
          </p:cNvPr>
          <p:cNvSpPr txBox="1"/>
          <p:nvPr/>
        </p:nvSpPr>
        <p:spPr>
          <a:xfrm>
            <a:off x="3978179" y="3465047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13000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3DE9FE8-3217-45F5-85D8-0246571A23ED}"/>
              </a:ext>
            </a:extLst>
          </p:cNvPr>
          <p:cNvSpPr txBox="1"/>
          <p:nvPr/>
        </p:nvSpPr>
        <p:spPr>
          <a:xfrm>
            <a:off x="9656493" y="4349690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30000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FABBD97-8098-43E2-A55A-E680D509D250}"/>
              </a:ext>
            </a:extLst>
          </p:cNvPr>
          <p:cNvSpPr txBox="1"/>
          <p:nvPr/>
        </p:nvSpPr>
        <p:spPr>
          <a:xfrm>
            <a:off x="3824289" y="4349690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130000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F3AA13F-FD41-486F-AD45-01440A2728BB}"/>
              </a:ext>
            </a:extLst>
          </p:cNvPr>
          <p:cNvSpPr txBox="1"/>
          <p:nvPr/>
        </p:nvSpPr>
        <p:spPr>
          <a:xfrm>
            <a:off x="9502603" y="5304698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500000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D5CD1496-BDD9-4A35-8446-5DC1FE6FE044}"/>
              </a:ext>
            </a:extLst>
          </p:cNvPr>
          <p:cNvSpPr txBox="1"/>
          <p:nvPr/>
        </p:nvSpPr>
        <p:spPr>
          <a:xfrm>
            <a:off x="3670402" y="5304698"/>
            <a:ext cx="126188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1400000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1FDCBA01-6FCD-449C-BA29-2825770642A0}"/>
              </a:ext>
            </a:extLst>
          </p:cNvPr>
          <p:cNvSpPr txBox="1"/>
          <p:nvPr/>
        </p:nvSpPr>
        <p:spPr>
          <a:xfrm>
            <a:off x="9348716" y="6141655"/>
            <a:ext cx="126188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8000000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907E6F24-5912-43AE-8E4F-DDC5480FEA85}"/>
              </a:ext>
            </a:extLst>
          </p:cNvPr>
          <p:cNvSpPr txBox="1"/>
          <p:nvPr/>
        </p:nvSpPr>
        <p:spPr>
          <a:xfrm>
            <a:off x="3516513" y="6141655"/>
            <a:ext cx="141577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25000000</a:t>
            </a:r>
          </a:p>
        </p:txBody>
      </p: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C7B197EF-E865-44D6-B48A-449FE9467635}"/>
              </a:ext>
            </a:extLst>
          </p:cNvPr>
          <p:cNvCxnSpPr/>
          <p:nvPr/>
        </p:nvCxnSpPr>
        <p:spPr>
          <a:xfrm flipH="1">
            <a:off x="10420922" y="1402221"/>
            <a:ext cx="124910" cy="2103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BCD5E012-6167-4840-A269-12E54F2E2F01}"/>
              </a:ext>
            </a:extLst>
          </p:cNvPr>
          <p:cNvCxnSpPr/>
          <p:nvPr/>
        </p:nvCxnSpPr>
        <p:spPr>
          <a:xfrm flipH="1">
            <a:off x="4678148" y="1402221"/>
            <a:ext cx="124910" cy="2103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9C83DFB0-4655-4A3F-BBBE-03BFC60A7C91}"/>
              </a:ext>
            </a:extLst>
          </p:cNvPr>
          <p:cNvCxnSpPr/>
          <p:nvPr/>
        </p:nvCxnSpPr>
        <p:spPr>
          <a:xfrm flipH="1">
            <a:off x="10227938" y="2372098"/>
            <a:ext cx="28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مستقيم 26">
            <a:extLst>
              <a:ext uri="{FF2B5EF4-FFF2-40B4-BE49-F238E27FC236}">
                <a16:creationId xmlns:a16="http://schemas.microsoft.com/office/drawing/2014/main" id="{516A4E2D-FEFD-4E5A-8035-08C10254A97F}"/>
              </a:ext>
            </a:extLst>
          </p:cNvPr>
          <p:cNvCxnSpPr/>
          <p:nvPr/>
        </p:nvCxnSpPr>
        <p:spPr>
          <a:xfrm flipH="1">
            <a:off x="4557130" y="2372098"/>
            <a:ext cx="28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F708EBB8-ED40-4AE2-A8D9-B381FAF446AC}"/>
              </a:ext>
            </a:extLst>
          </p:cNvPr>
          <p:cNvCxnSpPr/>
          <p:nvPr/>
        </p:nvCxnSpPr>
        <p:spPr>
          <a:xfrm flipH="1">
            <a:off x="10124040" y="3262838"/>
            <a:ext cx="46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7289CDF0-6B7D-4FF0-98D3-4D70FCE23986}"/>
              </a:ext>
            </a:extLst>
          </p:cNvPr>
          <p:cNvCxnSpPr/>
          <p:nvPr/>
        </p:nvCxnSpPr>
        <p:spPr>
          <a:xfrm flipH="1">
            <a:off x="4361195" y="3262838"/>
            <a:ext cx="46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>
            <a:extLst>
              <a:ext uri="{FF2B5EF4-FFF2-40B4-BE49-F238E27FC236}">
                <a16:creationId xmlns:a16="http://schemas.microsoft.com/office/drawing/2014/main" id="{9B242715-E46E-4340-8E8C-BF28ACBB30FB}"/>
              </a:ext>
            </a:extLst>
          </p:cNvPr>
          <p:cNvCxnSpPr/>
          <p:nvPr/>
        </p:nvCxnSpPr>
        <p:spPr>
          <a:xfrm flipH="1">
            <a:off x="9903938" y="4091781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>
            <a:extLst>
              <a:ext uri="{FF2B5EF4-FFF2-40B4-BE49-F238E27FC236}">
                <a16:creationId xmlns:a16="http://schemas.microsoft.com/office/drawing/2014/main" id="{F715BD65-8E79-4292-B62C-92E2F5EB2FE0}"/>
              </a:ext>
            </a:extLst>
          </p:cNvPr>
          <p:cNvCxnSpPr/>
          <p:nvPr/>
        </p:nvCxnSpPr>
        <p:spPr>
          <a:xfrm flipH="1">
            <a:off x="4095232" y="4091781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مستقيم 31">
            <a:extLst>
              <a:ext uri="{FF2B5EF4-FFF2-40B4-BE49-F238E27FC236}">
                <a16:creationId xmlns:a16="http://schemas.microsoft.com/office/drawing/2014/main" id="{45F11350-26BF-4AD7-B672-CD7CC61302CE}"/>
              </a:ext>
            </a:extLst>
          </p:cNvPr>
          <p:cNvCxnSpPr/>
          <p:nvPr/>
        </p:nvCxnSpPr>
        <p:spPr>
          <a:xfrm flipH="1">
            <a:off x="9656493" y="5058026"/>
            <a:ext cx="90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مستقيم 32">
            <a:extLst>
              <a:ext uri="{FF2B5EF4-FFF2-40B4-BE49-F238E27FC236}">
                <a16:creationId xmlns:a16="http://schemas.microsoft.com/office/drawing/2014/main" id="{FC028F8E-236B-46AB-B6C0-C7875489EEB5}"/>
              </a:ext>
            </a:extLst>
          </p:cNvPr>
          <p:cNvCxnSpPr/>
          <p:nvPr/>
        </p:nvCxnSpPr>
        <p:spPr>
          <a:xfrm flipH="1">
            <a:off x="3903058" y="5058026"/>
            <a:ext cx="90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مستقيم 33">
            <a:extLst>
              <a:ext uri="{FF2B5EF4-FFF2-40B4-BE49-F238E27FC236}">
                <a16:creationId xmlns:a16="http://schemas.microsoft.com/office/drawing/2014/main" id="{ECCC8BB4-7345-4E68-A0E8-87056AB0123A}"/>
              </a:ext>
            </a:extLst>
          </p:cNvPr>
          <p:cNvCxnSpPr/>
          <p:nvPr/>
        </p:nvCxnSpPr>
        <p:spPr>
          <a:xfrm flipH="1">
            <a:off x="9514268" y="5912400"/>
            <a:ext cx="10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مستقيم 34">
            <a:extLst>
              <a:ext uri="{FF2B5EF4-FFF2-40B4-BE49-F238E27FC236}">
                <a16:creationId xmlns:a16="http://schemas.microsoft.com/office/drawing/2014/main" id="{427B7C65-A3F6-4EE2-830F-76F70360948F}"/>
              </a:ext>
            </a:extLst>
          </p:cNvPr>
          <p:cNvCxnSpPr/>
          <p:nvPr/>
        </p:nvCxnSpPr>
        <p:spPr>
          <a:xfrm flipH="1">
            <a:off x="3784038" y="5912400"/>
            <a:ext cx="10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سهم: منحني لأسفل 35">
            <a:extLst>
              <a:ext uri="{FF2B5EF4-FFF2-40B4-BE49-F238E27FC236}">
                <a16:creationId xmlns:a16="http://schemas.microsoft.com/office/drawing/2014/main" id="{D5B1BE4B-B845-44AC-B8F0-EC488239BE7A}"/>
              </a:ext>
            </a:extLst>
          </p:cNvPr>
          <p:cNvSpPr/>
          <p:nvPr/>
        </p:nvSpPr>
        <p:spPr>
          <a:xfrm flipH="1">
            <a:off x="4401497" y="2155258"/>
            <a:ext cx="230608" cy="124793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7" name="سهم: منحني لأسفل 36">
            <a:extLst>
              <a:ext uri="{FF2B5EF4-FFF2-40B4-BE49-F238E27FC236}">
                <a16:creationId xmlns:a16="http://schemas.microsoft.com/office/drawing/2014/main" id="{ED809106-1D61-47AB-B368-B3122FE39172}"/>
              </a:ext>
            </a:extLst>
          </p:cNvPr>
          <p:cNvSpPr/>
          <p:nvPr/>
        </p:nvSpPr>
        <p:spPr>
          <a:xfrm flipH="1">
            <a:off x="4186040" y="3032417"/>
            <a:ext cx="230608" cy="124793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8" name="سهم: منحني لأسفل 37">
            <a:extLst>
              <a:ext uri="{FF2B5EF4-FFF2-40B4-BE49-F238E27FC236}">
                <a16:creationId xmlns:a16="http://schemas.microsoft.com/office/drawing/2014/main" id="{918545A8-C488-4CA9-9BCE-296160A78200}"/>
              </a:ext>
            </a:extLst>
          </p:cNvPr>
          <p:cNvSpPr/>
          <p:nvPr/>
        </p:nvSpPr>
        <p:spPr>
          <a:xfrm flipH="1">
            <a:off x="3967226" y="3861741"/>
            <a:ext cx="230608" cy="124793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39" name="سهم: منحني لأسفل 38">
            <a:extLst>
              <a:ext uri="{FF2B5EF4-FFF2-40B4-BE49-F238E27FC236}">
                <a16:creationId xmlns:a16="http://schemas.microsoft.com/office/drawing/2014/main" id="{2F0C8B3F-7A76-4BBD-811F-D4563C978D36}"/>
              </a:ext>
            </a:extLst>
          </p:cNvPr>
          <p:cNvSpPr/>
          <p:nvPr/>
        </p:nvSpPr>
        <p:spPr>
          <a:xfrm flipH="1">
            <a:off x="9541189" y="4817638"/>
            <a:ext cx="230608" cy="124793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40" name="سهم: منحني لأسفل 39">
            <a:extLst>
              <a:ext uri="{FF2B5EF4-FFF2-40B4-BE49-F238E27FC236}">
                <a16:creationId xmlns:a16="http://schemas.microsoft.com/office/drawing/2014/main" id="{A8384813-CF6C-4630-B753-5008837F8444}"/>
              </a:ext>
            </a:extLst>
          </p:cNvPr>
          <p:cNvSpPr/>
          <p:nvPr/>
        </p:nvSpPr>
        <p:spPr>
          <a:xfrm flipH="1">
            <a:off x="9348716" y="5684293"/>
            <a:ext cx="230608" cy="124793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sp>
        <p:nvSpPr>
          <p:cNvPr id="41" name="سهم: منحني لأسفل 40">
            <a:extLst>
              <a:ext uri="{FF2B5EF4-FFF2-40B4-BE49-F238E27FC236}">
                <a16:creationId xmlns:a16="http://schemas.microsoft.com/office/drawing/2014/main" id="{C6F9898C-5755-4CAE-8134-4AF24FA6E4C2}"/>
              </a:ext>
            </a:extLst>
          </p:cNvPr>
          <p:cNvSpPr/>
          <p:nvPr/>
        </p:nvSpPr>
        <p:spPr>
          <a:xfrm flipH="1">
            <a:off x="4532447" y="1283605"/>
            <a:ext cx="230608" cy="124793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944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5">
            <a:extLst>
              <a:ext uri="{FF2B5EF4-FFF2-40B4-BE49-F238E27FC236}">
                <a16:creationId xmlns:a16="http://schemas.microsoft.com/office/drawing/2014/main" id="{9A40092C-28DA-437D-A499-E4032FADF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381" y="367095"/>
            <a:ext cx="7695238" cy="6123809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662E6079-3A2B-4A30-96BA-D0462A63E0BF}"/>
              </a:ext>
            </a:extLst>
          </p:cNvPr>
          <p:cNvSpPr txBox="1"/>
          <p:nvPr/>
        </p:nvSpPr>
        <p:spPr>
          <a:xfrm>
            <a:off x="7239026" y="967332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75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609F4429-5248-4694-9C12-63749BAB046C}"/>
              </a:ext>
            </a:extLst>
          </p:cNvPr>
          <p:cNvSpPr txBox="1"/>
          <p:nvPr/>
        </p:nvSpPr>
        <p:spPr>
          <a:xfrm>
            <a:off x="7239026" y="1527169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10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8E75DF1-1607-4EFB-BE3F-9EB97F8A3D27}"/>
              </a:ext>
            </a:extLst>
          </p:cNvPr>
          <p:cNvSpPr txBox="1"/>
          <p:nvPr/>
        </p:nvSpPr>
        <p:spPr>
          <a:xfrm>
            <a:off x="7239026" y="2087006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20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F2C28DB9-3370-495D-A002-62B6B60B2824}"/>
              </a:ext>
            </a:extLst>
          </p:cNvPr>
          <p:cNvSpPr txBox="1"/>
          <p:nvPr/>
        </p:nvSpPr>
        <p:spPr>
          <a:xfrm>
            <a:off x="6931250" y="2646843"/>
            <a:ext cx="80021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11.5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8F5255A-307B-4533-A494-B6033B15B5CF}"/>
              </a:ext>
            </a:extLst>
          </p:cNvPr>
          <p:cNvSpPr txBox="1"/>
          <p:nvPr/>
        </p:nvSpPr>
        <p:spPr>
          <a:xfrm>
            <a:off x="7085137" y="3206680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0.9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AFB9714-F18F-465F-9D96-53D190037211}"/>
              </a:ext>
            </a:extLst>
          </p:cNvPr>
          <p:cNvSpPr txBox="1"/>
          <p:nvPr/>
        </p:nvSpPr>
        <p:spPr>
          <a:xfrm>
            <a:off x="6609410" y="3766517"/>
            <a:ext cx="9541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125.9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7E418BC-8E27-4F82-BCED-6E1D596DEA34}"/>
              </a:ext>
            </a:extLst>
          </p:cNvPr>
          <p:cNvSpPr txBox="1"/>
          <p:nvPr/>
        </p:nvSpPr>
        <p:spPr>
          <a:xfrm>
            <a:off x="6763298" y="4326354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9.45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9BF3883-532D-4E81-B176-AA55418C8451}"/>
              </a:ext>
            </a:extLst>
          </p:cNvPr>
          <p:cNvSpPr txBox="1"/>
          <p:nvPr/>
        </p:nvSpPr>
        <p:spPr>
          <a:xfrm>
            <a:off x="6609411" y="4886191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12.92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FB03AE6-1D5C-474C-A8DB-EE93F0D5AF41}"/>
              </a:ext>
            </a:extLst>
          </p:cNvPr>
          <p:cNvSpPr txBox="1"/>
          <p:nvPr/>
        </p:nvSpPr>
        <p:spPr>
          <a:xfrm>
            <a:off x="6763298" y="5457714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0.08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692EADB-3903-48FE-89B8-875137F67667}"/>
              </a:ext>
            </a:extLst>
          </p:cNvPr>
          <p:cNvSpPr txBox="1"/>
          <p:nvPr/>
        </p:nvSpPr>
        <p:spPr>
          <a:xfrm>
            <a:off x="6455521" y="6029239"/>
            <a:ext cx="110799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146.80</a:t>
            </a:r>
          </a:p>
        </p:txBody>
      </p: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562C2F46-0342-4996-9F1A-AB29832C49A9}"/>
              </a:ext>
            </a:extLst>
          </p:cNvPr>
          <p:cNvCxnSpPr/>
          <p:nvPr/>
        </p:nvCxnSpPr>
        <p:spPr>
          <a:xfrm flipH="1">
            <a:off x="8400516" y="1025495"/>
            <a:ext cx="358923" cy="2478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48A484C1-52DD-46C5-B434-95F212E094CD}"/>
              </a:ext>
            </a:extLst>
          </p:cNvPr>
          <p:cNvCxnSpPr>
            <a:cxnSpLocks/>
          </p:cNvCxnSpPr>
          <p:nvPr/>
        </p:nvCxnSpPr>
        <p:spPr>
          <a:xfrm flipH="1">
            <a:off x="8299160" y="1676587"/>
            <a:ext cx="460279" cy="1438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سهم: منحني لأسفل 19">
            <a:extLst>
              <a:ext uri="{FF2B5EF4-FFF2-40B4-BE49-F238E27FC236}">
                <a16:creationId xmlns:a16="http://schemas.microsoft.com/office/drawing/2014/main" id="{31807AEF-4AFC-445F-B8D8-9D6FB925F758}"/>
              </a:ext>
            </a:extLst>
          </p:cNvPr>
          <p:cNvSpPr/>
          <p:nvPr/>
        </p:nvSpPr>
        <p:spPr>
          <a:xfrm flipH="1">
            <a:off x="8156898" y="1383009"/>
            <a:ext cx="358922" cy="194230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21" name="رابط مستقيم 20">
            <a:extLst>
              <a:ext uri="{FF2B5EF4-FFF2-40B4-BE49-F238E27FC236}">
                <a16:creationId xmlns:a16="http://schemas.microsoft.com/office/drawing/2014/main" id="{ED2824D1-C847-4033-AD4A-18FCF125E382}"/>
              </a:ext>
            </a:extLst>
          </p:cNvPr>
          <p:cNvCxnSpPr>
            <a:cxnSpLocks/>
          </p:cNvCxnSpPr>
          <p:nvPr/>
        </p:nvCxnSpPr>
        <p:spPr>
          <a:xfrm flipH="1">
            <a:off x="8213703" y="2223711"/>
            <a:ext cx="631194" cy="160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سهم: منحني لأسفل 22">
            <a:extLst>
              <a:ext uri="{FF2B5EF4-FFF2-40B4-BE49-F238E27FC236}">
                <a16:creationId xmlns:a16="http://schemas.microsoft.com/office/drawing/2014/main" id="{6FBCBDDB-9600-4328-B547-9C075ACBE518}"/>
              </a:ext>
            </a:extLst>
          </p:cNvPr>
          <p:cNvSpPr/>
          <p:nvPr/>
        </p:nvSpPr>
        <p:spPr>
          <a:xfrm flipH="1">
            <a:off x="8041594" y="1941621"/>
            <a:ext cx="358922" cy="194230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EB30F9A1-58E5-41FB-ABD4-0C3AB01C34E4}"/>
              </a:ext>
            </a:extLst>
          </p:cNvPr>
          <p:cNvCxnSpPr>
            <a:cxnSpLocks/>
          </p:cNvCxnSpPr>
          <p:nvPr/>
        </p:nvCxnSpPr>
        <p:spPr>
          <a:xfrm flipH="1">
            <a:off x="8675769" y="2728123"/>
            <a:ext cx="115071" cy="2478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سهم: منحني لأسفل 26">
            <a:extLst>
              <a:ext uri="{FF2B5EF4-FFF2-40B4-BE49-F238E27FC236}">
                <a16:creationId xmlns:a16="http://schemas.microsoft.com/office/drawing/2014/main" id="{AD9C5286-C6F8-4E9A-8D07-A1FC1278C421}"/>
              </a:ext>
            </a:extLst>
          </p:cNvPr>
          <p:cNvSpPr/>
          <p:nvPr/>
        </p:nvSpPr>
        <p:spPr>
          <a:xfrm flipH="1">
            <a:off x="8525364" y="2593152"/>
            <a:ext cx="225031" cy="121775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9D55C80B-AD50-42E2-B25D-93630CE2E2A7}"/>
              </a:ext>
            </a:extLst>
          </p:cNvPr>
          <p:cNvCxnSpPr>
            <a:cxnSpLocks/>
          </p:cNvCxnSpPr>
          <p:nvPr/>
        </p:nvCxnSpPr>
        <p:spPr>
          <a:xfrm flipH="1">
            <a:off x="8515820" y="3403361"/>
            <a:ext cx="264188" cy="85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>
            <a:extLst>
              <a:ext uri="{FF2B5EF4-FFF2-40B4-BE49-F238E27FC236}">
                <a16:creationId xmlns:a16="http://schemas.microsoft.com/office/drawing/2014/main" id="{07A42A7F-268C-4654-9366-5C9CE01762D3}"/>
              </a:ext>
            </a:extLst>
          </p:cNvPr>
          <p:cNvCxnSpPr>
            <a:cxnSpLocks/>
          </p:cNvCxnSpPr>
          <p:nvPr/>
        </p:nvCxnSpPr>
        <p:spPr>
          <a:xfrm flipH="1">
            <a:off x="8469116" y="3986329"/>
            <a:ext cx="264188" cy="85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سهم: منحني لأسفل 31">
            <a:extLst>
              <a:ext uri="{FF2B5EF4-FFF2-40B4-BE49-F238E27FC236}">
                <a16:creationId xmlns:a16="http://schemas.microsoft.com/office/drawing/2014/main" id="{30B0D933-3F7C-4D21-90EA-431C9C827D22}"/>
              </a:ext>
            </a:extLst>
          </p:cNvPr>
          <p:cNvSpPr/>
          <p:nvPr/>
        </p:nvSpPr>
        <p:spPr>
          <a:xfrm flipH="1">
            <a:off x="8327813" y="3710377"/>
            <a:ext cx="225031" cy="121775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33" name="رابط مستقيم 32">
            <a:extLst>
              <a:ext uri="{FF2B5EF4-FFF2-40B4-BE49-F238E27FC236}">
                <a16:creationId xmlns:a16="http://schemas.microsoft.com/office/drawing/2014/main" id="{F5FB78C0-FD2A-422F-9404-0BE04BC57CD3}"/>
              </a:ext>
            </a:extLst>
          </p:cNvPr>
          <p:cNvCxnSpPr>
            <a:cxnSpLocks/>
          </p:cNvCxnSpPr>
          <p:nvPr/>
        </p:nvCxnSpPr>
        <p:spPr>
          <a:xfrm flipH="1">
            <a:off x="8635324" y="4412077"/>
            <a:ext cx="115071" cy="2478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مستقيم 33">
            <a:extLst>
              <a:ext uri="{FF2B5EF4-FFF2-40B4-BE49-F238E27FC236}">
                <a16:creationId xmlns:a16="http://schemas.microsoft.com/office/drawing/2014/main" id="{6F02F797-B7C3-4982-B338-4771167F0CDE}"/>
              </a:ext>
            </a:extLst>
          </p:cNvPr>
          <p:cNvCxnSpPr>
            <a:cxnSpLocks/>
          </p:cNvCxnSpPr>
          <p:nvPr/>
        </p:nvCxnSpPr>
        <p:spPr>
          <a:xfrm flipH="1">
            <a:off x="8617803" y="4965942"/>
            <a:ext cx="115071" cy="2478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سهم: منحني لأسفل 34">
            <a:extLst>
              <a:ext uri="{FF2B5EF4-FFF2-40B4-BE49-F238E27FC236}">
                <a16:creationId xmlns:a16="http://schemas.microsoft.com/office/drawing/2014/main" id="{80B84517-B814-4094-82E5-EA07674D46B1}"/>
              </a:ext>
            </a:extLst>
          </p:cNvPr>
          <p:cNvSpPr/>
          <p:nvPr/>
        </p:nvSpPr>
        <p:spPr>
          <a:xfrm flipH="1">
            <a:off x="8466332" y="4842395"/>
            <a:ext cx="225031" cy="121775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36" name="رابط مستقيم 35">
            <a:extLst>
              <a:ext uri="{FF2B5EF4-FFF2-40B4-BE49-F238E27FC236}">
                <a16:creationId xmlns:a16="http://schemas.microsoft.com/office/drawing/2014/main" id="{2FF7236C-0B44-4297-ABF0-06685E17C396}"/>
              </a:ext>
            </a:extLst>
          </p:cNvPr>
          <p:cNvCxnSpPr>
            <a:cxnSpLocks/>
          </p:cNvCxnSpPr>
          <p:nvPr/>
        </p:nvCxnSpPr>
        <p:spPr>
          <a:xfrm flipH="1">
            <a:off x="8440328" y="5665891"/>
            <a:ext cx="264188" cy="85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سهم: منحني لأسفل 36">
            <a:extLst>
              <a:ext uri="{FF2B5EF4-FFF2-40B4-BE49-F238E27FC236}">
                <a16:creationId xmlns:a16="http://schemas.microsoft.com/office/drawing/2014/main" id="{2CFA2E7B-FDBC-4334-B92C-9D2FF35F5DFD}"/>
              </a:ext>
            </a:extLst>
          </p:cNvPr>
          <p:cNvSpPr/>
          <p:nvPr/>
        </p:nvSpPr>
        <p:spPr>
          <a:xfrm flipH="1">
            <a:off x="8287275" y="5441929"/>
            <a:ext cx="225031" cy="121775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  <p:cxnSp>
        <p:nvCxnSpPr>
          <p:cNvPr id="38" name="رابط مستقيم 37">
            <a:extLst>
              <a:ext uri="{FF2B5EF4-FFF2-40B4-BE49-F238E27FC236}">
                <a16:creationId xmlns:a16="http://schemas.microsoft.com/office/drawing/2014/main" id="{315A9751-897D-4CDF-AA30-B24CE0484E07}"/>
              </a:ext>
            </a:extLst>
          </p:cNvPr>
          <p:cNvCxnSpPr>
            <a:cxnSpLocks/>
          </p:cNvCxnSpPr>
          <p:nvPr/>
        </p:nvCxnSpPr>
        <p:spPr>
          <a:xfrm flipH="1">
            <a:off x="8594079" y="6119751"/>
            <a:ext cx="115071" cy="2478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سهم: منحني لأسفل 38">
            <a:extLst>
              <a:ext uri="{FF2B5EF4-FFF2-40B4-BE49-F238E27FC236}">
                <a16:creationId xmlns:a16="http://schemas.microsoft.com/office/drawing/2014/main" id="{D1D63EC5-714B-41DD-9D81-AE2D35711664}"/>
              </a:ext>
            </a:extLst>
          </p:cNvPr>
          <p:cNvSpPr/>
          <p:nvPr/>
        </p:nvSpPr>
        <p:spPr>
          <a:xfrm flipH="1">
            <a:off x="8442608" y="5979112"/>
            <a:ext cx="225031" cy="121775"/>
          </a:xfrm>
          <a:prstGeom prst="curvedDownArrow">
            <a:avLst>
              <a:gd name="adj1" fmla="val 0"/>
              <a:gd name="adj2" fmla="val 50000"/>
              <a:gd name="adj3" fmla="val 459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0966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0" grpId="0" animBg="1"/>
      <p:bldP spid="23" grpId="0" animBg="1"/>
      <p:bldP spid="27" grpId="0" animBg="1"/>
      <p:bldP spid="32" grpId="0" animBg="1"/>
      <p:bldP spid="35" grpId="0" animBg="1"/>
      <p:bldP spid="37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5362</TotalTime>
  <Words>192</Words>
  <Application>Microsoft Office PowerPoint</Application>
  <PresentationFormat>شاشة عريضة</PresentationFormat>
  <Paragraphs>94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4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313</cp:revision>
  <dcterms:created xsi:type="dcterms:W3CDTF">2020-06-10T13:04:58Z</dcterms:created>
  <dcterms:modified xsi:type="dcterms:W3CDTF">2020-06-19T19:43:22Z</dcterms:modified>
</cp:coreProperties>
</file>