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563184" y="1166842"/>
            <a:ext cx="408903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فك الأقواس</a:t>
            </a:r>
          </a:p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(2-3)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828835"/>
            <a:ext cx="9257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تبسيط العبارات الخطية، مثال جمع الحدود المتشابهة، وضرب مقدار ثابت في الأقواس.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مستطيل 56">
            <a:extLst>
              <a:ext uri="{FF2B5EF4-FFF2-40B4-BE49-F238E27FC236}">
                <a16:creationId xmlns:a16="http://schemas.microsoft.com/office/drawing/2014/main" id="{66BC615E-4C8D-4A48-BE2C-4B83290524DC}"/>
              </a:ext>
            </a:extLst>
          </p:cNvPr>
          <p:cNvSpPr/>
          <p:nvPr/>
        </p:nvSpPr>
        <p:spPr>
          <a:xfrm>
            <a:off x="0" y="509431"/>
            <a:ext cx="12192000" cy="5908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42">
            <a:extLst>
              <a:ext uri="{FF2B5EF4-FFF2-40B4-BE49-F238E27FC236}">
                <a16:creationId xmlns:a16="http://schemas.microsoft.com/office/drawing/2014/main" id="{137BF967-EAC2-4140-A8AB-C5CA932BE4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6"/>
          <a:stretch/>
        </p:blipFill>
        <p:spPr>
          <a:xfrm>
            <a:off x="0" y="515691"/>
            <a:ext cx="12192000" cy="1819536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BF8D13FC-5AEB-4F5D-ACD2-CA183F1BD006}"/>
              </a:ext>
            </a:extLst>
          </p:cNvPr>
          <p:cNvSpPr txBox="1"/>
          <p:nvPr/>
        </p:nvSpPr>
        <p:spPr>
          <a:xfrm>
            <a:off x="9947178" y="2264995"/>
            <a:ext cx="67999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2س</a:t>
            </a:r>
          </a:p>
        </p:txBody>
      </p:sp>
      <p:pic>
        <p:nvPicPr>
          <p:cNvPr id="5" name="Snagit_SNG842">
            <a:extLst>
              <a:ext uri="{FF2B5EF4-FFF2-40B4-BE49-F238E27FC236}">
                <a16:creationId xmlns:a16="http://schemas.microsoft.com/office/drawing/2014/main" id="{C0599B10-055C-4C37-BA11-448E507C21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17" b="63463"/>
          <a:stretch/>
        </p:blipFill>
        <p:spPr>
          <a:xfrm>
            <a:off x="0" y="3017852"/>
            <a:ext cx="12192000" cy="571501"/>
          </a:xfrm>
          <a:prstGeom prst="rect">
            <a:avLst/>
          </a:prstGeom>
        </p:spPr>
      </p:pic>
      <p:pic>
        <p:nvPicPr>
          <p:cNvPr id="6" name="Snagit_SNG842">
            <a:extLst>
              <a:ext uri="{FF2B5EF4-FFF2-40B4-BE49-F238E27FC236}">
                <a16:creationId xmlns:a16="http://schemas.microsoft.com/office/drawing/2014/main" id="{E2FDB072-3ADD-4370-8A44-C3BA0512FA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93" b="55067"/>
          <a:stretch/>
        </p:blipFill>
        <p:spPr>
          <a:xfrm>
            <a:off x="0" y="4271978"/>
            <a:ext cx="12192000" cy="466726"/>
          </a:xfrm>
          <a:prstGeom prst="rect">
            <a:avLst/>
          </a:prstGeom>
        </p:spPr>
      </p:pic>
      <p:pic>
        <p:nvPicPr>
          <p:cNvPr id="7" name="Snagit_SNG842">
            <a:extLst>
              <a:ext uri="{FF2B5EF4-FFF2-40B4-BE49-F238E27FC236}">
                <a16:creationId xmlns:a16="http://schemas.microsoft.com/office/drawing/2014/main" id="{861C9372-CF54-4212-A126-5A840C6AB5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60" b="45200"/>
          <a:stretch/>
        </p:blipFill>
        <p:spPr>
          <a:xfrm>
            <a:off x="0" y="5421330"/>
            <a:ext cx="12192000" cy="46672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4D464D9-E587-49CB-9CA9-2289711171F1}"/>
              </a:ext>
            </a:extLst>
          </p:cNvPr>
          <p:cNvSpPr txBox="1"/>
          <p:nvPr/>
        </p:nvSpPr>
        <p:spPr>
          <a:xfrm>
            <a:off x="9765077" y="22649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EE03FC82-B3E4-4C2C-8AB2-76C40B9E7BFC}"/>
              </a:ext>
            </a:extLst>
          </p:cNvPr>
          <p:cNvSpPr txBox="1"/>
          <p:nvPr/>
        </p:nvSpPr>
        <p:spPr>
          <a:xfrm>
            <a:off x="9399684" y="2264995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1EC6569D-74BF-470C-B12D-F12136389076}"/>
              </a:ext>
            </a:extLst>
          </p:cNvPr>
          <p:cNvSpPr txBox="1"/>
          <p:nvPr/>
        </p:nvSpPr>
        <p:spPr>
          <a:xfrm>
            <a:off x="7566308" y="2264995"/>
            <a:ext cx="4892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3د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A09E77A-4CB1-42D4-9BED-B944D75DD1F6}"/>
              </a:ext>
            </a:extLst>
          </p:cNvPr>
          <p:cNvSpPr txBox="1"/>
          <p:nvPr/>
        </p:nvSpPr>
        <p:spPr>
          <a:xfrm>
            <a:off x="7261817" y="22649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9577546C-3364-437F-95E4-D98C5B8D29A5}"/>
              </a:ext>
            </a:extLst>
          </p:cNvPr>
          <p:cNvSpPr txBox="1"/>
          <p:nvPr/>
        </p:nvSpPr>
        <p:spPr>
          <a:xfrm>
            <a:off x="6836602" y="2264995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B2F09CB-F1F8-4EF0-97AC-407D9CF4AE66}"/>
              </a:ext>
            </a:extLst>
          </p:cNvPr>
          <p:cNvSpPr txBox="1"/>
          <p:nvPr/>
        </p:nvSpPr>
        <p:spPr>
          <a:xfrm>
            <a:off x="4438535" y="2264995"/>
            <a:ext cx="51488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4و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6C372914-66D9-49B1-8814-0A81D6D56C64}"/>
              </a:ext>
            </a:extLst>
          </p:cNvPr>
          <p:cNvSpPr txBox="1"/>
          <p:nvPr/>
        </p:nvSpPr>
        <p:spPr>
          <a:xfrm>
            <a:off x="4159693" y="22649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8B88908F-066D-45E0-B47E-C08FD385605F}"/>
              </a:ext>
            </a:extLst>
          </p:cNvPr>
          <p:cNvSpPr txBox="1"/>
          <p:nvPr/>
        </p:nvSpPr>
        <p:spPr>
          <a:xfrm>
            <a:off x="3914015" y="22649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13F46FA-41BA-4850-80EC-A3A2F6EC07F0}"/>
              </a:ext>
            </a:extLst>
          </p:cNvPr>
          <p:cNvSpPr txBox="1"/>
          <p:nvPr/>
        </p:nvSpPr>
        <p:spPr>
          <a:xfrm>
            <a:off x="1277683" y="2264995"/>
            <a:ext cx="74090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5ص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0E519D40-4AEC-4770-8FCA-4B20928B6453}"/>
              </a:ext>
            </a:extLst>
          </p:cNvPr>
          <p:cNvSpPr txBox="1"/>
          <p:nvPr/>
        </p:nvSpPr>
        <p:spPr>
          <a:xfrm>
            <a:off x="1035725" y="22649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891A1CE6-940A-4AA0-BEF8-4BE3DD84AA92}"/>
              </a:ext>
            </a:extLst>
          </p:cNvPr>
          <p:cNvSpPr txBox="1"/>
          <p:nvPr/>
        </p:nvSpPr>
        <p:spPr>
          <a:xfrm>
            <a:off x="610510" y="2264995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6F5844FE-8861-4DF2-8CAB-49597586331D}"/>
              </a:ext>
            </a:extLst>
          </p:cNvPr>
          <p:cNvSpPr txBox="1"/>
          <p:nvPr/>
        </p:nvSpPr>
        <p:spPr>
          <a:xfrm>
            <a:off x="10088864" y="3589352"/>
            <a:ext cx="54694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3ل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9F69225E-3F99-439B-BA11-1BBBBBA59720}"/>
              </a:ext>
            </a:extLst>
          </p:cNvPr>
          <p:cNvSpPr txBox="1"/>
          <p:nvPr/>
        </p:nvSpPr>
        <p:spPr>
          <a:xfrm>
            <a:off x="9865956" y="358935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741093A9-5FD1-4E36-9A4A-8EA1B02CBA16}"/>
              </a:ext>
            </a:extLst>
          </p:cNvPr>
          <p:cNvSpPr txBox="1"/>
          <p:nvPr/>
        </p:nvSpPr>
        <p:spPr>
          <a:xfrm>
            <a:off x="9680100" y="358935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5CABA044-51AC-475A-B840-60777AA03047}"/>
              </a:ext>
            </a:extLst>
          </p:cNvPr>
          <p:cNvSpPr txBox="1"/>
          <p:nvPr/>
        </p:nvSpPr>
        <p:spPr>
          <a:xfrm>
            <a:off x="7406510" y="3589352"/>
            <a:ext cx="57099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7ح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4B484F1-0ECB-454C-AC09-E3C566EF5A9E}"/>
              </a:ext>
            </a:extLst>
          </p:cNvPr>
          <p:cNvSpPr txBox="1"/>
          <p:nvPr/>
        </p:nvSpPr>
        <p:spPr>
          <a:xfrm>
            <a:off x="7183773" y="358935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6BD67E83-C8D2-4741-8662-42B36EE04B16}"/>
              </a:ext>
            </a:extLst>
          </p:cNvPr>
          <p:cNvSpPr txBox="1"/>
          <p:nvPr/>
        </p:nvSpPr>
        <p:spPr>
          <a:xfrm>
            <a:off x="6758558" y="3589352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28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B7A58E11-8A73-409C-B189-E9C0D8213495}"/>
              </a:ext>
            </a:extLst>
          </p:cNvPr>
          <p:cNvSpPr txBox="1"/>
          <p:nvPr/>
        </p:nvSpPr>
        <p:spPr>
          <a:xfrm>
            <a:off x="4395806" y="3589352"/>
            <a:ext cx="4892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6د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84BBE1CB-F732-4A7C-AB24-8B8893F440A8}"/>
              </a:ext>
            </a:extLst>
          </p:cNvPr>
          <p:cNvSpPr txBox="1"/>
          <p:nvPr/>
        </p:nvSpPr>
        <p:spPr>
          <a:xfrm>
            <a:off x="4116964" y="358935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DF0FF66F-B71C-451B-A8E0-8F8672AB158E}"/>
              </a:ext>
            </a:extLst>
          </p:cNvPr>
          <p:cNvSpPr txBox="1"/>
          <p:nvPr/>
        </p:nvSpPr>
        <p:spPr>
          <a:xfrm>
            <a:off x="3691749" y="3589352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54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34A3419A-1D14-4F3C-9DBA-B02360FD2EB0}"/>
              </a:ext>
            </a:extLst>
          </p:cNvPr>
          <p:cNvSpPr txBox="1"/>
          <p:nvPr/>
        </p:nvSpPr>
        <p:spPr>
          <a:xfrm>
            <a:off x="1381542" y="3589352"/>
            <a:ext cx="55175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2هـ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791C8474-0A96-4F96-8736-7B14D73145F6}"/>
              </a:ext>
            </a:extLst>
          </p:cNvPr>
          <p:cNvSpPr txBox="1"/>
          <p:nvPr/>
        </p:nvSpPr>
        <p:spPr>
          <a:xfrm>
            <a:off x="1078454" y="358935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871DD575-49E9-476B-87B4-2EDFEDBB7419}"/>
              </a:ext>
            </a:extLst>
          </p:cNvPr>
          <p:cNvSpPr txBox="1"/>
          <p:nvPr/>
        </p:nvSpPr>
        <p:spPr>
          <a:xfrm>
            <a:off x="653239" y="3589352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</a:t>
            </a:r>
          </a:p>
        </p:txBody>
      </p: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1FA3C4B2-172A-4B13-81CC-9649F3B9BCD2}"/>
              </a:ext>
            </a:extLst>
          </p:cNvPr>
          <p:cNvGrpSpPr/>
          <p:nvPr/>
        </p:nvGrpSpPr>
        <p:grpSpPr>
          <a:xfrm>
            <a:off x="705047" y="4738704"/>
            <a:ext cx="9978410" cy="1678832"/>
            <a:chOff x="705047" y="4738704"/>
            <a:chExt cx="9978410" cy="1678832"/>
          </a:xfrm>
        </p:grpSpPr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0944EF12-176E-4A7E-9664-A0BA44160D80}"/>
                </a:ext>
              </a:extLst>
            </p:cNvPr>
            <p:cNvSpPr txBox="1"/>
            <p:nvPr/>
          </p:nvSpPr>
          <p:spPr>
            <a:xfrm>
              <a:off x="10139718" y="4738704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3B456A35-41A3-43A8-8F32-D09D02D586CA}"/>
                </a:ext>
              </a:extLst>
            </p:cNvPr>
            <p:cNvSpPr txBox="1"/>
            <p:nvPr/>
          </p:nvSpPr>
          <p:spPr>
            <a:xfrm>
              <a:off x="9943788" y="4738704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10D698E7-A6A7-4C5D-BE11-AAABC67F1907}"/>
                </a:ext>
              </a:extLst>
            </p:cNvPr>
            <p:cNvSpPr txBox="1"/>
            <p:nvPr/>
          </p:nvSpPr>
          <p:spPr>
            <a:xfrm>
              <a:off x="9607249" y="4738704"/>
              <a:ext cx="514885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6و</a:t>
              </a:r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0AF7068F-4BD2-453A-9A61-2089BB5600D1}"/>
                </a:ext>
              </a:extLst>
            </p:cNvPr>
            <p:cNvSpPr txBox="1"/>
            <p:nvPr/>
          </p:nvSpPr>
          <p:spPr>
            <a:xfrm>
              <a:off x="7554015" y="4738704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ED8185F6-903C-441F-8835-02BFA018A47C}"/>
                </a:ext>
              </a:extLst>
            </p:cNvPr>
            <p:cNvSpPr txBox="1"/>
            <p:nvPr/>
          </p:nvSpPr>
          <p:spPr>
            <a:xfrm>
              <a:off x="7330183" y="4738704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FC40CB61-8E34-47B2-8050-D46E70732E4E}"/>
                </a:ext>
              </a:extLst>
            </p:cNvPr>
            <p:cNvSpPr txBox="1"/>
            <p:nvPr/>
          </p:nvSpPr>
          <p:spPr>
            <a:xfrm>
              <a:off x="6949852" y="4738704"/>
              <a:ext cx="498855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2ر</a:t>
              </a:r>
            </a:p>
          </p:txBody>
        </p: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A4601BE0-10E1-4E79-ADA7-E3D8746A93B7}"/>
                </a:ext>
              </a:extLst>
            </p:cNvPr>
            <p:cNvSpPr txBox="1"/>
            <p:nvPr/>
          </p:nvSpPr>
          <p:spPr>
            <a:xfrm>
              <a:off x="4366952" y="4738704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35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18762CFC-9E48-4C64-95B6-4BF5CAF64983}"/>
                </a:ext>
              </a:extLst>
            </p:cNvPr>
            <p:cNvSpPr txBox="1"/>
            <p:nvPr/>
          </p:nvSpPr>
          <p:spPr>
            <a:xfrm>
              <a:off x="4116964" y="4738704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AB130175-D02A-49FF-9BB1-3899791D2F9E}"/>
                </a:ext>
              </a:extLst>
            </p:cNvPr>
            <p:cNvSpPr txBox="1"/>
            <p:nvPr/>
          </p:nvSpPr>
          <p:spPr>
            <a:xfrm>
              <a:off x="3664498" y="4738704"/>
              <a:ext cx="57099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5ح</a:t>
              </a: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467970B6-8AD6-4B48-AC44-40C1FE819364}"/>
                </a:ext>
              </a:extLst>
            </p:cNvPr>
            <p:cNvSpPr txBox="1"/>
            <p:nvPr/>
          </p:nvSpPr>
          <p:spPr>
            <a:xfrm>
              <a:off x="1431727" y="4738704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27</a:t>
              </a: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8B3D12E7-927F-4B27-BB53-DB65E8BDF229}"/>
                </a:ext>
              </a:extLst>
            </p:cNvPr>
            <p:cNvSpPr txBox="1"/>
            <p:nvPr/>
          </p:nvSpPr>
          <p:spPr>
            <a:xfrm>
              <a:off x="1179955" y="4738704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1054AC96-6317-4E17-8E07-2A6E2E114B4E}"/>
                </a:ext>
              </a:extLst>
            </p:cNvPr>
            <p:cNvSpPr txBox="1"/>
            <p:nvPr/>
          </p:nvSpPr>
          <p:spPr>
            <a:xfrm>
              <a:off x="705047" y="4738704"/>
              <a:ext cx="59343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9ط</a:t>
              </a:r>
            </a:p>
          </p:txBody>
        </p:sp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88D79C7F-7C24-4D75-BE78-1B2C365141F8}"/>
                </a:ext>
              </a:extLst>
            </p:cNvPr>
            <p:cNvSpPr txBox="1"/>
            <p:nvPr/>
          </p:nvSpPr>
          <p:spPr>
            <a:xfrm>
              <a:off x="10139718" y="5894316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0C1DC05C-3A35-40F7-BA9C-DD05CBCE8781}"/>
                </a:ext>
              </a:extLst>
            </p:cNvPr>
            <p:cNvSpPr txBox="1"/>
            <p:nvPr/>
          </p:nvSpPr>
          <p:spPr>
            <a:xfrm>
              <a:off x="9943788" y="589431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B0B164B3-C7D3-4B6B-9D38-95D9813DAC58}"/>
                </a:ext>
              </a:extLst>
            </p:cNvPr>
            <p:cNvSpPr txBox="1"/>
            <p:nvPr/>
          </p:nvSpPr>
          <p:spPr>
            <a:xfrm>
              <a:off x="9442140" y="5894316"/>
              <a:ext cx="679994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6س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8831B7F0-A0EE-4D03-A89B-157346AF9FA6}"/>
                </a:ext>
              </a:extLst>
            </p:cNvPr>
            <p:cNvSpPr txBox="1"/>
            <p:nvPr/>
          </p:nvSpPr>
          <p:spPr>
            <a:xfrm>
              <a:off x="7497036" y="589431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D0004615-A3D5-437C-A70A-C642FAFAA119}"/>
                </a:ext>
              </a:extLst>
            </p:cNvPr>
            <p:cNvSpPr txBox="1"/>
            <p:nvPr/>
          </p:nvSpPr>
          <p:spPr>
            <a:xfrm>
              <a:off x="7244725" y="589431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50EA41BE-1008-40CF-9375-D727F90E3969}"/>
                </a:ext>
              </a:extLst>
            </p:cNvPr>
            <p:cNvSpPr txBox="1"/>
            <p:nvPr/>
          </p:nvSpPr>
          <p:spPr>
            <a:xfrm>
              <a:off x="6874013" y="5894316"/>
              <a:ext cx="48923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2د</a:t>
              </a: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3B305FB1-C752-4E96-BDD4-44C277614E79}"/>
                </a:ext>
              </a:extLst>
            </p:cNvPr>
            <p:cNvSpPr txBox="1"/>
            <p:nvPr/>
          </p:nvSpPr>
          <p:spPr>
            <a:xfrm>
              <a:off x="4366952" y="5894316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35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0CADF37C-63C1-4FFC-AFF3-192366D16B79}"/>
                </a:ext>
              </a:extLst>
            </p:cNvPr>
            <p:cNvSpPr txBox="1"/>
            <p:nvPr/>
          </p:nvSpPr>
          <p:spPr>
            <a:xfrm>
              <a:off x="4116964" y="589431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8D491DE3-C2C6-4835-94FC-BE542C091E90}"/>
                </a:ext>
              </a:extLst>
            </p:cNvPr>
            <p:cNvSpPr txBox="1"/>
            <p:nvPr/>
          </p:nvSpPr>
          <p:spPr>
            <a:xfrm>
              <a:off x="3707779" y="5894316"/>
              <a:ext cx="52770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5ع</a:t>
              </a:r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CA6F4BFC-9B36-4845-90CA-E38C6D565B41}"/>
                </a:ext>
              </a:extLst>
            </p:cNvPr>
            <p:cNvSpPr txBox="1"/>
            <p:nvPr/>
          </p:nvSpPr>
          <p:spPr>
            <a:xfrm>
              <a:off x="1418996" y="5894316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27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8FCFC4D9-E5AB-4901-B055-7B19456C1F36}"/>
                </a:ext>
              </a:extLst>
            </p:cNvPr>
            <p:cNvSpPr txBox="1"/>
            <p:nvPr/>
          </p:nvSpPr>
          <p:spPr>
            <a:xfrm>
              <a:off x="1201630" y="589431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C48DE55C-8ABF-46DE-8E7E-411148AC450C}"/>
                </a:ext>
              </a:extLst>
            </p:cNvPr>
            <p:cNvSpPr txBox="1"/>
            <p:nvPr/>
          </p:nvSpPr>
          <p:spPr>
            <a:xfrm>
              <a:off x="755576" y="5894316"/>
              <a:ext cx="564578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9ك</a:t>
              </a:r>
            </a:p>
          </p:txBody>
        </p:sp>
      </p:grpSp>
      <p:sp>
        <p:nvSpPr>
          <p:cNvPr id="59" name="سهم: منحني لأسفل 58">
            <a:extLst>
              <a:ext uri="{FF2B5EF4-FFF2-40B4-BE49-F238E27FC236}">
                <a16:creationId xmlns:a16="http://schemas.microsoft.com/office/drawing/2014/main" id="{55B890E1-46A7-4D8C-9434-27648B8D669D}"/>
              </a:ext>
            </a:extLst>
          </p:cNvPr>
          <p:cNvSpPr/>
          <p:nvPr/>
        </p:nvSpPr>
        <p:spPr>
          <a:xfrm flipH="1">
            <a:off x="10230158" y="1708957"/>
            <a:ext cx="444588" cy="242596"/>
          </a:xfrm>
          <a:prstGeom prst="curvedDownArrow">
            <a:avLst>
              <a:gd name="adj1" fmla="val 0"/>
              <a:gd name="adj2" fmla="val 33078"/>
              <a:gd name="adj3" fmla="val 3285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60" name="سهم: منحني لأسفل 59">
            <a:extLst>
              <a:ext uri="{FF2B5EF4-FFF2-40B4-BE49-F238E27FC236}">
                <a16:creationId xmlns:a16="http://schemas.microsoft.com/office/drawing/2014/main" id="{34B55597-162D-4461-ACFB-E3A31DF4087E}"/>
              </a:ext>
            </a:extLst>
          </p:cNvPr>
          <p:cNvSpPr/>
          <p:nvPr/>
        </p:nvSpPr>
        <p:spPr>
          <a:xfrm flipH="1">
            <a:off x="9698831" y="1708957"/>
            <a:ext cx="975915" cy="242596"/>
          </a:xfrm>
          <a:prstGeom prst="curvedDownArrow">
            <a:avLst>
              <a:gd name="adj1" fmla="val 0"/>
              <a:gd name="adj2" fmla="val 33078"/>
              <a:gd name="adj3" fmla="val 3285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135451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59" grpId="0" animBg="1"/>
      <p:bldP spid="6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EC16E67-5362-4DF4-BFD7-26A99CB62796}"/>
              </a:ext>
            </a:extLst>
          </p:cNvPr>
          <p:cNvSpPr/>
          <p:nvPr/>
        </p:nvSpPr>
        <p:spPr>
          <a:xfrm>
            <a:off x="0" y="982767"/>
            <a:ext cx="12192000" cy="5154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42">
            <a:extLst>
              <a:ext uri="{FF2B5EF4-FFF2-40B4-BE49-F238E27FC236}">
                <a16:creationId xmlns:a16="http://schemas.microsoft.com/office/drawing/2014/main" id="{137BF967-EAC2-4140-A8AB-C5CA932BE4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99" b="27089"/>
          <a:stretch/>
        </p:blipFill>
        <p:spPr>
          <a:xfrm>
            <a:off x="0" y="982767"/>
            <a:ext cx="12192000" cy="1068224"/>
          </a:xfrm>
          <a:prstGeom prst="rect">
            <a:avLst/>
          </a:prstGeom>
        </p:spPr>
      </p:pic>
      <p:pic>
        <p:nvPicPr>
          <p:cNvPr id="5" name="Snagit_SNG842">
            <a:extLst>
              <a:ext uri="{FF2B5EF4-FFF2-40B4-BE49-F238E27FC236}">
                <a16:creationId xmlns:a16="http://schemas.microsoft.com/office/drawing/2014/main" id="{A6E79096-2F34-4E04-8B4C-E2F8281308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45" b="18066"/>
          <a:stretch/>
        </p:blipFill>
        <p:spPr>
          <a:xfrm>
            <a:off x="0" y="2783081"/>
            <a:ext cx="12192000" cy="470018"/>
          </a:xfrm>
          <a:prstGeom prst="rect">
            <a:avLst/>
          </a:prstGeom>
        </p:spPr>
      </p:pic>
      <p:pic>
        <p:nvPicPr>
          <p:cNvPr id="6" name="Snagit_SNG842">
            <a:extLst>
              <a:ext uri="{FF2B5EF4-FFF2-40B4-BE49-F238E27FC236}">
                <a16:creationId xmlns:a16="http://schemas.microsoft.com/office/drawing/2014/main" id="{106A4B84-FB2B-4AB6-8D46-07468B7E18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25" b="8786"/>
          <a:stretch/>
        </p:blipFill>
        <p:spPr>
          <a:xfrm>
            <a:off x="0" y="3985189"/>
            <a:ext cx="12192000" cy="470018"/>
          </a:xfrm>
          <a:prstGeom prst="rect">
            <a:avLst/>
          </a:prstGeom>
        </p:spPr>
      </p:pic>
      <p:pic>
        <p:nvPicPr>
          <p:cNvPr id="7" name="Snagit_SNG842">
            <a:extLst>
              <a:ext uri="{FF2B5EF4-FFF2-40B4-BE49-F238E27FC236}">
                <a16:creationId xmlns:a16="http://schemas.microsoft.com/office/drawing/2014/main" id="{E2FA8D93-B45B-4C68-81C1-FFFA407711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19" b="-108"/>
          <a:stretch/>
        </p:blipFill>
        <p:spPr>
          <a:xfrm>
            <a:off x="0" y="5187297"/>
            <a:ext cx="12192000" cy="470018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4F43B54-EC4E-47D9-9001-07A4173E02B2}"/>
              </a:ext>
            </a:extLst>
          </p:cNvPr>
          <p:cNvSpPr txBox="1"/>
          <p:nvPr/>
        </p:nvSpPr>
        <p:spPr>
          <a:xfrm>
            <a:off x="9797888" y="2050991"/>
            <a:ext cx="67999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6س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9B31796-2080-4752-9F32-4955AA91C7DD}"/>
              </a:ext>
            </a:extLst>
          </p:cNvPr>
          <p:cNvSpPr txBox="1"/>
          <p:nvPr/>
        </p:nvSpPr>
        <p:spPr>
          <a:xfrm>
            <a:off x="9615787" y="205099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1CFD011-9D9D-4A5D-AAA8-754BF3645BD4}"/>
              </a:ext>
            </a:extLst>
          </p:cNvPr>
          <p:cNvSpPr txBox="1"/>
          <p:nvPr/>
        </p:nvSpPr>
        <p:spPr>
          <a:xfrm>
            <a:off x="9413528" y="205099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C7EF9A70-DE41-4A67-981A-FDD0A299C863}"/>
              </a:ext>
            </a:extLst>
          </p:cNvPr>
          <p:cNvSpPr txBox="1"/>
          <p:nvPr/>
        </p:nvSpPr>
        <p:spPr>
          <a:xfrm>
            <a:off x="7381426" y="2050991"/>
            <a:ext cx="66877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12د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5BCEA55-E451-49B9-958F-04B55DBEB032}"/>
              </a:ext>
            </a:extLst>
          </p:cNvPr>
          <p:cNvSpPr txBox="1"/>
          <p:nvPr/>
        </p:nvSpPr>
        <p:spPr>
          <a:xfrm>
            <a:off x="7124514" y="205099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4E1DADD-F401-404D-A3E3-EF7E434E19D0}"/>
              </a:ext>
            </a:extLst>
          </p:cNvPr>
          <p:cNvSpPr txBox="1"/>
          <p:nvPr/>
        </p:nvSpPr>
        <p:spPr>
          <a:xfrm>
            <a:off x="6759121" y="2050991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297745B6-0BF9-4CD6-8D97-546DCCE8A68C}"/>
              </a:ext>
            </a:extLst>
          </p:cNvPr>
          <p:cNvGrpSpPr/>
          <p:nvPr/>
        </p:nvGrpSpPr>
        <p:grpSpPr>
          <a:xfrm>
            <a:off x="486630" y="2050991"/>
            <a:ext cx="10336487" cy="4085852"/>
            <a:chOff x="486630" y="2050991"/>
            <a:chExt cx="10336487" cy="4085852"/>
          </a:xfrm>
        </p:grpSpPr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4BC7F046-1DD2-4563-A007-FDA2DAFA1E2A}"/>
                </a:ext>
              </a:extLst>
            </p:cNvPr>
            <p:cNvSpPr txBox="1"/>
            <p:nvPr/>
          </p:nvSpPr>
          <p:spPr>
            <a:xfrm>
              <a:off x="4167295" y="2050991"/>
              <a:ext cx="69442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10و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25969523-A4A3-489A-A5F2-FC4B1F4908E8}"/>
                </a:ext>
              </a:extLst>
            </p:cNvPr>
            <p:cNvSpPr txBox="1"/>
            <p:nvPr/>
          </p:nvSpPr>
          <p:spPr>
            <a:xfrm>
              <a:off x="3970767" y="205099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169A2887-15DD-4469-82FA-60043D624FCB}"/>
                </a:ext>
              </a:extLst>
            </p:cNvPr>
            <p:cNvSpPr txBox="1"/>
            <p:nvPr/>
          </p:nvSpPr>
          <p:spPr>
            <a:xfrm>
              <a:off x="3605374" y="2050991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</a:t>
              </a:r>
            </a:p>
          </p:txBody>
        </p:sp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8879D35E-123D-4EA1-880E-0D829B38D3E8}"/>
                </a:ext>
              </a:extLst>
            </p:cNvPr>
            <p:cNvSpPr txBox="1"/>
            <p:nvPr/>
          </p:nvSpPr>
          <p:spPr>
            <a:xfrm>
              <a:off x="1056776" y="2050991"/>
              <a:ext cx="920445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24ص</a:t>
              </a: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20EE7D56-4A7E-44B5-AC87-291778AD7E47}"/>
                </a:ext>
              </a:extLst>
            </p:cNvPr>
            <p:cNvSpPr txBox="1"/>
            <p:nvPr/>
          </p:nvSpPr>
          <p:spPr>
            <a:xfrm>
              <a:off x="852023" y="205099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49E579DE-88D7-4DB8-88DB-FF8C3AF84A28}"/>
                </a:ext>
              </a:extLst>
            </p:cNvPr>
            <p:cNvSpPr txBox="1"/>
            <p:nvPr/>
          </p:nvSpPr>
          <p:spPr>
            <a:xfrm>
              <a:off x="486630" y="2050991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42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04CD2446-5B70-460D-B3D0-AE3079B254B3}"/>
                </a:ext>
              </a:extLst>
            </p:cNvPr>
            <p:cNvSpPr txBox="1"/>
            <p:nvPr/>
          </p:nvSpPr>
          <p:spPr>
            <a:xfrm>
              <a:off x="10005583" y="3167390"/>
              <a:ext cx="546945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6ل</a:t>
              </a:r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CE31C5F2-81DD-4CDC-8773-BBB74DBAED1F}"/>
                </a:ext>
              </a:extLst>
            </p:cNvPr>
            <p:cNvSpPr txBox="1"/>
            <p:nvPr/>
          </p:nvSpPr>
          <p:spPr>
            <a:xfrm>
              <a:off x="9699764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C3DF7742-F800-4BF8-9C7D-39788F29B8E1}"/>
                </a:ext>
              </a:extLst>
            </p:cNvPr>
            <p:cNvSpPr txBox="1"/>
            <p:nvPr/>
          </p:nvSpPr>
          <p:spPr>
            <a:xfrm>
              <a:off x="9448389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ED4D2DC2-264D-4C59-AB57-895FB269286A}"/>
                </a:ext>
              </a:extLst>
            </p:cNvPr>
            <p:cNvSpPr txBox="1"/>
            <p:nvPr/>
          </p:nvSpPr>
          <p:spPr>
            <a:xfrm>
              <a:off x="7331642" y="3167390"/>
              <a:ext cx="57099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8ح</a:t>
              </a: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7D512578-AD1D-4C5F-BFD3-9747B32C736C}"/>
                </a:ext>
              </a:extLst>
            </p:cNvPr>
            <p:cNvSpPr txBox="1"/>
            <p:nvPr/>
          </p:nvSpPr>
          <p:spPr>
            <a:xfrm>
              <a:off x="7040537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3C638B76-18DB-4F59-BA88-ABC2661133F0}"/>
                </a:ext>
              </a:extLst>
            </p:cNvPr>
            <p:cNvSpPr txBox="1"/>
            <p:nvPr/>
          </p:nvSpPr>
          <p:spPr>
            <a:xfrm>
              <a:off x="6655985" y="3167390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CE868E5B-0675-4174-A15A-06593D0ABF5C}"/>
                </a:ext>
              </a:extLst>
            </p:cNvPr>
            <p:cNvSpPr txBox="1"/>
            <p:nvPr/>
          </p:nvSpPr>
          <p:spPr>
            <a:xfrm>
              <a:off x="4312306" y="3167390"/>
              <a:ext cx="668774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30د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9C008485-34B7-46C0-BD32-54F5D0CCDAA8}"/>
                </a:ext>
              </a:extLst>
            </p:cNvPr>
            <p:cNvSpPr txBox="1"/>
            <p:nvPr/>
          </p:nvSpPr>
          <p:spPr>
            <a:xfrm>
              <a:off x="4045413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493D1C4A-AA29-40E2-BA69-D1E44F40D2F8}"/>
                </a:ext>
              </a:extLst>
            </p:cNvPr>
            <p:cNvSpPr txBox="1"/>
            <p:nvPr/>
          </p:nvSpPr>
          <p:spPr>
            <a:xfrm>
              <a:off x="3822417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8BC1DE7D-14BA-487D-9B48-08648AB620DD}"/>
                </a:ext>
              </a:extLst>
            </p:cNvPr>
            <p:cNvSpPr txBox="1"/>
            <p:nvPr/>
          </p:nvSpPr>
          <p:spPr>
            <a:xfrm>
              <a:off x="1174799" y="3167390"/>
              <a:ext cx="73129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24هـ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1902D08F-9BE0-49D0-A814-8F93B15CC3EA}"/>
                </a:ext>
              </a:extLst>
            </p:cNvPr>
            <p:cNvSpPr txBox="1"/>
            <p:nvPr/>
          </p:nvSpPr>
          <p:spPr>
            <a:xfrm>
              <a:off x="908007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EEB639A7-51BB-4B3F-8C3D-19F22907AD25}"/>
                </a:ext>
              </a:extLst>
            </p:cNvPr>
            <p:cNvSpPr txBox="1"/>
            <p:nvPr/>
          </p:nvSpPr>
          <p:spPr>
            <a:xfrm>
              <a:off x="513776" y="3167390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48</a:t>
              </a:r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AF876C75-C024-4180-8241-CCD39F9A61E8}"/>
                </a:ext>
              </a:extLst>
            </p:cNvPr>
            <p:cNvSpPr txBox="1"/>
            <p:nvPr/>
          </p:nvSpPr>
          <p:spPr>
            <a:xfrm>
              <a:off x="10279055" y="442270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D30D9964-9755-4C19-A7D6-B6DD0A8459E4}"/>
                </a:ext>
              </a:extLst>
            </p:cNvPr>
            <p:cNvSpPr txBox="1"/>
            <p:nvPr/>
          </p:nvSpPr>
          <p:spPr>
            <a:xfrm>
              <a:off x="9961022" y="442270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973E2182-C15B-4245-9F14-FFD372975B8D}"/>
                </a:ext>
              </a:extLst>
            </p:cNvPr>
            <p:cNvSpPr txBox="1"/>
            <p:nvPr/>
          </p:nvSpPr>
          <p:spPr>
            <a:xfrm>
              <a:off x="9624483" y="4422700"/>
              <a:ext cx="514885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6و</a:t>
              </a:r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992F2808-2867-44B6-93D8-9B4B078F1E89}"/>
                </a:ext>
              </a:extLst>
            </p:cNvPr>
            <p:cNvSpPr txBox="1"/>
            <p:nvPr/>
          </p:nvSpPr>
          <p:spPr>
            <a:xfrm>
              <a:off x="7488716" y="4422700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</a:t>
              </a:r>
            </a:p>
          </p:txBody>
        </p:sp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5E033AC1-8EB1-4EA8-AEAB-EAFDE3829469}"/>
                </a:ext>
              </a:extLst>
            </p:cNvPr>
            <p:cNvSpPr txBox="1"/>
            <p:nvPr/>
          </p:nvSpPr>
          <p:spPr>
            <a:xfrm>
              <a:off x="7283133" y="442270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2E682D2B-1321-48DA-9B87-620C4A71FBFD}"/>
                </a:ext>
              </a:extLst>
            </p:cNvPr>
            <p:cNvSpPr txBox="1"/>
            <p:nvPr/>
          </p:nvSpPr>
          <p:spPr>
            <a:xfrm>
              <a:off x="6783087" y="4422700"/>
              <a:ext cx="67839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20ر</a:t>
              </a:r>
            </a:p>
          </p:txBody>
        </p: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80E9A8CC-76FC-419A-90B1-6BA6355BE832}"/>
                </a:ext>
              </a:extLst>
            </p:cNvPr>
            <p:cNvSpPr txBox="1"/>
            <p:nvPr/>
          </p:nvSpPr>
          <p:spPr>
            <a:xfrm>
              <a:off x="4465597" y="4422700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42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F4F7441F-F3D8-4847-A0EA-550CAECF73F2}"/>
                </a:ext>
              </a:extLst>
            </p:cNvPr>
            <p:cNvSpPr txBox="1"/>
            <p:nvPr/>
          </p:nvSpPr>
          <p:spPr>
            <a:xfrm>
              <a:off x="4222692" y="442270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0A487CE8-2D4F-4731-88A2-C48B0EC5AC82}"/>
                </a:ext>
              </a:extLst>
            </p:cNvPr>
            <p:cNvSpPr txBox="1"/>
            <p:nvPr/>
          </p:nvSpPr>
          <p:spPr>
            <a:xfrm>
              <a:off x="3604049" y="4422700"/>
              <a:ext cx="75052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49ح</a:t>
              </a: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301D0F30-B6CA-4F3E-9DD5-3E344AB704CE}"/>
                </a:ext>
              </a:extLst>
            </p:cNvPr>
            <p:cNvSpPr txBox="1"/>
            <p:nvPr/>
          </p:nvSpPr>
          <p:spPr>
            <a:xfrm>
              <a:off x="1412169" y="4422700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45</a:t>
              </a: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24AB4F3D-21F1-4096-87BB-D1586AF4D91F}"/>
                </a:ext>
              </a:extLst>
            </p:cNvPr>
            <p:cNvSpPr txBox="1"/>
            <p:nvPr/>
          </p:nvSpPr>
          <p:spPr>
            <a:xfrm>
              <a:off x="1178595" y="442270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40F52F1E-8BF7-4F80-8618-C212A4ED96B6}"/>
                </a:ext>
              </a:extLst>
            </p:cNvPr>
            <p:cNvSpPr txBox="1"/>
            <p:nvPr/>
          </p:nvSpPr>
          <p:spPr>
            <a:xfrm>
              <a:off x="528178" y="4422700"/>
              <a:ext cx="77296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36ط</a:t>
              </a:r>
            </a:p>
          </p:txBody>
        </p:sp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87CABD68-4AB2-487F-8738-07D2B08AAF70}"/>
                </a:ext>
              </a:extLst>
            </p:cNvPr>
            <p:cNvSpPr txBox="1"/>
            <p:nvPr/>
          </p:nvSpPr>
          <p:spPr>
            <a:xfrm>
              <a:off x="10279378" y="5613623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</a:t>
              </a: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BD7A123F-3516-4B0D-BA93-36A5078FC62C}"/>
                </a:ext>
              </a:extLst>
            </p:cNvPr>
            <p:cNvSpPr txBox="1"/>
            <p:nvPr/>
          </p:nvSpPr>
          <p:spPr>
            <a:xfrm>
              <a:off x="9961022" y="561362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8F593F26-9C79-4F7E-8034-9633C9DA65B3}"/>
                </a:ext>
              </a:extLst>
            </p:cNvPr>
            <p:cNvSpPr txBox="1"/>
            <p:nvPr/>
          </p:nvSpPr>
          <p:spPr>
            <a:xfrm>
              <a:off x="9204435" y="5613623"/>
              <a:ext cx="85953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40س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AC4CA9E3-4018-4EC2-A220-5BE073EC4685}"/>
                </a:ext>
              </a:extLst>
            </p:cNvPr>
            <p:cNvSpPr txBox="1"/>
            <p:nvPr/>
          </p:nvSpPr>
          <p:spPr>
            <a:xfrm>
              <a:off x="7291813" y="5613623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</a:t>
              </a: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E14957C5-A998-43E7-AC7B-D22D66986805}"/>
                </a:ext>
              </a:extLst>
            </p:cNvPr>
            <p:cNvSpPr txBox="1"/>
            <p:nvPr/>
          </p:nvSpPr>
          <p:spPr>
            <a:xfrm>
              <a:off x="7059197" y="561362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E70E86BC-EE58-48C2-8B8F-CEA1647D70E8}"/>
                </a:ext>
              </a:extLst>
            </p:cNvPr>
            <p:cNvSpPr txBox="1"/>
            <p:nvPr/>
          </p:nvSpPr>
          <p:spPr>
            <a:xfrm>
              <a:off x="6248808" y="5613623"/>
              <a:ext cx="920445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36ص</a:t>
              </a: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59E91BEF-5F99-4D9B-A542-3E7D20D511FF}"/>
                </a:ext>
              </a:extLst>
            </p:cNvPr>
            <p:cNvSpPr txBox="1"/>
            <p:nvPr/>
          </p:nvSpPr>
          <p:spPr>
            <a:xfrm>
              <a:off x="4375621" y="5613623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1FF2DB14-D45E-4555-A7FE-142511F6D723}"/>
                </a:ext>
              </a:extLst>
            </p:cNvPr>
            <p:cNvSpPr txBox="1"/>
            <p:nvPr/>
          </p:nvSpPr>
          <p:spPr>
            <a:xfrm>
              <a:off x="4101395" y="561362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A7115B78-9128-4105-9A6A-384FDC5C9B60}"/>
                </a:ext>
              </a:extLst>
            </p:cNvPr>
            <p:cNvSpPr txBox="1"/>
            <p:nvPr/>
          </p:nvSpPr>
          <p:spPr>
            <a:xfrm>
              <a:off x="3516194" y="5613623"/>
              <a:ext cx="70724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48ع</a:t>
              </a:r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9DD6DF0C-D39A-4CD2-9D01-749C9B692A2B}"/>
                </a:ext>
              </a:extLst>
            </p:cNvPr>
            <p:cNvSpPr txBox="1"/>
            <p:nvPr/>
          </p:nvSpPr>
          <p:spPr>
            <a:xfrm>
              <a:off x="1272325" y="5613623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26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5BC96785-B413-4F36-8F7F-609934670476}"/>
                </a:ext>
              </a:extLst>
            </p:cNvPr>
            <p:cNvSpPr txBox="1"/>
            <p:nvPr/>
          </p:nvSpPr>
          <p:spPr>
            <a:xfrm>
              <a:off x="1047967" y="561362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8E5F9A18-A326-43D4-966A-4F2A61A6CDB6}"/>
                </a:ext>
              </a:extLst>
            </p:cNvPr>
            <p:cNvSpPr txBox="1"/>
            <p:nvPr/>
          </p:nvSpPr>
          <p:spPr>
            <a:xfrm>
              <a:off x="586141" y="5613623"/>
              <a:ext cx="564578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120000"/>
              </a:pPr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49507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0">
            <a:extLst>
              <a:ext uri="{FF2B5EF4-FFF2-40B4-BE49-F238E27FC236}">
                <a16:creationId xmlns:a16="http://schemas.microsoft.com/office/drawing/2014/main" id="{833DA7B9-BDF7-4420-A986-33EB2E714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"/>
            <a:ext cx="12192000" cy="685581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5C0AB2D0-E12F-4F48-81C8-9B7C243B028E}"/>
              </a:ext>
            </a:extLst>
          </p:cNvPr>
          <p:cNvSpPr txBox="1"/>
          <p:nvPr/>
        </p:nvSpPr>
        <p:spPr>
          <a:xfrm>
            <a:off x="-38473" y="2480902"/>
            <a:ext cx="290336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أوجد ناتج 4+4 بدلاً من 4×4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9B2C572-976F-4F4D-AA6C-E4BA1BC2DC0B}"/>
              </a:ext>
            </a:extLst>
          </p:cNvPr>
          <p:cNvSpPr txBox="1"/>
          <p:nvPr/>
        </p:nvSpPr>
        <p:spPr>
          <a:xfrm>
            <a:off x="542996" y="2942567"/>
            <a:ext cx="20233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نسى ضرب 2 في -3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836B27A6-8C5A-49AC-A1DD-8C02ED212523}"/>
              </a:ext>
            </a:extLst>
          </p:cNvPr>
          <p:cNvSpPr txBox="1"/>
          <p:nvPr/>
        </p:nvSpPr>
        <p:spPr>
          <a:xfrm>
            <a:off x="182320" y="3398326"/>
            <a:ext cx="238398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غير علامة + إلى علامة -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771BFF8-19F2-4745-AC21-8A5F77D7627A}"/>
              </a:ext>
            </a:extLst>
          </p:cNvPr>
          <p:cNvSpPr txBox="1"/>
          <p:nvPr/>
        </p:nvSpPr>
        <p:spPr>
          <a:xfrm>
            <a:off x="765433" y="3859991"/>
            <a:ext cx="13340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التبسيط خطأ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F443C93-6A40-40CC-B77F-091CA20ECB8A}"/>
              </a:ext>
            </a:extLst>
          </p:cNvPr>
          <p:cNvSpPr txBox="1"/>
          <p:nvPr/>
        </p:nvSpPr>
        <p:spPr>
          <a:xfrm>
            <a:off x="8855523" y="5726114"/>
            <a:ext cx="12250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24س+30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C3CB8E2-CE05-44F0-BC95-85D4D8535994}"/>
              </a:ext>
            </a:extLst>
          </p:cNvPr>
          <p:cNvSpPr txBox="1"/>
          <p:nvPr/>
        </p:nvSpPr>
        <p:spPr>
          <a:xfrm>
            <a:off x="6096000" y="5726114"/>
            <a:ext cx="12250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30+24س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65BBA99-90F5-4027-B9F9-BE9B392C10BB}"/>
              </a:ext>
            </a:extLst>
          </p:cNvPr>
          <p:cNvSpPr txBox="1"/>
          <p:nvPr/>
        </p:nvSpPr>
        <p:spPr>
          <a:xfrm>
            <a:off x="3336477" y="5726114"/>
            <a:ext cx="12250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30+24س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552A339-E035-4F47-9D7F-66F1297BDCAD}"/>
              </a:ext>
            </a:extLst>
          </p:cNvPr>
          <p:cNvSpPr txBox="1"/>
          <p:nvPr/>
        </p:nvSpPr>
        <p:spPr>
          <a:xfrm>
            <a:off x="289334" y="5726114"/>
            <a:ext cx="13789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24س+104</a:t>
            </a:r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3A653E93-C4C7-4D9C-B257-5C9A1658624F}"/>
              </a:ext>
            </a:extLst>
          </p:cNvPr>
          <p:cNvSpPr/>
          <p:nvPr/>
        </p:nvSpPr>
        <p:spPr>
          <a:xfrm>
            <a:off x="182320" y="6111551"/>
            <a:ext cx="1814431" cy="5598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8571648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