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BC7A2A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74400"/>
            <a:ext cx="408903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التعرف على وحدات القياس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(4-1)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3044279"/>
            <a:ext cx="92578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4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تذكر العلاقات بين وحدات القياس.</a:t>
            </a:r>
            <a:endParaRPr lang="ar-OM" sz="72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E">
            <a:extLst>
              <a:ext uri="{FF2B5EF4-FFF2-40B4-BE49-F238E27FC236}">
                <a16:creationId xmlns:a16="http://schemas.microsoft.com/office/drawing/2014/main" id="{EAEF7190-0CCD-4404-9C14-2508504DD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23" y="0"/>
            <a:ext cx="8004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6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6">
            <a:extLst>
              <a:ext uri="{FF2B5EF4-FFF2-40B4-BE49-F238E27FC236}">
                <a16:creationId xmlns:a16="http://schemas.microsoft.com/office/drawing/2014/main" id="{F64225B7-CA4E-49DF-BDB4-7E408C174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" y="538524"/>
            <a:ext cx="12171428" cy="5780952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0B6529D9-F9CC-4CD3-A984-A4DC12A351AB}"/>
              </a:ext>
            </a:extLst>
          </p:cNvPr>
          <p:cNvSpPr/>
          <p:nvPr/>
        </p:nvSpPr>
        <p:spPr>
          <a:xfrm>
            <a:off x="9853301" y="2358639"/>
            <a:ext cx="1085316" cy="470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D18F095E-1BA2-46FE-93F0-054E5D560998}"/>
              </a:ext>
            </a:extLst>
          </p:cNvPr>
          <p:cNvSpPr/>
          <p:nvPr/>
        </p:nvSpPr>
        <p:spPr>
          <a:xfrm>
            <a:off x="1504060" y="3537959"/>
            <a:ext cx="1333144" cy="470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B96E034F-EE52-44EB-869A-090DE082162C}"/>
              </a:ext>
            </a:extLst>
          </p:cNvPr>
          <p:cNvSpPr/>
          <p:nvPr/>
        </p:nvSpPr>
        <p:spPr>
          <a:xfrm>
            <a:off x="4281443" y="4700187"/>
            <a:ext cx="1469877" cy="470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70D83180-CC5B-436F-B763-6111242E0821}"/>
              </a:ext>
            </a:extLst>
          </p:cNvPr>
          <p:cNvSpPr/>
          <p:nvPr/>
        </p:nvSpPr>
        <p:spPr>
          <a:xfrm>
            <a:off x="1392965" y="5806727"/>
            <a:ext cx="1469877" cy="470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79312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59">
            <a:extLst>
              <a:ext uri="{FF2B5EF4-FFF2-40B4-BE49-F238E27FC236}">
                <a16:creationId xmlns:a16="http://schemas.microsoft.com/office/drawing/2014/main" id="{63752676-37D5-4F76-924C-A9882654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12" y="0"/>
            <a:ext cx="8424776" cy="6858000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820D443E-04FC-4F4C-8181-D47F49B0C08B}"/>
              </a:ext>
            </a:extLst>
          </p:cNvPr>
          <p:cNvSpPr txBox="1"/>
          <p:nvPr/>
        </p:nvSpPr>
        <p:spPr>
          <a:xfrm>
            <a:off x="6977476" y="521293"/>
            <a:ext cx="73610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8سم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FF90F77-EA14-4F97-97D9-0C7519261F70}"/>
              </a:ext>
            </a:extLst>
          </p:cNvPr>
          <p:cNvSpPr txBox="1"/>
          <p:nvPr/>
        </p:nvSpPr>
        <p:spPr>
          <a:xfrm>
            <a:off x="6883323" y="965674"/>
            <a:ext cx="109517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300سم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9BEBEDE-9DF6-45A8-9466-4D7605837E16}"/>
              </a:ext>
            </a:extLst>
          </p:cNvPr>
          <p:cNvSpPr txBox="1"/>
          <p:nvPr/>
        </p:nvSpPr>
        <p:spPr>
          <a:xfrm>
            <a:off x="6976965" y="1471801"/>
            <a:ext cx="8563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5.6م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644FA5B-E7CD-460E-BA6E-4DEA1C8050F3}"/>
              </a:ext>
            </a:extLst>
          </p:cNvPr>
          <p:cNvSpPr txBox="1"/>
          <p:nvPr/>
        </p:nvSpPr>
        <p:spPr>
          <a:xfrm>
            <a:off x="6797429" y="1952291"/>
            <a:ext cx="10358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4300م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B82995C-D80B-4DE8-B2D3-A3D68AC05C9B}"/>
              </a:ext>
            </a:extLst>
          </p:cNvPr>
          <p:cNvSpPr txBox="1"/>
          <p:nvPr/>
        </p:nvSpPr>
        <p:spPr>
          <a:xfrm>
            <a:off x="6471728" y="2470815"/>
            <a:ext cx="139172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0.895كم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EF8A737-4EF9-49EE-A228-F6AD13A6E916}"/>
              </a:ext>
            </a:extLst>
          </p:cNvPr>
          <p:cNvSpPr txBox="1"/>
          <p:nvPr/>
        </p:nvSpPr>
        <p:spPr>
          <a:xfrm>
            <a:off x="1132445" y="521293"/>
            <a:ext cx="111921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120ملم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B9C084F-9C56-44D4-B1F0-273D47844A53}"/>
              </a:ext>
            </a:extLst>
          </p:cNvPr>
          <p:cNvSpPr txBox="1"/>
          <p:nvPr/>
        </p:nvSpPr>
        <p:spPr>
          <a:xfrm>
            <a:off x="1550217" y="965674"/>
            <a:ext cx="67358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5كم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53F0D62-2426-4BE5-A273-E08753B965FB}"/>
              </a:ext>
            </a:extLst>
          </p:cNvPr>
          <p:cNvSpPr txBox="1"/>
          <p:nvPr/>
        </p:nvSpPr>
        <p:spPr>
          <a:xfrm>
            <a:off x="1190819" y="1471801"/>
            <a:ext cx="109517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4.5سم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9FA608A-E52C-410C-BA1C-78331F139259}"/>
              </a:ext>
            </a:extLst>
          </p:cNvPr>
          <p:cNvSpPr txBox="1"/>
          <p:nvPr/>
        </p:nvSpPr>
        <p:spPr>
          <a:xfrm>
            <a:off x="1280586" y="1952291"/>
            <a:ext cx="109517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180سم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6198AB6-F0A4-4672-8788-2968B058097F}"/>
              </a:ext>
            </a:extLst>
          </p:cNvPr>
          <p:cNvSpPr txBox="1"/>
          <p:nvPr/>
        </p:nvSpPr>
        <p:spPr>
          <a:xfrm>
            <a:off x="6517641" y="3458910"/>
            <a:ext cx="74411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8طن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1E01210-E1C2-4CA4-998F-4851C54392FB}"/>
              </a:ext>
            </a:extLst>
          </p:cNvPr>
          <p:cNvSpPr txBox="1"/>
          <p:nvPr/>
        </p:nvSpPr>
        <p:spPr>
          <a:xfrm>
            <a:off x="1141126" y="3458910"/>
            <a:ext cx="123463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2000غم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3E60397-7CB1-4CA5-8916-99941B037494}"/>
              </a:ext>
            </a:extLst>
          </p:cNvPr>
          <p:cNvSpPr txBox="1"/>
          <p:nvPr/>
        </p:nvSpPr>
        <p:spPr>
          <a:xfrm>
            <a:off x="6080859" y="3959709"/>
            <a:ext cx="1350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3400كغم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D33007A-29AB-4746-875D-45DAAB8A890A}"/>
              </a:ext>
            </a:extLst>
          </p:cNvPr>
          <p:cNvSpPr txBox="1"/>
          <p:nvPr/>
        </p:nvSpPr>
        <p:spPr>
          <a:xfrm>
            <a:off x="833189" y="3959709"/>
            <a:ext cx="11705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5.4كغم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4EECEA2-3627-496C-BDA0-C1D32A058664}"/>
              </a:ext>
            </a:extLst>
          </p:cNvPr>
          <p:cNvSpPr txBox="1"/>
          <p:nvPr/>
        </p:nvSpPr>
        <p:spPr>
          <a:xfrm>
            <a:off x="5916552" y="4422261"/>
            <a:ext cx="164179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0.0008طن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6A82F80-1151-42C2-9214-AC79B4988B38}"/>
              </a:ext>
            </a:extLst>
          </p:cNvPr>
          <p:cNvSpPr txBox="1"/>
          <p:nvPr/>
        </p:nvSpPr>
        <p:spPr>
          <a:xfrm>
            <a:off x="474116" y="4422261"/>
            <a:ext cx="15295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0.425كغم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6FBE772-CABF-41EB-AB13-5EE4F5EFB226}"/>
              </a:ext>
            </a:extLst>
          </p:cNvPr>
          <p:cNvSpPr txBox="1"/>
          <p:nvPr/>
        </p:nvSpPr>
        <p:spPr>
          <a:xfrm>
            <a:off x="6773357" y="5477481"/>
            <a:ext cx="6575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9لتر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A65330E-7302-41AC-B8A3-B301F8B4E90C}"/>
              </a:ext>
            </a:extLst>
          </p:cNvPr>
          <p:cNvSpPr txBox="1"/>
          <p:nvPr/>
        </p:nvSpPr>
        <p:spPr>
          <a:xfrm>
            <a:off x="1390393" y="5477481"/>
            <a:ext cx="122661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4000مل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FCD265B-3CE4-4755-A829-6DBF23D300CC}"/>
              </a:ext>
            </a:extLst>
          </p:cNvPr>
          <p:cNvSpPr txBox="1"/>
          <p:nvPr/>
        </p:nvSpPr>
        <p:spPr>
          <a:xfrm>
            <a:off x="6407898" y="6000701"/>
            <a:ext cx="122661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5200مل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5ECB4C6-5108-4757-9B09-2612DB37B205}"/>
              </a:ext>
            </a:extLst>
          </p:cNvPr>
          <p:cNvSpPr txBox="1"/>
          <p:nvPr/>
        </p:nvSpPr>
        <p:spPr>
          <a:xfrm>
            <a:off x="1047168" y="6000701"/>
            <a:ext cx="10166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3.2لتر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7CCB3E8-48FE-44CE-8E1E-4905AA02FC55}"/>
              </a:ext>
            </a:extLst>
          </p:cNvPr>
          <p:cNvSpPr txBox="1"/>
          <p:nvPr/>
        </p:nvSpPr>
        <p:spPr>
          <a:xfrm>
            <a:off x="6731086" y="6439450"/>
            <a:ext cx="104708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500مل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D8F7070-CE63-4897-9CC9-FE4CC9DBDD19}"/>
              </a:ext>
            </a:extLst>
          </p:cNvPr>
          <p:cNvSpPr txBox="1"/>
          <p:nvPr/>
        </p:nvSpPr>
        <p:spPr>
          <a:xfrm>
            <a:off x="1011284" y="6439450"/>
            <a:ext cx="11961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0.68لتر</a:t>
            </a:r>
          </a:p>
        </p:txBody>
      </p:sp>
    </p:spTree>
    <p:extLst>
      <p:ext uri="{BB962C8B-B14F-4D97-AF65-F5344CB8AC3E}">
        <p14:creationId xmlns:p14="http://schemas.microsoft.com/office/powerpoint/2010/main" val="243415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7">
            <a:extLst>
              <a:ext uri="{FF2B5EF4-FFF2-40B4-BE49-F238E27FC236}">
                <a16:creationId xmlns:a16="http://schemas.microsoft.com/office/drawing/2014/main" id="{6A56EF54-B052-4655-A65F-E70068AFC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41" y="0"/>
            <a:ext cx="8941117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AFA01F58-528C-447E-AB6B-BF30550EE1B0}"/>
              </a:ext>
            </a:extLst>
          </p:cNvPr>
          <p:cNvSpPr txBox="1"/>
          <p:nvPr/>
        </p:nvSpPr>
        <p:spPr>
          <a:xfrm>
            <a:off x="7520065" y="931492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1000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E286D81C-FD6A-4079-B97E-02C699FE4FB1}"/>
              </a:ext>
            </a:extLst>
          </p:cNvPr>
          <p:cNvSpPr txBox="1"/>
          <p:nvPr/>
        </p:nvSpPr>
        <p:spPr>
          <a:xfrm>
            <a:off x="8267965" y="1420528"/>
            <a:ext cx="55656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سم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677FA5A-1909-4319-8A2D-D8604A30517F}"/>
              </a:ext>
            </a:extLst>
          </p:cNvPr>
          <p:cNvSpPr txBox="1"/>
          <p:nvPr/>
        </p:nvSpPr>
        <p:spPr>
          <a:xfrm>
            <a:off x="8139314" y="211604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÷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D590D76-574B-42A2-8BC6-AFF4FC81D5C0}"/>
              </a:ext>
            </a:extLst>
          </p:cNvPr>
          <p:cNvSpPr txBox="1"/>
          <p:nvPr/>
        </p:nvSpPr>
        <p:spPr>
          <a:xfrm>
            <a:off x="7076020" y="2436096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8CE476E-6ED0-4337-A137-FB21198AE0ED}"/>
              </a:ext>
            </a:extLst>
          </p:cNvPr>
          <p:cNvSpPr txBox="1"/>
          <p:nvPr/>
        </p:nvSpPr>
        <p:spPr>
          <a:xfrm>
            <a:off x="8731520" y="2841056"/>
            <a:ext cx="7232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670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8DA8B79-6B6A-4E58-A68C-662925A9AEAE}"/>
              </a:ext>
            </a:extLst>
          </p:cNvPr>
          <p:cNvSpPr txBox="1"/>
          <p:nvPr/>
        </p:nvSpPr>
        <p:spPr>
          <a:xfrm>
            <a:off x="8420201" y="3388618"/>
            <a:ext cx="51648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غم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0B3BC9B-C8A9-4D26-A536-5B2C86298047}"/>
              </a:ext>
            </a:extLst>
          </p:cNvPr>
          <p:cNvSpPr txBox="1"/>
          <p:nvPr/>
        </p:nvSpPr>
        <p:spPr>
          <a:xfrm>
            <a:off x="6262340" y="3388618"/>
            <a:ext cx="63190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كغم</a:t>
            </a:r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C9651B32-F2DD-458F-93B4-793CB374B1EF}"/>
              </a:ext>
            </a:extLst>
          </p:cNvPr>
          <p:cNvCxnSpPr/>
          <p:nvPr/>
        </p:nvCxnSpPr>
        <p:spPr>
          <a:xfrm flipH="1">
            <a:off x="9093158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02CFB380-3ADD-4910-A67E-A248A19DD681}"/>
              </a:ext>
            </a:extLst>
          </p:cNvPr>
          <p:cNvCxnSpPr/>
          <p:nvPr/>
        </p:nvCxnSpPr>
        <p:spPr>
          <a:xfrm flipH="1">
            <a:off x="7348808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EFA802F-CCB2-4796-B671-E37344E216CD}"/>
              </a:ext>
            </a:extLst>
          </p:cNvPr>
          <p:cNvCxnSpPr/>
          <p:nvPr/>
        </p:nvCxnSpPr>
        <p:spPr>
          <a:xfrm flipH="1">
            <a:off x="6647890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BA771F08-7A5E-4BA4-A7D1-0866838355AA}"/>
              </a:ext>
            </a:extLst>
          </p:cNvPr>
          <p:cNvCxnSpPr/>
          <p:nvPr/>
        </p:nvCxnSpPr>
        <p:spPr>
          <a:xfrm flipH="1">
            <a:off x="6046665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F2EC20AD-C336-4780-B0B9-03E0FB5E90D5}"/>
              </a:ext>
            </a:extLst>
          </p:cNvPr>
          <p:cNvCxnSpPr/>
          <p:nvPr/>
        </p:nvCxnSpPr>
        <p:spPr>
          <a:xfrm flipH="1">
            <a:off x="5074796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67A7F287-9245-4009-A709-A70002FE18AE}"/>
              </a:ext>
            </a:extLst>
          </p:cNvPr>
          <p:cNvCxnSpPr/>
          <p:nvPr/>
        </p:nvCxnSpPr>
        <p:spPr>
          <a:xfrm flipH="1">
            <a:off x="8482015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F5097563-FA5B-41A1-8997-9683D570EE5A}"/>
              </a:ext>
            </a:extLst>
          </p:cNvPr>
          <p:cNvCxnSpPr/>
          <p:nvPr/>
        </p:nvCxnSpPr>
        <p:spPr>
          <a:xfrm flipH="1">
            <a:off x="3887727" y="606751"/>
            <a:ext cx="342513" cy="324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BADFC735-FA33-45D3-B9F6-7EB8CB2A95F0}"/>
              </a:ext>
            </a:extLst>
          </p:cNvPr>
          <p:cNvSpPr txBox="1"/>
          <p:nvPr/>
        </p:nvSpPr>
        <p:spPr>
          <a:xfrm>
            <a:off x="2921500" y="3650228"/>
            <a:ext cx="18004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32×10=320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5C37EE9-F1AC-4BE4-BD28-A0497D294449}"/>
              </a:ext>
            </a:extLst>
          </p:cNvPr>
          <p:cNvSpPr txBox="1"/>
          <p:nvPr/>
        </p:nvSpPr>
        <p:spPr>
          <a:xfrm>
            <a:off x="7456220" y="4849528"/>
            <a:ext cx="70564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38سم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7D6E65E-B4D4-4537-B34F-E0C6786A4680}"/>
              </a:ext>
            </a:extLst>
          </p:cNvPr>
          <p:cNvSpPr txBox="1"/>
          <p:nvPr/>
        </p:nvSpPr>
        <p:spPr>
          <a:xfrm>
            <a:off x="5942248" y="4849528"/>
            <a:ext cx="70564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27سم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500889A6-8455-4E13-9C7B-FE48ACDB68C7}"/>
              </a:ext>
            </a:extLst>
          </p:cNvPr>
          <p:cNvSpPr txBox="1"/>
          <p:nvPr/>
        </p:nvSpPr>
        <p:spPr>
          <a:xfrm>
            <a:off x="8884282" y="4849528"/>
            <a:ext cx="70564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35سم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9526382-CB01-4653-A4A6-70629E934199}"/>
              </a:ext>
            </a:extLst>
          </p:cNvPr>
          <p:cNvSpPr txBox="1"/>
          <p:nvPr/>
        </p:nvSpPr>
        <p:spPr>
          <a:xfrm>
            <a:off x="7232105" y="5348162"/>
            <a:ext cx="103586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0.795لتر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DABD256-177B-4B12-A9C2-BE3EFAB61937}"/>
              </a:ext>
            </a:extLst>
          </p:cNvPr>
          <p:cNvSpPr txBox="1"/>
          <p:nvPr/>
        </p:nvSpPr>
        <p:spPr>
          <a:xfrm>
            <a:off x="5417309" y="5781020"/>
            <a:ext cx="114646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0.095كغم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6C9F163-A782-416B-B874-143A1F6AEC58}"/>
              </a:ext>
            </a:extLst>
          </p:cNvPr>
          <p:cNvSpPr txBox="1"/>
          <p:nvPr/>
        </p:nvSpPr>
        <p:spPr>
          <a:xfrm>
            <a:off x="8611329" y="6270006"/>
            <a:ext cx="91884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6.25كم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50054C26-F1F3-47D5-843C-8C67A78340D7}"/>
              </a:ext>
            </a:extLst>
          </p:cNvPr>
          <p:cNvSpPr txBox="1"/>
          <p:nvPr/>
        </p:nvSpPr>
        <p:spPr>
          <a:xfrm>
            <a:off x="4301768" y="5052989"/>
            <a:ext cx="98456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270ملم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562258D-3457-46E8-BA6D-292E452D7EAC}"/>
              </a:ext>
            </a:extLst>
          </p:cNvPr>
          <p:cNvSpPr txBox="1"/>
          <p:nvPr/>
        </p:nvSpPr>
        <p:spPr>
          <a:xfrm>
            <a:off x="3249145" y="5052989"/>
            <a:ext cx="8098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35سم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B00A0A3-4427-45B1-A088-AC2911B5FD3A}"/>
              </a:ext>
            </a:extLst>
          </p:cNvPr>
          <p:cNvSpPr txBox="1"/>
          <p:nvPr/>
        </p:nvSpPr>
        <p:spPr>
          <a:xfrm>
            <a:off x="2101432" y="5052989"/>
            <a:ext cx="9156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0.38م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5FC883C9-ADD4-4EB1-B50A-3F08F825D5E2}"/>
              </a:ext>
            </a:extLst>
          </p:cNvPr>
          <p:cNvSpPr txBox="1"/>
          <p:nvPr/>
        </p:nvSpPr>
        <p:spPr>
          <a:xfrm>
            <a:off x="4362682" y="5502375"/>
            <a:ext cx="9236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795مل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F4A5266-BE32-4864-A267-AB0C280124BE}"/>
              </a:ext>
            </a:extLst>
          </p:cNvPr>
          <p:cNvSpPr txBox="1"/>
          <p:nvPr/>
        </p:nvSpPr>
        <p:spPr>
          <a:xfrm>
            <a:off x="3160980" y="5502375"/>
            <a:ext cx="8980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0.8لتر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D5E64DDA-3B3D-4F63-BD6D-F8886BEDB33C}"/>
              </a:ext>
            </a:extLst>
          </p:cNvPr>
          <p:cNvSpPr txBox="1"/>
          <p:nvPr/>
        </p:nvSpPr>
        <p:spPr>
          <a:xfrm>
            <a:off x="2119064" y="5502375"/>
            <a:ext cx="8980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4.2لتر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2D3EDFB-9355-44C9-A4E5-F3172CB93877}"/>
              </a:ext>
            </a:extLst>
          </p:cNvPr>
          <p:cNvSpPr txBox="1"/>
          <p:nvPr/>
        </p:nvSpPr>
        <p:spPr>
          <a:xfrm>
            <a:off x="4427802" y="5987098"/>
            <a:ext cx="7761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95غم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3C46B41A-0E23-42F4-BD42-46FD2621263B}"/>
              </a:ext>
            </a:extLst>
          </p:cNvPr>
          <p:cNvSpPr txBox="1"/>
          <p:nvPr/>
        </p:nvSpPr>
        <p:spPr>
          <a:xfrm>
            <a:off x="2964542" y="5987098"/>
            <a:ext cx="133722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0.125كغم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684821A1-7F86-4C02-9203-14A02C26A4DB}"/>
              </a:ext>
            </a:extLst>
          </p:cNvPr>
          <p:cNvSpPr txBox="1"/>
          <p:nvPr/>
        </p:nvSpPr>
        <p:spPr>
          <a:xfrm>
            <a:off x="2080445" y="5987098"/>
            <a:ext cx="7216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8كغم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0EEBC10B-3F22-42E8-BDA7-AFBE2415B5CC}"/>
              </a:ext>
            </a:extLst>
          </p:cNvPr>
          <p:cNvSpPr txBox="1"/>
          <p:nvPr/>
        </p:nvSpPr>
        <p:spPr>
          <a:xfrm>
            <a:off x="4139262" y="6439283"/>
            <a:ext cx="10647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6.05كم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A345EA8E-A414-4ADD-A5D5-32B330F49371}"/>
              </a:ext>
            </a:extLst>
          </p:cNvPr>
          <p:cNvSpPr txBox="1"/>
          <p:nvPr/>
        </p:nvSpPr>
        <p:spPr>
          <a:xfrm>
            <a:off x="3062754" y="6439283"/>
            <a:ext cx="9108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6.2كم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1748B8D2-F58C-4BF8-80A1-0283094A434C}"/>
              </a:ext>
            </a:extLst>
          </p:cNvPr>
          <p:cNvSpPr txBox="1"/>
          <p:nvPr/>
        </p:nvSpPr>
        <p:spPr>
          <a:xfrm>
            <a:off x="1886482" y="6439283"/>
            <a:ext cx="9156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6250م</a:t>
            </a:r>
          </a:p>
        </p:txBody>
      </p:sp>
    </p:spTree>
    <p:extLst>
      <p:ext uri="{BB962C8B-B14F-4D97-AF65-F5344CB8AC3E}">
        <p14:creationId xmlns:p14="http://schemas.microsoft.com/office/powerpoint/2010/main" val="406973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20" grpId="0"/>
      <p:bldP spid="21" grpId="0"/>
      <p:bldP spid="22" grpId="0"/>
      <p:bldP spid="23" grpId="0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F">
            <a:extLst>
              <a:ext uri="{FF2B5EF4-FFF2-40B4-BE49-F238E27FC236}">
                <a16:creationId xmlns:a16="http://schemas.microsoft.com/office/drawing/2014/main" id="{4AAF9CC8-096E-40AD-9366-F74545413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70" y="0"/>
            <a:ext cx="10143461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F81F7EB-F142-4EC1-B7E4-905E525FC673}"/>
              </a:ext>
            </a:extLst>
          </p:cNvPr>
          <p:cNvSpPr txBox="1"/>
          <p:nvPr/>
        </p:nvSpPr>
        <p:spPr>
          <a:xfrm>
            <a:off x="5155835" y="1056601"/>
            <a:ext cx="3533403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نعم لأنه عند التحويل من متر إلى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ملم نضرب في 1000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46587C3-AEF2-4996-99DD-247CB8836B3C}"/>
              </a:ext>
            </a:extLst>
          </p:cNvPr>
          <p:cNvSpPr txBox="1"/>
          <p:nvPr/>
        </p:nvSpPr>
        <p:spPr>
          <a:xfrm>
            <a:off x="7172922" y="3543427"/>
            <a:ext cx="172996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أ) 650مل-500مل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0A3B08C-A366-4008-83B3-AA1D29235AD7}"/>
              </a:ext>
            </a:extLst>
          </p:cNvPr>
          <p:cNvSpPr txBox="1"/>
          <p:nvPr/>
        </p:nvSpPr>
        <p:spPr>
          <a:xfrm>
            <a:off x="6364950" y="3543427"/>
            <a:ext cx="97334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150مل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E8F19ED-072A-4F4B-B2C7-B4E644ABE3AB}"/>
              </a:ext>
            </a:extLst>
          </p:cNvPr>
          <p:cNvSpPr txBox="1"/>
          <p:nvPr/>
        </p:nvSpPr>
        <p:spPr>
          <a:xfrm>
            <a:off x="6943692" y="3861481"/>
            <a:ext cx="195919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ب) 0.5لتر-0.38لتر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C384CE7-D817-40C3-81FC-8FD76EAC3FB2}"/>
              </a:ext>
            </a:extLst>
          </p:cNvPr>
          <p:cNvSpPr txBox="1"/>
          <p:nvPr/>
        </p:nvSpPr>
        <p:spPr>
          <a:xfrm>
            <a:off x="6035401" y="3861481"/>
            <a:ext cx="107914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0.12لتر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1E1F6DD8-B7C0-423E-896E-CDFE6D3FA21D}"/>
              </a:ext>
            </a:extLst>
          </p:cNvPr>
          <p:cNvSpPr txBox="1"/>
          <p:nvPr/>
        </p:nvSpPr>
        <p:spPr>
          <a:xfrm>
            <a:off x="6951708" y="4179535"/>
            <a:ext cx="195117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ج) 5020مل-500مل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A9ED971-8C24-444E-A595-D497257A17EE}"/>
              </a:ext>
            </a:extLst>
          </p:cNvPr>
          <p:cNvSpPr txBox="1"/>
          <p:nvPr/>
        </p:nvSpPr>
        <p:spPr>
          <a:xfrm>
            <a:off x="6012959" y="4179535"/>
            <a:ext cx="110158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4520مل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88B8035-3F2D-46EA-B0BD-C91529D0FC00}"/>
              </a:ext>
            </a:extLst>
          </p:cNvPr>
          <p:cNvSpPr txBox="1"/>
          <p:nvPr/>
        </p:nvSpPr>
        <p:spPr>
          <a:xfrm>
            <a:off x="6815452" y="4497590"/>
            <a:ext cx="208743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ج) 0.5لتر-0.045لتر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4E6DEEE-4C9E-47C9-AE65-538C75F6D6AD}"/>
              </a:ext>
            </a:extLst>
          </p:cNvPr>
          <p:cNvSpPr txBox="1"/>
          <p:nvPr/>
        </p:nvSpPr>
        <p:spPr>
          <a:xfrm>
            <a:off x="5825744" y="4497590"/>
            <a:ext cx="120738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0.455لتر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406308A-3156-47EA-BA45-AD92C11FB757}"/>
              </a:ext>
            </a:extLst>
          </p:cNvPr>
          <p:cNvSpPr txBox="1"/>
          <p:nvPr/>
        </p:nvSpPr>
        <p:spPr>
          <a:xfrm>
            <a:off x="4928029" y="3543427"/>
            <a:ext cx="97334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150مل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F0B6FEA-8F3B-4104-B59F-D6991C577F6F}"/>
              </a:ext>
            </a:extLst>
          </p:cNvPr>
          <p:cNvSpPr txBox="1"/>
          <p:nvPr/>
        </p:nvSpPr>
        <p:spPr>
          <a:xfrm>
            <a:off x="4928029" y="3861481"/>
            <a:ext cx="97334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120مل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96C8B41-1901-47C8-BF44-457448A383B2}"/>
              </a:ext>
            </a:extLst>
          </p:cNvPr>
          <p:cNvSpPr txBox="1"/>
          <p:nvPr/>
        </p:nvSpPr>
        <p:spPr>
          <a:xfrm>
            <a:off x="4799788" y="4179535"/>
            <a:ext cx="110158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4520مل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0D54374-D910-4AFD-B7D4-E94ED7784EAC}"/>
              </a:ext>
            </a:extLst>
          </p:cNvPr>
          <p:cNvSpPr txBox="1"/>
          <p:nvPr/>
        </p:nvSpPr>
        <p:spPr>
          <a:xfrm>
            <a:off x="4928029" y="4497590"/>
            <a:ext cx="97334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455مل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71D08C9-1830-4DEE-886D-C9B26A84EAA0}"/>
              </a:ext>
            </a:extLst>
          </p:cNvPr>
          <p:cNvSpPr txBox="1"/>
          <p:nvPr/>
        </p:nvSpPr>
        <p:spPr>
          <a:xfrm>
            <a:off x="7693953" y="2790803"/>
            <a:ext cx="97334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500مل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D833105E-8D6C-4EBB-9A61-4D26DCB08072}"/>
              </a:ext>
            </a:extLst>
          </p:cNvPr>
          <p:cNvSpPr/>
          <p:nvPr/>
        </p:nvSpPr>
        <p:spPr>
          <a:xfrm>
            <a:off x="854579" y="1928652"/>
            <a:ext cx="1076771" cy="15003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B51D0EC-3D89-46E9-841E-B1AF5B2B5D22}"/>
              </a:ext>
            </a:extLst>
          </p:cNvPr>
          <p:cNvSpPr txBox="1"/>
          <p:nvPr/>
        </p:nvSpPr>
        <p:spPr>
          <a:xfrm>
            <a:off x="3212394" y="6004616"/>
            <a:ext cx="113364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31.5سم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1D68F44-2F05-4E58-B6D9-566D82268400}"/>
              </a:ext>
            </a:extLst>
          </p:cNvPr>
          <p:cNvSpPr txBox="1"/>
          <p:nvPr/>
        </p:nvSpPr>
        <p:spPr>
          <a:xfrm>
            <a:off x="4810722" y="6457890"/>
            <a:ext cx="10150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32سم</a:t>
            </a:r>
          </a:p>
        </p:txBody>
      </p:sp>
    </p:spTree>
    <p:extLst>
      <p:ext uri="{BB962C8B-B14F-4D97-AF65-F5344CB8AC3E}">
        <p14:creationId xmlns:p14="http://schemas.microsoft.com/office/powerpoint/2010/main" val="2858466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7666</TotalTime>
  <Words>115</Words>
  <Application>Microsoft Office PowerPoint</Application>
  <PresentationFormat>شاشة عريضة</PresentationFormat>
  <Paragraphs>70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437</cp:revision>
  <dcterms:created xsi:type="dcterms:W3CDTF">2020-06-10T13:04:58Z</dcterms:created>
  <dcterms:modified xsi:type="dcterms:W3CDTF">2020-06-22T20:42:20Z</dcterms:modified>
</cp:coreProperties>
</file>