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2028616"/>
            <a:ext cx="408903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المضاعفات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21059"/>
            <a:ext cx="92578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التعرف إلى المضاعفات والعوامل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والعوامل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المشتركة الكبرى والعوامل المشتركة الصغرى والمضاعفات والأعداد الأولية المشتركة الصغرى، باستخدام اختبارات القسمة البسيطة؛ واستخدام «الغربال » لتكوين الأعداد الأولية التي طورها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أراتوستين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 وكتابة العدد وفقًا لعوامله الأولية مثل 500 = 2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 5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828">
        <p:fade/>
      </p:transition>
    </mc:Choice>
    <mc:Fallback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B1EB19-AF35-4F90-AD11-AD6515CE4ED3}"/>
              </a:ext>
            </a:extLst>
          </p:cNvPr>
          <p:cNvSpPr txBox="1"/>
          <p:nvPr/>
        </p:nvSpPr>
        <p:spPr>
          <a:xfrm>
            <a:off x="5472768" y="891306"/>
            <a:ext cx="399179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مضاعفات الأعداد التالية: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4221622" y="195943"/>
            <a:ext cx="1456536" cy="494522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المضاعفات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0567C23-8043-4523-84CA-2C2E4A488708}"/>
              </a:ext>
            </a:extLst>
          </p:cNvPr>
          <p:cNvSpPr txBox="1"/>
          <p:nvPr/>
        </p:nvSpPr>
        <p:spPr>
          <a:xfrm>
            <a:off x="8386772" y="1152916"/>
            <a:ext cx="825867" cy="256993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lnSpc>
                <a:spcPct val="200000"/>
              </a:lnSpc>
              <a:buFont typeface="Wingdings" panose="05000000000000000000" pitchFamily="2" charset="2"/>
              <a:buChar char="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  <a:p>
            <a:pPr marL="457200" indent="-457200" algn="r" rtl="1">
              <a:lnSpc>
                <a:spcPct val="200000"/>
              </a:lnSpc>
              <a:buFont typeface="Wingdings" panose="05000000000000000000" pitchFamily="2" charset="2"/>
              <a:buChar char="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  <a:p>
            <a:pPr marL="457200" indent="-457200" algn="r" rtl="1">
              <a:lnSpc>
                <a:spcPct val="200000"/>
              </a:lnSpc>
              <a:buFont typeface="Wingdings" panose="05000000000000000000" pitchFamily="2" charset="2"/>
              <a:buChar char="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29209FD-F64E-43AE-A24C-9702ACF08E51}"/>
              </a:ext>
            </a:extLst>
          </p:cNvPr>
          <p:cNvSpPr/>
          <p:nvPr/>
        </p:nvSpPr>
        <p:spPr>
          <a:xfrm>
            <a:off x="6631536" y="1466550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2" name="مستطيل: زوايا مستديرة 61">
            <a:extLst>
              <a:ext uri="{FF2B5EF4-FFF2-40B4-BE49-F238E27FC236}">
                <a16:creationId xmlns:a16="http://schemas.microsoft.com/office/drawing/2014/main" id="{66642A2A-8F5F-4B05-A2E7-46ADE5A2BEB3}"/>
              </a:ext>
            </a:extLst>
          </p:cNvPr>
          <p:cNvSpPr/>
          <p:nvPr/>
        </p:nvSpPr>
        <p:spPr>
          <a:xfrm>
            <a:off x="4326890" y="1466550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3" name="مستطيل: زوايا مستديرة 62">
            <a:extLst>
              <a:ext uri="{FF2B5EF4-FFF2-40B4-BE49-F238E27FC236}">
                <a16:creationId xmlns:a16="http://schemas.microsoft.com/office/drawing/2014/main" id="{2443E66A-15DF-4FD3-877A-45FEAE21B3D8}"/>
              </a:ext>
            </a:extLst>
          </p:cNvPr>
          <p:cNvSpPr/>
          <p:nvPr/>
        </p:nvSpPr>
        <p:spPr>
          <a:xfrm>
            <a:off x="2022244" y="1466550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4" name="مستطيل: زوايا مستديرة 63">
            <a:extLst>
              <a:ext uri="{FF2B5EF4-FFF2-40B4-BE49-F238E27FC236}">
                <a16:creationId xmlns:a16="http://schemas.microsoft.com/office/drawing/2014/main" id="{59F33E55-263A-426E-9C05-EF1019F4E317}"/>
              </a:ext>
            </a:extLst>
          </p:cNvPr>
          <p:cNvSpPr/>
          <p:nvPr/>
        </p:nvSpPr>
        <p:spPr>
          <a:xfrm>
            <a:off x="7032320" y="2304038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5" name="مستطيل: زوايا مستديرة 64">
            <a:extLst>
              <a:ext uri="{FF2B5EF4-FFF2-40B4-BE49-F238E27FC236}">
                <a16:creationId xmlns:a16="http://schemas.microsoft.com/office/drawing/2014/main" id="{E9D64884-7695-4023-ADBE-007A23394304}"/>
              </a:ext>
            </a:extLst>
          </p:cNvPr>
          <p:cNvSpPr/>
          <p:nvPr/>
        </p:nvSpPr>
        <p:spPr>
          <a:xfrm>
            <a:off x="5293306" y="2304038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6" name="مستطيل: زوايا مستديرة 65">
            <a:extLst>
              <a:ext uri="{FF2B5EF4-FFF2-40B4-BE49-F238E27FC236}">
                <a16:creationId xmlns:a16="http://schemas.microsoft.com/office/drawing/2014/main" id="{1E293F46-310F-492B-83C7-8CA3B8B52B51}"/>
              </a:ext>
            </a:extLst>
          </p:cNvPr>
          <p:cNvSpPr/>
          <p:nvPr/>
        </p:nvSpPr>
        <p:spPr>
          <a:xfrm>
            <a:off x="3554292" y="2304038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9" name="مستطيل: زوايا مستديرة 68">
            <a:extLst>
              <a:ext uri="{FF2B5EF4-FFF2-40B4-BE49-F238E27FC236}">
                <a16:creationId xmlns:a16="http://schemas.microsoft.com/office/drawing/2014/main" id="{C076C1F5-E0EB-40BD-99D5-63EEAA2F31D6}"/>
              </a:ext>
            </a:extLst>
          </p:cNvPr>
          <p:cNvSpPr/>
          <p:nvPr/>
        </p:nvSpPr>
        <p:spPr>
          <a:xfrm>
            <a:off x="7442519" y="3190347"/>
            <a:ext cx="410199" cy="430616"/>
          </a:xfrm>
          <a:prstGeom prst="roundRect">
            <a:avLst/>
          </a:prstGeom>
          <a:solidFill>
            <a:srgbClr val="FFDF6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0" name="مستطيل: زوايا مستديرة 69">
            <a:extLst>
              <a:ext uri="{FF2B5EF4-FFF2-40B4-BE49-F238E27FC236}">
                <a16:creationId xmlns:a16="http://schemas.microsoft.com/office/drawing/2014/main" id="{160390CB-2C9B-4F3E-B616-284835EB1163}"/>
              </a:ext>
            </a:extLst>
          </p:cNvPr>
          <p:cNvSpPr/>
          <p:nvPr/>
        </p:nvSpPr>
        <p:spPr>
          <a:xfrm>
            <a:off x="6252545" y="3190347"/>
            <a:ext cx="410199" cy="430616"/>
          </a:xfrm>
          <a:prstGeom prst="roundRect">
            <a:avLst/>
          </a:prstGeom>
          <a:solidFill>
            <a:srgbClr val="FFDF6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1" name="مستطيل: زوايا مستديرة 70">
            <a:extLst>
              <a:ext uri="{FF2B5EF4-FFF2-40B4-BE49-F238E27FC236}">
                <a16:creationId xmlns:a16="http://schemas.microsoft.com/office/drawing/2014/main" id="{413DBA42-931F-4095-B8E4-10E785711203}"/>
              </a:ext>
            </a:extLst>
          </p:cNvPr>
          <p:cNvSpPr/>
          <p:nvPr/>
        </p:nvSpPr>
        <p:spPr>
          <a:xfrm>
            <a:off x="5116199" y="3190347"/>
            <a:ext cx="410199" cy="430616"/>
          </a:xfrm>
          <a:prstGeom prst="roundRect">
            <a:avLst/>
          </a:prstGeom>
          <a:solidFill>
            <a:srgbClr val="FFDF6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2" name="مستطيل: زوايا مستديرة 71">
            <a:extLst>
              <a:ext uri="{FF2B5EF4-FFF2-40B4-BE49-F238E27FC236}">
                <a16:creationId xmlns:a16="http://schemas.microsoft.com/office/drawing/2014/main" id="{F32FA050-1387-405B-AE96-322CF22B133C}"/>
              </a:ext>
            </a:extLst>
          </p:cNvPr>
          <p:cNvSpPr/>
          <p:nvPr/>
        </p:nvSpPr>
        <p:spPr>
          <a:xfrm>
            <a:off x="3973822" y="3190347"/>
            <a:ext cx="410199" cy="430616"/>
          </a:xfrm>
          <a:prstGeom prst="roundRect">
            <a:avLst/>
          </a:prstGeom>
          <a:solidFill>
            <a:srgbClr val="FFDF6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6" name="مستطيل: زوايا مستديرة 75">
            <a:extLst>
              <a:ext uri="{FF2B5EF4-FFF2-40B4-BE49-F238E27FC236}">
                <a16:creationId xmlns:a16="http://schemas.microsoft.com/office/drawing/2014/main" id="{55964FFA-FD4C-4E88-A3B9-B5E1D5F35529}"/>
              </a:ext>
            </a:extLst>
          </p:cNvPr>
          <p:cNvSpPr/>
          <p:nvPr/>
        </p:nvSpPr>
        <p:spPr>
          <a:xfrm>
            <a:off x="1846666" y="2311759"/>
            <a:ext cx="410199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BDD2A64-9B5C-463B-9401-E398B0F0F50E}"/>
              </a:ext>
            </a:extLst>
          </p:cNvPr>
          <p:cNvSpPr txBox="1"/>
          <p:nvPr/>
        </p:nvSpPr>
        <p:spPr>
          <a:xfrm>
            <a:off x="1358600" y="1466550"/>
            <a:ext cx="69365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6 ، 9 ، 12 ، 15 ، 18 ، 21 ، 24 ، 27 ، 30 ، 33 ، 36 ، ...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D3F95FA-5B24-4DD5-B4FC-FA8C75CE28EC}"/>
              </a:ext>
            </a:extLst>
          </p:cNvPr>
          <p:cNvSpPr txBox="1"/>
          <p:nvPr/>
        </p:nvSpPr>
        <p:spPr>
          <a:xfrm>
            <a:off x="1179064" y="2324170"/>
            <a:ext cx="711605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، 8 ، 12 ، 16 ، 20 ، 24 ، 28 ، 32 ، 36 ، 40 ، 44 ، 48 ، ...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66504864-755E-4D49-895A-39C7307A9ED7}"/>
              </a:ext>
            </a:extLst>
          </p:cNvPr>
          <p:cNvSpPr txBox="1"/>
          <p:nvPr/>
        </p:nvSpPr>
        <p:spPr>
          <a:xfrm>
            <a:off x="999527" y="3167390"/>
            <a:ext cx="72955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 ، 12 ، 18 ، 24 ، 30 ، 36 ، 42 ، 48 ، 54 ، 60 ، 66 ، 72 ، ...</a:t>
            </a: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90EA7E37-8B90-482A-BB11-6027B3A1F635}"/>
              </a:ext>
            </a:extLst>
          </p:cNvPr>
          <p:cNvCxnSpPr>
            <a:cxnSpLocks/>
            <a:endCxn id="64" idx="0"/>
          </p:cNvCxnSpPr>
          <p:nvPr/>
        </p:nvCxnSpPr>
        <p:spPr>
          <a:xfrm>
            <a:off x="6852857" y="1897166"/>
            <a:ext cx="384563" cy="406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رابط مستقيم 66">
            <a:extLst>
              <a:ext uri="{FF2B5EF4-FFF2-40B4-BE49-F238E27FC236}">
                <a16:creationId xmlns:a16="http://schemas.microsoft.com/office/drawing/2014/main" id="{C0FB4A23-9D02-440A-AC51-4902520113A4}"/>
              </a:ext>
            </a:extLst>
          </p:cNvPr>
          <p:cNvCxnSpPr>
            <a:cxnSpLocks/>
          </p:cNvCxnSpPr>
          <p:nvPr/>
        </p:nvCxnSpPr>
        <p:spPr>
          <a:xfrm>
            <a:off x="4516946" y="1897166"/>
            <a:ext cx="965238" cy="406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>
            <a:extLst>
              <a:ext uri="{FF2B5EF4-FFF2-40B4-BE49-F238E27FC236}">
                <a16:creationId xmlns:a16="http://schemas.microsoft.com/office/drawing/2014/main" id="{7EC7A280-7E91-4773-A33E-128857158E56}"/>
              </a:ext>
            </a:extLst>
          </p:cNvPr>
          <p:cNvCxnSpPr>
            <a:cxnSpLocks/>
            <a:endCxn id="66" idx="0"/>
          </p:cNvCxnSpPr>
          <p:nvPr/>
        </p:nvCxnSpPr>
        <p:spPr>
          <a:xfrm>
            <a:off x="2243565" y="1897166"/>
            <a:ext cx="1515827" cy="406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رابط مستقيم 72">
            <a:extLst>
              <a:ext uri="{FF2B5EF4-FFF2-40B4-BE49-F238E27FC236}">
                <a16:creationId xmlns:a16="http://schemas.microsoft.com/office/drawing/2014/main" id="{0AE5F17E-2BEC-4911-9431-AC7A4DDEEB3F}"/>
              </a:ext>
            </a:extLst>
          </p:cNvPr>
          <p:cNvCxnSpPr>
            <a:cxnSpLocks/>
          </p:cNvCxnSpPr>
          <p:nvPr/>
        </p:nvCxnSpPr>
        <p:spPr>
          <a:xfrm>
            <a:off x="7237419" y="2729159"/>
            <a:ext cx="384563" cy="461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رابط مستقيم 73">
            <a:extLst>
              <a:ext uri="{FF2B5EF4-FFF2-40B4-BE49-F238E27FC236}">
                <a16:creationId xmlns:a16="http://schemas.microsoft.com/office/drawing/2014/main" id="{7692EF07-862F-46DE-9951-C81011D57B61}"/>
              </a:ext>
            </a:extLst>
          </p:cNvPr>
          <p:cNvCxnSpPr>
            <a:cxnSpLocks/>
          </p:cNvCxnSpPr>
          <p:nvPr/>
        </p:nvCxnSpPr>
        <p:spPr>
          <a:xfrm>
            <a:off x="5496049" y="2729159"/>
            <a:ext cx="933603" cy="461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رابط مستقيم 74">
            <a:extLst>
              <a:ext uri="{FF2B5EF4-FFF2-40B4-BE49-F238E27FC236}">
                <a16:creationId xmlns:a16="http://schemas.microsoft.com/office/drawing/2014/main" id="{7F6DADCB-A224-4307-B9C0-C2DB07C82F9F}"/>
              </a:ext>
            </a:extLst>
          </p:cNvPr>
          <p:cNvCxnSpPr>
            <a:cxnSpLocks/>
          </p:cNvCxnSpPr>
          <p:nvPr/>
        </p:nvCxnSpPr>
        <p:spPr>
          <a:xfrm>
            <a:off x="3773917" y="2729159"/>
            <a:ext cx="1542669" cy="461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6DE518A3-BF50-4E24-A181-B9FA4756CC47}"/>
              </a:ext>
            </a:extLst>
          </p:cNvPr>
          <p:cNvSpPr txBox="1"/>
          <p:nvPr/>
        </p:nvSpPr>
        <p:spPr>
          <a:xfrm>
            <a:off x="4127848" y="3975715"/>
            <a:ext cx="533671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المضاعفات المشتركة بين العددين 3 و 4 ؟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7F1CA6D4-5042-42AF-A989-6E8B928B3943}"/>
              </a:ext>
            </a:extLst>
          </p:cNvPr>
          <p:cNvSpPr txBox="1"/>
          <p:nvPr/>
        </p:nvSpPr>
        <p:spPr>
          <a:xfrm>
            <a:off x="2148948" y="3982427"/>
            <a:ext cx="22381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 ، 24 ، 36 ، ...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4CD0679A-5633-4948-9C85-FCF611E43F10}"/>
              </a:ext>
            </a:extLst>
          </p:cNvPr>
          <p:cNvSpPr txBox="1"/>
          <p:nvPr/>
        </p:nvSpPr>
        <p:spPr>
          <a:xfrm>
            <a:off x="3598857" y="4468210"/>
            <a:ext cx="58657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 المشترك الأصغر بين العددين 3 و 4 ؟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DC5A34FB-5BBF-424D-9BEE-879635C0889E}"/>
              </a:ext>
            </a:extLst>
          </p:cNvPr>
          <p:cNvSpPr txBox="1"/>
          <p:nvPr/>
        </p:nvSpPr>
        <p:spPr>
          <a:xfrm>
            <a:off x="2170593" y="4468210"/>
            <a:ext cx="16033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 = 12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7B3F31C7-E20E-44EC-BC21-A05CBA4A9516}"/>
              </a:ext>
            </a:extLst>
          </p:cNvPr>
          <p:cNvSpPr txBox="1"/>
          <p:nvPr/>
        </p:nvSpPr>
        <p:spPr>
          <a:xfrm>
            <a:off x="3598857" y="4957207"/>
            <a:ext cx="58657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 المشترك الأصغر بين العددين 4 و 6 ؟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76570DBB-CE43-4D08-BE15-474BAF1AACFC}"/>
              </a:ext>
            </a:extLst>
          </p:cNvPr>
          <p:cNvSpPr txBox="1"/>
          <p:nvPr/>
        </p:nvSpPr>
        <p:spPr>
          <a:xfrm>
            <a:off x="2170593" y="4953993"/>
            <a:ext cx="16033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 = 12</a:t>
            </a:r>
          </a:p>
        </p:txBody>
      </p:sp>
      <p:cxnSp>
        <p:nvCxnSpPr>
          <p:cNvPr id="80" name="رابط مستقيم 79">
            <a:extLst>
              <a:ext uri="{FF2B5EF4-FFF2-40B4-BE49-F238E27FC236}">
                <a16:creationId xmlns:a16="http://schemas.microsoft.com/office/drawing/2014/main" id="{3F8FB5E4-B49E-468D-BE9B-9A4406E86CE5}"/>
              </a:ext>
            </a:extLst>
          </p:cNvPr>
          <p:cNvCxnSpPr>
            <a:cxnSpLocks/>
          </p:cNvCxnSpPr>
          <p:nvPr/>
        </p:nvCxnSpPr>
        <p:spPr>
          <a:xfrm>
            <a:off x="2058879" y="2742375"/>
            <a:ext cx="2110711" cy="447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A8CB6CD5-122B-4376-AF6C-5196E35F8FB0}"/>
              </a:ext>
            </a:extLst>
          </p:cNvPr>
          <p:cNvSpPr txBox="1"/>
          <p:nvPr/>
        </p:nvSpPr>
        <p:spPr>
          <a:xfrm>
            <a:off x="5722836" y="5446205"/>
            <a:ext cx="37417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 العاشر للعدد 4؟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3F78C066-94BA-4514-BEB2-D0ED9CA7EE61}"/>
              </a:ext>
            </a:extLst>
          </p:cNvPr>
          <p:cNvSpPr txBox="1"/>
          <p:nvPr/>
        </p:nvSpPr>
        <p:spPr>
          <a:xfrm>
            <a:off x="4214255" y="5442991"/>
            <a:ext cx="16033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 = 40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7C4308B2-1B3F-4AF1-B1D7-3B46B1B8425F}"/>
              </a:ext>
            </a:extLst>
          </p:cNvPr>
          <p:cNvSpPr txBox="1"/>
          <p:nvPr/>
        </p:nvSpPr>
        <p:spPr>
          <a:xfrm>
            <a:off x="5424678" y="5938699"/>
            <a:ext cx="40398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 العشرون للعدد 6 ؟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8B74DECF-E375-45B7-940E-B9DBBF3D8563}"/>
              </a:ext>
            </a:extLst>
          </p:cNvPr>
          <p:cNvSpPr txBox="1"/>
          <p:nvPr/>
        </p:nvSpPr>
        <p:spPr>
          <a:xfrm>
            <a:off x="3769740" y="5935485"/>
            <a:ext cx="17235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 =120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FCEC1D08-65BF-4709-BB34-62DDFBB5D1E1}"/>
              </a:ext>
            </a:extLst>
          </p:cNvPr>
          <p:cNvSpPr/>
          <p:nvPr/>
        </p:nvSpPr>
        <p:spPr>
          <a:xfrm>
            <a:off x="7985988" y="1466550"/>
            <a:ext cx="309127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933A847C-55BC-44CB-BB8F-20A4BFCC6478}"/>
              </a:ext>
            </a:extLst>
          </p:cNvPr>
          <p:cNvSpPr/>
          <p:nvPr/>
        </p:nvSpPr>
        <p:spPr>
          <a:xfrm>
            <a:off x="7611703" y="1466550"/>
            <a:ext cx="374286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2BF23EB0-3DB4-40BD-BE7A-77F937EA965C}"/>
              </a:ext>
            </a:extLst>
          </p:cNvPr>
          <p:cNvSpPr/>
          <p:nvPr/>
        </p:nvSpPr>
        <p:spPr>
          <a:xfrm>
            <a:off x="7247697" y="1466550"/>
            <a:ext cx="364006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9" name="مستطيل 38">
            <a:extLst>
              <a:ext uri="{FF2B5EF4-FFF2-40B4-BE49-F238E27FC236}">
                <a16:creationId xmlns:a16="http://schemas.microsoft.com/office/drawing/2014/main" id="{CB474582-333C-4E24-B784-07C17B490E84}"/>
              </a:ext>
            </a:extLst>
          </p:cNvPr>
          <p:cNvSpPr/>
          <p:nvPr/>
        </p:nvSpPr>
        <p:spPr>
          <a:xfrm>
            <a:off x="6631536" y="1466550"/>
            <a:ext cx="616160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0D404CE1-F99D-4535-8E50-BDD011DBA4DB}"/>
              </a:ext>
            </a:extLst>
          </p:cNvPr>
          <p:cNvSpPr/>
          <p:nvPr/>
        </p:nvSpPr>
        <p:spPr>
          <a:xfrm>
            <a:off x="1403423" y="1466550"/>
            <a:ext cx="5228111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395293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6" grpId="0" animBg="1"/>
      <p:bldP spid="57" grpId="0"/>
      <p:bldP spid="58" grpId="0"/>
      <p:bldP spid="59" grpId="0"/>
      <p:bldP spid="77" grpId="0"/>
      <p:bldP spid="60" grpId="0"/>
      <p:bldP spid="78" grpId="0"/>
      <p:bldP spid="61" grpId="0"/>
      <p:bldP spid="79" grpId="0"/>
      <p:bldP spid="81" grpId="0"/>
      <p:bldP spid="82" grpId="0"/>
      <p:bldP spid="83" grpId="0"/>
      <p:bldP spid="84" grpId="0"/>
      <p:bldP spid="3" grpId="0" animBg="1"/>
      <p:bldP spid="37" grpId="0" animBg="1"/>
      <p:bldP spid="38" grpId="0" animBg="1"/>
      <p:bldP spid="39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 21">
            <a:extLst>
              <a:ext uri="{FF2B5EF4-FFF2-40B4-BE49-F238E27FC236}">
                <a16:creationId xmlns:a16="http://schemas.microsoft.com/office/drawing/2014/main" id="{8DC2C35B-3B1B-41DB-B43F-7261C21E28C3}"/>
              </a:ext>
            </a:extLst>
          </p:cNvPr>
          <p:cNvSpPr/>
          <p:nvPr/>
        </p:nvSpPr>
        <p:spPr>
          <a:xfrm>
            <a:off x="396000" y="645057"/>
            <a:ext cx="11400000" cy="5444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58">
            <a:extLst>
              <a:ext uri="{FF2B5EF4-FFF2-40B4-BE49-F238E27FC236}">
                <a16:creationId xmlns:a16="http://schemas.microsoft.com/office/drawing/2014/main" id="{0B4E29E1-A3AB-48E4-A334-C6C99C1C35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8"/>
          <a:stretch/>
        </p:blipFill>
        <p:spPr>
          <a:xfrm>
            <a:off x="396000" y="645057"/>
            <a:ext cx="11400000" cy="226906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41BA1669-3A8C-4F8B-9E2F-D558AB9A8075}"/>
              </a:ext>
            </a:extLst>
          </p:cNvPr>
          <p:cNvSpPr txBox="1"/>
          <p:nvPr/>
        </p:nvSpPr>
        <p:spPr>
          <a:xfrm>
            <a:off x="4287938" y="1362535"/>
            <a:ext cx="327365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 14 ، 21 ، 28 ، 35 ، 42</a:t>
            </a:r>
          </a:p>
        </p:txBody>
      </p:sp>
      <p:pic>
        <p:nvPicPr>
          <p:cNvPr id="7" name="Snagit_SNG858">
            <a:extLst>
              <a:ext uri="{FF2B5EF4-FFF2-40B4-BE49-F238E27FC236}">
                <a16:creationId xmlns:a16="http://schemas.microsoft.com/office/drawing/2014/main" id="{BAC54699-3AB3-46E3-88D8-328DF1088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7" b="32260"/>
          <a:stretch/>
        </p:blipFill>
        <p:spPr>
          <a:xfrm>
            <a:off x="396000" y="3377585"/>
            <a:ext cx="11400000" cy="1060539"/>
          </a:xfrm>
          <a:prstGeom prst="rect">
            <a:avLst/>
          </a:prstGeom>
        </p:spPr>
      </p:pic>
      <p:pic>
        <p:nvPicPr>
          <p:cNvPr id="8" name="Snagit_SNG858">
            <a:extLst>
              <a:ext uri="{FF2B5EF4-FFF2-40B4-BE49-F238E27FC236}">
                <a16:creationId xmlns:a16="http://schemas.microsoft.com/office/drawing/2014/main" id="{00600AA9-BE7D-41D9-B7CB-6B3EF8E3E3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0"/>
          <a:stretch/>
        </p:blipFill>
        <p:spPr>
          <a:xfrm>
            <a:off x="396000" y="4441879"/>
            <a:ext cx="11400000" cy="1593587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3C9110F4-D684-4A63-B133-C3AE2DD2C0B7}"/>
              </a:ext>
            </a:extLst>
          </p:cNvPr>
          <p:cNvSpPr txBox="1"/>
          <p:nvPr/>
        </p:nvSpPr>
        <p:spPr>
          <a:xfrm>
            <a:off x="9801236" y="2912915"/>
            <a:ext cx="183415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 ، 10 ، 15 ، 20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9B6CE73-A449-473F-B625-1698D89CCAD5}"/>
              </a:ext>
            </a:extLst>
          </p:cNvPr>
          <p:cNvSpPr txBox="1"/>
          <p:nvPr/>
        </p:nvSpPr>
        <p:spPr>
          <a:xfrm>
            <a:off x="7806473" y="2912915"/>
            <a:ext cx="183415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 ، 18 ، 27 ، 36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DB72B2F-E1BE-4454-BFFD-11D4FE1180D7}"/>
              </a:ext>
            </a:extLst>
          </p:cNvPr>
          <p:cNvSpPr txBox="1"/>
          <p:nvPr/>
        </p:nvSpPr>
        <p:spPr>
          <a:xfrm>
            <a:off x="5375915" y="2912915"/>
            <a:ext cx="198804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 ، 20 ، 30 ، 40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CF4D77C-242C-44FD-96FC-56A337DD56D2}"/>
              </a:ext>
            </a:extLst>
          </p:cNvPr>
          <p:cNvSpPr txBox="1"/>
          <p:nvPr/>
        </p:nvSpPr>
        <p:spPr>
          <a:xfrm>
            <a:off x="2903303" y="2912915"/>
            <a:ext cx="214193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 ، 60 ، 90 ، 120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8D02296-351D-4996-9C3A-7D8AB17B1FFF}"/>
              </a:ext>
            </a:extLst>
          </p:cNvPr>
          <p:cNvSpPr txBox="1"/>
          <p:nvPr/>
        </p:nvSpPr>
        <p:spPr>
          <a:xfrm>
            <a:off x="584579" y="2912915"/>
            <a:ext cx="198804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 ، 22 ، 33 ، 44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936135A-7CF9-46DF-9E27-883A9D5928E0}"/>
              </a:ext>
            </a:extLst>
          </p:cNvPr>
          <p:cNvSpPr txBox="1"/>
          <p:nvPr/>
        </p:nvSpPr>
        <p:spPr>
          <a:xfrm>
            <a:off x="9706035" y="398954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C79099A-AF12-43F4-AAFD-8C95152E1BF5}"/>
              </a:ext>
            </a:extLst>
          </p:cNvPr>
          <p:cNvSpPr txBox="1"/>
          <p:nvPr/>
        </p:nvSpPr>
        <p:spPr>
          <a:xfrm>
            <a:off x="7561591" y="398954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97D4B5F-EF2A-4793-9012-64BADDAF88A8}"/>
              </a:ext>
            </a:extLst>
          </p:cNvPr>
          <p:cNvSpPr txBox="1"/>
          <p:nvPr/>
        </p:nvSpPr>
        <p:spPr>
          <a:xfrm>
            <a:off x="5375915" y="399191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CE31E718-F46C-48C4-9E76-030E833725B5}"/>
              </a:ext>
            </a:extLst>
          </p:cNvPr>
          <p:cNvSpPr txBox="1"/>
          <p:nvPr/>
        </p:nvSpPr>
        <p:spPr>
          <a:xfrm>
            <a:off x="3015270" y="399191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6DFACF5-B621-468A-BD95-8BFC9AA5E783}"/>
              </a:ext>
            </a:extLst>
          </p:cNvPr>
          <p:cNvSpPr txBox="1"/>
          <p:nvPr/>
        </p:nvSpPr>
        <p:spPr>
          <a:xfrm>
            <a:off x="584579" y="3991914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128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CC8D72D-15BB-4BFE-9665-C7B99E41B5FA}"/>
              </a:ext>
            </a:extLst>
          </p:cNvPr>
          <p:cNvSpPr txBox="1"/>
          <p:nvPr/>
        </p:nvSpPr>
        <p:spPr>
          <a:xfrm>
            <a:off x="2093967" y="4549382"/>
            <a:ext cx="7248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 و 7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DEED3DE-16AF-4BA8-84B6-D0B73EE4F280}"/>
              </a:ext>
            </a:extLst>
          </p:cNvPr>
          <p:cNvSpPr txBox="1"/>
          <p:nvPr/>
        </p:nvSpPr>
        <p:spPr>
          <a:xfrm>
            <a:off x="6335073" y="562819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144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0486F4F-30B1-4DCC-BAEA-686E58708BF1}"/>
              </a:ext>
            </a:extLst>
          </p:cNvPr>
          <p:cNvSpPr txBox="1"/>
          <p:nvPr/>
        </p:nvSpPr>
        <p:spPr>
          <a:xfrm>
            <a:off x="344820" y="562819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128</a:t>
            </a:r>
          </a:p>
        </p:txBody>
      </p:sp>
    </p:spTree>
    <p:extLst>
      <p:ext uri="{BB962C8B-B14F-4D97-AF65-F5344CB8AC3E}">
        <p14:creationId xmlns:p14="http://schemas.microsoft.com/office/powerpoint/2010/main" val="1931683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6">
            <a:extLst>
              <a:ext uri="{FF2B5EF4-FFF2-40B4-BE49-F238E27FC236}">
                <a16:creationId xmlns:a16="http://schemas.microsoft.com/office/drawing/2014/main" id="{DFC6C4A2-E3F8-44DF-9536-E000265E2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" y="19476"/>
            <a:ext cx="12171428" cy="681904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306E5FA-6C9D-43C2-9B12-A8DC72CEB4E2}"/>
              </a:ext>
            </a:extLst>
          </p:cNvPr>
          <p:cNvSpPr txBox="1"/>
          <p:nvPr/>
        </p:nvSpPr>
        <p:spPr>
          <a:xfrm>
            <a:off x="3699015" y="47469"/>
            <a:ext cx="183415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 ، 12 ، 18 ، 24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7657C3E-BA0B-470D-9433-013DB0F381A7}"/>
              </a:ext>
            </a:extLst>
          </p:cNvPr>
          <p:cNvSpPr txBox="1"/>
          <p:nvPr/>
        </p:nvSpPr>
        <p:spPr>
          <a:xfrm>
            <a:off x="3545126" y="546449"/>
            <a:ext cx="198804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 ، 40 ، 60 ، 80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C6D1B11-0526-4ED3-9D5F-072EC3ED520C}"/>
              </a:ext>
            </a:extLst>
          </p:cNvPr>
          <p:cNvSpPr txBox="1"/>
          <p:nvPr/>
        </p:nvSpPr>
        <p:spPr>
          <a:xfrm>
            <a:off x="8937218" y="173792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C998A8F-542C-4B2E-97D5-B9368BE8DEE9}"/>
              </a:ext>
            </a:extLst>
          </p:cNvPr>
          <p:cNvSpPr txBox="1"/>
          <p:nvPr/>
        </p:nvSpPr>
        <p:spPr>
          <a:xfrm>
            <a:off x="4719781" y="173792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210353E-B6CD-4DDD-9696-210FF460FDF2}"/>
              </a:ext>
            </a:extLst>
          </p:cNvPr>
          <p:cNvSpPr txBox="1"/>
          <p:nvPr/>
        </p:nvSpPr>
        <p:spPr>
          <a:xfrm>
            <a:off x="912892" y="173792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7112E11-BE03-4606-A31C-6B336873B381}"/>
              </a:ext>
            </a:extLst>
          </p:cNvPr>
          <p:cNvSpPr txBox="1"/>
          <p:nvPr/>
        </p:nvSpPr>
        <p:spPr>
          <a:xfrm>
            <a:off x="8937218" y="231094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92998C7-A05C-4260-AC61-D0E8437AE574}"/>
              </a:ext>
            </a:extLst>
          </p:cNvPr>
          <p:cNvSpPr txBox="1"/>
          <p:nvPr/>
        </p:nvSpPr>
        <p:spPr>
          <a:xfrm>
            <a:off x="4616093" y="231094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A1DD1B3-0033-4296-A38B-E2DCD3F23D46}"/>
              </a:ext>
            </a:extLst>
          </p:cNvPr>
          <p:cNvSpPr txBox="1"/>
          <p:nvPr/>
        </p:nvSpPr>
        <p:spPr>
          <a:xfrm>
            <a:off x="6200156" y="4593398"/>
            <a:ext cx="16049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الضيوف =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47950E0-A7F1-4AA0-89F6-8B08DB60394E}"/>
              </a:ext>
            </a:extLst>
          </p:cNvPr>
          <p:cNvSpPr txBox="1"/>
          <p:nvPr/>
        </p:nvSpPr>
        <p:spPr>
          <a:xfrm>
            <a:off x="5122641" y="4593398"/>
            <a:ext cx="109837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 أو 96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80B97AD-F095-467C-945E-E038B8CCB229}"/>
              </a:ext>
            </a:extLst>
          </p:cNvPr>
          <p:cNvSpPr txBox="1"/>
          <p:nvPr/>
        </p:nvSpPr>
        <p:spPr>
          <a:xfrm>
            <a:off x="874981" y="3846949"/>
            <a:ext cx="693010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 ، 16 ، 24 ، 32 ، 40 ، 48 ، 56 ، 64 ، 72 ، 80 ، 88 ، 96 ، 104 ، ...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387C48A-F0DF-4774-B7AC-A12C105466CE}"/>
              </a:ext>
            </a:extLst>
          </p:cNvPr>
          <p:cNvSpPr txBox="1"/>
          <p:nvPr/>
        </p:nvSpPr>
        <p:spPr>
          <a:xfrm>
            <a:off x="2766524" y="4189139"/>
            <a:ext cx="50385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 ، 24 ، 36 ، 48 ، 60 ، 72 ، 84 ، 96 ، 108، ...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B85552A9-068B-4B3D-B84F-3F32C0CA541F}"/>
              </a:ext>
            </a:extLst>
          </p:cNvPr>
          <p:cNvSpPr/>
          <p:nvPr/>
        </p:nvSpPr>
        <p:spPr>
          <a:xfrm>
            <a:off x="4945224" y="3846949"/>
            <a:ext cx="2859859" cy="34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9AF0EFB7-631D-4533-B771-F5FBC6D583E9}"/>
              </a:ext>
            </a:extLst>
          </p:cNvPr>
          <p:cNvSpPr/>
          <p:nvPr/>
        </p:nvSpPr>
        <p:spPr>
          <a:xfrm>
            <a:off x="5723826" y="4191475"/>
            <a:ext cx="2081257" cy="34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2575F530-3AE3-4A1E-AF51-435D0B650C0B}"/>
              </a:ext>
            </a:extLst>
          </p:cNvPr>
          <p:cNvSpPr/>
          <p:nvPr/>
        </p:nvSpPr>
        <p:spPr>
          <a:xfrm>
            <a:off x="874981" y="3846949"/>
            <a:ext cx="1224407" cy="34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FCFB3E6C-BE79-44D2-A27F-108666253257}"/>
              </a:ext>
            </a:extLst>
          </p:cNvPr>
          <p:cNvSpPr/>
          <p:nvPr/>
        </p:nvSpPr>
        <p:spPr>
          <a:xfrm>
            <a:off x="2877990" y="4191475"/>
            <a:ext cx="1074846" cy="34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1CDBA43-4FB9-4E0F-B3D0-37651C25DCC3}"/>
              </a:ext>
            </a:extLst>
          </p:cNvPr>
          <p:cNvSpPr txBox="1"/>
          <p:nvPr/>
        </p:nvSpPr>
        <p:spPr>
          <a:xfrm>
            <a:off x="2844328" y="611933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61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ECA9AD78-B62E-49DA-82CB-5D4B1A59B50A}"/>
              </a:ext>
            </a:extLst>
          </p:cNvPr>
          <p:cNvSpPr/>
          <p:nvPr/>
        </p:nvSpPr>
        <p:spPr>
          <a:xfrm>
            <a:off x="3545126" y="3846949"/>
            <a:ext cx="448376" cy="34219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5D35506C-A556-4D7C-962C-D2FD291774FB}"/>
              </a:ext>
            </a:extLst>
          </p:cNvPr>
          <p:cNvSpPr/>
          <p:nvPr/>
        </p:nvSpPr>
        <p:spPr>
          <a:xfrm>
            <a:off x="2036592" y="3846949"/>
            <a:ext cx="448376" cy="34219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AC1F14C7-A9C0-4281-AAAC-2E642F191DE8}"/>
              </a:ext>
            </a:extLst>
          </p:cNvPr>
          <p:cNvSpPr/>
          <p:nvPr/>
        </p:nvSpPr>
        <p:spPr>
          <a:xfrm>
            <a:off x="4871763" y="4220173"/>
            <a:ext cx="448376" cy="34219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4D33AE76-BD82-4E5B-A8A6-7374BFB40F94}"/>
              </a:ext>
            </a:extLst>
          </p:cNvPr>
          <p:cNvSpPr/>
          <p:nvPr/>
        </p:nvSpPr>
        <p:spPr>
          <a:xfrm>
            <a:off x="3874722" y="4220173"/>
            <a:ext cx="448376" cy="34219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62887DD-18DD-4E1F-B04E-162860ECA571}"/>
              </a:ext>
            </a:extLst>
          </p:cNvPr>
          <p:cNvSpPr txBox="1"/>
          <p:nvPr/>
        </p:nvSpPr>
        <p:spPr>
          <a:xfrm>
            <a:off x="8855230" y="5842337"/>
            <a:ext cx="2642070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 11 ، 13 ، 17 ، 19 ، 23 ،</a:t>
            </a:r>
          </a:p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29 ، 31 ، 37 ، 41 ، 43 ، 47 ،</a:t>
            </a:r>
          </a:p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53 ، 59 ، 61 ،67 ، 71 ، ...</a:t>
            </a:r>
          </a:p>
        </p:txBody>
      </p:sp>
    </p:spTree>
    <p:extLst>
      <p:ext uri="{BB962C8B-B14F-4D97-AF65-F5344CB8AC3E}">
        <p14:creationId xmlns:p14="http://schemas.microsoft.com/office/powerpoint/2010/main" val="373236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24" grpId="0" animBg="1"/>
      <p:bldP spid="25" grpId="0"/>
      <p:bldP spid="2" grpId="0" animBg="1"/>
      <p:bldP spid="16" grpId="0" animBg="1"/>
      <p:bldP spid="19" grpId="0" animBg="1"/>
      <p:bldP spid="20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