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2" r:id="rId1"/>
  </p:sldMasterIdLst>
  <p:notesMasterIdLst>
    <p:notesMasterId r:id="rId16"/>
  </p:notesMasterIdLst>
  <p:sldIdLst>
    <p:sldId id="256" r:id="rId2"/>
    <p:sldId id="257" r:id="rId3"/>
    <p:sldId id="262" r:id="rId4"/>
    <p:sldId id="259" r:id="rId5"/>
    <p:sldId id="301" r:id="rId6"/>
    <p:sldId id="258" r:id="rId7"/>
    <p:sldId id="296" r:id="rId8"/>
    <p:sldId id="267" r:id="rId9"/>
    <p:sldId id="281" r:id="rId10"/>
    <p:sldId id="261" r:id="rId11"/>
    <p:sldId id="294" r:id="rId12"/>
    <p:sldId id="284" r:id="rId13"/>
    <p:sldId id="287" r:id="rId14"/>
    <p:sldId id="272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401"/>
    <a:srgbClr val="EF9FA0"/>
    <a:srgbClr val="B9A182"/>
    <a:srgbClr val="FFFFFF"/>
    <a:srgbClr val="9ABE7D"/>
    <a:srgbClr val="FFFF00"/>
    <a:srgbClr val="FF0000"/>
    <a:srgbClr val="FF33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E1C977-AABD-457C-943C-8D3873E34CC9}">
  <a:tblStyle styleId="{E0E1C977-AABD-457C-943C-8D3873E34CC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gec820c91b1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8" name="Google Shape;1758;gec820c91b1_0_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ged5ef9ebbf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0" name="Google Shape;2180;ged5ef9ebbf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gec820c91b1_0_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8" name="Google Shape;1868;gec820c91b1_0_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gec820c91b1_0_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8" name="Google Shape;1868;gec820c91b1_0_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0740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ec43dee98b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ec43dee98b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0" name="Google Shape;5310;gec8d66c6f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1" name="Google Shape;5311;gec8d66c6f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" name="Google Shape;2764;ged5ef9ebbf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5" name="Google Shape;2765;ged5ef9ebbf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3" name="Google Shape;3883;gec8d66c6ff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4" name="Google Shape;3884;gec8d66c6ff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Google Shape;2111;gec820c91b1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2" name="Google Shape;2112;gec820c91b1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6" name="Google Shape;5116;ged85b28d5e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7" name="Google Shape;5117;ged85b28d5e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0" name="Google Shape;4140;ged5ef9ebbf_0_2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1" name="Google Shape;4141;ged5ef9ebbf_0_2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" name="Google Shape;4321;ged85b28d5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2" name="Google Shape;4322;ged85b28d5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" name="Google Shape;3177;gea615d0de5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8" name="Google Shape;3178;gea615d0de5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0" name="Google Shape;10;p2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2"/>
          <p:cNvSpPr txBox="1">
            <a:spLocks noGrp="1"/>
          </p:cNvSpPr>
          <p:nvPr>
            <p:ph type="ctrTitle"/>
          </p:nvPr>
        </p:nvSpPr>
        <p:spPr>
          <a:xfrm>
            <a:off x="1708950" y="1038225"/>
            <a:ext cx="57261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"/>
          <p:cNvSpPr txBox="1">
            <a:spLocks noGrp="1"/>
          </p:cNvSpPr>
          <p:nvPr>
            <p:ph type="subTitle" idx="1"/>
          </p:nvPr>
        </p:nvSpPr>
        <p:spPr>
          <a:xfrm>
            <a:off x="2168150" y="4083913"/>
            <a:ext cx="4801200" cy="409500"/>
          </a:xfrm>
          <a:prstGeom prst="rect">
            <a:avLst/>
          </a:prstGeom>
          <a:solidFill>
            <a:schemeClr val="dk2"/>
          </a:solidFill>
          <a:ln w="28575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4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03" name="Google Shape;103;p4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" name="Google Shape;145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6" name="Google Shape;146;p4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5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49" name="Google Shape;149;p5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" name="Google Shape;191;p5"/>
          <p:cNvSpPr txBox="1">
            <a:spLocks noGrp="1"/>
          </p:cNvSpPr>
          <p:nvPr>
            <p:ph type="subTitle" idx="1"/>
          </p:nvPr>
        </p:nvSpPr>
        <p:spPr>
          <a:xfrm>
            <a:off x="1468069" y="2731725"/>
            <a:ext cx="27432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92" name="Google Shape;192;p5"/>
          <p:cNvSpPr txBox="1">
            <a:spLocks noGrp="1"/>
          </p:cNvSpPr>
          <p:nvPr>
            <p:ph type="subTitle" idx="2"/>
          </p:nvPr>
        </p:nvSpPr>
        <p:spPr>
          <a:xfrm>
            <a:off x="4932719" y="2731725"/>
            <a:ext cx="27432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93" name="Google Shape;193;p5"/>
          <p:cNvSpPr txBox="1">
            <a:spLocks noGrp="1"/>
          </p:cNvSpPr>
          <p:nvPr>
            <p:ph type="subTitle" idx="3"/>
          </p:nvPr>
        </p:nvSpPr>
        <p:spPr>
          <a:xfrm>
            <a:off x="1468069" y="3901650"/>
            <a:ext cx="2743200" cy="5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5"/>
          <p:cNvSpPr txBox="1">
            <a:spLocks noGrp="1"/>
          </p:cNvSpPr>
          <p:nvPr>
            <p:ph type="subTitle" idx="4"/>
          </p:nvPr>
        </p:nvSpPr>
        <p:spPr>
          <a:xfrm>
            <a:off x="4932719" y="3901650"/>
            <a:ext cx="2743200" cy="5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5"/>
          <p:cNvSpPr txBox="1">
            <a:spLocks noGrp="1"/>
          </p:cNvSpPr>
          <p:nvPr>
            <p:ph type="subTitle" idx="5"/>
          </p:nvPr>
        </p:nvSpPr>
        <p:spPr>
          <a:xfrm>
            <a:off x="1468069" y="3454050"/>
            <a:ext cx="2743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5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97" name="Google Shape;197;p5"/>
          <p:cNvSpPr txBox="1">
            <a:spLocks noGrp="1"/>
          </p:cNvSpPr>
          <p:nvPr>
            <p:ph type="subTitle" idx="6"/>
          </p:nvPr>
        </p:nvSpPr>
        <p:spPr>
          <a:xfrm>
            <a:off x="4932719" y="3454050"/>
            <a:ext cx="2743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500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6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200" name="Google Shape;200;p6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" name="Google Shape;242;p6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7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245" name="Google Shape;245;p7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7" name="Google Shape;287;p7"/>
          <p:cNvSpPr txBox="1">
            <a:spLocks noGrp="1"/>
          </p:cNvSpPr>
          <p:nvPr>
            <p:ph type="body" idx="1"/>
          </p:nvPr>
        </p:nvSpPr>
        <p:spPr>
          <a:xfrm>
            <a:off x="720000" y="1381125"/>
            <a:ext cx="4042500" cy="32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8" name="Google Shape;288;p7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8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291" name="Google Shape;291;p8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8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8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8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8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8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8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2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oogle Shape;431;p13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432" name="Google Shape;432;p13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3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3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3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3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3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3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3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3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3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3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3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3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3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3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3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3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3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3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3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3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3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3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3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3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3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4" name="Google Shape;474;p13"/>
          <p:cNvSpPr txBox="1">
            <a:spLocks noGrp="1"/>
          </p:cNvSpPr>
          <p:nvPr>
            <p:ph type="title"/>
          </p:nvPr>
        </p:nvSpPr>
        <p:spPr>
          <a:xfrm>
            <a:off x="720000" y="1742775"/>
            <a:ext cx="23364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2" hasCustomPrompt="1"/>
          </p:nvPr>
        </p:nvSpPr>
        <p:spPr>
          <a:xfrm>
            <a:off x="125055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subTitle" idx="1"/>
          </p:nvPr>
        </p:nvSpPr>
        <p:spPr>
          <a:xfrm>
            <a:off x="7200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13"/>
          <p:cNvSpPr txBox="1">
            <a:spLocks noGrp="1"/>
          </p:cNvSpPr>
          <p:nvPr>
            <p:ph type="title" idx="3"/>
          </p:nvPr>
        </p:nvSpPr>
        <p:spPr>
          <a:xfrm>
            <a:off x="3403800" y="1742775"/>
            <a:ext cx="2336400" cy="527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8" name="Google Shape;478;p13"/>
          <p:cNvSpPr txBox="1">
            <a:spLocks noGrp="1"/>
          </p:cNvSpPr>
          <p:nvPr>
            <p:ph type="title" idx="4" hasCustomPrompt="1"/>
          </p:nvPr>
        </p:nvSpPr>
        <p:spPr>
          <a:xfrm>
            <a:off x="393435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9" name="Google Shape;479;p13"/>
          <p:cNvSpPr txBox="1">
            <a:spLocks noGrp="1"/>
          </p:cNvSpPr>
          <p:nvPr>
            <p:ph type="subTitle" idx="5"/>
          </p:nvPr>
        </p:nvSpPr>
        <p:spPr>
          <a:xfrm>
            <a:off x="34038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p13"/>
          <p:cNvSpPr txBox="1">
            <a:spLocks noGrp="1"/>
          </p:cNvSpPr>
          <p:nvPr>
            <p:ph type="title" idx="6"/>
          </p:nvPr>
        </p:nvSpPr>
        <p:spPr>
          <a:xfrm>
            <a:off x="6087600" y="1742775"/>
            <a:ext cx="2336400" cy="5277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1" name="Google Shape;481;p13"/>
          <p:cNvSpPr txBox="1">
            <a:spLocks noGrp="1"/>
          </p:cNvSpPr>
          <p:nvPr>
            <p:ph type="title" idx="7" hasCustomPrompt="1"/>
          </p:nvPr>
        </p:nvSpPr>
        <p:spPr>
          <a:xfrm>
            <a:off x="661815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2" name="Google Shape;482;p13"/>
          <p:cNvSpPr txBox="1">
            <a:spLocks noGrp="1"/>
          </p:cNvSpPr>
          <p:nvPr>
            <p:ph type="subTitle" idx="8"/>
          </p:nvPr>
        </p:nvSpPr>
        <p:spPr>
          <a:xfrm>
            <a:off x="60876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3"/>
          <p:cNvSpPr txBox="1">
            <a:spLocks noGrp="1"/>
          </p:cNvSpPr>
          <p:nvPr>
            <p:ph type="title" idx="9"/>
          </p:nvPr>
        </p:nvSpPr>
        <p:spPr>
          <a:xfrm>
            <a:off x="2061900" y="3545800"/>
            <a:ext cx="2336400" cy="5277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4" name="Google Shape;484;p13"/>
          <p:cNvSpPr txBox="1">
            <a:spLocks noGrp="1"/>
          </p:cNvSpPr>
          <p:nvPr>
            <p:ph type="title" idx="13" hasCustomPrompt="1"/>
          </p:nvPr>
        </p:nvSpPr>
        <p:spPr>
          <a:xfrm>
            <a:off x="2592450" y="2952625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5" name="Google Shape;485;p13"/>
          <p:cNvSpPr txBox="1">
            <a:spLocks noGrp="1"/>
          </p:cNvSpPr>
          <p:nvPr>
            <p:ph type="subTitle" idx="14"/>
          </p:nvPr>
        </p:nvSpPr>
        <p:spPr>
          <a:xfrm>
            <a:off x="2061900" y="413232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13"/>
          <p:cNvSpPr txBox="1">
            <a:spLocks noGrp="1"/>
          </p:cNvSpPr>
          <p:nvPr>
            <p:ph type="title" idx="15"/>
          </p:nvPr>
        </p:nvSpPr>
        <p:spPr>
          <a:xfrm>
            <a:off x="4745700" y="3545800"/>
            <a:ext cx="2336400" cy="5277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7" name="Google Shape;487;p13"/>
          <p:cNvSpPr txBox="1">
            <a:spLocks noGrp="1"/>
          </p:cNvSpPr>
          <p:nvPr>
            <p:ph type="title" idx="16" hasCustomPrompt="1"/>
          </p:nvPr>
        </p:nvSpPr>
        <p:spPr>
          <a:xfrm>
            <a:off x="5276250" y="2952625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8" name="Google Shape;488;p13"/>
          <p:cNvSpPr txBox="1">
            <a:spLocks noGrp="1"/>
          </p:cNvSpPr>
          <p:nvPr>
            <p:ph type="subTitle" idx="17"/>
          </p:nvPr>
        </p:nvSpPr>
        <p:spPr>
          <a:xfrm>
            <a:off x="4745700" y="413232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13"/>
          <p:cNvSpPr txBox="1">
            <a:spLocks noGrp="1"/>
          </p:cNvSpPr>
          <p:nvPr>
            <p:ph type="title" idx="18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_1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16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583" name="Google Shape;583;p16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6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6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6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6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6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6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6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6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6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6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6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6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6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6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6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6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6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6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6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6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6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6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6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6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6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6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6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6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6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6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6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6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6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6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6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6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5" name="Google Shape;625;p1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_1_1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17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628" name="Google Shape;628;p17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7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7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7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7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7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7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7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7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7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7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7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7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7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7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7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7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7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7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7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7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7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7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7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7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7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7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7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7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7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7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7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7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7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7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7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7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7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7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7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7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7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0" name="Google Shape;670;p17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9" name="Google Shape;809;p21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810" name="Google Shape;810;p21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1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1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1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1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1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1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1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1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1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1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1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1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1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1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1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1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1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1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1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1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1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1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1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1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1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1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1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1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1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1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1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1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1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1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1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1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1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1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1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1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1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2" name="Google Shape;852;p21"/>
          <p:cNvSpPr txBox="1">
            <a:spLocks noGrp="1"/>
          </p:cNvSpPr>
          <p:nvPr>
            <p:ph type="subTitle" idx="1"/>
          </p:nvPr>
        </p:nvSpPr>
        <p:spPr>
          <a:xfrm>
            <a:off x="5330350" y="2648238"/>
            <a:ext cx="2346900" cy="11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1"/>
          <p:cNvSpPr txBox="1">
            <a:spLocks noGrp="1"/>
          </p:cNvSpPr>
          <p:nvPr>
            <p:ph type="title"/>
          </p:nvPr>
        </p:nvSpPr>
        <p:spPr>
          <a:xfrm>
            <a:off x="5330350" y="1328249"/>
            <a:ext cx="23469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2_1_1_1_1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24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948" name="Google Shape;948;p24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4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4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4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4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4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4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4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4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4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4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4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4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4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4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4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4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4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4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4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4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4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4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4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4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4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4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4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4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4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4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4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4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4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4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4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4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4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4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4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4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4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0" name="Google Shape;990;p24"/>
          <p:cNvSpPr txBox="1">
            <a:spLocks noGrp="1"/>
          </p:cNvSpPr>
          <p:nvPr>
            <p:ph type="title"/>
          </p:nvPr>
        </p:nvSpPr>
        <p:spPr>
          <a:xfrm>
            <a:off x="5495925" y="2403656"/>
            <a:ext cx="2743200" cy="5277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91" name="Google Shape;991;p24"/>
          <p:cNvSpPr txBox="1">
            <a:spLocks noGrp="1"/>
          </p:cNvSpPr>
          <p:nvPr>
            <p:ph type="subTitle" idx="1"/>
          </p:nvPr>
        </p:nvSpPr>
        <p:spPr>
          <a:xfrm>
            <a:off x="5696125" y="306385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2" name="Google Shape;992;p24"/>
          <p:cNvSpPr txBox="1">
            <a:spLocks noGrp="1"/>
          </p:cNvSpPr>
          <p:nvPr>
            <p:ph type="title" idx="2"/>
          </p:nvPr>
        </p:nvSpPr>
        <p:spPr>
          <a:xfrm>
            <a:off x="5492725" y="1595263"/>
            <a:ext cx="27432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4" name="Google Shape;994;p25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995" name="Google Shape;995;p25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5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5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5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5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5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7" name="Google Shape;1037;p25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8" name="Google Shape;1038;p25"/>
          <p:cNvSpPr txBox="1">
            <a:spLocks noGrp="1"/>
          </p:cNvSpPr>
          <p:nvPr>
            <p:ph type="subTitle" idx="1"/>
          </p:nvPr>
        </p:nvSpPr>
        <p:spPr>
          <a:xfrm>
            <a:off x="899550" y="2691550"/>
            <a:ext cx="18897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039" name="Google Shape;1039;p25"/>
          <p:cNvSpPr txBox="1">
            <a:spLocks noGrp="1"/>
          </p:cNvSpPr>
          <p:nvPr>
            <p:ph type="subTitle" idx="2"/>
          </p:nvPr>
        </p:nvSpPr>
        <p:spPr>
          <a:xfrm>
            <a:off x="3624149" y="2691550"/>
            <a:ext cx="18927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040" name="Google Shape;1040;p25"/>
          <p:cNvSpPr txBox="1">
            <a:spLocks noGrp="1"/>
          </p:cNvSpPr>
          <p:nvPr>
            <p:ph type="subTitle" idx="3"/>
          </p:nvPr>
        </p:nvSpPr>
        <p:spPr>
          <a:xfrm>
            <a:off x="899550" y="3922100"/>
            <a:ext cx="1889700" cy="6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1" name="Google Shape;1041;p25"/>
          <p:cNvSpPr txBox="1">
            <a:spLocks noGrp="1"/>
          </p:cNvSpPr>
          <p:nvPr>
            <p:ph type="subTitle" idx="4"/>
          </p:nvPr>
        </p:nvSpPr>
        <p:spPr>
          <a:xfrm>
            <a:off x="3624149" y="3922700"/>
            <a:ext cx="1892700" cy="68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25"/>
          <p:cNvSpPr txBox="1">
            <a:spLocks noGrp="1"/>
          </p:cNvSpPr>
          <p:nvPr>
            <p:ph type="subTitle" idx="5"/>
          </p:nvPr>
        </p:nvSpPr>
        <p:spPr>
          <a:xfrm>
            <a:off x="899550" y="3413875"/>
            <a:ext cx="1889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5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043" name="Google Shape;1043;p25"/>
          <p:cNvSpPr txBox="1">
            <a:spLocks noGrp="1"/>
          </p:cNvSpPr>
          <p:nvPr>
            <p:ph type="subTitle" idx="6"/>
          </p:nvPr>
        </p:nvSpPr>
        <p:spPr>
          <a:xfrm>
            <a:off x="3624149" y="3413875"/>
            <a:ext cx="1892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500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044" name="Google Shape;1044;p25"/>
          <p:cNvSpPr txBox="1">
            <a:spLocks noGrp="1"/>
          </p:cNvSpPr>
          <p:nvPr>
            <p:ph type="subTitle" idx="7"/>
          </p:nvPr>
        </p:nvSpPr>
        <p:spPr>
          <a:xfrm>
            <a:off x="6351749" y="2691550"/>
            <a:ext cx="18927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045" name="Google Shape;1045;p25"/>
          <p:cNvSpPr txBox="1">
            <a:spLocks noGrp="1"/>
          </p:cNvSpPr>
          <p:nvPr>
            <p:ph type="subTitle" idx="8"/>
          </p:nvPr>
        </p:nvSpPr>
        <p:spPr>
          <a:xfrm>
            <a:off x="6351749" y="3922700"/>
            <a:ext cx="1892700" cy="68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6" name="Google Shape;1046;p25"/>
          <p:cNvSpPr txBox="1">
            <a:spLocks noGrp="1"/>
          </p:cNvSpPr>
          <p:nvPr>
            <p:ph type="subTitle" idx="9"/>
          </p:nvPr>
        </p:nvSpPr>
        <p:spPr>
          <a:xfrm>
            <a:off x="6351749" y="3413875"/>
            <a:ext cx="1892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Fredoka One"/>
              <a:buNone/>
              <a:defRPr sz="25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 One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2" name="Google Shape;1162;p28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163" name="Google Shape;1163;p28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8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8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8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8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8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8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8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8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8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8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8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8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8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8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8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8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8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8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8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8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8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8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8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8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8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8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8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8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8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8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8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8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8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8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8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8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8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8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8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8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8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5" name="Google Shape;1205;p28"/>
          <p:cNvSpPr txBox="1">
            <a:spLocks noGrp="1"/>
          </p:cNvSpPr>
          <p:nvPr>
            <p:ph type="title" hasCustomPrompt="1"/>
          </p:nvPr>
        </p:nvSpPr>
        <p:spPr>
          <a:xfrm>
            <a:off x="715100" y="1426065"/>
            <a:ext cx="2444100" cy="11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10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06" name="Google Shape;1206;p28"/>
          <p:cNvSpPr txBox="1">
            <a:spLocks noGrp="1"/>
          </p:cNvSpPr>
          <p:nvPr>
            <p:ph type="subTitle" idx="1"/>
          </p:nvPr>
        </p:nvSpPr>
        <p:spPr>
          <a:xfrm>
            <a:off x="715100" y="2713927"/>
            <a:ext cx="24441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7" name="Google Shape;1207;p28"/>
          <p:cNvSpPr txBox="1">
            <a:spLocks noGrp="1"/>
          </p:cNvSpPr>
          <p:nvPr>
            <p:ph type="title" idx="2" hasCustomPrompt="1"/>
          </p:nvPr>
        </p:nvSpPr>
        <p:spPr>
          <a:xfrm>
            <a:off x="3349950" y="1426072"/>
            <a:ext cx="2444100" cy="11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10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08" name="Google Shape;1208;p28"/>
          <p:cNvSpPr txBox="1">
            <a:spLocks noGrp="1"/>
          </p:cNvSpPr>
          <p:nvPr>
            <p:ph type="subTitle" idx="3"/>
          </p:nvPr>
        </p:nvSpPr>
        <p:spPr>
          <a:xfrm>
            <a:off x="3349950" y="2713932"/>
            <a:ext cx="24441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9" name="Google Shape;1209;p28"/>
          <p:cNvSpPr txBox="1">
            <a:spLocks noGrp="1"/>
          </p:cNvSpPr>
          <p:nvPr>
            <p:ph type="title" idx="4" hasCustomPrompt="1"/>
          </p:nvPr>
        </p:nvSpPr>
        <p:spPr>
          <a:xfrm>
            <a:off x="5984800" y="1426062"/>
            <a:ext cx="2444100" cy="11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10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10" name="Google Shape;1210;p28"/>
          <p:cNvSpPr txBox="1">
            <a:spLocks noGrp="1"/>
          </p:cNvSpPr>
          <p:nvPr>
            <p:ph type="subTitle" idx="5"/>
          </p:nvPr>
        </p:nvSpPr>
        <p:spPr>
          <a:xfrm>
            <a:off x="5984800" y="2713925"/>
            <a:ext cx="24441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28"/>
          <p:cNvSpPr txBox="1">
            <a:spLocks noGrp="1"/>
          </p:cNvSpPr>
          <p:nvPr>
            <p:ph type="title" idx="6"/>
          </p:nvPr>
        </p:nvSpPr>
        <p:spPr>
          <a:xfrm>
            <a:off x="720000" y="532925"/>
            <a:ext cx="7704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1" name="Google Shape;1311;p31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312" name="Google Shape;1312;p31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1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1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1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1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1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1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1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1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1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1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1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1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1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1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31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31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31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1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1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1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1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1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1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1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1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1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1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1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1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1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1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1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1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1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1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1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1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1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1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1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1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" name="Google Shape;1354;p31"/>
          <p:cNvGrpSpPr/>
          <p:nvPr/>
        </p:nvGrpSpPr>
        <p:grpSpPr>
          <a:xfrm>
            <a:off x="526975" y="250880"/>
            <a:ext cx="8329820" cy="4551680"/>
            <a:chOff x="526975" y="250880"/>
            <a:chExt cx="8329820" cy="4551680"/>
          </a:xfrm>
        </p:grpSpPr>
        <p:sp>
          <p:nvSpPr>
            <p:cNvPr id="1355" name="Google Shape;1355;p31"/>
            <p:cNvSpPr/>
            <p:nvPr/>
          </p:nvSpPr>
          <p:spPr>
            <a:xfrm rot="-627876">
              <a:off x="765608" y="547911"/>
              <a:ext cx="564637" cy="556515"/>
            </a:xfrm>
            <a:custGeom>
              <a:avLst/>
              <a:gdLst/>
              <a:ahLst/>
              <a:cxnLst/>
              <a:rect l="l" t="t" r="r" b="b"/>
              <a:pathLst>
                <a:path w="10174" h="10027" extrusionOk="0">
                  <a:moveTo>
                    <a:pt x="5501" y="1"/>
                  </a:moveTo>
                  <a:lnTo>
                    <a:pt x="3573" y="3009"/>
                  </a:lnTo>
                  <a:lnTo>
                    <a:pt x="1" y="3127"/>
                  </a:lnTo>
                  <a:lnTo>
                    <a:pt x="2268" y="5890"/>
                  </a:lnTo>
                  <a:lnTo>
                    <a:pt x="1276" y="9323"/>
                  </a:lnTo>
                  <a:lnTo>
                    <a:pt x="4603" y="8022"/>
                  </a:lnTo>
                  <a:lnTo>
                    <a:pt x="7562" y="10027"/>
                  </a:lnTo>
                  <a:lnTo>
                    <a:pt x="7354" y="6459"/>
                  </a:lnTo>
                  <a:lnTo>
                    <a:pt x="10173" y="4265"/>
                  </a:lnTo>
                  <a:lnTo>
                    <a:pt x="6717" y="3360"/>
                  </a:lnTo>
                  <a:lnTo>
                    <a:pt x="5501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1"/>
            <p:cNvSpPr/>
            <p:nvPr/>
          </p:nvSpPr>
          <p:spPr>
            <a:xfrm rot="-65030">
              <a:off x="553161" y="1269810"/>
              <a:ext cx="256959" cy="253294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1"/>
            <p:cNvSpPr/>
            <p:nvPr/>
          </p:nvSpPr>
          <p:spPr>
            <a:xfrm>
              <a:off x="7743867" y="383065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1"/>
            <p:cNvSpPr/>
            <p:nvPr/>
          </p:nvSpPr>
          <p:spPr>
            <a:xfrm>
              <a:off x="526975" y="3025256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359" name="Google Shape;1359;p31"/>
            <p:cNvSpPr/>
            <p:nvPr/>
          </p:nvSpPr>
          <p:spPr>
            <a:xfrm>
              <a:off x="8174378" y="1918383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1"/>
            <p:cNvSpPr/>
            <p:nvPr/>
          </p:nvSpPr>
          <p:spPr>
            <a:xfrm>
              <a:off x="1202067" y="1918366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1"/>
            <p:cNvSpPr/>
            <p:nvPr/>
          </p:nvSpPr>
          <p:spPr>
            <a:xfrm>
              <a:off x="5574045" y="250880"/>
              <a:ext cx="1101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1"/>
            <p:cNvSpPr/>
            <p:nvPr/>
          </p:nvSpPr>
          <p:spPr>
            <a:xfrm>
              <a:off x="917904" y="4365082"/>
              <a:ext cx="1101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1"/>
            <p:cNvSpPr/>
            <p:nvPr/>
          </p:nvSpPr>
          <p:spPr>
            <a:xfrm rot="-397278">
              <a:off x="8067794" y="4060906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1"/>
            <p:cNvSpPr/>
            <p:nvPr/>
          </p:nvSpPr>
          <p:spPr>
            <a:xfrm rot="-397250">
              <a:off x="8198962" y="4294999"/>
              <a:ext cx="459868" cy="453323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1"/>
            <p:cNvSpPr/>
            <p:nvPr/>
          </p:nvSpPr>
          <p:spPr>
            <a:xfrm>
              <a:off x="8746695" y="3469716"/>
              <a:ext cx="1101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1"/>
            <p:cNvSpPr/>
            <p:nvPr/>
          </p:nvSpPr>
          <p:spPr>
            <a:xfrm>
              <a:off x="8636595" y="701666"/>
              <a:ext cx="110100" cy="110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1"/>
            <p:cNvSpPr/>
            <p:nvPr/>
          </p:nvSpPr>
          <p:spPr>
            <a:xfrm rot="-397328">
              <a:off x="3845962" y="4433733"/>
              <a:ext cx="354591" cy="349547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oogle Shape;1369;p32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370" name="Google Shape;1370;p32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2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2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2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2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2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2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2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2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2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2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2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2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2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2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2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2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2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2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2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2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2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2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2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2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2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2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2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2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2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2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2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2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2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2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2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2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2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2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2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2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2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2" name="Google Shape;1412;p32"/>
          <p:cNvGrpSpPr/>
          <p:nvPr/>
        </p:nvGrpSpPr>
        <p:grpSpPr>
          <a:xfrm rot="1086106">
            <a:off x="365394" y="413494"/>
            <a:ext cx="812782" cy="1082810"/>
            <a:chOff x="228073" y="488875"/>
            <a:chExt cx="863961" cy="1150993"/>
          </a:xfrm>
        </p:grpSpPr>
        <p:sp>
          <p:nvSpPr>
            <p:cNvPr id="1413" name="Google Shape;1413;p32"/>
            <p:cNvSpPr/>
            <p:nvPr/>
          </p:nvSpPr>
          <p:spPr>
            <a:xfrm>
              <a:off x="785861" y="941131"/>
              <a:ext cx="129456" cy="115393"/>
            </a:xfrm>
            <a:custGeom>
              <a:avLst/>
              <a:gdLst/>
              <a:ahLst/>
              <a:cxnLst/>
              <a:rect l="l" t="t" r="r" b="b"/>
              <a:pathLst>
                <a:path w="7760" h="6916" extrusionOk="0">
                  <a:moveTo>
                    <a:pt x="3776" y="0"/>
                  </a:moveTo>
                  <a:cubicBezTo>
                    <a:pt x="3220" y="0"/>
                    <a:pt x="2659" y="140"/>
                    <a:pt x="2147" y="434"/>
                  </a:cubicBezTo>
                  <a:cubicBezTo>
                    <a:pt x="532" y="1359"/>
                    <a:pt x="0" y="3462"/>
                    <a:pt x="957" y="5132"/>
                  </a:cubicBezTo>
                  <a:cubicBezTo>
                    <a:pt x="1611" y="6273"/>
                    <a:pt x="2788" y="6916"/>
                    <a:pt x="3983" y="6916"/>
                  </a:cubicBezTo>
                  <a:cubicBezTo>
                    <a:pt x="4540" y="6916"/>
                    <a:pt x="5100" y="6776"/>
                    <a:pt x="5614" y="6482"/>
                  </a:cubicBezTo>
                  <a:cubicBezTo>
                    <a:pt x="7227" y="5557"/>
                    <a:pt x="7760" y="3453"/>
                    <a:pt x="6802" y="1783"/>
                  </a:cubicBezTo>
                  <a:cubicBezTo>
                    <a:pt x="6149" y="643"/>
                    <a:pt x="4971" y="0"/>
                    <a:pt x="37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2"/>
            <p:cNvSpPr/>
            <p:nvPr/>
          </p:nvSpPr>
          <p:spPr>
            <a:xfrm>
              <a:off x="303152" y="789784"/>
              <a:ext cx="788882" cy="850084"/>
            </a:xfrm>
            <a:custGeom>
              <a:avLst/>
              <a:gdLst/>
              <a:ahLst/>
              <a:cxnLst/>
              <a:rect l="l" t="t" r="r" b="b"/>
              <a:pathLst>
                <a:path w="47288" h="50949" extrusionOk="0">
                  <a:moveTo>
                    <a:pt x="25165" y="0"/>
                  </a:moveTo>
                  <a:cubicBezTo>
                    <a:pt x="23722" y="0"/>
                    <a:pt x="22275" y="116"/>
                    <a:pt x="20842" y="341"/>
                  </a:cubicBezTo>
                  <a:cubicBezTo>
                    <a:pt x="18886" y="649"/>
                    <a:pt x="16981" y="1165"/>
                    <a:pt x="15139" y="1855"/>
                  </a:cubicBezTo>
                  <a:cubicBezTo>
                    <a:pt x="13552" y="2311"/>
                    <a:pt x="12011" y="2954"/>
                    <a:pt x="10530" y="3637"/>
                  </a:cubicBezTo>
                  <a:cubicBezTo>
                    <a:pt x="7943" y="4831"/>
                    <a:pt x="5470" y="6395"/>
                    <a:pt x="3582" y="8556"/>
                  </a:cubicBezTo>
                  <a:cubicBezTo>
                    <a:pt x="3177" y="9019"/>
                    <a:pt x="2803" y="9506"/>
                    <a:pt x="2462" y="10017"/>
                  </a:cubicBezTo>
                  <a:cubicBezTo>
                    <a:pt x="2420" y="10058"/>
                    <a:pt x="2376" y="10096"/>
                    <a:pt x="2335" y="10136"/>
                  </a:cubicBezTo>
                  <a:cubicBezTo>
                    <a:pt x="2238" y="10228"/>
                    <a:pt x="2196" y="10333"/>
                    <a:pt x="2193" y="10433"/>
                  </a:cubicBezTo>
                  <a:cubicBezTo>
                    <a:pt x="1799" y="11071"/>
                    <a:pt x="1460" y="11741"/>
                    <a:pt x="1180" y="12437"/>
                  </a:cubicBezTo>
                  <a:cubicBezTo>
                    <a:pt x="1153" y="12498"/>
                    <a:pt x="1141" y="12565"/>
                    <a:pt x="1144" y="12633"/>
                  </a:cubicBezTo>
                  <a:cubicBezTo>
                    <a:pt x="914" y="13255"/>
                    <a:pt x="742" y="13903"/>
                    <a:pt x="603" y="14546"/>
                  </a:cubicBezTo>
                  <a:cubicBezTo>
                    <a:pt x="590" y="14606"/>
                    <a:pt x="578" y="14667"/>
                    <a:pt x="566" y="14727"/>
                  </a:cubicBezTo>
                  <a:cubicBezTo>
                    <a:pt x="149" y="16301"/>
                    <a:pt x="10" y="17976"/>
                    <a:pt x="11" y="19637"/>
                  </a:cubicBezTo>
                  <a:cubicBezTo>
                    <a:pt x="1" y="20134"/>
                    <a:pt x="4" y="20630"/>
                    <a:pt x="19" y="21128"/>
                  </a:cubicBezTo>
                  <a:cubicBezTo>
                    <a:pt x="22" y="21185"/>
                    <a:pt x="33" y="21242"/>
                    <a:pt x="54" y="21295"/>
                  </a:cubicBezTo>
                  <a:cubicBezTo>
                    <a:pt x="78" y="21780"/>
                    <a:pt x="108" y="22261"/>
                    <a:pt x="144" y="22733"/>
                  </a:cubicBezTo>
                  <a:cubicBezTo>
                    <a:pt x="149" y="22815"/>
                    <a:pt x="176" y="22895"/>
                    <a:pt x="219" y="22965"/>
                  </a:cubicBezTo>
                  <a:cubicBezTo>
                    <a:pt x="276" y="23454"/>
                    <a:pt x="346" y="23943"/>
                    <a:pt x="428" y="24428"/>
                  </a:cubicBezTo>
                  <a:cubicBezTo>
                    <a:pt x="1317" y="29733"/>
                    <a:pt x="3756" y="34706"/>
                    <a:pt x="7022" y="38947"/>
                  </a:cubicBezTo>
                  <a:cubicBezTo>
                    <a:pt x="10326" y="43237"/>
                    <a:pt x="14584" y="47241"/>
                    <a:pt x="19606" y="49411"/>
                  </a:cubicBezTo>
                  <a:cubicBezTo>
                    <a:pt x="21880" y="50393"/>
                    <a:pt x="24358" y="50948"/>
                    <a:pt x="26809" y="50948"/>
                  </a:cubicBezTo>
                  <a:cubicBezTo>
                    <a:pt x="28935" y="50948"/>
                    <a:pt x="31039" y="50531"/>
                    <a:pt x="32971" y="49611"/>
                  </a:cubicBezTo>
                  <a:cubicBezTo>
                    <a:pt x="33973" y="49341"/>
                    <a:pt x="34845" y="48773"/>
                    <a:pt x="35665" y="48145"/>
                  </a:cubicBezTo>
                  <a:cubicBezTo>
                    <a:pt x="36432" y="47559"/>
                    <a:pt x="37168" y="46930"/>
                    <a:pt x="37868" y="46264"/>
                  </a:cubicBezTo>
                  <a:cubicBezTo>
                    <a:pt x="39285" y="44911"/>
                    <a:pt x="40549" y="43397"/>
                    <a:pt x="41653" y="41779"/>
                  </a:cubicBezTo>
                  <a:cubicBezTo>
                    <a:pt x="43851" y="38553"/>
                    <a:pt x="45404" y="34885"/>
                    <a:pt x="46289" y="31087"/>
                  </a:cubicBezTo>
                  <a:cubicBezTo>
                    <a:pt x="46763" y="29045"/>
                    <a:pt x="47048" y="26964"/>
                    <a:pt x="47140" y="24870"/>
                  </a:cubicBezTo>
                  <a:cubicBezTo>
                    <a:pt x="47287" y="23740"/>
                    <a:pt x="47241" y="22592"/>
                    <a:pt x="47004" y="21477"/>
                  </a:cubicBezTo>
                  <a:cubicBezTo>
                    <a:pt x="46930" y="20118"/>
                    <a:pt x="46790" y="18765"/>
                    <a:pt x="46594" y="17430"/>
                  </a:cubicBezTo>
                  <a:cubicBezTo>
                    <a:pt x="46181" y="14604"/>
                    <a:pt x="45476" y="11751"/>
                    <a:pt x="43987" y="9284"/>
                  </a:cubicBezTo>
                  <a:cubicBezTo>
                    <a:pt x="42518" y="6850"/>
                    <a:pt x="40307" y="4937"/>
                    <a:pt x="37901" y="3461"/>
                  </a:cubicBezTo>
                  <a:cubicBezTo>
                    <a:pt x="34051" y="1102"/>
                    <a:pt x="29626" y="0"/>
                    <a:pt x="251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2"/>
            <p:cNvSpPr/>
            <p:nvPr/>
          </p:nvSpPr>
          <p:spPr>
            <a:xfrm>
              <a:off x="430419" y="928984"/>
              <a:ext cx="36368" cy="49538"/>
            </a:xfrm>
            <a:custGeom>
              <a:avLst/>
              <a:gdLst/>
              <a:ahLst/>
              <a:cxnLst/>
              <a:rect l="l" t="t" r="r" b="b"/>
              <a:pathLst>
                <a:path w="2180" h="2969" extrusionOk="0">
                  <a:moveTo>
                    <a:pt x="864" y="1"/>
                  </a:moveTo>
                  <a:cubicBezTo>
                    <a:pt x="723" y="1"/>
                    <a:pt x="585" y="70"/>
                    <a:pt x="499" y="238"/>
                  </a:cubicBezTo>
                  <a:cubicBezTo>
                    <a:pt x="218" y="784"/>
                    <a:pt x="0" y="1429"/>
                    <a:pt x="172" y="2046"/>
                  </a:cubicBezTo>
                  <a:cubicBezTo>
                    <a:pt x="303" y="2514"/>
                    <a:pt x="723" y="2969"/>
                    <a:pt x="1220" y="2969"/>
                  </a:cubicBezTo>
                  <a:cubicBezTo>
                    <a:pt x="1307" y="2969"/>
                    <a:pt x="1397" y="2955"/>
                    <a:pt x="1487" y="2924"/>
                  </a:cubicBezTo>
                  <a:cubicBezTo>
                    <a:pt x="2042" y="2738"/>
                    <a:pt x="2179" y="2084"/>
                    <a:pt x="2091" y="1573"/>
                  </a:cubicBezTo>
                  <a:cubicBezTo>
                    <a:pt x="2013" y="1126"/>
                    <a:pt x="1735" y="309"/>
                    <a:pt x="1224" y="157"/>
                  </a:cubicBezTo>
                  <a:cubicBezTo>
                    <a:pt x="1127" y="60"/>
                    <a:pt x="994" y="1"/>
                    <a:pt x="864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2"/>
            <p:cNvSpPr/>
            <p:nvPr/>
          </p:nvSpPr>
          <p:spPr>
            <a:xfrm>
              <a:off x="361130" y="1000712"/>
              <a:ext cx="37769" cy="45800"/>
            </a:xfrm>
            <a:custGeom>
              <a:avLst/>
              <a:gdLst/>
              <a:ahLst/>
              <a:cxnLst/>
              <a:rect l="l" t="t" r="r" b="b"/>
              <a:pathLst>
                <a:path w="2264" h="2745" extrusionOk="0">
                  <a:moveTo>
                    <a:pt x="963" y="1"/>
                  </a:moveTo>
                  <a:cubicBezTo>
                    <a:pt x="761" y="1"/>
                    <a:pt x="580" y="151"/>
                    <a:pt x="502" y="349"/>
                  </a:cubicBezTo>
                  <a:cubicBezTo>
                    <a:pt x="490" y="381"/>
                    <a:pt x="478" y="414"/>
                    <a:pt x="466" y="450"/>
                  </a:cubicBezTo>
                  <a:cubicBezTo>
                    <a:pt x="443" y="474"/>
                    <a:pt x="421" y="499"/>
                    <a:pt x="403" y="525"/>
                  </a:cubicBezTo>
                  <a:cubicBezTo>
                    <a:pt x="85" y="988"/>
                    <a:pt x="1" y="1597"/>
                    <a:pt x="210" y="2122"/>
                  </a:cubicBezTo>
                  <a:cubicBezTo>
                    <a:pt x="353" y="2483"/>
                    <a:pt x="674" y="2745"/>
                    <a:pt x="1015" y="2745"/>
                  </a:cubicBezTo>
                  <a:cubicBezTo>
                    <a:pt x="1182" y="2745"/>
                    <a:pt x="1354" y="2682"/>
                    <a:pt x="1512" y="2538"/>
                  </a:cubicBezTo>
                  <a:cubicBezTo>
                    <a:pt x="2263" y="1851"/>
                    <a:pt x="2017" y="572"/>
                    <a:pt x="1193" y="69"/>
                  </a:cubicBezTo>
                  <a:cubicBezTo>
                    <a:pt x="1116" y="22"/>
                    <a:pt x="1038" y="1"/>
                    <a:pt x="963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2"/>
            <p:cNvSpPr/>
            <p:nvPr/>
          </p:nvSpPr>
          <p:spPr>
            <a:xfrm>
              <a:off x="342877" y="1140246"/>
              <a:ext cx="36301" cy="42947"/>
            </a:xfrm>
            <a:custGeom>
              <a:avLst/>
              <a:gdLst/>
              <a:ahLst/>
              <a:cxnLst/>
              <a:rect l="l" t="t" r="r" b="b"/>
              <a:pathLst>
                <a:path w="2176" h="2574" extrusionOk="0">
                  <a:moveTo>
                    <a:pt x="582" y="1"/>
                  </a:moveTo>
                  <a:cubicBezTo>
                    <a:pt x="399" y="1"/>
                    <a:pt x="223" y="102"/>
                    <a:pt x="171" y="337"/>
                  </a:cubicBezTo>
                  <a:cubicBezTo>
                    <a:pt x="0" y="1102"/>
                    <a:pt x="200" y="1856"/>
                    <a:pt x="728" y="2435"/>
                  </a:cubicBezTo>
                  <a:cubicBezTo>
                    <a:pt x="806" y="2519"/>
                    <a:pt x="947" y="2574"/>
                    <a:pt x="1080" y="2574"/>
                  </a:cubicBezTo>
                  <a:cubicBezTo>
                    <a:pt x="1161" y="2574"/>
                    <a:pt x="1239" y="2554"/>
                    <a:pt x="1298" y="2508"/>
                  </a:cubicBezTo>
                  <a:cubicBezTo>
                    <a:pt x="2002" y="1965"/>
                    <a:pt x="2176" y="852"/>
                    <a:pt x="1465" y="221"/>
                  </a:cubicBezTo>
                  <a:cubicBezTo>
                    <a:pt x="1314" y="86"/>
                    <a:pt x="1149" y="25"/>
                    <a:pt x="989" y="25"/>
                  </a:cubicBezTo>
                  <a:cubicBezTo>
                    <a:pt x="928" y="25"/>
                    <a:pt x="867" y="34"/>
                    <a:pt x="809" y="52"/>
                  </a:cubicBezTo>
                  <a:cubicBezTo>
                    <a:pt x="737" y="18"/>
                    <a:pt x="659" y="1"/>
                    <a:pt x="582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2"/>
            <p:cNvSpPr/>
            <p:nvPr/>
          </p:nvSpPr>
          <p:spPr>
            <a:xfrm>
              <a:off x="409147" y="1321776"/>
              <a:ext cx="40171" cy="48487"/>
            </a:xfrm>
            <a:custGeom>
              <a:avLst/>
              <a:gdLst/>
              <a:ahLst/>
              <a:cxnLst/>
              <a:rect l="l" t="t" r="r" b="b"/>
              <a:pathLst>
                <a:path w="2408" h="2906" extrusionOk="0">
                  <a:moveTo>
                    <a:pt x="1050" y="1331"/>
                  </a:moveTo>
                  <a:lnTo>
                    <a:pt x="1050" y="1331"/>
                  </a:lnTo>
                  <a:cubicBezTo>
                    <a:pt x="1118" y="1379"/>
                    <a:pt x="1180" y="1431"/>
                    <a:pt x="1238" y="1490"/>
                  </a:cubicBezTo>
                  <a:cubicBezTo>
                    <a:pt x="1275" y="1553"/>
                    <a:pt x="1308" y="1619"/>
                    <a:pt x="1337" y="1687"/>
                  </a:cubicBezTo>
                  <a:cubicBezTo>
                    <a:pt x="1347" y="1713"/>
                    <a:pt x="1354" y="1741"/>
                    <a:pt x="1361" y="1770"/>
                  </a:cubicBezTo>
                  <a:cubicBezTo>
                    <a:pt x="1360" y="1773"/>
                    <a:pt x="1357" y="1776"/>
                    <a:pt x="1354" y="1778"/>
                  </a:cubicBezTo>
                  <a:cubicBezTo>
                    <a:pt x="1262" y="1686"/>
                    <a:pt x="1164" y="1588"/>
                    <a:pt x="1145" y="1558"/>
                  </a:cubicBezTo>
                  <a:cubicBezTo>
                    <a:pt x="1123" y="1521"/>
                    <a:pt x="1104" y="1483"/>
                    <a:pt x="1086" y="1443"/>
                  </a:cubicBezTo>
                  <a:cubicBezTo>
                    <a:pt x="1073" y="1406"/>
                    <a:pt x="1061" y="1369"/>
                    <a:pt x="1050" y="1331"/>
                  </a:cubicBezTo>
                  <a:close/>
                  <a:moveTo>
                    <a:pt x="842" y="0"/>
                  </a:moveTo>
                  <a:cubicBezTo>
                    <a:pt x="806" y="0"/>
                    <a:pt x="770" y="3"/>
                    <a:pt x="734" y="9"/>
                  </a:cubicBezTo>
                  <a:cubicBezTo>
                    <a:pt x="337" y="72"/>
                    <a:pt x="142" y="334"/>
                    <a:pt x="75" y="652"/>
                  </a:cubicBezTo>
                  <a:cubicBezTo>
                    <a:pt x="25" y="731"/>
                    <a:pt x="1" y="825"/>
                    <a:pt x="10" y="919"/>
                  </a:cubicBezTo>
                  <a:cubicBezTo>
                    <a:pt x="35" y="1365"/>
                    <a:pt x="167" y="1795"/>
                    <a:pt x="415" y="2159"/>
                  </a:cubicBezTo>
                  <a:cubicBezTo>
                    <a:pt x="453" y="2217"/>
                    <a:pt x="494" y="2273"/>
                    <a:pt x="541" y="2325"/>
                  </a:cubicBezTo>
                  <a:lnTo>
                    <a:pt x="542" y="2327"/>
                  </a:lnTo>
                  <a:cubicBezTo>
                    <a:pt x="545" y="2331"/>
                    <a:pt x="547" y="2334"/>
                    <a:pt x="550" y="2337"/>
                  </a:cubicBezTo>
                  <a:cubicBezTo>
                    <a:pt x="595" y="2390"/>
                    <a:pt x="643" y="2441"/>
                    <a:pt x="693" y="2490"/>
                  </a:cubicBezTo>
                  <a:cubicBezTo>
                    <a:pt x="932" y="2722"/>
                    <a:pt x="1266" y="2906"/>
                    <a:pt x="1582" y="2906"/>
                  </a:cubicBezTo>
                  <a:cubicBezTo>
                    <a:pt x="1802" y="2906"/>
                    <a:pt x="2014" y="2816"/>
                    <a:pt x="2179" y="2591"/>
                  </a:cubicBezTo>
                  <a:cubicBezTo>
                    <a:pt x="2408" y="2277"/>
                    <a:pt x="2391" y="1896"/>
                    <a:pt x="2281" y="1541"/>
                  </a:cubicBezTo>
                  <a:cubicBezTo>
                    <a:pt x="2248" y="1371"/>
                    <a:pt x="2179" y="1209"/>
                    <a:pt x="2078" y="1068"/>
                  </a:cubicBezTo>
                  <a:cubicBezTo>
                    <a:pt x="1844" y="632"/>
                    <a:pt x="1384" y="0"/>
                    <a:pt x="842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2"/>
            <p:cNvSpPr/>
            <p:nvPr/>
          </p:nvSpPr>
          <p:spPr>
            <a:xfrm>
              <a:off x="407078" y="1223953"/>
              <a:ext cx="37102" cy="36857"/>
            </a:xfrm>
            <a:custGeom>
              <a:avLst/>
              <a:gdLst/>
              <a:ahLst/>
              <a:cxnLst/>
              <a:rect l="l" t="t" r="r" b="b"/>
              <a:pathLst>
                <a:path w="2224" h="2209" extrusionOk="0">
                  <a:moveTo>
                    <a:pt x="625" y="1"/>
                  </a:moveTo>
                  <a:cubicBezTo>
                    <a:pt x="434" y="1"/>
                    <a:pt x="230" y="152"/>
                    <a:pt x="184" y="341"/>
                  </a:cubicBezTo>
                  <a:cubicBezTo>
                    <a:pt x="74" y="428"/>
                    <a:pt x="0" y="559"/>
                    <a:pt x="11" y="703"/>
                  </a:cubicBezTo>
                  <a:cubicBezTo>
                    <a:pt x="43" y="1159"/>
                    <a:pt x="211" y="1594"/>
                    <a:pt x="546" y="1915"/>
                  </a:cubicBezTo>
                  <a:cubicBezTo>
                    <a:pt x="733" y="2096"/>
                    <a:pt x="973" y="2208"/>
                    <a:pt x="1202" y="2208"/>
                  </a:cubicBezTo>
                  <a:cubicBezTo>
                    <a:pt x="1430" y="2208"/>
                    <a:pt x="1646" y="2097"/>
                    <a:pt x="1787" y="1833"/>
                  </a:cubicBezTo>
                  <a:cubicBezTo>
                    <a:pt x="2223" y="1009"/>
                    <a:pt x="1509" y="31"/>
                    <a:pt x="637" y="1"/>
                  </a:cubicBezTo>
                  <a:cubicBezTo>
                    <a:pt x="633" y="1"/>
                    <a:pt x="629" y="1"/>
                    <a:pt x="625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2"/>
            <p:cNvSpPr/>
            <p:nvPr/>
          </p:nvSpPr>
          <p:spPr>
            <a:xfrm>
              <a:off x="514058" y="1288990"/>
              <a:ext cx="40472" cy="45950"/>
            </a:xfrm>
            <a:custGeom>
              <a:avLst/>
              <a:gdLst/>
              <a:ahLst/>
              <a:cxnLst/>
              <a:rect l="l" t="t" r="r" b="b"/>
              <a:pathLst>
                <a:path w="2426" h="2754" extrusionOk="0">
                  <a:moveTo>
                    <a:pt x="667" y="0"/>
                  </a:moveTo>
                  <a:cubicBezTo>
                    <a:pt x="473" y="0"/>
                    <a:pt x="273" y="131"/>
                    <a:pt x="217" y="317"/>
                  </a:cubicBezTo>
                  <a:cubicBezTo>
                    <a:pt x="119" y="393"/>
                    <a:pt x="48" y="508"/>
                    <a:pt x="38" y="664"/>
                  </a:cubicBezTo>
                  <a:cubicBezTo>
                    <a:pt x="1" y="1257"/>
                    <a:pt x="210" y="1840"/>
                    <a:pt x="617" y="2274"/>
                  </a:cubicBezTo>
                  <a:cubicBezTo>
                    <a:pt x="854" y="2526"/>
                    <a:pt x="1199" y="2754"/>
                    <a:pt x="1533" y="2754"/>
                  </a:cubicBezTo>
                  <a:cubicBezTo>
                    <a:pt x="1711" y="2754"/>
                    <a:pt x="1885" y="2689"/>
                    <a:pt x="2039" y="2528"/>
                  </a:cubicBezTo>
                  <a:cubicBezTo>
                    <a:pt x="2425" y="2124"/>
                    <a:pt x="2283" y="1474"/>
                    <a:pt x="2047" y="1030"/>
                  </a:cubicBezTo>
                  <a:cubicBezTo>
                    <a:pt x="1781" y="534"/>
                    <a:pt x="1319" y="185"/>
                    <a:pt x="787" y="18"/>
                  </a:cubicBezTo>
                  <a:cubicBezTo>
                    <a:pt x="748" y="6"/>
                    <a:pt x="708" y="0"/>
                    <a:pt x="667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2"/>
            <p:cNvSpPr/>
            <p:nvPr/>
          </p:nvSpPr>
          <p:spPr>
            <a:xfrm>
              <a:off x="510487" y="1401545"/>
              <a:ext cx="37636" cy="38075"/>
            </a:xfrm>
            <a:custGeom>
              <a:avLst/>
              <a:gdLst/>
              <a:ahLst/>
              <a:cxnLst/>
              <a:rect l="l" t="t" r="r" b="b"/>
              <a:pathLst>
                <a:path w="2256" h="2282" extrusionOk="0">
                  <a:moveTo>
                    <a:pt x="749" y="0"/>
                  </a:moveTo>
                  <a:cubicBezTo>
                    <a:pt x="639" y="0"/>
                    <a:pt x="523" y="48"/>
                    <a:pt x="436" y="121"/>
                  </a:cubicBezTo>
                  <a:cubicBezTo>
                    <a:pt x="216" y="152"/>
                    <a:pt x="0" y="353"/>
                    <a:pt x="22" y="587"/>
                  </a:cubicBezTo>
                  <a:cubicBezTo>
                    <a:pt x="64" y="1060"/>
                    <a:pt x="239" y="1495"/>
                    <a:pt x="575" y="1836"/>
                  </a:cubicBezTo>
                  <a:cubicBezTo>
                    <a:pt x="803" y="2067"/>
                    <a:pt x="1135" y="2281"/>
                    <a:pt x="1453" y="2281"/>
                  </a:cubicBezTo>
                  <a:cubicBezTo>
                    <a:pt x="1622" y="2281"/>
                    <a:pt x="1786" y="2221"/>
                    <a:pt x="1930" y="2072"/>
                  </a:cubicBezTo>
                  <a:cubicBezTo>
                    <a:pt x="2255" y="1732"/>
                    <a:pt x="2204" y="1173"/>
                    <a:pt x="1960" y="805"/>
                  </a:cubicBezTo>
                  <a:cubicBezTo>
                    <a:pt x="1705" y="419"/>
                    <a:pt x="1293" y="185"/>
                    <a:pt x="871" y="22"/>
                  </a:cubicBezTo>
                  <a:cubicBezTo>
                    <a:pt x="832" y="7"/>
                    <a:pt x="791" y="0"/>
                    <a:pt x="749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2"/>
            <p:cNvSpPr/>
            <p:nvPr/>
          </p:nvSpPr>
          <p:spPr>
            <a:xfrm>
              <a:off x="564160" y="1505558"/>
              <a:ext cx="42857" cy="42997"/>
            </a:xfrm>
            <a:custGeom>
              <a:avLst/>
              <a:gdLst/>
              <a:ahLst/>
              <a:cxnLst/>
              <a:rect l="l" t="t" r="r" b="b"/>
              <a:pathLst>
                <a:path w="2569" h="2577" extrusionOk="0">
                  <a:moveTo>
                    <a:pt x="652" y="1"/>
                  </a:moveTo>
                  <a:cubicBezTo>
                    <a:pt x="249" y="1"/>
                    <a:pt x="0" y="377"/>
                    <a:pt x="11" y="751"/>
                  </a:cubicBezTo>
                  <a:cubicBezTo>
                    <a:pt x="27" y="1332"/>
                    <a:pt x="485" y="1995"/>
                    <a:pt x="1060" y="2142"/>
                  </a:cubicBezTo>
                  <a:cubicBezTo>
                    <a:pt x="1191" y="2274"/>
                    <a:pt x="1331" y="2397"/>
                    <a:pt x="1480" y="2510"/>
                  </a:cubicBezTo>
                  <a:cubicBezTo>
                    <a:pt x="1540" y="2556"/>
                    <a:pt x="1623" y="2577"/>
                    <a:pt x="1708" y="2577"/>
                  </a:cubicBezTo>
                  <a:cubicBezTo>
                    <a:pt x="1798" y="2577"/>
                    <a:pt x="1890" y="2553"/>
                    <a:pt x="1955" y="2510"/>
                  </a:cubicBezTo>
                  <a:cubicBezTo>
                    <a:pt x="2569" y="2105"/>
                    <a:pt x="2481" y="1336"/>
                    <a:pt x="2055" y="844"/>
                  </a:cubicBezTo>
                  <a:cubicBezTo>
                    <a:pt x="1893" y="525"/>
                    <a:pt x="1579" y="318"/>
                    <a:pt x="1255" y="160"/>
                  </a:cubicBezTo>
                  <a:cubicBezTo>
                    <a:pt x="1188" y="126"/>
                    <a:pt x="1113" y="108"/>
                    <a:pt x="1038" y="108"/>
                  </a:cubicBezTo>
                  <a:cubicBezTo>
                    <a:pt x="1017" y="108"/>
                    <a:pt x="995" y="109"/>
                    <a:pt x="974" y="112"/>
                  </a:cubicBezTo>
                  <a:cubicBezTo>
                    <a:pt x="878" y="51"/>
                    <a:pt x="776" y="2"/>
                    <a:pt x="665" y="1"/>
                  </a:cubicBezTo>
                  <a:cubicBezTo>
                    <a:pt x="660" y="1"/>
                    <a:pt x="656" y="1"/>
                    <a:pt x="652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2"/>
            <p:cNvSpPr/>
            <p:nvPr/>
          </p:nvSpPr>
          <p:spPr>
            <a:xfrm>
              <a:off x="611510" y="1418080"/>
              <a:ext cx="40288" cy="47486"/>
            </a:xfrm>
            <a:custGeom>
              <a:avLst/>
              <a:gdLst/>
              <a:ahLst/>
              <a:cxnLst/>
              <a:rect l="l" t="t" r="r" b="b"/>
              <a:pathLst>
                <a:path w="2415" h="2846" extrusionOk="0">
                  <a:moveTo>
                    <a:pt x="569" y="1"/>
                  </a:moveTo>
                  <a:cubicBezTo>
                    <a:pt x="410" y="1"/>
                    <a:pt x="253" y="67"/>
                    <a:pt x="177" y="226"/>
                  </a:cubicBezTo>
                  <a:cubicBezTo>
                    <a:pt x="64" y="460"/>
                    <a:pt x="30" y="693"/>
                    <a:pt x="64" y="923"/>
                  </a:cubicBezTo>
                  <a:cubicBezTo>
                    <a:pt x="1" y="1381"/>
                    <a:pt x="110" y="1858"/>
                    <a:pt x="386" y="2236"/>
                  </a:cubicBezTo>
                  <a:cubicBezTo>
                    <a:pt x="630" y="2573"/>
                    <a:pt x="1017" y="2845"/>
                    <a:pt x="1432" y="2845"/>
                  </a:cubicBezTo>
                  <a:cubicBezTo>
                    <a:pt x="1545" y="2845"/>
                    <a:pt x="1660" y="2825"/>
                    <a:pt x="1775" y="2780"/>
                  </a:cubicBezTo>
                  <a:cubicBezTo>
                    <a:pt x="2414" y="2531"/>
                    <a:pt x="2285" y="1810"/>
                    <a:pt x="2058" y="1306"/>
                  </a:cubicBezTo>
                  <a:cubicBezTo>
                    <a:pt x="2028" y="1237"/>
                    <a:pt x="1993" y="1171"/>
                    <a:pt x="1956" y="1105"/>
                  </a:cubicBezTo>
                  <a:cubicBezTo>
                    <a:pt x="1951" y="1094"/>
                    <a:pt x="1948" y="1083"/>
                    <a:pt x="1943" y="1072"/>
                  </a:cubicBezTo>
                  <a:cubicBezTo>
                    <a:pt x="1885" y="947"/>
                    <a:pt x="1709" y="776"/>
                    <a:pt x="1704" y="644"/>
                  </a:cubicBezTo>
                  <a:cubicBezTo>
                    <a:pt x="1689" y="342"/>
                    <a:pt x="1447" y="190"/>
                    <a:pt x="1212" y="190"/>
                  </a:cubicBezTo>
                  <a:cubicBezTo>
                    <a:pt x="1170" y="190"/>
                    <a:pt x="1129" y="195"/>
                    <a:pt x="1088" y="205"/>
                  </a:cubicBezTo>
                  <a:cubicBezTo>
                    <a:pt x="1002" y="149"/>
                    <a:pt x="914" y="100"/>
                    <a:pt x="821" y="57"/>
                  </a:cubicBezTo>
                  <a:cubicBezTo>
                    <a:pt x="745" y="21"/>
                    <a:pt x="656" y="1"/>
                    <a:pt x="569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2"/>
            <p:cNvSpPr/>
            <p:nvPr/>
          </p:nvSpPr>
          <p:spPr>
            <a:xfrm>
              <a:off x="611293" y="1270554"/>
              <a:ext cx="34149" cy="43181"/>
            </a:xfrm>
            <a:custGeom>
              <a:avLst/>
              <a:gdLst/>
              <a:ahLst/>
              <a:cxnLst/>
              <a:rect l="l" t="t" r="r" b="b"/>
              <a:pathLst>
                <a:path w="2047" h="2588" extrusionOk="0">
                  <a:moveTo>
                    <a:pt x="585" y="1"/>
                  </a:moveTo>
                  <a:cubicBezTo>
                    <a:pt x="381" y="1"/>
                    <a:pt x="150" y="134"/>
                    <a:pt x="118" y="345"/>
                  </a:cubicBezTo>
                  <a:cubicBezTo>
                    <a:pt x="0" y="1135"/>
                    <a:pt x="235" y="1921"/>
                    <a:pt x="849" y="2456"/>
                  </a:cubicBezTo>
                  <a:cubicBezTo>
                    <a:pt x="950" y="2544"/>
                    <a:pt x="1070" y="2588"/>
                    <a:pt x="1187" y="2588"/>
                  </a:cubicBezTo>
                  <a:cubicBezTo>
                    <a:pt x="1341" y="2588"/>
                    <a:pt x="1491" y="2512"/>
                    <a:pt x="1588" y="2360"/>
                  </a:cubicBezTo>
                  <a:cubicBezTo>
                    <a:pt x="2046" y="1647"/>
                    <a:pt x="1762" y="583"/>
                    <a:pt x="973" y="235"/>
                  </a:cubicBezTo>
                  <a:cubicBezTo>
                    <a:pt x="916" y="127"/>
                    <a:pt x="816" y="47"/>
                    <a:pt x="698" y="16"/>
                  </a:cubicBezTo>
                  <a:cubicBezTo>
                    <a:pt x="662" y="5"/>
                    <a:pt x="624" y="1"/>
                    <a:pt x="585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2"/>
            <p:cNvSpPr/>
            <p:nvPr/>
          </p:nvSpPr>
          <p:spPr>
            <a:xfrm>
              <a:off x="679882" y="1379989"/>
              <a:ext cx="36501" cy="37491"/>
            </a:xfrm>
            <a:custGeom>
              <a:avLst/>
              <a:gdLst/>
              <a:ahLst/>
              <a:cxnLst/>
              <a:rect l="l" t="t" r="r" b="b"/>
              <a:pathLst>
                <a:path w="2188" h="2247" extrusionOk="0">
                  <a:moveTo>
                    <a:pt x="1352" y="775"/>
                  </a:moveTo>
                  <a:cubicBezTo>
                    <a:pt x="1401" y="775"/>
                    <a:pt x="1461" y="824"/>
                    <a:pt x="1320" y="880"/>
                  </a:cubicBezTo>
                  <a:cubicBezTo>
                    <a:pt x="1317" y="856"/>
                    <a:pt x="1315" y="826"/>
                    <a:pt x="1316" y="826"/>
                  </a:cubicBezTo>
                  <a:lnTo>
                    <a:pt x="1316" y="826"/>
                  </a:lnTo>
                  <a:cubicBezTo>
                    <a:pt x="1316" y="826"/>
                    <a:pt x="1316" y="826"/>
                    <a:pt x="1316" y="826"/>
                  </a:cubicBezTo>
                  <a:cubicBezTo>
                    <a:pt x="1302" y="789"/>
                    <a:pt x="1325" y="775"/>
                    <a:pt x="1352" y="775"/>
                  </a:cubicBezTo>
                  <a:close/>
                  <a:moveTo>
                    <a:pt x="1044" y="0"/>
                  </a:moveTo>
                  <a:cubicBezTo>
                    <a:pt x="988" y="0"/>
                    <a:pt x="929" y="9"/>
                    <a:pt x="866" y="27"/>
                  </a:cubicBezTo>
                  <a:cubicBezTo>
                    <a:pt x="784" y="50"/>
                    <a:pt x="707" y="93"/>
                    <a:pt x="644" y="151"/>
                  </a:cubicBezTo>
                  <a:cubicBezTo>
                    <a:pt x="595" y="132"/>
                    <a:pt x="545" y="123"/>
                    <a:pt x="493" y="123"/>
                  </a:cubicBezTo>
                  <a:cubicBezTo>
                    <a:pt x="255" y="123"/>
                    <a:pt x="1" y="339"/>
                    <a:pt x="22" y="594"/>
                  </a:cubicBezTo>
                  <a:cubicBezTo>
                    <a:pt x="72" y="1183"/>
                    <a:pt x="317" y="1874"/>
                    <a:pt x="889" y="2145"/>
                  </a:cubicBezTo>
                  <a:cubicBezTo>
                    <a:pt x="1033" y="2213"/>
                    <a:pt x="1189" y="2247"/>
                    <a:pt x="1340" y="2247"/>
                  </a:cubicBezTo>
                  <a:cubicBezTo>
                    <a:pt x="1785" y="2247"/>
                    <a:pt x="2187" y="1958"/>
                    <a:pt x="2115" y="1412"/>
                  </a:cubicBezTo>
                  <a:cubicBezTo>
                    <a:pt x="2074" y="1096"/>
                    <a:pt x="1865" y="807"/>
                    <a:pt x="1713" y="533"/>
                  </a:cubicBezTo>
                  <a:cubicBezTo>
                    <a:pt x="1561" y="261"/>
                    <a:pt x="1356" y="0"/>
                    <a:pt x="1044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2"/>
            <p:cNvSpPr/>
            <p:nvPr/>
          </p:nvSpPr>
          <p:spPr>
            <a:xfrm>
              <a:off x="695115" y="1479096"/>
              <a:ext cx="31363" cy="39460"/>
            </a:xfrm>
            <a:custGeom>
              <a:avLst/>
              <a:gdLst/>
              <a:ahLst/>
              <a:cxnLst/>
              <a:rect l="l" t="t" r="r" b="b"/>
              <a:pathLst>
                <a:path w="1880" h="2365" extrusionOk="0">
                  <a:moveTo>
                    <a:pt x="648" y="0"/>
                  </a:moveTo>
                  <a:cubicBezTo>
                    <a:pt x="483" y="0"/>
                    <a:pt x="304" y="82"/>
                    <a:pt x="231" y="232"/>
                  </a:cubicBezTo>
                  <a:cubicBezTo>
                    <a:pt x="2" y="709"/>
                    <a:pt x="1" y="1195"/>
                    <a:pt x="248" y="1666"/>
                  </a:cubicBezTo>
                  <a:cubicBezTo>
                    <a:pt x="280" y="1730"/>
                    <a:pt x="326" y="1785"/>
                    <a:pt x="383" y="1828"/>
                  </a:cubicBezTo>
                  <a:cubicBezTo>
                    <a:pt x="579" y="2088"/>
                    <a:pt x="874" y="2365"/>
                    <a:pt x="1176" y="2365"/>
                  </a:cubicBezTo>
                  <a:cubicBezTo>
                    <a:pt x="1309" y="2365"/>
                    <a:pt x="1443" y="2311"/>
                    <a:pt x="1571" y="2180"/>
                  </a:cubicBezTo>
                  <a:cubicBezTo>
                    <a:pt x="1880" y="1863"/>
                    <a:pt x="1880" y="1308"/>
                    <a:pt x="1734" y="920"/>
                  </a:cubicBezTo>
                  <a:cubicBezTo>
                    <a:pt x="1569" y="478"/>
                    <a:pt x="1219" y="140"/>
                    <a:pt x="763" y="15"/>
                  </a:cubicBezTo>
                  <a:cubicBezTo>
                    <a:pt x="727" y="5"/>
                    <a:pt x="688" y="0"/>
                    <a:pt x="648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2"/>
            <p:cNvSpPr/>
            <p:nvPr/>
          </p:nvSpPr>
          <p:spPr>
            <a:xfrm>
              <a:off x="743183" y="1557147"/>
              <a:ext cx="36918" cy="40645"/>
            </a:xfrm>
            <a:custGeom>
              <a:avLst/>
              <a:gdLst/>
              <a:ahLst/>
              <a:cxnLst/>
              <a:rect l="l" t="t" r="r" b="b"/>
              <a:pathLst>
                <a:path w="2213" h="2436" extrusionOk="0">
                  <a:moveTo>
                    <a:pt x="644" y="1"/>
                  </a:moveTo>
                  <a:cubicBezTo>
                    <a:pt x="436" y="1"/>
                    <a:pt x="268" y="147"/>
                    <a:pt x="191" y="347"/>
                  </a:cubicBezTo>
                  <a:cubicBezTo>
                    <a:pt x="0" y="843"/>
                    <a:pt x="11" y="1441"/>
                    <a:pt x="264" y="1916"/>
                  </a:cubicBezTo>
                  <a:cubicBezTo>
                    <a:pt x="439" y="2246"/>
                    <a:pt x="757" y="2435"/>
                    <a:pt x="1094" y="2435"/>
                  </a:cubicBezTo>
                  <a:cubicBezTo>
                    <a:pt x="1252" y="2435"/>
                    <a:pt x="1415" y="2394"/>
                    <a:pt x="1569" y="2305"/>
                  </a:cubicBezTo>
                  <a:cubicBezTo>
                    <a:pt x="1995" y="2058"/>
                    <a:pt x="2213" y="1547"/>
                    <a:pt x="2070" y="1073"/>
                  </a:cubicBezTo>
                  <a:cubicBezTo>
                    <a:pt x="1920" y="577"/>
                    <a:pt x="1452" y="241"/>
                    <a:pt x="965" y="128"/>
                  </a:cubicBezTo>
                  <a:lnTo>
                    <a:pt x="961" y="128"/>
                  </a:lnTo>
                  <a:cubicBezTo>
                    <a:pt x="907" y="77"/>
                    <a:pt x="842" y="40"/>
                    <a:pt x="771" y="18"/>
                  </a:cubicBezTo>
                  <a:cubicBezTo>
                    <a:pt x="727" y="7"/>
                    <a:pt x="685" y="1"/>
                    <a:pt x="644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2"/>
            <p:cNvSpPr/>
            <p:nvPr/>
          </p:nvSpPr>
          <p:spPr>
            <a:xfrm>
              <a:off x="763955" y="1462795"/>
              <a:ext cx="31346" cy="45033"/>
            </a:xfrm>
            <a:custGeom>
              <a:avLst/>
              <a:gdLst/>
              <a:ahLst/>
              <a:cxnLst/>
              <a:rect l="l" t="t" r="r" b="b"/>
              <a:pathLst>
                <a:path w="1879" h="2699" extrusionOk="0">
                  <a:moveTo>
                    <a:pt x="803" y="0"/>
                  </a:moveTo>
                  <a:cubicBezTo>
                    <a:pt x="688" y="0"/>
                    <a:pt x="568" y="38"/>
                    <a:pt x="447" y="125"/>
                  </a:cubicBezTo>
                  <a:cubicBezTo>
                    <a:pt x="335" y="204"/>
                    <a:pt x="257" y="317"/>
                    <a:pt x="204" y="447"/>
                  </a:cubicBezTo>
                  <a:cubicBezTo>
                    <a:pt x="112" y="530"/>
                    <a:pt x="56" y="646"/>
                    <a:pt x="50" y="771"/>
                  </a:cubicBezTo>
                  <a:cubicBezTo>
                    <a:pt x="1" y="1442"/>
                    <a:pt x="251" y="2078"/>
                    <a:pt x="713" y="2561"/>
                  </a:cubicBezTo>
                  <a:cubicBezTo>
                    <a:pt x="805" y="2657"/>
                    <a:pt x="912" y="2699"/>
                    <a:pt x="1020" y="2699"/>
                  </a:cubicBezTo>
                  <a:cubicBezTo>
                    <a:pt x="1182" y="2699"/>
                    <a:pt x="1345" y="2604"/>
                    <a:pt x="1452" y="2466"/>
                  </a:cubicBezTo>
                  <a:cubicBezTo>
                    <a:pt x="1783" y="2037"/>
                    <a:pt x="1878" y="1432"/>
                    <a:pt x="1718" y="915"/>
                  </a:cubicBezTo>
                  <a:cubicBezTo>
                    <a:pt x="1597" y="527"/>
                    <a:pt x="1234" y="0"/>
                    <a:pt x="803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2"/>
            <p:cNvSpPr/>
            <p:nvPr/>
          </p:nvSpPr>
          <p:spPr>
            <a:xfrm>
              <a:off x="769093" y="1374299"/>
              <a:ext cx="32164" cy="31268"/>
            </a:xfrm>
            <a:custGeom>
              <a:avLst/>
              <a:gdLst/>
              <a:ahLst/>
              <a:cxnLst/>
              <a:rect l="l" t="t" r="r" b="b"/>
              <a:pathLst>
                <a:path w="1928" h="1874" extrusionOk="0">
                  <a:moveTo>
                    <a:pt x="598" y="1"/>
                  </a:moveTo>
                  <a:cubicBezTo>
                    <a:pt x="393" y="1"/>
                    <a:pt x="169" y="133"/>
                    <a:pt x="133" y="344"/>
                  </a:cubicBezTo>
                  <a:cubicBezTo>
                    <a:pt x="1" y="1113"/>
                    <a:pt x="529" y="1809"/>
                    <a:pt x="1310" y="1872"/>
                  </a:cubicBezTo>
                  <a:cubicBezTo>
                    <a:pt x="1319" y="1873"/>
                    <a:pt x="1329" y="1873"/>
                    <a:pt x="1338" y="1873"/>
                  </a:cubicBezTo>
                  <a:cubicBezTo>
                    <a:pt x="1538" y="1873"/>
                    <a:pt x="1703" y="1704"/>
                    <a:pt x="1764" y="1527"/>
                  </a:cubicBezTo>
                  <a:cubicBezTo>
                    <a:pt x="1928" y="1049"/>
                    <a:pt x="1913" y="354"/>
                    <a:pt x="1311" y="205"/>
                  </a:cubicBezTo>
                  <a:cubicBezTo>
                    <a:pt x="1259" y="192"/>
                    <a:pt x="1205" y="186"/>
                    <a:pt x="1152" y="185"/>
                  </a:cubicBezTo>
                  <a:cubicBezTo>
                    <a:pt x="1077" y="136"/>
                    <a:pt x="988" y="108"/>
                    <a:pt x="898" y="107"/>
                  </a:cubicBezTo>
                  <a:cubicBezTo>
                    <a:pt x="894" y="107"/>
                    <a:pt x="892" y="108"/>
                    <a:pt x="888" y="108"/>
                  </a:cubicBezTo>
                  <a:cubicBezTo>
                    <a:pt x="837" y="65"/>
                    <a:pt x="776" y="33"/>
                    <a:pt x="712" y="16"/>
                  </a:cubicBezTo>
                  <a:cubicBezTo>
                    <a:pt x="675" y="6"/>
                    <a:pt x="637" y="1"/>
                    <a:pt x="598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2"/>
            <p:cNvSpPr/>
            <p:nvPr/>
          </p:nvSpPr>
          <p:spPr>
            <a:xfrm>
              <a:off x="726799" y="1284085"/>
              <a:ext cx="30896" cy="41813"/>
            </a:xfrm>
            <a:custGeom>
              <a:avLst/>
              <a:gdLst/>
              <a:ahLst/>
              <a:cxnLst/>
              <a:rect l="l" t="t" r="r" b="b"/>
              <a:pathLst>
                <a:path w="1852" h="2506" extrusionOk="0">
                  <a:moveTo>
                    <a:pt x="869" y="0"/>
                  </a:moveTo>
                  <a:cubicBezTo>
                    <a:pt x="796" y="0"/>
                    <a:pt x="723" y="17"/>
                    <a:pt x="657" y="49"/>
                  </a:cubicBezTo>
                  <a:cubicBezTo>
                    <a:pt x="623" y="42"/>
                    <a:pt x="589" y="39"/>
                    <a:pt x="554" y="39"/>
                  </a:cubicBezTo>
                  <a:cubicBezTo>
                    <a:pt x="318" y="39"/>
                    <a:pt x="73" y="190"/>
                    <a:pt x="51" y="491"/>
                  </a:cubicBezTo>
                  <a:cubicBezTo>
                    <a:pt x="1" y="1191"/>
                    <a:pt x="255" y="1854"/>
                    <a:pt x="723" y="2369"/>
                  </a:cubicBezTo>
                  <a:cubicBezTo>
                    <a:pt x="808" y="2462"/>
                    <a:pt x="927" y="2505"/>
                    <a:pt x="1047" y="2505"/>
                  </a:cubicBezTo>
                  <a:cubicBezTo>
                    <a:pt x="1212" y="2505"/>
                    <a:pt x="1380" y="2422"/>
                    <a:pt x="1463" y="2273"/>
                  </a:cubicBezTo>
                  <a:cubicBezTo>
                    <a:pt x="1852" y="1579"/>
                    <a:pt x="1741" y="711"/>
                    <a:pt x="1189" y="136"/>
                  </a:cubicBezTo>
                  <a:cubicBezTo>
                    <a:pt x="1100" y="43"/>
                    <a:pt x="985" y="0"/>
                    <a:pt x="869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2"/>
            <p:cNvSpPr/>
            <p:nvPr/>
          </p:nvSpPr>
          <p:spPr>
            <a:xfrm>
              <a:off x="804948" y="1251133"/>
              <a:ext cx="32247" cy="41345"/>
            </a:xfrm>
            <a:custGeom>
              <a:avLst/>
              <a:gdLst/>
              <a:ahLst/>
              <a:cxnLst/>
              <a:rect l="l" t="t" r="r" b="b"/>
              <a:pathLst>
                <a:path w="1933" h="2478" extrusionOk="0">
                  <a:moveTo>
                    <a:pt x="690" y="1"/>
                  </a:moveTo>
                  <a:cubicBezTo>
                    <a:pt x="547" y="1"/>
                    <a:pt x="404" y="65"/>
                    <a:pt x="307" y="222"/>
                  </a:cubicBezTo>
                  <a:cubicBezTo>
                    <a:pt x="53" y="636"/>
                    <a:pt x="1" y="1143"/>
                    <a:pt x="166" y="1599"/>
                  </a:cubicBezTo>
                  <a:cubicBezTo>
                    <a:pt x="312" y="2000"/>
                    <a:pt x="677" y="2478"/>
                    <a:pt x="1148" y="2478"/>
                  </a:cubicBezTo>
                  <a:cubicBezTo>
                    <a:pt x="1680" y="2478"/>
                    <a:pt x="1933" y="1933"/>
                    <a:pt x="1917" y="1471"/>
                  </a:cubicBezTo>
                  <a:cubicBezTo>
                    <a:pt x="1900" y="934"/>
                    <a:pt x="1615" y="492"/>
                    <a:pt x="1194" y="178"/>
                  </a:cubicBezTo>
                  <a:cubicBezTo>
                    <a:pt x="1140" y="141"/>
                    <a:pt x="1078" y="120"/>
                    <a:pt x="1013" y="114"/>
                  </a:cubicBezTo>
                  <a:cubicBezTo>
                    <a:pt x="922" y="43"/>
                    <a:pt x="806" y="1"/>
                    <a:pt x="690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2"/>
            <p:cNvSpPr/>
            <p:nvPr/>
          </p:nvSpPr>
          <p:spPr>
            <a:xfrm>
              <a:off x="863042" y="1298183"/>
              <a:ext cx="35000" cy="46601"/>
            </a:xfrm>
            <a:custGeom>
              <a:avLst/>
              <a:gdLst/>
              <a:ahLst/>
              <a:cxnLst/>
              <a:rect l="l" t="t" r="r" b="b"/>
              <a:pathLst>
                <a:path w="2098" h="2793" extrusionOk="0">
                  <a:moveTo>
                    <a:pt x="727" y="1"/>
                  </a:moveTo>
                  <a:cubicBezTo>
                    <a:pt x="540" y="1"/>
                    <a:pt x="351" y="99"/>
                    <a:pt x="276" y="326"/>
                  </a:cubicBezTo>
                  <a:cubicBezTo>
                    <a:pt x="0" y="1152"/>
                    <a:pt x="243" y="2075"/>
                    <a:pt x="883" y="2662"/>
                  </a:cubicBezTo>
                  <a:cubicBezTo>
                    <a:pt x="980" y="2750"/>
                    <a:pt x="1102" y="2792"/>
                    <a:pt x="1223" y="2792"/>
                  </a:cubicBezTo>
                  <a:cubicBezTo>
                    <a:pt x="1421" y="2792"/>
                    <a:pt x="1613" y="2676"/>
                    <a:pt x="1670" y="2455"/>
                  </a:cubicBezTo>
                  <a:cubicBezTo>
                    <a:pt x="1830" y="1833"/>
                    <a:pt x="2098" y="1011"/>
                    <a:pt x="1433" y="580"/>
                  </a:cubicBezTo>
                  <a:cubicBezTo>
                    <a:pt x="1363" y="534"/>
                    <a:pt x="1287" y="499"/>
                    <a:pt x="1206" y="478"/>
                  </a:cubicBezTo>
                  <a:cubicBezTo>
                    <a:pt x="1243" y="186"/>
                    <a:pt x="985" y="1"/>
                    <a:pt x="727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2"/>
            <p:cNvSpPr/>
            <p:nvPr/>
          </p:nvSpPr>
          <p:spPr>
            <a:xfrm>
              <a:off x="856986" y="1421050"/>
              <a:ext cx="35050" cy="41979"/>
            </a:xfrm>
            <a:custGeom>
              <a:avLst/>
              <a:gdLst/>
              <a:ahLst/>
              <a:cxnLst/>
              <a:rect l="l" t="t" r="r" b="b"/>
              <a:pathLst>
                <a:path w="2101" h="2516" extrusionOk="0">
                  <a:moveTo>
                    <a:pt x="935" y="0"/>
                  </a:moveTo>
                  <a:cubicBezTo>
                    <a:pt x="793" y="0"/>
                    <a:pt x="650" y="66"/>
                    <a:pt x="554" y="224"/>
                  </a:cubicBezTo>
                  <a:cubicBezTo>
                    <a:pt x="273" y="684"/>
                    <a:pt x="1" y="1240"/>
                    <a:pt x="201" y="1785"/>
                  </a:cubicBezTo>
                  <a:cubicBezTo>
                    <a:pt x="350" y="2195"/>
                    <a:pt x="755" y="2516"/>
                    <a:pt x="1195" y="2516"/>
                  </a:cubicBezTo>
                  <a:cubicBezTo>
                    <a:pt x="1231" y="2516"/>
                    <a:pt x="1266" y="2513"/>
                    <a:pt x="1302" y="2509"/>
                  </a:cubicBezTo>
                  <a:cubicBezTo>
                    <a:pt x="1818" y="2448"/>
                    <a:pt x="2101" y="1956"/>
                    <a:pt x="2098" y="1471"/>
                  </a:cubicBezTo>
                  <a:cubicBezTo>
                    <a:pt x="2097" y="965"/>
                    <a:pt x="1802" y="505"/>
                    <a:pt x="1377" y="248"/>
                  </a:cubicBezTo>
                  <a:cubicBezTo>
                    <a:pt x="1287" y="100"/>
                    <a:pt x="1111" y="0"/>
                    <a:pt x="935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2"/>
            <p:cNvSpPr/>
            <p:nvPr/>
          </p:nvSpPr>
          <p:spPr>
            <a:xfrm>
              <a:off x="845924" y="1526530"/>
              <a:ext cx="30462" cy="36840"/>
            </a:xfrm>
            <a:custGeom>
              <a:avLst/>
              <a:gdLst/>
              <a:ahLst/>
              <a:cxnLst/>
              <a:rect l="l" t="t" r="r" b="b"/>
              <a:pathLst>
                <a:path w="1826" h="2208" extrusionOk="0">
                  <a:moveTo>
                    <a:pt x="957" y="1"/>
                  </a:moveTo>
                  <a:cubicBezTo>
                    <a:pt x="610" y="1"/>
                    <a:pt x="297" y="234"/>
                    <a:pt x="149" y="558"/>
                  </a:cubicBezTo>
                  <a:cubicBezTo>
                    <a:pt x="1" y="886"/>
                    <a:pt x="48" y="1214"/>
                    <a:pt x="178" y="1521"/>
                  </a:cubicBezTo>
                  <a:cubicBezTo>
                    <a:pt x="215" y="1733"/>
                    <a:pt x="321" y="1928"/>
                    <a:pt x="479" y="2076"/>
                  </a:cubicBezTo>
                  <a:cubicBezTo>
                    <a:pt x="575" y="2166"/>
                    <a:pt x="687" y="2208"/>
                    <a:pt x="801" y="2208"/>
                  </a:cubicBezTo>
                  <a:cubicBezTo>
                    <a:pt x="921" y="2208"/>
                    <a:pt x="1042" y="2161"/>
                    <a:pt x="1144" y="2076"/>
                  </a:cubicBezTo>
                  <a:cubicBezTo>
                    <a:pt x="1475" y="1799"/>
                    <a:pt x="1806" y="1450"/>
                    <a:pt x="1816" y="991"/>
                  </a:cubicBezTo>
                  <a:cubicBezTo>
                    <a:pt x="1826" y="583"/>
                    <a:pt x="1595" y="161"/>
                    <a:pt x="1192" y="37"/>
                  </a:cubicBezTo>
                  <a:cubicBezTo>
                    <a:pt x="1113" y="12"/>
                    <a:pt x="1034" y="1"/>
                    <a:pt x="957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2"/>
            <p:cNvSpPr/>
            <p:nvPr/>
          </p:nvSpPr>
          <p:spPr>
            <a:xfrm>
              <a:off x="936870" y="1428641"/>
              <a:ext cx="36601" cy="39477"/>
            </a:xfrm>
            <a:custGeom>
              <a:avLst/>
              <a:gdLst/>
              <a:ahLst/>
              <a:cxnLst/>
              <a:rect l="l" t="t" r="r" b="b"/>
              <a:pathLst>
                <a:path w="2194" h="2366" extrusionOk="0">
                  <a:moveTo>
                    <a:pt x="1137" y="0"/>
                  </a:moveTo>
                  <a:cubicBezTo>
                    <a:pt x="1045" y="0"/>
                    <a:pt x="950" y="15"/>
                    <a:pt x="852" y="46"/>
                  </a:cubicBezTo>
                  <a:cubicBezTo>
                    <a:pt x="512" y="154"/>
                    <a:pt x="315" y="472"/>
                    <a:pt x="289" y="797"/>
                  </a:cubicBezTo>
                  <a:cubicBezTo>
                    <a:pt x="29" y="1285"/>
                    <a:pt x="0" y="1884"/>
                    <a:pt x="547" y="2230"/>
                  </a:cubicBezTo>
                  <a:cubicBezTo>
                    <a:pt x="694" y="2324"/>
                    <a:pt x="844" y="2365"/>
                    <a:pt x="989" y="2365"/>
                  </a:cubicBezTo>
                  <a:cubicBezTo>
                    <a:pt x="1551" y="2365"/>
                    <a:pt x="2049" y="1752"/>
                    <a:pt x="2117" y="1207"/>
                  </a:cubicBezTo>
                  <a:cubicBezTo>
                    <a:pt x="2193" y="604"/>
                    <a:pt x="1733" y="0"/>
                    <a:pt x="1137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2"/>
            <p:cNvSpPr/>
            <p:nvPr/>
          </p:nvSpPr>
          <p:spPr>
            <a:xfrm>
              <a:off x="954889" y="1330402"/>
              <a:ext cx="41940" cy="43831"/>
            </a:xfrm>
            <a:custGeom>
              <a:avLst/>
              <a:gdLst/>
              <a:ahLst/>
              <a:cxnLst/>
              <a:rect l="l" t="t" r="r" b="b"/>
              <a:pathLst>
                <a:path w="2514" h="2627" extrusionOk="0">
                  <a:moveTo>
                    <a:pt x="1486" y="1"/>
                  </a:moveTo>
                  <a:cubicBezTo>
                    <a:pt x="1400" y="1"/>
                    <a:pt x="1310" y="13"/>
                    <a:pt x="1216" y="41"/>
                  </a:cubicBezTo>
                  <a:cubicBezTo>
                    <a:pt x="969" y="115"/>
                    <a:pt x="797" y="252"/>
                    <a:pt x="686" y="424"/>
                  </a:cubicBezTo>
                  <a:cubicBezTo>
                    <a:pt x="622" y="466"/>
                    <a:pt x="572" y="524"/>
                    <a:pt x="536" y="592"/>
                  </a:cubicBezTo>
                  <a:cubicBezTo>
                    <a:pt x="197" y="1231"/>
                    <a:pt x="0" y="2140"/>
                    <a:pt x="801" y="2535"/>
                  </a:cubicBezTo>
                  <a:cubicBezTo>
                    <a:pt x="928" y="2598"/>
                    <a:pt x="1051" y="2626"/>
                    <a:pt x="1168" y="2626"/>
                  </a:cubicBezTo>
                  <a:cubicBezTo>
                    <a:pt x="1767" y="2626"/>
                    <a:pt x="2222" y="1899"/>
                    <a:pt x="2358" y="1355"/>
                  </a:cubicBezTo>
                  <a:cubicBezTo>
                    <a:pt x="2513" y="734"/>
                    <a:pt x="2131" y="1"/>
                    <a:pt x="1486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2"/>
            <p:cNvSpPr/>
            <p:nvPr/>
          </p:nvSpPr>
          <p:spPr>
            <a:xfrm>
              <a:off x="920403" y="1223720"/>
              <a:ext cx="35567" cy="48787"/>
            </a:xfrm>
            <a:custGeom>
              <a:avLst/>
              <a:gdLst/>
              <a:ahLst/>
              <a:cxnLst/>
              <a:rect l="l" t="t" r="r" b="b"/>
              <a:pathLst>
                <a:path w="2132" h="2924" extrusionOk="0">
                  <a:moveTo>
                    <a:pt x="662" y="0"/>
                  </a:moveTo>
                  <a:cubicBezTo>
                    <a:pt x="523" y="0"/>
                    <a:pt x="388" y="72"/>
                    <a:pt x="308" y="244"/>
                  </a:cubicBezTo>
                  <a:cubicBezTo>
                    <a:pt x="80" y="739"/>
                    <a:pt x="0" y="1259"/>
                    <a:pt x="127" y="1796"/>
                  </a:cubicBezTo>
                  <a:cubicBezTo>
                    <a:pt x="238" y="2268"/>
                    <a:pt x="549" y="2869"/>
                    <a:pt x="1089" y="2919"/>
                  </a:cubicBezTo>
                  <a:cubicBezTo>
                    <a:pt x="1121" y="2922"/>
                    <a:pt x="1152" y="2924"/>
                    <a:pt x="1182" y="2924"/>
                  </a:cubicBezTo>
                  <a:cubicBezTo>
                    <a:pt x="2132" y="2924"/>
                    <a:pt x="2101" y="1482"/>
                    <a:pt x="1660" y="929"/>
                  </a:cubicBezTo>
                  <a:cubicBezTo>
                    <a:pt x="1531" y="769"/>
                    <a:pt x="1358" y="651"/>
                    <a:pt x="1162" y="593"/>
                  </a:cubicBezTo>
                  <a:cubicBezTo>
                    <a:pt x="1221" y="270"/>
                    <a:pt x="932" y="0"/>
                    <a:pt x="662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2"/>
            <p:cNvSpPr/>
            <p:nvPr/>
          </p:nvSpPr>
          <p:spPr>
            <a:xfrm>
              <a:off x="976345" y="1105392"/>
              <a:ext cx="38787" cy="45116"/>
            </a:xfrm>
            <a:custGeom>
              <a:avLst/>
              <a:gdLst/>
              <a:ahLst/>
              <a:cxnLst/>
              <a:rect l="l" t="t" r="r" b="b"/>
              <a:pathLst>
                <a:path w="2325" h="2704" extrusionOk="0">
                  <a:moveTo>
                    <a:pt x="1115" y="0"/>
                  </a:moveTo>
                  <a:cubicBezTo>
                    <a:pt x="1092" y="0"/>
                    <a:pt x="1068" y="1"/>
                    <a:pt x="1044" y="3"/>
                  </a:cubicBezTo>
                  <a:cubicBezTo>
                    <a:pt x="809" y="25"/>
                    <a:pt x="646" y="129"/>
                    <a:pt x="541" y="281"/>
                  </a:cubicBezTo>
                  <a:cubicBezTo>
                    <a:pt x="496" y="318"/>
                    <a:pt x="457" y="362"/>
                    <a:pt x="428" y="414"/>
                  </a:cubicBezTo>
                  <a:cubicBezTo>
                    <a:pt x="45" y="1046"/>
                    <a:pt x="0" y="2129"/>
                    <a:pt x="711" y="2569"/>
                  </a:cubicBezTo>
                  <a:cubicBezTo>
                    <a:pt x="860" y="2662"/>
                    <a:pt x="1018" y="2703"/>
                    <a:pt x="1172" y="2703"/>
                  </a:cubicBezTo>
                  <a:cubicBezTo>
                    <a:pt x="1696" y="2703"/>
                    <a:pt x="2188" y="2229"/>
                    <a:pt x="2250" y="1696"/>
                  </a:cubicBezTo>
                  <a:cubicBezTo>
                    <a:pt x="2324" y="1062"/>
                    <a:pt x="1860" y="0"/>
                    <a:pt x="1115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2"/>
            <p:cNvSpPr/>
            <p:nvPr/>
          </p:nvSpPr>
          <p:spPr>
            <a:xfrm>
              <a:off x="632633" y="1051850"/>
              <a:ext cx="30596" cy="45266"/>
            </a:xfrm>
            <a:custGeom>
              <a:avLst/>
              <a:gdLst/>
              <a:ahLst/>
              <a:cxnLst/>
              <a:rect l="l" t="t" r="r" b="b"/>
              <a:pathLst>
                <a:path w="1834" h="2713" extrusionOk="0">
                  <a:moveTo>
                    <a:pt x="596" y="0"/>
                  </a:moveTo>
                  <a:cubicBezTo>
                    <a:pt x="448" y="0"/>
                    <a:pt x="306" y="66"/>
                    <a:pt x="226" y="226"/>
                  </a:cubicBezTo>
                  <a:cubicBezTo>
                    <a:pt x="70" y="532"/>
                    <a:pt x="1" y="876"/>
                    <a:pt x="27" y="1220"/>
                  </a:cubicBezTo>
                  <a:cubicBezTo>
                    <a:pt x="20" y="1333"/>
                    <a:pt x="25" y="1449"/>
                    <a:pt x="43" y="1561"/>
                  </a:cubicBezTo>
                  <a:cubicBezTo>
                    <a:pt x="121" y="2057"/>
                    <a:pt x="405" y="2712"/>
                    <a:pt x="993" y="2712"/>
                  </a:cubicBezTo>
                  <a:cubicBezTo>
                    <a:pt x="994" y="2712"/>
                    <a:pt x="994" y="2712"/>
                    <a:pt x="995" y="2712"/>
                  </a:cubicBezTo>
                  <a:cubicBezTo>
                    <a:pt x="1536" y="2710"/>
                    <a:pt x="1834" y="2129"/>
                    <a:pt x="1820" y="1650"/>
                  </a:cubicBezTo>
                  <a:cubicBezTo>
                    <a:pt x="1805" y="1064"/>
                    <a:pt x="1416" y="479"/>
                    <a:pt x="964" y="131"/>
                  </a:cubicBezTo>
                  <a:cubicBezTo>
                    <a:pt x="861" y="50"/>
                    <a:pt x="726" y="0"/>
                    <a:pt x="596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2"/>
            <p:cNvSpPr/>
            <p:nvPr/>
          </p:nvSpPr>
          <p:spPr>
            <a:xfrm>
              <a:off x="719291" y="1022969"/>
              <a:ext cx="33649" cy="35923"/>
            </a:xfrm>
            <a:custGeom>
              <a:avLst/>
              <a:gdLst/>
              <a:ahLst/>
              <a:cxnLst/>
              <a:rect l="l" t="t" r="r" b="b"/>
              <a:pathLst>
                <a:path w="2017" h="2153" extrusionOk="0">
                  <a:moveTo>
                    <a:pt x="625" y="1"/>
                  </a:moveTo>
                  <a:cubicBezTo>
                    <a:pt x="419" y="1"/>
                    <a:pt x="203" y="134"/>
                    <a:pt x="161" y="344"/>
                  </a:cubicBezTo>
                  <a:cubicBezTo>
                    <a:pt x="72" y="785"/>
                    <a:pt x="1" y="1278"/>
                    <a:pt x="264" y="1676"/>
                  </a:cubicBezTo>
                  <a:cubicBezTo>
                    <a:pt x="451" y="1958"/>
                    <a:pt x="778" y="2153"/>
                    <a:pt x="1114" y="2153"/>
                  </a:cubicBezTo>
                  <a:cubicBezTo>
                    <a:pt x="1193" y="2153"/>
                    <a:pt x="1271" y="2142"/>
                    <a:pt x="1349" y="2120"/>
                  </a:cubicBezTo>
                  <a:cubicBezTo>
                    <a:pt x="1808" y="1989"/>
                    <a:pt x="2016" y="1495"/>
                    <a:pt x="1931" y="1052"/>
                  </a:cubicBezTo>
                  <a:cubicBezTo>
                    <a:pt x="1849" y="627"/>
                    <a:pt x="1517" y="357"/>
                    <a:pt x="1193" y="110"/>
                  </a:cubicBezTo>
                  <a:cubicBezTo>
                    <a:pt x="1129" y="61"/>
                    <a:pt x="1053" y="40"/>
                    <a:pt x="976" y="40"/>
                  </a:cubicBezTo>
                  <a:cubicBezTo>
                    <a:pt x="932" y="40"/>
                    <a:pt x="887" y="47"/>
                    <a:pt x="844" y="59"/>
                  </a:cubicBezTo>
                  <a:cubicBezTo>
                    <a:pt x="811" y="41"/>
                    <a:pt x="776" y="26"/>
                    <a:pt x="740" y="16"/>
                  </a:cubicBezTo>
                  <a:cubicBezTo>
                    <a:pt x="703" y="5"/>
                    <a:pt x="664" y="1"/>
                    <a:pt x="625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2"/>
            <p:cNvSpPr/>
            <p:nvPr/>
          </p:nvSpPr>
          <p:spPr>
            <a:xfrm>
              <a:off x="794220" y="855271"/>
              <a:ext cx="36268" cy="39443"/>
            </a:xfrm>
            <a:custGeom>
              <a:avLst/>
              <a:gdLst/>
              <a:ahLst/>
              <a:cxnLst/>
              <a:rect l="l" t="t" r="r" b="b"/>
              <a:pathLst>
                <a:path w="2174" h="2364" extrusionOk="0">
                  <a:moveTo>
                    <a:pt x="594" y="1"/>
                  </a:moveTo>
                  <a:cubicBezTo>
                    <a:pt x="409" y="1"/>
                    <a:pt x="227" y="102"/>
                    <a:pt x="164" y="334"/>
                  </a:cubicBezTo>
                  <a:cubicBezTo>
                    <a:pt x="1" y="931"/>
                    <a:pt x="127" y="1623"/>
                    <a:pt x="570" y="2076"/>
                  </a:cubicBezTo>
                  <a:cubicBezTo>
                    <a:pt x="762" y="2272"/>
                    <a:pt x="997" y="2364"/>
                    <a:pt x="1223" y="2364"/>
                  </a:cubicBezTo>
                  <a:cubicBezTo>
                    <a:pt x="1602" y="2364"/>
                    <a:pt x="1958" y="2108"/>
                    <a:pt x="2054" y="1655"/>
                  </a:cubicBezTo>
                  <a:cubicBezTo>
                    <a:pt x="2174" y="1091"/>
                    <a:pt x="1679" y="256"/>
                    <a:pt x="1126" y="77"/>
                  </a:cubicBezTo>
                  <a:cubicBezTo>
                    <a:pt x="1058" y="56"/>
                    <a:pt x="987" y="44"/>
                    <a:pt x="915" y="44"/>
                  </a:cubicBezTo>
                  <a:cubicBezTo>
                    <a:pt x="884" y="44"/>
                    <a:pt x="852" y="47"/>
                    <a:pt x="820" y="51"/>
                  </a:cubicBezTo>
                  <a:cubicBezTo>
                    <a:pt x="749" y="18"/>
                    <a:pt x="672" y="1"/>
                    <a:pt x="594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2"/>
            <p:cNvSpPr/>
            <p:nvPr/>
          </p:nvSpPr>
          <p:spPr>
            <a:xfrm>
              <a:off x="906755" y="871439"/>
              <a:ext cx="29595" cy="37691"/>
            </a:xfrm>
            <a:custGeom>
              <a:avLst/>
              <a:gdLst/>
              <a:ahLst/>
              <a:cxnLst/>
              <a:rect l="l" t="t" r="r" b="b"/>
              <a:pathLst>
                <a:path w="1774" h="2259" extrusionOk="0">
                  <a:moveTo>
                    <a:pt x="743" y="1"/>
                  </a:moveTo>
                  <a:cubicBezTo>
                    <a:pt x="584" y="1"/>
                    <a:pt x="434" y="72"/>
                    <a:pt x="344" y="225"/>
                  </a:cubicBezTo>
                  <a:cubicBezTo>
                    <a:pt x="315" y="276"/>
                    <a:pt x="297" y="332"/>
                    <a:pt x="289" y="392"/>
                  </a:cubicBezTo>
                  <a:cubicBezTo>
                    <a:pt x="207" y="503"/>
                    <a:pt x="149" y="633"/>
                    <a:pt x="118" y="769"/>
                  </a:cubicBezTo>
                  <a:cubicBezTo>
                    <a:pt x="0" y="1296"/>
                    <a:pt x="326" y="1748"/>
                    <a:pt x="655" y="2123"/>
                  </a:cubicBezTo>
                  <a:cubicBezTo>
                    <a:pt x="737" y="2215"/>
                    <a:pt x="858" y="2258"/>
                    <a:pt x="980" y="2258"/>
                  </a:cubicBezTo>
                  <a:cubicBezTo>
                    <a:pt x="1107" y="2258"/>
                    <a:pt x="1235" y="2211"/>
                    <a:pt x="1321" y="2123"/>
                  </a:cubicBezTo>
                  <a:cubicBezTo>
                    <a:pt x="1710" y="1723"/>
                    <a:pt x="1774" y="1092"/>
                    <a:pt x="1538" y="610"/>
                  </a:cubicBezTo>
                  <a:cubicBezTo>
                    <a:pt x="1538" y="609"/>
                    <a:pt x="1539" y="609"/>
                    <a:pt x="1539" y="608"/>
                  </a:cubicBezTo>
                  <a:cubicBezTo>
                    <a:pt x="1600" y="384"/>
                    <a:pt x="1464" y="68"/>
                    <a:pt x="1211" y="28"/>
                  </a:cubicBezTo>
                  <a:cubicBezTo>
                    <a:pt x="1159" y="21"/>
                    <a:pt x="1106" y="17"/>
                    <a:pt x="1053" y="17"/>
                  </a:cubicBezTo>
                  <a:cubicBezTo>
                    <a:pt x="1005" y="17"/>
                    <a:pt x="957" y="20"/>
                    <a:pt x="909" y="27"/>
                  </a:cubicBezTo>
                  <a:cubicBezTo>
                    <a:pt x="855" y="10"/>
                    <a:pt x="798" y="1"/>
                    <a:pt x="743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2"/>
            <p:cNvSpPr/>
            <p:nvPr/>
          </p:nvSpPr>
          <p:spPr>
            <a:xfrm>
              <a:off x="979098" y="962904"/>
              <a:ext cx="32297" cy="34855"/>
            </a:xfrm>
            <a:custGeom>
              <a:avLst/>
              <a:gdLst/>
              <a:ahLst/>
              <a:cxnLst/>
              <a:rect l="l" t="t" r="r" b="b"/>
              <a:pathLst>
                <a:path w="1936" h="2089" extrusionOk="0">
                  <a:moveTo>
                    <a:pt x="642" y="0"/>
                  </a:moveTo>
                  <a:cubicBezTo>
                    <a:pt x="325" y="0"/>
                    <a:pt x="0" y="340"/>
                    <a:pt x="202" y="707"/>
                  </a:cubicBezTo>
                  <a:cubicBezTo>
                    <a:pt x="260" y="813"/>
                    <a:pt x="248" y="948"/>
                    <a:pt x="259" y="1067"/>
                  </a:cubicBezTo>
                  <a:cubicBezTo>
                    <a:pt x="279" y="1264"/>
                    <a:pt x="310" y="1450"/>
                    <a:pt x="411" y="1623"/>
                  </a:cubicBezTo>
                  <a:cubicBezTo>
                    <a:pt x="569" y="1895"/>
                    <a:pt x="850" y="2089"/>
                    <a:pt x="1154" y="2089"/>
                  </a:cubicBezTo>
                  <a:cubicBezTo>
                    <a:pt x="1232" y="2089"/>
                    <a:pt x="1311" y="2076"/>
                    <a:pt x="1390" y="2049"/>
                  </a:cubicBezTo>
                  <a:cubicBezTo>
                    <a:pt x="1779" y="1914"/>
                    <a:pt x="1935" y="1489"/>
                    <a:pt x="1855" y="1108"/>
                  </a:cubicBezTo>
                  <a:cubicBezTo>
                    <a:pt x="1779" y="755"/>
                    <a:pt x="1500" y="588"/>
                    <a:pt x="1317" y="306"/>
                  </a:cubicBezTo>
                  <a:cubicBezTo>
                    <a:pt x="1219" y="153"/>
                    <a:pt x="1076" y="89"/>
                    <a:pt x="933" y="89"/>
                  </a:cubicBezTo>
                  <a:cubicBezTo>
                    <a:pt x="922" y="89"/>
                    <a:pt x="910" y="90"/>
                    <a:pt x="899" y="91"/>
                  </a:cubicBezTo>
                  <a:cubicBezTo>
                    <a:pt x="822" y="28"/>
                    <a:pt x="733" y="0"/>
                    <a:pt x="642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2"/>
            <p:cNvSpPr/>
            <p:nvPr/>
          </p:nvSpPr>
          <p:spPr>
            <a:xfrm>
              <a:off x="548227" y="1081616"/>
              <a:ext cx="303088" cy="120432"/>
            </a:xfrm>
            <a:custGeom>
              <a:avLst/>
              <a:gdLst/>
              <a:ahLst/>
              <a:cxnLst/>
              <a:rect l="l" t="t" r="r" b="b"/>
              <a:pathLst>
                <a:path w="18168" h="7218" extrusionOk="0">
                  <a:moveTo>
                    <a:pt x="15025" y="1"/>
                  </a:moveTo>
                  <a:cubicBezTo>
                    <a:pt x="14774" y="1"/>
                    <a:pt x="14506" y="265"/>
                    <a:pt x="14640" y="574"/>
                  </a:cubicBezTo>
                  <a:cubicBezTo>
                    <a:pt x="14822" y="992"/>
                    <a:pt x="15065" y="1380"/>
                    <a:pt x="15360" y="1726"/>
                  </a:cubicBezTo>
                  <a:cubicBezTo>
                    <a:pt x="15303" y="1763"/>
                    <a:pt x="15258" y="1816"/>
                    <a:pt x="15229" y="1877"/>
                  </a:cubicBezTo>
                  <a:cubicBezTo>
                    <a:pt x="14336" y="3715"/>
                    <a:pt x="12788" y="5153"/>
                    <a:pt x="10889" y="5910"/>
                  </a:cubicBezTo>
                  <a:cubicBezTo>
                    <a:pt x="9999" y="6265"/>
                    <a:pt x="9056" y="6435"/>
                    <a:pt x="8111" y="6435"/>
                  </a:cubicBezTo>
                  <a:cubicBezTo>
                    <a:pt x="7061" y="6435"/>
                    <a:pt x="6009" y="6225"/>
                    <a:pt x="5028" y="5826"/>
                  </a:cubicBezTo>
                  <a:cubicBezTo>
                    <a:pt x="3960" y="5389"/>
                    <a:pt x="3001" y="4725"/>
                    <a:pt x="2216" y="3882"/>
                  </a:cubicBezTo>
                  <a:cubicBezTo>
                    <a:pt x="2183" y="3845"/>
                    <a:pt x="2144" y="3816"/>
                    <a:pt x="2100" y="3794"/>
                  </a:cubicBezTo>
                  <a:cubicBezTo>
                    <a:pt x="2241" y="3294"/>
                    <a:pt x="2273" y="2770"/>
                    <a:pt x="2194" y="2257"/>
                  </a:cubicBezTo>
                  <a:cubicBezTo>
                    <a:pt x="2161" y="2049"/>
                    <a:pt x="2007" y="1957"/>
                    <a:pt x="1846" y="1957"/>
                  </a:cubicBezTo>
                  <a:cubicBezTo>
                    <a:pt x="1623" y="1957"/>
                    <a:pt x="1385" y="2133"/>
                    <a:pt x="1430" y="2420"/>
                  </a:cubicBezTo>
                  <a:cubicBezTo>
                    <a:pt x="1593" y="3441"/>
                    <a:pt x="1147" y="4440"/>
                    <a:pt x="324" y="5050"/>
                  </a:cubicBezTo>
                  <a:cubicBezTo>
                    <a:pt x="0" y="5290"/>
                    <a:pt x="279" y="5708"/>
                    <a:pt x="609" y="5708"/>
                  </a:cubicBezTo>
                  <a:cubicBezTo>
                    <a:pt x="689" y="5708"/>
                    <a:pt x="772" y="5684"/>
                    <a:pt x="851" y="5626"/>
                  </a:cubicBezTo>
                  <a:cubicBezTo>
                    <a:pt x="1234" y="5340"/>
                    <a:pt x="1553" y="4976"/>
                    <a:pt x="1785" y="4558"/>
                  </a:cubicBezTo>
                  <a:cubicBezTo>
                    <a:pt x="3267" y="6070"/>
                    <a:pt x="5280" y="7009"/>
                    <a:pt x="7390" y="7189"/>
                  </a:cubicBezTo>
                  <a:cubicBezTo>
                    <a:pt x="7620" y="7208"/>
                    <a:pt x="7849" y="7218"/>
                    <a:pt x="8077" y="7218"/>
                  </a:cubicBezTo>
                  <a:cubicBezTo>
                    <a:pt x="10059" y="7218"/>
                    <a:pt x="11991" y="6498"/>
                    <a:pt x="13537" y="5249"/>
                  </a:cubicBezTo>
                  <a:cubicBezTo>
                    <a:pt x="14526" y="4451"/>
                    <a:pt x="15328" y="3444"/>
                    <a:pt x="15884" y="2301"/>
                  </a:cubicBezTo>
                  <a:cubicBezTo>
                    <a:pt x="15891" y="2289"/>
                    <a:pt x="15895" y="2278"/>
                    <a:pt x="15899" y="2266"/>
                  </a:cubicBezTo>
                  <a:cubicBezTo>
                    <a:pt x="16367" y="2666"/>
                    <a:pt x="16908" y="2970"/>
                    <a:pt x="17492" y="3163"/>
                  </a:cubicBezTo>
                  <a:cubicBezTo>
                    <a:pt x="17538" y="3178"/>
                    <a:pt x="17581" y="3185"/>
                    <a:pt x="17622" y="3185"/>
                  </a:cubicBezTo>
                  <a:cubicBezTo>
                    <a:pt x="18010" y="3185"/>
                    <a:pt x="18167" y="2566"/>
                    <a:pt x="17735" y="2424"/>
                  </a:cubicBezTo>
                  <a:cubicBezTo>
                    <a:pt x="16644" y="2062"/>
                    <a:pt x="15789" y="1267"/>
                    <a:pt x="15331" y="214"/>
                  </a:cubicBezTo>
                  <a:cubicBezTo>
                    <a:pt x="15266" y="63"/>
                    <a:pt x="15148" y="1"/>
                    <a:pt x="1502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2"/>
            <p:cNvSpPr/>
            <p:nvPr/>
          </p:nvSpPr>
          <p:spPr>
            <a:xfrm>
              <a:off x="468877" y="1183776"/>
              <a:ext cx="75455" cy="62102"/>
            </a:xfrm>
            <a:custGeom>
              <a:avLst/>
              <a:gdLst/>
              <a:ahLst/>
              <a:cxnLst/>
              <a:rect l="l" t="t" r="r" b="b"/>
              <a:pathLst>
                <a:path w="4523" h="3722" extrusionOk="0">
                  <a:moveTo>
                    <a:pt x="1939" y="0"/>
                  </a:moveTo>
                  <a:cubicBezTo>
                    <a:pt x="1639" y="0"/>
                    <a:pt x="1346" y="65"/>
                    <a:pt x="1096" y="208"/>
                  </a:cubicBezTo>
                  <a:cubicBezTo>
                    <a:pt x="401" y="395"/>
                    <a:pt x="0" y="892"/>
                    <a:pt x="118" y="1709"/>
                  </a:cubicBezTo>
                  <a:cubicBezTo>
                    <a:pt x="184" y="2167"/>
                    <a:pt x="383" y="2620"/>
                    <a:pt x="690" y="2974"/>
                  </a:cubicBezTo>
                  <a:cubicBezTo>
                    <a:pt x="904" y="3340"/>
                    <a:pt x="1229" y="3627"/>
                    <a:pt x="1669" y="3702"/>
                  </a:cubicBezTo>
                  <a:cubicBezTo>
                    <a:pt x="1750" y="3715"/>
                    <a:pt x="1832" y="3722"/>
                    <a:pt x="1912" y="3722"/>
                  </a:cubicBezTo>
                  <a:cubicBezTo>
                    <a:pt x="2174" y="3722"/>
                    <a:pt x="2428" y="3653"/>
                    <a:pt x="2659" y="3533"/>
                  </a:cubicBezTo>
                  <a:cubicBezTo>
                    <a:pt x="3818" y="3099"/>
                    <a:pt x="4523" y="1480"/>
                    <a:pt x="3406" y="526"/>
                  </a:cubicBezTo>
                  <a:cubicBezTo>
                    <a:pt x="3031" y="204"/>
                    <a:pt x="2474" y="0"/>
                    <a:pt x="1939" y="0"/>
                  </a:cubicBezTo>
                  <a:close/>
                </a:path>
              </a:pathLst>
            </a:custGeom>
            <a:solidFill>
              <a:srgbClr val="A61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2"/>
            <p:cNvSpPr/>
            <p:nvPr/>
          </p:nvSpPr>
          <p:spPr>
            <a:xfrm>
              <a:off x="861891" y="1104574"/>
              <a:ext cx="75472" cy="62118"/>
            </a:xfrm>
            <a:custGeom>
              <a:avLst/>
              <a:gdLst/>
              <a:ahLst/>
              <a:cxnLst/>
              <a:rect l="l" t="t" r="r" b="b"/>
              <a:pathLst>
                <a:path w="4524" h="3723" extrusionOk="0">
                  <a:moveTo>
                    <a:pt x="1940" y="1"/>
                  </a:moveTo>
                  <a:cubicBezTo>
                    <a:pt x="1640" y="1"/>
                    <a:pt x="1346" y="65"/>
                    <a:pt x="1096" y="209"/>
                  </a:cubicBezTo>
                  <a:cubicBezTo>
                    <a:pt x="402" y="395"/>
                    <a:pt x="1" y="891"/>
                    <a:pt x="118" y="1708"/>
                  </a:cubicBezTo>
                  <a:cubicBezTo>
                    <a:pt x="184" y="2167"/>
                    <a:pt x="383" y="2621"/>
                    <a:pt x="690" y="2974"/>
                  </a:cubicBezTo>
                  <a:cubicBezTo>
                    <a:pt x="904" y="3339"/>
                    <a:pt x="1230" y="3628"/>
                    <a:pt x="1669" y="3702"/>
                  </a:cubicBezTo>
                  <a:cubicBezTo>
                    <a:pt x="1751" y="3716"/>
                    <a:pt x="1833" y="3722"/>
                    <a:pt x="1913" y="3722"/>
                  </a:cubicBezTo>
                  <a:cubicBezTo>
                    <a:pt x="2175" y="3722"/>
                    <a:pt x="2428" y="3653"/>
                    <a:pt x="2659" y="3534"/>
                  </a:cubicBezTo>
                  <a:cubicBezTo>
                    <a:pt x="3818" y="3100"/>
                    <a:pt x="4523" y="1480"/>
                    <a:pt x="3407" y="525"/>
                  </a:cubicBezTo>
                  <a:cubicBezTo>
                    <a:pt x="3031" y="205"/>
                    <a:pt x="2474" y="1"/>
                    <a:pt x="1940" y="1"/>
                  </a:cubicBezTo>
                  <a:close/>
                </a:path>
              </a:pathLst>
            </a:custGeom>
            <a:solidFill>
              <a:srgbClr val="A61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2"/>
            <p:cNvSpPr/>
            <p:nvPr/>
          </p:nvSpPr>
          <p:spPr>
            <a:xfrm>
              <a:off x="228073" y="488875"/>
              <a:ext cx="749161" cy="514482"/>
            </a:xfrm>
            <a:custGeom>
              <a:avLst/>
              <a:gdLst/>
              <a:ahLst/>
              <a:cxnLst/>
              <a:rect l="l" t="t" r="r" b="b"/>
              <a:pathLst>
                <a:path w="44907" h="30835" extrusionOk="0">
                  <a:moveTo>
                    <a:pt x="20262" y="1"/>
                  </a:moveTo>
                  <a:cubicBezTo>
                    <a:pt x="20232" y="1"/>
                    <a:pt x="20202" y="3"/>
                    <a:pt x="20173" y="7"/>
                  </a:cubicBezTo>
                  <a:cubicBezTo>
                    <a:pt x="19463" y="102"/>
                    <a:pt x="18769" y="293"/>
                    <a:pt x="18110" y="576"/>
                  </a:cubicBezTo>
                  <a:cubicBezTo>
                    <a:pt x="17581" y="803"/>
                    <a:pt x="16863" y="1076"/>
                    <a:pt x="16685" y="1687"/>
                  </a:cubicBezTo>
                  <a:cubicBezTo>
                    <a:pt x="16505" y="2306"/>
                    <a:pt x="16712" y="3111"/>
                    <a:pt x="16828" y="3729"/>
                  </a:cubicBezTo>
                  <a:cubicBezTo>
                    <a:pt x="16972" y="4494"/>
                    <a:pt x="17172" y="5247"/>
                    <a:pt x="17358" y="6002"/>
                  </a:cubicBezTo>
                  <a:cubicBezTo>
                    <a:pt x="17997" y="8608"/>
                    <a:pt x="18637" y="11215"/>
                    <a:pt x="19275" y="13820"/>
                  </a:cubicBezTo>
                  <a:cubicBezTo>
                    <a:pt x="18371" y="12967"/>
                    <a:pt x="17418" y="12167"/>
                    <a:pt x="16396" y="11455"/>
                  </a:cubicBezTo>
                  <a:cubicBezTo>
                    <a:pt x="14959" y="10454"/>
                    <a:pt x="13246" y="9486"/>
                    <a:pt x="11466" y="9486"/>
                  </a:cubicBezTo>
                  <a:cubicBezTo>
                    <a:pt x="11055" y="9486"/>
                    <a:pt x="10641" y="9537"/>
                    <a:pt x="10225" y="9652"/>
                  </a:cubicBezTo>
                  <a:cubicBezTo>
                    <a:pt x="9961" y="9725"/>
                    <a:pt x="9855" y="9979"/>
                    <a:pt x="9896" y="10231"/>
                  </a:cubicBezTo>
                  <a:cubicBezTo>
                    <a:pt x="10231" y="12257"/>
                    <a:pt x="10925" y="14208"/>
                    <a:pt x="11947" y="15990"/>
                  </a:cubicBezTo>
                  <a:cubicBezTo>
                    <a:pt x="10497" y="15671"/>
                    <a:pt x="9022" y="15488"/>
                    <a:pt x="7536" y="15488"/>
                  </a:cubicBezTo>
                  <a:cubicBezTo>
                    <a:pt x="6892" y="15488"/>
                    <a:pt x="6245" y="15522"/>
                    <a:pt x="5598" y="15595"/>
                  </a:cubicBezTo>
                  <a:cubicBezTo>
                    <a:pt x="4533" y="15714"/>
                    <a:pt x="3478" y="15923"/>
                    <a:pt x="2455" y="16250"/>
                  </a:cubicBezTo>
                  <a:cubicBezTo>
                    <a:pt x="1967" y="16408"/>
                    <a:pt x="1487" y="16591"/>
                    <a:pt x="1017" y="16797"/>
                  </a:cubicBezTo>
                  <a:cubicBezTo>
                    <a:pt x="613" y="16975"/>
                    <a:pt x="129" y="17145"/>
                    <a:pt x="61" y="17636"/>
                  </a:cubicBezTo>
                  <a:cubicBezTo>
                    <a:pt x="0" y="18077"/>
                    <a:pt x="325" y="18465"/>
                    <a:pt x="551" y="18813"/>
                  </a:cubicBezTo>
                  <a:cubicBezTo>
                    <a:pt x="841" y="19257"/>
                    <a:pt x="1148" y="19690"/>
                    <a:pt x="1471" y="20111"/>
                  </a:cubicBezTo>
                  <a:cubicBezTo>
                    <a:pt x="3409" y="22657"/>
                    <a:pt x="5894" y="24736"/>
                    <a:pt x="8742" y="26194"/>
                  </a:cubicBezTo>
                  <a:cubicBezTo>
                    <a:pt x="8818" y="26233"/>
                    <a:pt x="8893" y="26250"/>
                    <a:pt x="8964" y="26250"/>
                  </a:cubicBezTo>
                  <a:cubicBezTo>
                    <a:pt x="9161" y="26250"/>
                    <a:pt x="9327" y="26118"/>
                    <a:pt x="9406" y="25952"/>
                  </a:cubicBezTo>
                  <a:cubicBezTo>
                    <a:pt x="9419" y="25941"/>
                    <a:pt x="9434" y="25932"/>
                    <a:pt x="9447" y="25920"/>
                  </a:cubicBezTo>
                  <a:cubicBezTo>
                    <a:pt x="11477" y="24202"/>
                    <a:pt x="13768" y="22820"/>
                    <a:pt x="16233" y="21823"/>
                  </a:cubicBezTo>
                  <a:cubicBezTo>
                    <a:pt x="16803" y="24209"/>
                    <a:pt x="18562" y="26186"/>
                    <a:pt x="20480" y="27681"/>
                  </a:cubicBezTo>
                  <a:cubicBezTo>
                    <a:pt x="21950" y="28828"/>
                    <a:pt x="23526" y="29842"/>
                    <a:pt x="25142" y="30768"/>
                  </a:cubicBezTo>
                  <a:cubicBezTo>
                    <a:pt x="25223" y="30814"/>
                    <a:pt x="25302" y="30834"/>
                    <a:pt x="25376" y="30834"/>
                  </a:cubicBezTo>
                  <a:cubicBezTo>
                    <a:pt x="25443" y="30834"/>
                    <a:pt x="25506" y="30818"/>
                    <a:pt x="25564" y="30789"/>
                  </a:cubicBezTo>
                  <a:cubicBezTo>
                    <a:pt x="25595" y="30797"/>
                    <a:pt x="25627" y="30802"/>
                    <a:pt x="25660" y="30802"/>
                  </a:cubicBezTo>
                  <a:cubicBezTo>
                    <a:pt x="25766" y="30802"/>
                    <a:pt x="25875" y="30756"/>
                    <a:pt x="25968" y="30644"/>
                  </a:cubicBezTo>
                  <a:cubicBezTo>
                    <a:pt x="28085" y="28109"/>
                    <a:pt x="29236" y="24856"/>
                    <a:pt x="29210" y="21553"/>
                  </a:cubicBezTo>
                  <a:cubicBezTo>
                    <a:pt x="29202" y="20627"/>
                    <a:pt x="29112" y="19599"/>
                    <a:pt x="28890" y="18601"/>
                  </a:cubicBezTo>
                  <a:cubicBezTo>
                    <a:pt x="28891" y="18598"/>
                    <a:pt x="28894" y="18596"/>
                    <a:pt x="28895" y="18593"/>
                  </a:cubicBezTo>
                  <a:cubicBezTo>
                    <a:pt x="29363" y="18531"/>
                    <a:pt x="29830" y="18503"/>
                    <a:pt x="30296" y="18503"/>
                  </a:cubicBezTo>
                  <a:cubicBezTo>
                    <a:pt x="32737" y="18503"/>
                    <a:pt x="35147" y="19266"/>
                    <a:pt x="37532" y="19824"/>
                  </a:cubicBezTo>
                  <a:cubicBezTo>
                    <a:pt x="37832" y="19893"/>
                    <a:pt x="38131" y="19938"/>
                    <a:pt x="38426" y="19938"/>
                  </a:cubicBezTo>
                  <a:cubicBezTo>
                    <a:pt x="38798" y="19938"/>
                    <a:pt x="39163" y="19867"/>
                    <a:pt x="39517" y="19685"/>
                  </a:cubicBezTo>
                  <a:cubicBezTo>
                    <a:pt x="40058" y="19403"/>
                    <a:pt x="40467" y="18908"/>
                    <a:pt x="40788" y="18401"/>
                  </a:cubicBezTo>
                  <a:cubicBezTo>
                    <a:pt x="41618" y="17087"/>
                    <a:pt x="42182" y="15550"/>
                    <a:pt x="42786" y="14122"/>
                  </a:cubicBezTo>
                  <a:cubicBezTo>
                    <a:pt x="43517" y="12396"/>
                    <a:pt x="44193" y="10648"/>
                    <a:pt x="44815" y="8879"/>
                  </a:cubicBezTo>
                  <a:cubicBezTo>
                    <a:pt x="44907" y="8617"/>
                    <a:pt x="44673" y="8282"/>
                    <a:pt x="44394" y="8282"/>
                  </a:cubicBezTo>
                  <a:cubicBezTo>
                    <a:pt x="44383" y="8282"/>
                    <a:pt x="44372" y="8283"/>
                    <a:pt x="44361" y="8284"/>
                  </a:cubicBezTo>
                  <a:cubicBezTo>
                    <a:pt x="40195" y="8662"/>
                    <a:pt x="36190" y="10276"/>
                    <a:pt x="32904" y="12844"/>
                  </a:cubicBezTo>
                  <a:cubicBezTo>
                    <a:pt x="33136" y="11989"/>
                    <a:pt x="33250" y="11097"/>
                    <a:pt x="33295" y="10206"/>
                  </a:cubicBezTo>
                  <a:cubicBezTo>
                    <a:pt x="33394" y="8233"/>
                    <a:pt x="33219" y="6244"/>
                    <a:pt x="33128" y="4274"/>
                  </a:cubicBezTo>
                  <a:cubicBezTo>
                    <a:pt x="33116" y="4023"/>
                    <a:pt x="32891" y="3794"/>
                    <a:pt x="32648" y="3794"/>
                  </a:cubicBezTo>
                  <a:cubicBezTo>
                    <a:pt x="32572" y="3794"/>
                    <a:pt x="32494" y="3816"/>
                    <a:pt x="32420" y="3868"/>
                  </a:cubicBezTo>
                  <a:cubicBezTo>
                    <a:pt x="30398" y="5272"/>
                    <a:pt x="28252" y="6628"/>
                    <a:pt x="26713" y="8589"/>
                  </a:cubicBezTo>
                  <a:cubicBezTo>
                    <a:pt x="25531" y="10094"/>
                    <a:pt x="24748" y="11945"/>
                    <a:pt x="24805" y="13851"/>
                  </a:cubicBezTo>
                  <a:cubicBezTo>
                    <a:pt x="24461" y="13789"/>
                    <a:pt x="24114" y="13759"/>
                    <a:pt x="23766" y="13759"/>
                  </a:cubicBezTo>
                  <a:cubicBezTo>
                    <a:pt x="23155" y="13759"/>
                    <a:pt x="22544" y="13851"/>
                    <a:pt x="21954" y="14021"/>
                  </a:cubicBezTo>
                  <a:cubicBezTo>
                    <a:pt x="21752" y="12073"/>
                    <a:pt x="21550" y="10126"/>
                    <a:pt x="21348" y="8179"/>
                  </a:cubicBezTo>
                  <a:cubicBezTo>
                    <a:pt x="21251" y="7238"/>
                    <a:pt x="21123" y="6287"/>
                    <a:pt x="21027" y="5334"/>
                  </a:cubicBezTo>
                  <a:cubicBezTo>
                    <a:pt x="21149" y="5263"/>
                    <a:pt x="21235" y="5133"/>
                    <a:pt x="21225" y="4944"/>
                  </a:cubicBezTo>
                  <a:cubicBezTo>
                    <a:pt x="21155" y="3401"/>
                    <a:pt x="20998" y="1862"/>
                    <a:pt x="20753" y="335"/>
                  </a:cubicBezTo>
                  <a:cubicBezTo>
                    <a:pt x="20714" y="97"/>
                    <a:pt x="20474" y="1"/>
                    <a:pt x="202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2"/>
            <p:cNvSpPr/>
            <p:nvPr/>
          </p:nvSpPr>
          <p:spPr>
            <a:xfrm>
              <a:off x="412067" y="754195"/>
              <a:ext cx="128255" cy="149781"/>
            </a:xfrm>
            <a:custGeom>
              <a:avLst/>
              <a:gdLst/>
              <a:ahLst/>
              <a:cxnLst/>
              <a:rect l="l" t="t" r="r" b="b"/>
              <a:pathLst>
                <a:path w="7688" h="8977" extrusionOk="0">
                  <a:moveTo>
                    <a:pt x="584" y="0"/>
                  </a:moveTo>
                  <a:cubicBezTo>
                    <a:pt x="143" y="0"/>
                    <a:pt x="0" y="749"/>
                    <a:pt x="502" y="942"/>
                  </a:cubicBezTo>
                  <a:cubicBezTo>
                    <a:pt x="2049" y="1539"/>
                    <a:pt x="3500" y="2344"/>
                    <a:pt x="4840" y="3322"/>
                  </a:cubicBezTo>
                  <a:cubicBezTo>
                    <a:pt x="4871" y="3345"/>
                    <a:pt x="4906" y="3365"/>
                    <a:pt x="4941" y="3379"/>
                  </a:cubicBezTo>
                  <a:cubicBezTo>
                    <a:pt x="4878" y="5343"/>
                    <a:pt x="5530" y="7256"/>
                    <a:pt x="6744" y="8812"/>
                  </a:cubicBezTo>
                  <a:cubicBezTo>
                    <a:pt x="6834" y="8928"/>
                    <a:pt x="6941" y="8977"/>
                    <a:pt x="7046" y="8977"/>
                  </a:cubicBezTo>
                  <a:cubicBezTo>
                    <a:pt x="7376" y="8977"/>
                    <a:pt x="7688" y="8505"/>
                    <a:pt x="7409" y="8147"/>
                  </a:cubicBezTo>
                  <a:cubicBezTo>
                    <a:pt x="6220" y="6621"/>
                    <a:pt x="5714" y="4675"/>
                    <a:pt x="5925" y="2761"/>
                  </a:cubicBezTo>
                  <a:cubicBezTo>
                    <a:pt x="5958" y="2461"/>
                    <a:pt x="5740" y="2312"/>
                    <a:pt x="5505" y="2312"/>
                  </a:cubicBezTo>
                  <a:cubicBezTo>
                    <a:pt x="5393" y="2312"/>
                    <a:pt x="5276" y="2346"/>
                    <a:pt x="5182" y="2415"/>
                  </a:cubicBezTo>
                  <a:cubicBezTo>
                    <a:pt x="3810" y="1431"/>
                    <a:pt x="2327" y="641"/>
                    <a:pt x="752" y="34"/>
                  </a:cubicBezTo>
                  <a:cubicBezTo>
                    <a:pt x="692" y="11"/>
                    <a:pt x="636" y="0"/>
                    <a:pt x="584" y="0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2"/>
            <p:cNvSpPr/>
            <p:nvPr/>
          </p:nvSpPr>
          <p:spPr>
            <a:xfrm>
              <a:off x="578576" y="754212"/>
              <a:ext cx="92087" cy="231604"/>
            </a:xfrm>
            <a:custGeom>
              <a:avLst/>
              <a:gdLst/>
              <a:ahLst/>
              <a:cxnLst/>
              <a:rect l="l" t="t" r="r" b="b"/>
              <a:pathLst>
                <a:path w="5520" h="13881" extrusionOk="0">
                  <a:moveTo>
                    <a:pt x="571" y="0"/>
                  </a:moveTo>
                  <a:cubicBezTo>
                    <a:pt x="285" y="0"/>
                    <a:pt x="1" y="227"/>
                    <a:pt x="118" y="576"/>
                  </a:cubicBezTo>
                  <a:cubicBezTo>
                    <a:pt x="1576" y="4903"/>
                    <a:pt x="3036" y="9230"/>
                    <a:pt x="4494" y="13555"/>
                  </a:cubicBezTo>
                  <a:cubicBezTo>
                    <a:pt x="4571" y="13782"/>
                    <a:pt x="4760" y="13880"/>
                    <a:pt x="4949" y="13880"/>
                  </a:cubicBezTo>
                  <a:cubicBezTo>
                    <a:pt x="5235" y="13880"/>
                    <a:pt x="5519" y="13654"/>
                    <a:pt x="5402" y="13307"/>
                  </a:cubicBezTo>
                  <a:lnTo>
                    <a:pt x="1026" y="325"/>
                  </a:lnTo>
                  <a:cubicBezTo>
                    <a:pt x="949" y="99"/>
                    <a:pt x="760" y="0"/>
                    <a:pt x="571" y="0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2"/>
            <p:cNvSpPr/>
            <p:nvPr/>
          </p:nvSpPr>
          <p:spPr>
            <a:xfrm>
              <a:off x="649884" y="622436"/>
              <a:ext cx="156899" cy="262322"/>
            </a:xfrm>
            <a:custGeom>
              <a:avLst/>
              <a:gdLst/>
              <a:ahLst/>
              <a:cxnLst/>
              <a:rect l="l" t="t" r="r" b="b"/>
              <a:pathLst>
                <a:path w="9405" h="15722" extrusionOk="0">
                  <a:moveTo>
                    <a:pt x="5487" y="1"/>
                  </a:moveTo>
                  <a:cubicBezTo>
                    <a:pt x="5348" y="1"/>
                    <a:pt x="5215" y="73"/>
                    <a:pt x="5137" y="246"/>
                  </a:cubicBezTo>
                  <a:cubicBezTo>
                    <a:pt x="4010" y="2750"/>
                    <a:pt x="2955" y="5286"/>
                    <a:pt x="1973" y="7853"/>
                  </a:cubicBezTo>
                  <a:lnTo>
                    <a:pt x="974" y="6739"/>
                  </a:lnTo>
                  <a:cubicBezTo>
                    <a:pt x="879" y="6632"/>
                    <a:pt x="769" y="6588"/>
                    <a:pt x="662" y="6588"/>
                  </a:cubicBezTo>
                  <a:cubicBezTo>
                    <a:pt x="315" y="6588"/>
                    <a:pt x="0" y="7059"/>
                    <a:pt x="309" y="7404"/>
                  </a:cubicBezTo>
                  <a:cubicBezTo>
                    <a:pt x="696" y="7837"/>
                    <a:pt x="1084" y="8270"/>
                    <a:pt x="1473" y="8702"/>
                  </a:cubicBezTo>
                  <a:cubicBezTo>
                    <a:pt x="1490" y="8722"/>
                    <a:pt x="1510" y="8741"/>
                    <a:pt x="1531" y="8757"/>
                  </a:cubicBezTo>
                  <a:cubicBezTo>
                    <a:pt x="2937" y="10540"/>
                    <a:pt x="3408" y="12950"/>
                    <a:pt x="2819" y="15139"/>
                  </a:cubicBezTo>
                  <a:cubicBezTo>
                    <a:pt x="2724" y="15491"/>
                    <a:pt x="3016" y="15722"/>
                    <a:pt x="3297" y="15722"/>
                  </a:cubicBezTo>
                  <a:cubicBezTo>
                    <a:pt x="3483" y="15722"/>
                    <a:pt x="3664" y="15621"/>
                    <a:pt x="3727" y="15389"/>
                  </a:cubicBezTo>
                  <a:cubicBezTo>
                    <a:pt x="4199" y="13636"/>
                    <a:pt x="4063" y="11796"/>
                    <a:pt x="3396" y="10151"/>
                  </a:cubicBezTo>
                  <a:lnTo>
                    <a:pt x="3396" y="10151"/>
                  </a:lnTo>
                  <a:cubicBezTo>
                    <a:pt x="3425" y="10157"/>
                    <a:pt x="3454" y="10160"/>
                    <a:pt x="3483" y="10160"/>
                  </a:cubicBezTo>
                  <a:cubicBezTo>
                    <a:pt x="3625" y="10160"/>
                    <a:pt x="3763" y="10091"/>
                    <a:pt x="3851" y="9925"/>
                  </a:cubicBezTo>
                  <a:cubicBezTo>
                    <a:pt x="4972" y="7809"/>
                    <a:pt x="6748" y="6149"/>
                    <a:pt x="8926" y="5161"/>
                  </a:cubicBezTo>
                  <a:cubicBezTo>
                    <a:pt x="9404" y="4943"/>
                    <a:pt x="9106" y="4301"/>
                    <a:pt x="8659" y="4301"/>
                  </a:cubicBezTo>
                  <a:cubicBezTo>
                    <a:pt x="8592" y="4301"/>
                    <a:pt x="8522" y="4315"/>
                    <a:pt x="8451" y="4348"/>
                  </a:cubicBezTo>
                  <a:cubicBezTo>
                    <a:pt x="6152" y="5390"/>
                    <a:pt x="4244" y="7191"/>
                    <a:pt x="3056" y="9417"/>
                  </a:cubicBezTo>
                  <a:cubicBezTo>
                    <a:pt x="2909" y="9136"/>
                    <a:pt x="2747" y="8864"/>
                    <a:pt x="2570" y="8602"/>
                  </a:cubicBezTo>
                  <a:cubicBezTo>
                    <a:pt x="2671" y="8546"/>
                    <a:pt x="2746" y="8456"/>
                    <a:pt x="2786" y="8349"/>
                  </a:cubicBezTo>
                  <a:cubicBezTo>
                    <a:pt x="3765" y="5775"/>
                    <a:pt x="4821" y="3232"/>
                    <a:pt x="5950" y="721"/>
                  </a:cubicBezTo>
                  <a:cubicBezTo>
                    <a:pt x="6119" y="345"/>
                    <a:pt x="5790" y="1"/>
                    <a:pt x="5487" y="1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2"/>
            <p:cNvSpPr/>
            <p:nvPr/>
          </p:nvSpPr>
          <p:spPr>
            <a:xfrm>
              <a:off x="806800" y="668219"/>
              <a:ext cx="126186" cy="132879"/>
            </a:xfrm>
            <a:custGeom>
              <a:avLst/>
              <a:gdLst/>
              <a:ahLst/>
              <a:cxnLst/>
              <a:rect l="l" t="t" r="r" b="b"/>
              <a:pathLst>
                <a:path w="7564" h="7964" extrusionOk="0">
                  <a:moveTo>
                    <a:pt x="6911" y="0"/>
                  </a:moveTo>
                  <a:cubicBezTo>
                    <a:pt x="6805" y="0"/>
                    <a:pt x="6697" y="47"/>
                    <a:pt x="6604" y="157"/>
                  </a:cubicBezTo>
                  <a:cubicBezTo>
                    <a:pt x="4591" y="2562"/>
                    <a:pt x="2497" y="4895"/>
                    <a:pt x="324" y="7156"/>
                  </a:cubicBezTo>
                  <a:cubicBezTo>
                    <a:pt x="0" y="7492"/>
                    <a:pt x="320" y="7964"/>
                    <a:pt x="675" y="7964"/>
                  </a:cubicBezTo>
                  <a:cubicBezTo>
                    <a:pt x="782" y="7964"/>
                    <a:pt x="892" y="7921"/>
                    <a:pt x="988" y="7820"/>
                  </a:cubicBezTo>
                  <a:cubicBezTo>
                    <a:pt x="3162" y="5560"/>
                    <a:pt x="5256" y="3227"/>
                    <a:pt x="7270" y="823"/>
                  </a:cubicBezTo>
                  <a:cubicBezTo>
                    <a:pt x="7564" y="472"/>
                    <a:pt x="7250" y="0"/>
                    <a:pt x="6911" y="0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2"/>
            <p:cNvSpPr/>
            <p:nvPr/>
          </p:nvSpPr>
          <p:spPr>
            <a:xfrm>
              <a:off x="245324" y="782142"/>
              <a:ext cx="203009" cy="85728"/>
            </a:xfrm>
            <a:custGeom>
              <a:avLst/>
              <a:gdLst/>
              <a:ahLst/>
              <a:cxnLst/>
              <a:rect l="l" t="t" r="r" b="b"/>
              <a:pathLst>
                <a:path w="12169" h="5138" extrusionOk="0">
                  <a:moveTo>
                    <a:pt x="637" y="0"/>
                  </a:moveTo>
                  <a:cubicBezTo>
                    <a:pt x="161" y="0"/>
                    <a:pt x="0" y="771"/>
                    <a:pt x="531" y="930"/>
                  </a:cubicBezTo>
                  <a:cubicBezTo>
                    <a:pt x="4199" y="2031"/>
                    <a:pt x="7774" y="3420"/>
                    <a:pt x="11222" y="5086"/>
                  </a:cubicBezTo>
                  <a:cubicBezTo>
                    <a:pt x="11296" y="5122"/>
                    <a:pt x="11369" y="5138"/>
                    <a:pt x="11438" y="5138"/>
                  </a:cubicBezTo>
                  <a:cubicBezTo>
                    <a:pt x="11876" y="5138"/>
                    <a:pt x="12168" y="4501"/>
                    <a:pt x="11697" y="4274"/>
                  </a:cubicBezTo>
                  <a:cubicBezTo>
                    <a:pt x="8176" y="2570"/>
                    <a:pt x="4525" y="1148"/>
                    <a:pt x="781" y="22"/>
                  </a:cubicBezTo>
                  <a:cubicBezTo>
                    <a:pt x="730" y="7"/>
                    <a:pt x="682" y="0"/>
                    <a:pt x="637" y="0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2"/>
            <p:cNvSpPr/>
            <p:nvPr/>
          </p:nvSpPr>
          <p:spPr>
            <a:xfrm>
              <a:off x="441181" y="697017"/>
              <a:ext cx="77857" cy="61735"/>
            </a:xfrm>
            <a:custGeom>
              <a:avLst/>
              <a:gdLst/>
              <a:ahLst/>
              <a:cxnLst/>
              <a:rect l="l" t="t" r="r" b="b"/>
              <a:pathLst>
                <a:path w="4667" h="3700" extrusionOk="0">
                  <a:moveTo>
                    <a:pt x="717" y="0"/>
                  </a:moveTo>
                  <a:cubicBezTo>
                    <a:pt x="335" y="0"/>
                    <a:pt x="1" y="476"/>
                    <a:pt x="363" y="785"/>
                  </a:cubicBezTo>
                  <a:lnTo>
                    <a:pt x="3640" y="3580"/>
                  </a:lnTo>
                  <a:cubicBezTo>
                    <a:pt x="3738" y="3664"/>
                    <a:pt x="3846" y="3700"/>
                    <a:pt x="3950" y="3700"/>
                  </a:cubicBezTo>
                  <a:cubicBezTo>
                    <a:pt x="4332" y="3700"/>
                    <a:pt x="4667" y="3224"/>
                    <a:pt x="4304" y="2916"/>
                  </a:cubicBezTo>
                  <a:lnTo>
                    <a:pt x="1028" y="120"/>
                  </a:lnTo>
                  <a:cubicBezTo>
                    <a:pt x="929" y="36"/>
                    <a:pt x="821" y="0"/>
                    <a:pt x="717" y="0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2"/>
            <p:cNvSpPr/>
            <p:nvPr/>
          </p:nvSpPr>
          <p:spPr>
            <a:xfrm>
              <a:off x="559122" y="505243"/>
              <a:ext cx="45793" cy="223162"/>
            </a:xfrm>
            <a:custGeom>
              <a:avLst/>
              <a:gdLst/>
              <a:ahLst/>
              <a:cxnLst/>
              <a:rect l="l" t="t" r="r" b="b"/>
              <a:pathLst>
                <a:path w="2745" h="13375" extrusionOk="0">
                  <a:moveTo>
                    <a:pt x="579" y="0"/>
                  </a:moveTo>
                  <a:cubicBezTo>
                    <a:pt x="305" y="0"/>
                    <a:pt x="0" y="234"/>
                    <a:pt x="57" y="591"/>
                  </a:cubicBezTo>
                  <a:cubicBezTo>
                    <a:pt x="714" y="4691"/>
                    <a:pt x="1284" y="8802"/>
                    <a:pt x="1768" y="12926"/>
                  </a:cubicBezTo>
                  <a:cubicBezTo>
                    <a:pt x="1804" y="13224"/>
                    <a:pt x="2058" y="13375"/>
                    <a:pt x="2294" y="13375"/>
                  </a:cubicBezTo>
                  <a:cubicBezTo>
                    <a:pt x="2529" y="13375"/>
                    <a:pt x="2745" y="13226"/>
                    <a:pt x="2709" y="12926"/>
                  </a:cubicBezTo>
                  <a:cubicBezTo>
                    <a:pt x="2216" y="8720"/>
                    <a:pt x="1635" y="4524"/>
                    <a:pt x="965" y="341"/>
                  </a:cubicBezTo>
                  <a:cubicBezTo>
                    <a:pt x="927" y="103"/>
                    <a:pt x="760" y="0"/>
                    <a:pt x="579" y="0"/>
                  </a:cubicBezTo>
                  <a:close/>
                </a:path>
              </a:pathLst>
            </a:custGeom>
            <a:solidFill>
              <a:srgbClr val="439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2"/>
            <p:cNvSpPr/>
            <p:nvPr/>
          </p:nvSpPr>
          <p:spPr>
            <a:xfrm>
              <a:off x="490666" y="1007236"/>
              <a:ext cx="15948" cy="37825"/>
            </a:xfrm>
            <a:custGeom>
              <a:avLst/>
              <a:gdLst/>
              <a:ahLst/>
              <a:cxnLst/>
              <a:rect l="l" t="t" r="r" b="b"/>
              <a:pathLst>
                <a:path w="956" h="2267" extrusionOk="0">
                  <a:moveTo>
                    <a:pt x="595" y="0"/>
                  </a:moveTo>
                  <a:cubicBezTo>
                    <a:pt x="258" y="0"/>
                    <a:pt x="0" y="2081"/>
                    <a:pt x="0" y="2081"/>
                  </a:cubicBezTo>
                  <a:lnTo>
                    <a:pt x="421" y="2266"/>
                  </a:lnTo>
                  <a:cubicBezTo>
                    <a:pt x="421" y="2266"/>
                    <a:pt x="956" y="73"/>
                    <a:pt x="612" y="2"/>
                  </a:cubicBezTo>
                  <a:cubicBezTo>
                    <a:pt x="606" y="1"/>
                    <a:pt x="600" y="0"/>
                    <a:pt x="595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2"/>
            <p:cNvSpPr/>
            <p:nvPr/>
          </p:nvSpPr>
          <p:spPr>
            <a:xfrm>
              <a:off x="463104" y="1008086"/>
              <a:ext cx="18901" cy="35773"/>
            </a:xfrm>
            <a:custGeom>
              <a:avLst/>
              <a:gdLst/>
              <a:ahLst/>
              <a:cxnLst/>
              <a:rect l="l" t="t" r="r" b="b"/>
              <a:pathLst>
                <a:path w="1133" h="2144" extrusionOk="0">
                  <a:moveTo>
                    <a:pt x="362" y="0"/>
                  </a:moveTo>
                  <a:cubicBezTo>
                    <a:pt x="356" y="0"/>
                    <a:pt x="350" y="1"/>
                    <a:pt x="343" y="3"/>
                  </a:cubicBezTo>
                  <a:cubicBezTo>
                    <a:pt x="1" y="85"/>
                    <a:pt x="672" y="2144"/>
                    <a:pt x="672" y="2144"/>
                  </a:cubicBezTo>
                  <a:lnTo>
                    <a:pt x="1132" y="2133"/>
                  </a:lnTo>
                  <a:cubicBezTo>
                    <a:pt x="1132" y="2133"/>
                    <a:pt x="701" y="0"/>
                    <a:pt x="36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2"/>
            <p:cNvSpPr/>
            <p:nvPr/>
          </p:nvSpPr>
          <p:spPr>
            <a:xfrm>
              <a:off x="432839" y="1019015"/>
              <a:ext cx="29728" cy="31718"/>
            </a:xfrm>
            <a:custGeom>
              <a:avLst/>
              <a:gdLst/>
              <a:ahLst/>
              <a:cxnLst/>
              <a:rect l="l" t="t" r="r" b="b"/>
              <a:pathLst>
                <a:path w="1782" h="1901" extrusionOk="0">
                  <a:moveTo>
                    <a:pt x="341" y="0"/>
                  </a:moveTo>
                  <a:cubicBezTo>
                    <a:pt x="322" y="0"/>
                    <a:pt x="306" y="5"/>
                    <a:pt x="292" y="15"/>
                  </a:cubicBezTo>
                  <a:cubicBezTo>
                    <a:pt x="1" y="210"/>
                    <a:pt x="1356" y="1900"/>
                    <a:pt x="1356" y="1900"/>
                  </a:cubicBezTo>
                  <a:lnTo>
                    <a:pt x="1782" y="1728"/>
                  </a:lnTo>
                  <a:cubicBezTo>
                    <a:pt x="1782" y="1728"/>
                    <a:pt x="698" y="0"/>
                    <a:pt x="341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2"/>
            <p:cNvSpPr/>
            <p:nvPr/>
          </p:nvSpPr>
          <p:spPr>
            <a:xfrm>
              <a:off x="870650" y="912717"/>
              <a:ext cx="20886" cy="41813"/>
            </a:xfrm>
            <a:custGeom>
              <a:avLst/>
              <a:gdLst/>
              <a:ahLst/>
              <a:cxnLst/>
              <a:rect l="l" t="t" r="r" b="b"/>
              <a:pathLst>
                <a:path w="1252" h="2506" extrusionOk="0">
                  <a:moveTo>
                    <a:pt x="848" y="1"/>
                  </a:moveTo>
                  <a:cubicBezTo>
                    <a:pt x="476" y="1"/>
                    <a:pt x="1" y="2261"/>
                    <a:pt x="1" y="2261"/>
                  </a:cubicBezTo>
                  <a:lnTo>
                    <a:pt x="452" y="2506"/>
                  </a:lnTo>
                  <a:cubicBezTo>
                    <a:pt x="452" y="2506"/>
                    <a:pt x="1251" y="116"/>
                    <a:pt x="874" y="5"/>
                  </a:cubicBezTo>
                  <a:cubicBezTo>
                    <a:pt x="866" y="2"/>
                    <a:pt x="857" y="1"/>
                    <a:pt x="84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2"/>
            <p:cNvSpPr/>
            <p:nvPr/>
          </p:nvSpPr>
          <p:spPr>
            <a:xfrm>
              <a:off x="845390" y="905175"/>
              <a:ext cx="13096" cy="42213"/>
            </a:xfrm>
            <a:custGeom>
              <a:avLst/>
              <a:gdLst/>
              <a:ahLst/>
              <a:cxnLst/>
              <a:rect l="l" t="t" r="r" b="b"/>
              <a:pathLst>
                <a:path w="785" h="2530" extrusionOk="0">
                  <a:moveTo>
                    <a:pt x="388" y="0"/>
                  </a:moveTo>
                  <a:cubicBezTo>
                    <a:pt x="0" y="0"/>
                    <a:pt x="98" y="2401"/>
                    <a:pt x="98" y="2401"/>
                  </a:cubicBezTo>
                  <a:lnTo>
                    <a:pt x="595" y="2529"/>
                  </a:lnTo>
                  <a:cubicBezTo>
                    <a:pt x="595" y="2529"/>
                    <a:pt x="784" y="16"/>
                    <a:pt x="391" y="0"/>
                  </a:cubicBezTo>
                  <a:cubicBezTo>
                    <a:pt x="390" y="0"/>
                    <a:pt x="389" y="0"/>
                    <a:pt x="388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2"/>
            <p:cNvSpPr/>
            <p:nvPr/>
          </p:nvSpPr>
          <p:spPr>
            <a:xfrm>
              <a:off x="808869" y="907611"/>
              <a:ext cx="24323" cy="39310"/>
            </a:xfrm>
            <a:custGeom>
              <a:avLst/>
              <a:gdLst/>
              <a:ahLst/>
              <a:cxnLst/>
              <a:rect l="l" t="t" r="r" b="b"/>
              <a:pathLst>
                <a:path w="1458" h="2356" extrusionOk="0">
                  <a:moveTo>
                    <a:pt x="402" y="1"/>
                  </a:moveTo>
                  <a:cubicBezTo>
                    <a:pt x="392" y="1"/>
                    <a:pt x="383" y="2"/>
                    <a:pt x="373" y="5"/>
                  </a:cubicBezTo>
                  <a:cubicBezTo>
                    <a:pt x="0" y="128"/>
                    <a:pt x="946" y="2355"/>
                    <a:pt x="946" y="2355"/>
                  </a:cubicBezTo>
                  <a:lnTo>
                    <a:pt x="1457" y="2298"/>
                  </a:lnTo>
                  <a:cubicBezTo>
                    <a:pt x="1457" y="2298"/>
                    <a:pt x="782" y="1"/>
                    <a:pt x="40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2"/>
            <p:cNvSpPr/>
            <p:nvPr/>
          </p:nvSpPr>
          <p:spPr>
            <a:xfrm>
              <a:off x="419191" y="1038920"/>
              <a:ext cx="123934" cy="112023"/>
            </a:xfrm>
            <a:custGeom>
              <a:avLst/>
              <a:gdLst/>
              <a:ahLst/>
              <a:cxnLst/>
              <a:rect l="l" t="t" r="r" b="b"/>
              <a:pathLst>
                <a:path w="7429" h="6714" extrusionOk="0">
                  <a:moveTo>
                    <a:pt x="3600" y="1"/>
                  </a:moveTo>
                  <a:cubicBezTo>
                    <a:pt x="2749" y="1"/>
                    <a:pt x="1908" y="322"/>
                    <a:pt x="1276" y="967"/>
                  </a:cubicBezTo>
                  <a:cubicBezTo>
                    <a:pt x="1" y="2267"/>
                    <a:pt x="58" y="4394"/>
                    <a:pt x="1405" y="5713"/>
                  </a:cubicBezTo>
                  <a:cubicBezTo>
                    <a:pt x="2084" y="6380"/>
                    <a:pt x="2963" y="6714"/>
                    <a:pt x="3830" y="6714"/>
                  </a:cubicBezTo>
                  <a:cubicBezTo>
                    <a:pt x="4681" y="6714"/>
                    <a:pt x="5521" y="6393"/>
                    <a:pt x="6153" y="5749"/>
                  </a:cubicBezTo>
                  <a:cubicBezTo>
                    <a:pt x="7428" y="4448"/>
                    <a:pt x="7371" y="2323"/>
                    <a:pt x="6024" y="1001"/>
                  </a:cubicBezTo>
                  <a:cubicBezTo>
                    <a:pt x="5345" y="334"/>
                    <a:pt x="4467" y="1"/>
                    <a:pt x="3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2"/>
            <p:cNvSpPr/>
            <p:nvPr/>
          </p:nvSpPr>
          <p:spPr>
            <a:xfrm>
              <a:off x="452960" y="1056606"/>
              <a:ext cx="79742" cy="72096"/>
            </a:xfrm>
            <a:custGeom>
              <a:avLst/>
              <a:gdLst/>
              <a:ahLst/>
              <a:cxnLst/>
              <a:rect l="l" t="t" r="r" b="b"/>
              <a:pathLst>
                <a:path w="4780" h="4321" extrusionOk="0">
                  <a:moveTo>
                    <a:pt x="2315" y="1"/>
                  </a:moveTo>
                  <a:cubicBezTo>
                    <a:pt x="1768" y="1"/>
                    <a:pt x="1228" y="208"/>
                    <a:pt x="822" y="622"/>
                  </a:cubicBezTo>
                  <a:cubicBezTo>
                    <a:pt x="0" y="1460"/>
                    <a:pt x="38" y="2827"/>
                    <a:pt x="904" y="3676"/>
                  </a:cubicBezTo>
                  <a:cubicBezTo>
                    <a:pt x="1341" y="4105"/>
                    <a:pt x="1907" y="4320"/>
                    <a:pt x="2465" y="4320"/>
                  </a:cubicBezTo>
                  <a:cubicBezTo>
                    <a:pt x="3013" y="4320"/>
                    <a:pt x="3553" y="4114"/>
                    <a:pt x="3959" y="3699"/>
                  </a:cubicBezTo>
                  <a:cubicBezTo>
                    <a:pt x="4780" y="2861"/>
                    <a:pt x="4744" y="1494"/>
                    <a:pt x="3876" y="645"/>
                  </a:cubicBezTo>
                  <a:cubicBezTo>
                    <a:pt x="3438" y="216"/>
                    <a:pt x="2873" y="1"/>
                    <a:pt x="231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2"/>
            <p:cNvSpPr/>
            <p:nvPr/>
          </p:nvSpPr>
          <p:spPr>
            <a:xfrm>
              <a:off x="462253" y="1076644"/>
              <a:ext cx="25708" cy="23226"/>
            </a:xfrm>
            <a:custGeom>
              <a:avLst/>
              <a:gdLst/>
              <a:ahLst/>
              <a:cxnLst/>
              <a:rect l="l" t="t" r="r" b="b"/>
              <a:pathLst>
                <a:path w="1541" h="1392" extrusionOk="0">
                  <a:moveTo>
                    <a:pt x="747" y="0"/>
                  </a:moveTo>
                  <a:cubicBezTo>
                    <a:pt x="570" y="0"/>
                    <a:pt x="396" y="67"/>
                    <a:pt x="265" y="201"/>
                  </a:cubicBezTo>
                  <a:cubicBezTo>
                    <a:pt x="0" y="469"/>
                    <a:pt x="12" y="910"/>
                    <a:pt x="291" y="1184"/>
                  </a:cubicBezTo>
                  <a:cubicBezTo>
                    <a:pt x="432" y="1322"/>
                    <a:pt x="614" y="1391"/>
                    <a:pt x="794" y="1391"/>
                  </a:cubicBezTo>
                  <a:cubicBezTo>
                    <a:pt x="971" y="1391"/>
                    <a:pt x="1145" y="1325"/>
                    <a:pt x="1276" y="1192"/>
                  </a:cubicBezTo>
                  <a:cubicBezTo>
                    <a:pt x="1540" y="922"/>
                    <a:pt x="1529" y="481"/>
                    <a:pt x="1249" y="207"/>
                  </a:cubicBezTo>
                  <a:cubicBezTo>
                    <a:pt x="1109" y="69"/>
                    <a:pt x="927" y="0"/>
                    <a:pt x="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2"/>
            <p:cNvSpPr/>
            <p:nvPr/>
          </p:nvSpPr>
          <p:spPr>
            <a:xfrm>
              <a:off x="782466" y="938645"/>
              <a:ext cx="123934" cy="112023"/>
            </a:xfrm>
            <a:custGeom>
              <a:avLst/>
              <a:gdLst/>
              <a:ahLst/>
              <a:cxnLst/>
              <a:rect l="l" t="t" r="r" b="b"/>
              <a:pathLst>
                <a:path w="7429" h="6714" extrusionOk="0">
                  <a:moveTo>
                    <a:pt x="3600" y="1"/>
                  </a:moveTo>
                  <a:cubicBezTo>
                    <a:pt x="2749" y="1"/>
                    <a:pt x="1908" y="322"/>
                    <a:pt x="1276" y="967"/>
                  </a:cubicBezTo>
                  <a:cubicBezTo>
                    <a:pt x="1" y="2267"/>
                    <a:pt x="58" y="4394"/>
                    <a:pt x="1405" y="5713"/>
                  </a:cubicBezTo>
                  <a:cubicBezTo>
                    <a:pt x="2084" y="6380"/>
                    <a:pt x="2963" y="6714"/>
                    <a:pt x="3830" y="6714"/>
                  </a:cubicBezTo>
                  <a:cubicBezTo>
                    <a:pt x="4681" y="6714"/>
                    <a:pt x="5521" y="6393"/>
                    <a:pt x="6153" y="5749"/>
                  </a:cubicBezTo>
                  <a:cubicBezTo>
                    <a:pt x="7428" y="4448"/>
                    <a:pt x="7371" y="2323"/>
                    <a:pt x="6024" y="1001"/>
                  </a:cubicBezTo>
                  <a:cubicBezTo>
                    <a:pt x="5345" y="334"/>
                    <a:pt x="4467" y="1"/>
                    <a:pt x="3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2"/>
            <p:cNvSpPr/>
            <p:nvPr/>
          </p:nvSpPr>
          <p:spPr>
            <a:xfrm>
              <a:off x="816506" y="957530"/>
              <a:ext cx="83312" cy="74248"/>
            </a:xfrm>
            <a:custGeom>
              <a:avLst/>
              <a:gdLst/>
              <a:ahLst/>
              <a:cxnLst/>
              <a:rect l="l" t="t" r="r" b="b"/>
              <a:pathLst>
                <a:path w="4994" h="4450" extrusionOk="0">
                  <a:moveTo>
                    <a:pt x="2430" y="0"/>
                  </a:moveTo>
                  <a:cubicBezTo>
                    <a:pt x="2072" y="0"/>
                    <a:pt x="1711" y="90"/>
                    <a:pt x="1381" y="279"/>
                  </a:cubicBezTo>
                  <a:cubicBezTo>
                    <a:pt x="342" y="874"/>
                    <a:pt x="1" y="2228"/>
                    <a:pt x="616" y="3302"/>
                  </a:cubicBezTo>
                  <a:cubicBezTo>
                    <a:pt x="1037" y="4036"/>
                    <a:pt x="1794" y="4450"/>
                    <a:pt x="2562" y="4450"/>
                  </a:cubicBezTo>
                  <a:cubicBezTo>
                    <a:pt x="2921" y="4450"/>
                    <a:pt x="3282" y="4360"/>
                    <a:pt x="3612" y="4170"/>
                  </a:cubicBezTo>
                  <a:cubicBezTo>
                    <a:pt x="4651" y="3575"/>
                    <a:pt x="4993" y="2221"/>
                    <a:pt x="4377" y="1147"/>
                  </a:cubicBezTo>
                  <a:cubicBezTo>
                    <a:pt x="3957" y="414"/>
                    <a:pt x="3199" y="0"/>
                    <a:pt x="2430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2"/>
            <p:cNvSpPr/>
            <p:nvPr/>
          </p:nvSpPr>
          <p:spPr>
            <a:xfrm>
              <a:off x="828519" y="978447"/>
              <a:ext cx="26842" cy="23943"/>
            </a:xfrm>
            <a:custGeom>
              <a:avLst/>
              <a:gdLst/>
              <a:ahLst/>
              <a:cxnLst/>
              <a:rect l="l" t="t" r="r" b="b"/>
              <a:pathLst>
                <a:path w="1609" h="1435" extrusionOk="0">
                  <a:moveTo>
                    <a:pt x="783" y="1"/>
                  </a:moveTo>
                  <a:cubicBezTo>
                    <a:pt x="668" y="1"/>
                    <a:pt x="552" y="30"/>
                    <a:pt x="445" y="91"/>
                  </a:cubicBezTo>
                  <a:cubicBezTo>
                    <a:pt x="111" y="283"/>
                    <a:pt x="1" y="719"/>
                    <a:pt x="199" y="1065"/>
                  </a:cubicBezTo>
                  <a:cubicBezTo>
                    <a:pt x="334" y="1301"/>
                    <a:pt x="578" y="1434"/>
                    <a:pt x="825" y="1434"/>
                  </a:cubicBezTo>
                  <a:cubicBezTo>
                    <a:pt x="941" y="1434"/>
                    <a:pt x="1057" y="1405"/>
                    <a:pt x="1164" y="1344"/>
                  </a:cubicBezTo>
                  <a:cubicBezTo>
                    <a:pt x="1499" y="1153"/>
                    <a:pt x="1608" y="717"/>
                    <a:pt x="1410" y="370"/>
                  </a:cubicBezTo>
                  <a:cubicBezTo>
                    <a:pt x="1275" y="134"/>
                    <a:pt x="1031" y="1"/>
                    <a:pt x="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7" name="Google Shape;1467;p32"/>
          <p:cNvGrpSpPr/>
          <p:nvPr/>
        </p:nvGrpSpPr>
        <p:grpSpPr>
          <a:xfrm rot="-2426271" flipH="1">
            <a:off x="7871159" y="3775307"/>
            <a:ext cx="1217894" cy="812054"/>
            <a:chOff x="2216800" y="1544750"/>
            <a:chExt cx="1123850" cy="736500"/>
          </a:xfrm>
        </p:grpSpPr>
        <p:sp>
          <p:nvSpPr>
            <p:cNvPr id="1468" name="Google Shape;1468;p32"/>
            <p:cNvSpPr/>
            <p:nvPr/>
          </p:nvSpPr>
          <p:spPr>
            <a:xfrm>
              <a:off x="2216800" y="1906450"/>
              <a:ext cx="411625" cy="174275"/>
            </a:xfrm>
            <a:custGeom>
              <a:avLst/>
              <a:gdLst/>
              <a:ahLst/>
              <a:cxnLst/>
              <a:rect l="l" t="t" r="r" b="b"/>
              <a:pathLst>
                <a:path w="16465" h="6971" extrusionOk="0">
                  <a:moveTo>
                    <a:pt x="7268" y="0"/>
                  </a:moveTo>
                  <a:cubicBezTo>
                    <a:pt x="7223" y="0"/>
                    <a:pt x="7177" y="0"/>
                    <a:pt x="7131" y="1"/>
                  </a:cubicBezTo>
                  <a:cubicBezTo>
                    <a:pt x="6863" y="3"/>
                    <a:pt x="6595" y="15"/>
                    <a:pt x="6333" y="38"/>
                  </a:cubicBezTo>
                  <a:cubicBezTo>
                    <a:pt x="6063" y="58"/>
                    <a:pt x="5795" y="87"/>
                    <a:pt x="5535" y="124"/>
                  </a:cubicBezTo>
                  <a:cubicBezTo>
                    <a:pt x="4565" y="257"/>
                    <a:pt x="3612" y="494"/>
                    <a:pt x="2693" y="832"/>
                  </a:cubicBezTo>
                  <a:cubicBezTo>
                    <a:pt x="1028" y="1443"/>
                    <a:pt x="1" y="2151"/>
                    <a:pt x="1" y="2151"/>
                  </a:cubicBezTo>
                  <a:cubicBezTo>
                    <a:pt x="1" y="2151"/>
                    <a:pt x="823" y="3142"/>
                    <a:pt x="2151" y="4197"/>
                  </a:cubicBezTo>
                  <a:cubicBezTo>
                    <a:pt x="2810" y="4723"/>
                    <a:pt x="3632" y="5314"/>
                    <a:pt x="4553" y="5795"/>
                  </a:cubicBezTo>
                  <a:cubicBezTo>
                    <a:pt x="4784" y="5916"/>
                    <a:pt x="5019" y="6032"/>
                    <a:pt x="5269" y="6141"/>
                  </a:cubicBezTo>
                  <a:cubicBezTo>
                    <a:pt x="5521" y="6251"/>
                    <a:pt x="5783" y="6350"/>
                    <a:pt x="6051" y="6442"/>
                  </a:cubicBezTo>
                  <a:cubicBezTo>
                    <a:pt x="6599" y="6632"/>
                    <a:pt x="7162" y="6775"/>
                    <a:pt x="7734" y="6869"/>
                  </a:cubicBezTo>
                  <a:cubicBezTo>
                    <a:pt x="8197" y="6940"/>
                    <a:pt x="8667" y="6970"/>
                    <a:pt x="9129" y="6970"/>
                  </a:cubicBezTo>
                  <a:cubicBezTo>
                    <a:pt x="9848" y="6970"/>
                    <a:pt x="10550" y="6897"/>
                    <a:pt x="11182" y="6783"/>
                  </a:cubicBezTo>
                  <a:lnTo>
                    <a:pt x="11307" y="6736"/>
                  </a:lnTo>
                  <a:lnTo>
                    <a:pt x="11470" y="6695"/>
                  </a:lnTo>
                  <a:cubicBezTo>
                    <a:pt x="11575" y="6665"/>
                    <a:pt x="11708" y="6640"/>
                    <a:pt x="11826" y="6611"/>
                  </a:cubicBezTo>
                  <a:cubicBezTo>
                    <a:pt x="12074" y="6554"/>
                    <a:pt x="12329" y="6493"/>
                    <a:pt x="12579" y="6427"/>
                  </a:cubicBezTo>
                  <a:cubicBezTo>
                    <a:pt x="13086" y="6294"/>
                    <a:pt x="13580" y="6129"/>
                    <a:pt x="14030" y="5938"/>
                  </a:cubicBezTo>
                  <a:cubicBezTo>
                    <a:pt x="14930" y="5566"/>
                    <a:pt x="15677" y="5054"/>
                    <a:pt x="16065" y="4576"/>
                  </a:cubicBezTo>
                  <a:cubicBezTo>
                    <a:pt x="16168" y="4463"/>
                    <a:pt x="16229" y="4345"/>
                    <a:pt x="16282" y="4248"/>
                  </a:cubicBezTo>
                  <a:cubicBezTo>
                    <a:pt x="16309" y="4199"/>
                    <a:pt x="16331" y="4154"/>
                    <a:pt x="16352" y="4113"/>
                  </a:cubicBezTo>
                  <a:cubicBezTo>
                    <a:pt x="16368" y="4066"/>
                    <a:pt x="16382" y="4025"/>
                    <a:pt x="16395" y="3987"/>
                  </a:cubicBezTo>
                  <a:cubicBezTo>
                    <a:pt x="16446" y="3837"/>
                    <a:pt x="16464" y="3757"/>
                    <a:pt x="16464" y="3757"/>
                  </a:cubicBezTo>
                  <a:lnTo>
                    <a:pt x="16260" y="3729"/>
                  </a:lnTo>
                  <a:cubicBezTo>
                    <a:pt x="16180" y="3721"/>
                    <a:pt x="16098" y="3704"/>
                    <a:pt x="16022" y="3678"/>
                  </a:cubicBezTo>
                  <a:cubicBezTo>
                    <a:pt x="15930" y="3653"/>
                    <a:pt x="15826" y="3624"/>
                    <a:pt x="15720" y="3567"/>
                  </a:cubicBezTo>
                  <a:cubicBezTo>
                    <a:pt x="15308" y="3369"/>
                    <a:pt x="14821" y="2990"/>
                    <a:pt x="14210" y="2530"/>
                  </a:cubicBezTo>
                  <a:cubicBezTo>
                    <a:pt x="13905" y="2299"/>
                    <a:pt x="13573" y="2053"/>
                    <a:pt x="13197" y="1801"/>
                  </a:cubicBezTo>
                  <a:cubicBezTo>
                    <a:pt x="13005" y="1673"/>
                    <a:pt x="12808" y="1548"/>
                    <a:pt x="12585" y="1423"/>
                  </a:cubicBezTo>
                  <a:cubicBezTo>
                    <a:pt x="12469" y="1358"/>
                    <a:pt x="12362" y="1296"/>
                    <a:pt x="12227" y="1235"/>
                  </a:cubicBezTo>
                  <a:cubicBezTo>
                    <a:pt x="12158" y="1204"/>
                    <a:pt x="12100" y="1173"/>
                    <a:pt x="12025" y="1143"/>
                  </a:cubicBezTo>
                  <a:lnTo>
                    <a:pt x="11779" y="1055"/>
                  </a:lnTo>
                  <a:cubicBezTo>
                    <a:pt x="10834" y="607"/>
                    <a:pt x="9874" y="287"/>
                    <a:pt x="8772" y="124"/>
                  </a:cubicBezTo>
                  <a:cubicBezTo>
                    <a:pt x="8275" y="41"/>
                    <a:pt x="7773" y="0"/>
                    <a:pt x="7268" y="0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2"/>
            <p:cNvSpPr/>
            <p:nvPr/>
          </p:nvSpPr>
          <p:spPr>
            <a:xfrm>
              <a:off x="2437875" y="1645775"/>
              <a:ext cx="284600" cy="232975"/>
            </a:xfrm>
            <a:custGeom>
              <a:avLst/>
              <a:gdLst/>
              <a:ahLst/>
              <a:cxnLst/>
              <a:rect l="l" t="t" r="r" b="b"/>
              <a:pathLst>
                <a:path w="11384" h="9319" extrusionOk="0">
                  <a:moveTo>
                    <a:pt x="4959" y="0"/>
                  </a:moveTo>
                  <a:cubicBezTo>
                    <a:pt x="4805" y="0"/>
                    <a:pt x="4647" y="15"/>
                    <a:pt x="4487" y="47"/>
                  </a:cubicBezTo>
                  <a:cubicBezTo>
                    <a:pt x="3147" y="307"/>
                    <a:pt x="2934" y="1522"/>
                    <a:pt x="3218" y="2619"/>
                  </a:cubicBezTo>
                  <a:cubicBezTo>
                    <a:pt x="3214" y="2619"/>
                    <a:pt x="3209" y="2619"/>
                    <a:pt x="3205" y="2619"/>
                  </a:cubicBezTo>
                  <a:cubicBezTo>
                    <a:pt x="2170" y="2619"/>
                    <a:pt x="1162" y="3081"/>
                    <a:pt x="632" y="4069"/>
                  </a:cubicBezTo>
                  <a:cubicBezTo>
                    <a:pt x="0" y="5246"/>
                    <a:pt x="907" y="6052"/>
                    <a:pt x="1952" y="6393"/>
                  </a:cubicBezTo>
                  <a:cubicBezTo>
                    <a:pt x="1786" y="6731"/>
                    <a:pt x="1688" y="7095"/>
                    <a:pt x="1735" y="7474"/>
                  </a:cubicBezTo>
                  <a:cubicBezTo>
                    <a:pt x="1852" y="8450"/>
                    <a:pt x="2711" y="8906"/>
                    <a:pt x="3568" y="9164"/>
                  </a:cubicBezTo>
                  <a:cubicBezTo>
                    <a:pt x="3917" y="9269"/>
                    <a:pt x="4257" y="9319"/>
                    <a:pt x="4580" y="9319"/>
                  </a:cubicBezTo>
                  <a:cubicBezTo>
                    <a:pt x="5623" y="9319"/>
                    <a:pt x="6504" y="8800"/>
                    <a:pt x="7024" y="7930"/>
                  </a:cubicBezTo>
                  <a:cubicBezTo>
                    <a:pt x="7233" y="8009"/>
                    <a:pt x="7454" y="8053"/>
                    <a:pt x="7676" y="8053"/>
                  </a:cubicBezTo>
                  <a:cubicBezTo>
                    <a:pt x="8072" y="8053"/>
                    <a:pt x="8473" y="7915"/>
                    <a:pt x="8824" y="7601"/>
                  </a:cubicBezTo>
                  <a:cubicBezTo>
                    <a:pt x="9278" y="7191"/>
                    <a:pt x="9489" y="6535"/>
                    <a:pt x="9438" y="5945"/>
                  </a:cubicBezTo>
                  <a:cubicBezTo>
                    <a:pt x="10154" y="5720"/>
                    <a:pt x="10727" y="5176"/>
                    <a:pt x="11013" y="4440"/>
                  </a:cubicBezTo>
                  <a:cubicBezTo>
                    <a:pt x="11384" y="3488"/>
                    <a:pt x="10766" y="2531"/>
                    <a:pt x="10029" y="1995"/>
                  </a:cubicBezTo>
                  <a:cubicBezTo>
                    <a:pt x="9504" y="1615"/>
                    <a:pt x="8817" y="1414"/>
                    <a:pt x="8142" y="1414"/>
                  </a:cubicBezTo>
                  <a:cubicBezTo>
                    <a:pt x="7831" y="1414"/>
                    <a:pt x="7522" y="1457"/>
                    <a:pt x="7233" y="1545"/>
                  </a:cubicBezTo>
                  <a:cubicBezTo>
                    <a:pt x="6822" y="653"/>
                    <a:pt x="5973" y="0"/>
                    <a:pt x="4959" y="0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2"/>
            <p:cNvSpPr/>
            <p:nvPr/>
          </p:nvSpPr>
          <p:spPr>
            <a:xfrm>
              <a:off x="2511675" y="1702325"/>
              <a:ext cx="135825" cy="116400"/>
            </a:xfrm>
            <a:custGeom>
              <a:avLst/>
              <a:gdLst/>
              <a:ahLst/>
              <a:cxnLst/>
              <a:rect l="l" t="t" r="r" b="b"/>
              <a:pathLst>
                <a:path w="5433" h="4656" extrusionOk="0">
                  <a:moveTo>
                    <a:pt x="2715" y="1"/>
                  </a:moveTo>
                  <a:cubicBezTo>
                    <a:pt x="1214" y="1"/>
                    <a:pt x="1" y="1042"/>
                    <a:pt x="1" y="2329"/>
                  </a:cubicBezTo>
                  <a:cubicBezTo>
                    <a:pt x="1" y="3616"/>
                    <a:pt x="1218" y="4655"/>
                    <a:pt x="2715" y="4655"/>
                  </a:cubicBezTo>
                  <a:cubicBezTo>
                    <a:pt x="4217" y="4655"/>
                    <a:pt x="5432" y="3616"/>
                    <a:pt x="5432" y="2329"/>
                  </a:cubicBezTo>
                  <a:cubicBezTo>
                    <a:pt x="5432" y="1042"/>
                    <a:pt x="4217" y="1"/>
                    <a:pt x="2715" y="1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2"/>
            <p:cNvSpPr/>
            <p:nvPr/>
          </p:nvSpPr>
          <p:spPr>
            <a:xfrm>
              <a:off x="2540875" y="1727800"/>
              <a:ext cx="83200" cy="72825"/>
            </a:xfrm>
            <a:custGeom>
              <a:avLst/>
              <a:gdLst/>
              <a:ahLst/>
              <a:cxnLst/>
              <a:rect l="l" t="t" r="r" b="b"/>
              <a:pathLst>
                <a:path w="3328" h="2913" extrusionOk="0">
                  <a:moveTo>
                    <a:pt x="2530" y="1"/>
                  </a:moveTo>
                  <a:cubicBezTo>
                    <a:pt x="2079" y="1"/>
                    <a:pt x="1710" y="448"/>
                    <a:pt x="1435" y="893"/>
                  </a:cubicBezTo>
                  <a:cubicBezTo>
                    <a:pt x="1212" y="807"/>
                    <a:pt x="991" y="719"/>
                    <a:pt x="770" y="625"/>
                  </a:cubicBezTo>
                  <a:cubicBezTo>
                    <a:pt x="713" y="600"/>
                    <a:pt x="658" y="589"/>
                    <a:pt x="605" y="589"/>
                  </a:cubicBezTo>
                  <a:cubicBezTo>
                    <a:pt x="243" y="589"/>
                    <a:pt x="0" y="1104"/>
                    <a:pt x="389" y="1277"/>
                  </a:cubicBezTo>
                  <a:cubicBezTo>
                    <a:pt x="612" y="1373"/>
                    <a:pt x="833" y="1466"/>
                    <a:pt x="1058" y="1556"/>
                  </a:cubicBezTo>
                  <a:cubicBezTo>
                    <a:pt x="911" y="1824"/>
                    <a:pt x="758" y="2143"/>
                    <a:pt x="752" y="2450"/>
                  </a:cubicBezTo>
                  <a:cubicBezTo>
                    <a:pt x="748" y="2685"/>
                    <a:pt x="949" y="2913"/>
                    <a:pt x="1173" y="2913"/>
                  </a:cubicBezTo>
                  <a:cubicBezTo>
                    <a:pt x="1235" y="2913"/>
                    <a:pt x="1299" y="2895"/>
                    <a:pt x="1361" y="2855"/>
                  </a:cubicBezTo>
                  <a:cubicBezTo>
                    <a:pt x="1423" y="2814"/>
                    <a:pt x="1472" y="2754"/>
                    <a:pt x="1496" y="2683"/>
                  </a:cubicBezTo>
                  <a:cubicBezTo>
                    <a:pt x="1504" y="2671"/>
                    <a:pt x="1513" y="2652"/>
                    <a:pt x="1533" y="2619"/>
                  </a:cubicBezTo>
                  <a:cubicBezTo>
                    <a:pt x="1578" y="2527"/>
                    <a:pt x="1621" y="2433"/>
                    <a:pt x="1670" y="2341"/>
                  </a:cubicBezTo>
                  <a:cubicBezTo>
                    <a:pt x="1748" y="2196"/>
                    <a:pt x="1834" y="2055"/>
                    <a:pt x="1922" y="1914"/>
                  </a:cubicBezTo>
                  <a:cubicBezTo>
                    <a:pt x="2268" y="2095"/>
                    <a:pt x="2647" y="2355"/>
                    <a:pt x="3012" y="2355"/>
                  </a:cubicBezTo>
                  <a:cubicBezTo>
                    <a:pt x="3029" y="2355"/>
                    <a:pt x="3046" y="2355"/>
                    <a:pt x="3063" y="2353"/>
                  </a:cubicBezTo>
                  <a:cubicBezTo>
                    <a:pt x="3219" y="2341"/>
                    <a:pt x="3327" y="2208"/>
                    <a:pt x="3293" y="2051"/>
                  </a:cubicBezTo>
                  <a:cubicBezTo>
                    <a:pt x="3192" y="1627"/>
                    <a:pt x="2732" y="1435"/>
                    <a:pt x="2362" y="1271"/>
                  </a:cubicBezTo>
                  <a:cubicBezTo>
                    <a:pt x="2591" y="964"/>
                    <a:pt x="2836" y="625"/>
                    <a:pt x="2842" y="279"/>
                  </a:cubicBezTo>
                  <a:cubicBezTo>
                    <a:pt x="2845" y="166"/>
                    <a:pt x="2755" y="25"/>
                    <a:pt x="2636" y="9"/>
                  </a:cubicBezTo>
                  <a:cubicBezTo>
                    <a:pt x="2600" y="3"/>
                    <a:pt x="2565" y="1"/>
                    <a:pt x="2530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2"/>
            <p:cNvSpPr/>
            <p:nvPr/>
          </p:nvSpPr>
          <p:spPr>
            <a:xfrm>
              <a:off x="2448650" y="1646525"/>
              <a:ext cx="465475" cy="465475"/>
            </a:xfrm>
            <a:custGeom>
              <a:avLst/>
              <a:gdLst/>
              <a:ahLst/>
              <a:cxnLst/>
              <a:rect l="l" t="t" r="r" b="b"/>
              <a:pathLst>
                <a:path w="18619" h="18619" extrusionOk="0">
                  <a:moveTo>
                    <a:pt x="9310" y="1"/>
                  </a:moveTo>
                  <a:cubicBezTo>
                    <a:pt x="4171" y="1"/>
                    <a:pt x="1" y="4168"/>
                    <a:pt x="1" y="9310"/>
                  </a:cubicBezTo>
                  <a:cubicBezTo>
                    <a:pt x="1" y="14451"/>
                    <a:pt x="4171" y="18619"/>
                    <a:pt x="9310" y="18619"/>
                  </a:cubicBezTo>
                  <a:cubicBezTo>
                    <a:pt x="14451" y="18619"/>
                    <a:pt x="18619" y="14451"/>
                    <a:pt x="18619" y="9310"/>
                  </a:cubicBezTo>
                  <a:cubicBezTo>
                    <a:pt x="18619" y="4168"/>
                    <a:pt x="14451" y="1"/>
                    <a:pt x="9310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2"/>
            <p:cNvSpPr/>
            <p:nvPr/>
          </p:nvSpPr>
          <p:spPr>
            <a:xfrm>
              <a:off x="2448700" y="1830000"/>
              <a:ext cx="465475" cy="282000"/>
            </a:xfrm>
            <a:custGeom>
              <a:avLst/>
              <a:gdLst/>
              <a:ahLst/>
              <a:cxnLst/>
              <a:rect l="l" t="t" r="r" b="b"/>
              <a:pathLst>
                <a:path w="18619" h="11280" extrusionOk="0">
                  <a:moveTo>
                    <a:pt x="212" y="0"/>
                  </a:moveTo>
                  <a:cubicBezTo>
                    <a:pt x="73" y="647"/>
                    <a:pt x="1" y="1310"/>
                    <a:pt x="1" y="1971"/>
                  </a:cubicBezTo>
                  <a:cubicBezTo>
                    <a:pt x="1" y="7112"/>
                    <a:pt x="4169" y="11280"/>
                    <a:pt x="9310" y="11280"/>
                  </a:cubicBezTo>
                  <a:cubicBezTo>
                    <a:pt x="14449" y="11280"/>
                    <a:pt x="18619" y="7112"/>
                    <a:pt x="18619" y="1971"/>
                  </a:cubicBezTo>
                  <a:cubicBezTo>
                    <a:pt x="18619" y="1786"/>
                    <a:pt x="18611" y="1602"/>
                    <a:pt x="18600" y="1422"/>
                  </a:cubicBezTo>
                  <a:cubicBezTo>
                    <a:pt x="17694" y="5616"/>
                    <a:pt x="13966" y="8759"/>
                    <a:pt x="9504" y="8759"/>
                  </a:cubicBezTo>
                  <a:cubicBezTo>
                    <a:pt x="4547" y="8759"/>
                    <a:pt x="496" y="4884"/>
                    <a:pt x="212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2"/>
            <p:cNvSpPr/>
            <p:nvPr/>
          </p:nvSpPr>
          <p:spPr>
            <a:xfrm>
              <a:off x="2790125" y="1544750"/>
              <a:ext cx="235200" cy="359950"/>
            </a:xfrm>
            <a:custGeom>
              <a:avLst/>
              <a:gdLst/>
              <a:ahLst/>
              <a:cxnLst/>
              <a:rect l="l" t="t" r="r" b="b"/>
              <a:pathLst>
                <a:path w="9408" h="14398" extrusionOk="0">
                  <a:moveTo>
                    <a:pt x="9178" y="0"/>
                  </a:moveTo>
                  <a:cubicBezTo>
                    <a:pt x="9178" y="0"/>
                    <a:pt x="7943" y="352"/>
                    <a:pt x="6427" y="1130"/>
                  </a:cubicBezTo>
                  <a:cubicBezTo>
                    <a:pt x="5678" y="1518"/>
                    <a:pt x="4804" y="2030"/>
                    <a:pt x="3992" y="2676"/>
                  </a:cubicBezTo>
                  <a:cubicBezTo>
                    <a:pt x="3787" y="2840"/>
                    <a:pt x="3585" y="3006"/>
                    <a:pt x="3386" y="3190"/>
                  </a:cubicBezTo>
                  <a:cubicBezTo>
                    <a:pt x="3184" y="3376"/>
                    <a:pt x="2988" y="3577"/>
                    <a:pt x="2795" y="3783"/>
                  </a:cubicBezTo>
                  <a:cubicBezTo>
                    <a:pt x="2398" y="4209"/>
                    <a:pt x="2040" y="4665"/>
                    <a:pt x="1721" y="5150"/>
                  </a:cubicBezTo>
                  <a:cubicBezTo>
                    <a:pt x="1079" y="6156"/>
                    <a:pt x="655" y="7310"/>
                    <a:pt x="404" y="8335"/>
                  </a:cubicBezTo>
                  <a:lnTo>
                    <a:pt x="395" y="8468"/>
                  </a:lnTo>
                  <a:lnTo>
                    <a:pt x="369" y="8634"/>
                  </a:lnTo>
                  <a:cubicBezTo>
                    <a:pt x="352" y="8745"/>
                    <a:pt x="322" y="8875"/>
                    <a:pt x="301" y="8996"/>
                  </a:cubicBezTo>
                  <a:cubicBezTo>
                    <a:pt x="252" y="9244"/>
                    <a:pt x="205" y="9504"/>
                    <a:pt x="164" y="9759"/>
                  </a:cubicBezTo>
                  <a:cubicBezTo>
                    <a:pt x="82" y="10277"/>
                    <a:pt x="31" y="10797"/>
                    <a:pt x="23" y="11284"/>
                  </a:cubicBezTo>
                  <a:cubicBezTo>
                    <a:pt x="0" y="12259"/>
                    <a:pt x="164" y="13149"/>
                    <a:pt x="444" y="13698"/>
                  </a:cubicBezTo>
                  <a:cubicBezTo>
                    <a:pt x="506" y="13837"/>
                    <a:pt x="588" y="13939"/>
                    <a:pt x="657" y="14029"/>
                  </a:cubicBezTo>
                  <a:cubicBezTo>
                    <a:pt x="690" y="14072"/>
                    <a:pt x="723" y="14113"/>
                    <a:pt x="751" y="14148"/>
                  </a:cubicBezTo>
                  <a:cubicBezTo>
                    <a:pt x="788" y="14181"/>
                    <a:pt x="821" y="14213"/>
                    <a:pt x="850" y="14240"/>
                  </a:cubicBezTo>
                  <a:cubicBezTo>
                    <a:pt x="966" y="14348"/>
                    <a:pt x="1034" y="14397"/>
                    <a:pt x="1034" y="14397"/>
                  </a:cubicBezTo>
                  <a:cubicBezTo>
                    <a:pt x="1034" y="14397"/>
                    <a:pt x="1070" y="14334"/>
                    <a:pt x="1140" y="14219"/>
                  </a:cubicBezTo>
                  <a:cubicBezTo>
                    <a:pt x="1183" y="14152"/>
                    <a:pt x="1232" y="14084"/>
                    <a:pt x="1285" y="14023"/>
                  </a:cubicBezTo>
                  <a:cubicBezTo>
                    <a:pt x="1347" y="13949"/>
                    <a:pt x="1414" y="13866"/>
                    <a:pt x="1508" y="13794"/>
                  </a:cubicBezTo>
                  <a:cubicBezTo>
                    <a:pt x="1856" y="13497"/>
                    <a:pt x="2400" y="13203"/>
                    <a:pt x="3071" y="12832"/>
                  </a:cubicBezTo>
                  <a:cubicBezTo>
                    <a:pt x="3403" y="12648"/>
                    <a:pt x="3765" y="12444"/>
                    <a:pt x="4148" y="12202"/>
                  </a:cubicBezTo>
                  <a:cubicBezTo>
                    <a:pt x="4340" y="12081"/>
                    <a:pt x="4536" y="11948"/>
                    <a:pt x="4741" y="11799"/>
                  </a:cubicBezTo>
                  <a:cubicBezTo>
                    <a:pt x="4845" y="11719"/>
                    <a:pt x="4943" y="11648"/>
                    <a:pt x="5056" y="11547"/>
                  </a:cubicBezTo>
                  <a:cubicBezTo>
                    <a:pt x="5111" y="11498"/>
                    <a:pt x="5162" y="11455"/>
                    <a:pt x="5222" y="11402"/>
                  </a:cubicBezTo>
                  <a:lnTo>
                    <a:pt x="5404" y="11214"/>
                  </a:lnTo>
                  <a:cubicBezTo>
                    <a:pt x="6200" y="10533"/>
                    <a:pt x="6879" y="9786"/>
                    <a:pt x="7474" y="8845"/>
                  </a:cubicBezTo>
                  <a:cubicBezTo>
                    <a:pt x="7775" y="8384"/>
                    <a:pt x="8035" y="7902"/>
                    <a:pt x="8252" y="7394"/>
                  </a:cubicBezTo>
                  <a:cubicBezTo>
                    <a:pt x="8360" y="7147"/>
                    <a:pt x="8454" y="6899"/>
                    <a:pt x="8542" y="6647"/>
                  </a:cubicBezTo>
                  <a:cubicBezTo>
                    <a:pt x="8630" y="6394"/>
                    <a:pt x="8716" y="6136"/>
                    <a:pt x="8790" y="5882"/>
                  </a:cubicBezTo>
                  <a:cubicBezTo>
                    <a:pt x="9060" y="4941"/>
                    <a:pt x="9230" y="3975"/>
                    <a:pt x="9293" y="2998"/>
                  </a:cubicBezTo>
                  <a:cubicBezTo>
                    <a:pt x="9408" y="1228"/>
                    <a:pt x="9178" y="0"/>
                    <a:pt x="9178" y="0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2"/>
            <p:cNvSpPr/>
            <p:nvPr/>
          </p:nvSpPr>
          <p:spPr>
            <a:xfrm>
              <a:off x="2854825" y="1716950"/>
              <a:ext cx="485825" cy="238925"/>
            </a:xfrm>
            <a:custGeom>
              <a:avLst/>
              <a:gdLst/>
              <a:ahLst/>
              <a:cxnLst/>
              <a:rect l="l" t="t" r="r" b="b"/>
              <a:pathLst>
                <a:path w="19433" h="9557" extrusionOk="0">
                  <a:moveTo>
                    <a:pt x="12235" y="1"/>
                  </a:moveTo>
                  <a:cubicBezTo>
                    <a:pt x="11904" y="1"/>
                    <a:pt x="11572" y="5"/>
                    <a:pt x="11233" y="27"/>
                  </a:cubicBezTo>
                  <a:cubicBezTo>
                    <a:pt x="10887" y="54"/>
                    <a:pt x="10537" y="95"/>
                    <a:pt x="10183" y="146"/>
                  </a:cubicBezTo>
                  <a:cubicBezTo>
                    <a:pt x="9459" y="253"/>
                    <a:pt x="8747" y="416"/>
                    <a:pt x="8051" y="641"/>
                  </a:cubicBezTo>
                  <a:cubicBezTo>
                    <a:pt x="6625" y="1128"/>
                    <a:pt x="5295" y="1926"/>
                    <a:pt x="4242" y="2736"/>
                  </a:cubicBezTo>
                  <a:lnTo>
                    <a:pt x="4129" y="2861"/>
                  </a:lnTo>
                  <a:lnTo>
                    <a:pt x="3972" y="3002"/>
                  </a:lnTo>
                  <a:cubicBezTo>
                    <a:pt x="3869" y="3094"/>
                    <a:pt x="3736" y="3199"/>
                    <a:pt x="3622" y="3301"/>
                  </a:cubicBezTo>
                  <a:cubicBezTo>
                    <a:pt x="3376" y="3510"/>
                    <a:pt x="3125" y="3727"/>
                    <a:pt x="2881" y="3945"/>
                  </a:cubicBezTo>
                  <a:cubicBezTo>
                    <a:pt x="2394" y="4389"/>
                    <a:pt x="1936" y="4860"/>
                    <a:pt x="1541" y="5333"/>
                  </a:cubicBezTo>
                  <a:cubicBezTo>
                    <a:pt x="751" y="6272"/>
                    <a:pt x="209" y="7276"/>
                    <a:pt x="54" y="8035"/>
                  </a:cubicBezTo>
                  <a:cubicBezTo>
                    <a:pt x="5" y="8219"/>
                    <a:pt x="3" y="8385"/>
                    <a:pt x="1" y="8526"/>
                  </a:cubicBezTo>
                  <a:lnTo>
                    <a:pt x="1" y="8719"/>
                  </a:lnTo>
                  <a:cubicBezTo>
                    <a:pt x="7" y="8780"/>
                    <a:pt x="15" y="8833"/>
                    <a:pt x="23" y="8884"/>
                  </a:cubicBezTo>
                  <a:cubicBezTo>
                    <a:pt x="56" y="9081"/>
                    <a:pt x="82" y="9181"/>
                    <a:pt x="82" y="9181"/>
                  </a:cubicBezTo>
                  <a:cubicBezTo>
                    <a:pt x="82" y="9181"/>
                    <a:pt x="168" y="9150"/>
                    <a:pt x="328" y="9095"/>
                  </a:cubicBezTo>
                  <a:cubicBezTo>
                    <a:pt x="402" y="9066"/>
                    <a:pt x="502" y="9038"/>
                    <a:pt x="625" y="9015"/>
                  </a:cubicBezTo>
                  <a:cubicBezTo>
                    <a:pt x="739" y="8993"/>
                    <a:pt x="868" y="8964"/>
                    <a:pt x="1011" y="8964"/>
                  </a:cubicBezTo>
                  <a:cubicBezTo>
                    <a:pt x="1016" y="8964"/>
                    <a:pt x="1021" y="8964"/>
                    <a:pt x="1026" y="8964"/>
                  </a:cubicBezTo>
                  <a:cubicBezTo>
                    <a:pt x="1060" y="8963"/>
                    <a:pt x="1095" y="8962"/>
                    <a:pt x="1130" y="8962"/>
                  </a:cubicBezTo>
                  <a:cubicBezTo>
                    <a:pt x="1694" y="8962"/>
                    <a:pt x="2426" y="9097"/>
                    <a:pt x="3319" y="9251"/>
                  </a:cubicBezTo>
                  <a:cubicBezTo>
                    <a:pt x="3792" y="9332"/>
                    <a:pt x="4307" y="9416"/>
                    <a:pt x="4874" y="9480"/>
                  </a:cubicBezTo>
                  <a:cubicBezTo>
                    <a:pt x="5158" y="9510"/>
                    <a:pt x="5455" y="9537"/>
                    <a:pt x="5774" y="9549"/>
                  </a:cubicBezTo>
                  <a:cubicBezTo>
                    <a:pt x="5876" y="9553"/>
                    <a:pt x="5972" y="9557"/>
                    <a:pt x="6076" y="9557"/>
                  </a:cubicBezTo>
                  <a:cubicBezTo>
                    <a:pt x="6142" y="9557"/>
                    <a:pt x="6210" y="9555"/>
                    <a:pt x="6284" y="9551"/>
                  </a:cubicBezTo>
                  <a:cubicBezTo>
                    <a:pt x="6376" y="9547"/>
                    <a:pt x="6462" y="9545"/>
                    <a:pt x="6562" y="9537"/>
                  </a:cubicBezTo>
                  <a:lnTo>
                    <a:pt x="6889" y="9496"/>
                  </a:lnTo>
                  <a:cubicBezTo>
                    <a:pt x="8207" y="9449"/>
                    <a:pt x="9465" y="9253"/>
                    <a:pt x="10793" y="8798"/>
                  </a:cubicBezTo>
                  <a:cubicBezTo>
                    <a:pt x="11449" y="8584"/>
                    <a:pt x="12088" y="8309"/>
                    <a:pt x="12700" y="7984"/>
                  </a:cubicBezTo>
                  <a:cubicBezTo>
                    <a:pt x="12998" y="7822"/>
                    <a:pt x="13291" y="7655"/>
                    <a:pt x="13571" y="7477"/>
                  </a:cubicBezTo>
                  <a:cubicBezTo>
                    <a:pt x="13858" y="7301"/>
                    <a:pt x="14144" y="7115"/>
                    <a:pt x="14416" y="6922"/>
                  </a:cubicBezTo>
                  <a:cubicBezTo>
                    <a:pt x="15509" y="6151"/>
                    <a:pt x="16423" y="5316"/>
                    <a:pt x="17182" y="4486"/>
                  </a:cubicBezTo>
                  <a:cubicBezTo>
                    <a:pt x="18692" y="2839"/>
                    <a:pt x="19433" y="1449"/>
                    <a:pt x="19433" y="1449"/>
                  </a:cubicBezTo>
                  <a:cubicBezTo>
                    <a:pt x="19433" y="1449"/>
                    <a:pt x="17939" y="821"/>
                    <a:pt x="15848" y="400"/>
                  </a:cubicBezTo>
                  <a:cubicBezTo>
                    <a:pt x="14805" y="191"/>
                    <a:pt x="13545" y="5"/>
                    <a:pt x="12235" y="1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2"/>
            <p:cNvSpPr/>
            <p:nvPr/>
          </p:nvSpPr>
          <p:spPr>
            <a:xfrm>
              <a:off x="2671400" y="1815775"/>
              <a:ext cx="465475" cy="465475"/>
            </a:xfrm>
            <a:custGeom>
              <a:avLst/>
              <a:gdLst/>
              <a:ahLst/>
              <a:cxnLst/>
              <a:rect l="l" t="t" r="r" b="b"/>
              <a:pathLst>
                <a:path w="18619" h="18619" extrusionOk="0">
                  <a:moveTo>
                    <a:pt x="9310" y="1"/>
                  </a:moveTo>
                  <a:cubicBezTo>
                    <a:pt x="4170" y="1"/>
                    <a:pt x="1" y="4168"/>
                    <a:pt x="1" y="9310"/>
                  </a:cubicBezTo>
                  <a:cubicBezTo>
                    <a:pt x="1" y="14451"/>
                    <a:pt x="4170" y="18619"/>
                    <a:pt x="9310" y="18619"/>
                  </a:cubicBezTo>
                  <a:cubicBezTo>
                    <a:pt x="14451" y="18619"/>
                    <a:pt x="18619" y="14451"/>
                    <a:pt x="18619" y="9310"/>
                  </a:cubicBezTo>
                  <a:cubicBezTo>
                    <a:pt x="18619" y="4168"/>
                    <a:pt x="14451" y="1"/>
                    <a:pt x="9310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2"/>
            <p:cNvSpPr/>
            <p:nvPr/>
          </p:nvSpPr>
          <p:spPr>
            <a:xfrm>
              <a:off x="2660625" y="1815025"/>
              <a:ext cx="284550" cy="232975"/>
            </a:xfrm>
            <a:custGeom>
              <a:avLst/>
              <a:gdLst/>
              <a:ahLst/>
              <a:cxnLst/>
              <a:rect l="l" t="t" r="r" b="b"/>
              <a:pathLst>
                <a:path w="11382" h="9319" extrusionOk="0">
                  <a:moveTo>
                    <a:pt x="4959" y="0"/>
                  </a:moveTo>
                  <a:cubicBezTo>
                    <a:pt x="4805" y="0"/>
                    <a:pt x="4647" y="15"/>
                    <a:pt x="4487" y="47"/>
                  </a:cubicBezTo>
                  <a:cubicBezTo>
                    <a:pt x="3147" y="307"/>
                    <a:pt x="2934" y="1522"/>
                    <a:pt x="3218" y="2619"/>
                  </a:cubicBezTo>
                  <a:cubicBezTo>
                    <a:pt x="3214" y="2619"/>
                    <a:pt x="3209" y="2619"/>
                    <a:pt x="3205" y="2619"/>
                  </a:cubicBezTo>
                  <a:cubicBezTo>
                    <a:pt x="2170" y="2619"/>
                    <a:pt x="1162" y="3081"/>
                    <a:pt x="632" y="4069"/>
                  </a:cubicBezTo>
                  <a:cubicBezTo>
                    <a:pt x="0" y="5246"/>
                    <a:pt x="907" y="6052"/>
                    <a:pt x="1952" y="6393"/>
                  </a:cubicBezTo>
                  <a:cubicBezTo>
                    <a:pt x="1786" y="6731"/>
                    <a:pt x="1688" y="7095"/>
                    <a:pt x="1735" y="7474"/>
                  </a:cubicBezTo>
                  <a:cubicBezTo>
                    <a:pt x="1850" y="8450"/>
                    <a:pt x="2711" y="8906"/>
                    <a:pt x="3568" y="9164"/>
                  </a:cubicBezTo>
                  <a:cubicBezTo>
                    <a:pt x="3917" y="9269"/>
                    <a:pt x="4257" y="9319"/>
                    <a:pt x="4580" y="9319"/>
                  </a:cubicBezTo>
                  <a:cubicBezTo>
                    <a:pt x="5623" y="9319"/>
                    <a:pt x="6504" y="8800"/>
                    <a:pt x="7024" y="7930"/>
                  </a:cubicBezTo>
                  <a:cubicBezTo>
                    <a:pt x="7233" y="8009"/>
                    <a:pt x="7454" y="8053"/>
                    <a:pt x="7676" y="8053"/>
                  </a:cubicBezTo>
                  <a:cubicBezTo>
                    <a:pt x="8072" y="8053"/>
                    <a:pt x="8473" y="7915"/>
                    <a:pt x="8824" y="7601"/>
                  </a:cubicBezTo>
                  <a:cubicBezTo>
                    <a:pt x="9278" y="7191"/>
                    <a:pt x="9489" y="6535"/>
                    <a:pt x="9438" y="5945"/>
                  </a:cubicBezTo>
                  <a:cubicBezTo>
                    <a:pt x="10154" y="5720"/>
                    <a:pt x="10727" y="5176"/>
                    <a:pt x="11013" y="4440"/>
                  </a:cubicBezTo>
                  <a:cubicBezTo>
                    <a:pt x="11382" y="3488"/>
                    <a:pt x="10766" y="2529"/>
                    <a:pt x="10029" y="1995"/>
                  </a:cubicBezTo>
                  <a:cubicBezTo>
                    <a:pt x="9504" y="1615"/>
                    <a:pt x="8817" y="1414"/>
                    <a:pt x="8142" y="1414"/>
                  </a:cubicBezTo>
                  <a:cubicBezTo>
                    <a:pt x="7831" y="1414"/>
                    <a:pt x="7522" y="1457"/>
                    <a:pt x="7233" y="1545"/>
                  </a:cubicBezTo>
                  <a:cubicBezTo>
                    <a:pt x="6822" y="653"/>
                    <a:pt x="5973" y="0"/>
                    <a:pt x="4959" y="0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2"/>
            <p:cNvSpPr/>
            <p:nvPr/>
          </p:nvSpPr>
          <p:spPr>
            <a:xfrm>
              <a:off x="2734425" y="1871525"/>
              <a:ext cx="135825" cy="116400"/>
            </a:xfrm>
            <a:custGeom>
              <a:avLst/>
              <a:gdLst/>
              <a:ahLst/>
              <a:cxnLst/>
              <a:rect l="l" t="t" r="r" b="b"/>
              <a:pathLst>
                <a:path w="5433" h="4656" extrusionOk="0">
                  <a:moveTo>
                    <a:pt x="2715" y="1"/>
                  </a:moveTo>
                  <a:cubicBezTo>
                    <a:pt x="1216" y="1"/>
                    <a:pt x="0" y="1042"/>
                    <a:pt x="0" y="2329"/>
                  </a:cubicBezTo>
                  <a:cubicBezTo>
                    <a:pt x="0" y="3614"/>
                    <a:pt x="1218" y="4655"/>
                    <a:pt x="2715" y="4655"/>
                  </a:cubicBezTo>
                  <a:cubicBezTo>
                    <a:pt x="4217" y="4655"/>
                    <a:pt x="5432" y="3614"/>
                    <a:pt x="5432" y="2329"/>
                  </a:cubicBezTo>
                  <a:cubicBezTo>
                    <a:pt x="5432" y="1044"/>
                    <a:pt x="4217" y="1"/>
                    <a:pt x="2715" y="1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2"/>
            <p:cNvSpPr/>
            <p:nvPr/>
          </p:nvSpPr>
          <p:spPr>
            <a:xfrm>
              <a:off x="2763575" y="1897050"/>
              <a:ext cx="83200" cy="72875"/>
            </a:xfrm>
            <a:custGeom>
              <a:avLst/>
              <a:gdLst/>
              <a:ahLst/>
              <a:cxnLst/>
              <a:rect l="l" t="t" r="r" b="b"/>
              <a:pathLst>
                <a:path w="3328" h="2915" extrusionOk="0">
                  <a:moveTo>
                    <a:pt x="2528" y="1"/>
                  </a:moveTo>
                  <a:cubicBezTo>
                    <a:pt x="2079" y="1"/>
                    <a:pt x="1710" y="448"/>
                    <a:pt x="1435" y="893"/>
                  </a:cubicBezTo>
                  <a:cubicBezTo>
                    <a:pt x="1212" y="807"/>
                    <a:pt x="991" y="719"/>
                    <a:pt x="770" y="625"/>
                  </a:cubicBezTo>
                  <a:cubicBezTo>
                    <a:pt x="713" y="600"/>
                    <a:pt x="658" y="589"/>
                    <a:pt x="605" y="589"/>
                  </a:cubicBezTo>
                  <a:cubicBezTo>
                    <a:pt x="243" y="589"/>
                    <a:pt x="0" y="1104"/>
                    <a:pt x="389" y="1279"/>
                  </a:cubicBezTo>
                  <a:cubicBezTo>
                    <a:pt x="612" y="1375"/>
                    <a:pt x="833" y="1468"/>
                    <a:pt x="1058" y="1558"/>
                  </a:cubicBezTo>
                  <a:cubicBezTo>
                    <a:pt x="911" y="1826"/>
                    <a:pt x="758" y="2147"/>
                    <a:pt x="751" y="2454"/>
                  </a:cubicBezTo>
                  <a:cubicBezTo>
                    <a:pt x="748" y="2687"/>
                    <a:pt x="949" y="2915"/>
                    <a:pt x="1173" y="2915"/>
                  </a:cubicBezTo>
                  <a:cubicBezTo>
                    <a:pt x="1235" y="2915"/>
                    <a:pt x="1299" y="2897"/>
                    <a:pt x="1361" y="2857"/>
                  </a:cubicBezTo>
                  <a:cubicBezTo>
                    <a:pt x="1423" y="2816"/>
                    <a:pt x="1470" y="2756"/>
                    <a:pt x="1496" y="2685"/>
                  </a:cubicBezTo>
                  <a:cubicBezTo>
                    <a:pt x="1504" y="2673"/>
                    <a:pt x="1511" y="2654"/>
                    <a:pt x="1529" y="2619"/>
                  </a:cubicBezTo>
                  <a:cubicBezTo>
                    <a:pt x="1576" y="2527"/>
                    <a:pt x="1619" y="2433"/>
                    <a:pt x="1668" y="2341"/>
                  </a:cubicBezTo>
                  <a:cubicBezTo>
                    <a:pt x="1744" y="2194"/>
                    <a:pt x="1832" y="2055"/>
                    <a:pt x="1918" y="1914"/>
                  </a:cubicBezTo>
                  <a:cubicBezTo>
                    <a:pt x="2267" y="2094"/>
                    <a:pt x="2647" y="2355"/>
                    <a:pt x="3013" y="2355"/>
                  </a:cubicBezTo>
                  <a:cubicBezTo>
                    <a:pt x="3029" y="2355"/>
                    <a:pt x="3045" y="2354"/>
                    <a:pt x="3061" y="2353"/>
                  </a:cubicBezTo>
                  <a:cubicBezTo>
                    <a:pt x="3221" y="2341"/>
                    <a:pt x="3327" y="2208"/>
                    <a:pt x="3293" y="2051"/>
                  </a:cubicBezTo>
                  <a:cubicBezTo>
                    <a:pt x="3192" y="1627"/>
                    <a:pt x="2732" y="1435"/>
                    <a:pt x="2362" y="1271"/>
                  </a:cubicBezTo>
                  <a:cubicBezTo>
                    <a:pt x="2591" y="964"/>
                    <a:pt x="2836" y="625"/>
                    <a:pt x="2842" y="279"/>
                  </a:cubicBezTo>
                  <a:cubicBezTo>
                    <a:pt x="2844" y="166"/>
                    <a:pt x="2754" y="25"/>
                    <a:pt x="2634" y="9"/>
                  </a:cubicBezTo>
                  <a:cubicBezTo>
                    <a:pt x="2598" y="3"/>
                    <a:pt x="2563" y="1"/>
                    <a:pt x="2528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2"/>
            <p:cNvSpPr/>
            <p:nvPr/>
          </p:nvSpPr>
          <p:spPr>
            <a:xfrm>
              <a:off x="2671350" y="1999200"/>
              <a:ext cx="465475" cy="282050"/>
            </a:xfrm>
            <a:custGeom>
              <a:avLst/>
              <a:gdLst/>
              <a:ahLst/>
              <a:cxnLst/>
              <a:rect l="l" t="t" r="r" b="b"/>
              <a:pathLst>
                <a:path w="18619" h="11282" extrusionOk="0">
                  <a:moveTo>
                    <a:pt x="214" y="0"/>
                  </a:moveTo>
                  <a:cubicBezTo>
                    <a:pt x="72" y="649"/>
                    <a:pt x="1" y="1310"/>
                    <a:pt x="1" y="1973"/>
                  </a:cubicBezTo>
                  <a:cubicBezTo>
                    <a:pt x="1" y="7114"/>
                    <a:pt x="4170" y="11282"/>
                    <a:pt x="9310" y="11282"/>
                  </a:cubicBezTo>
                  <a:cubicBezTo>
                    <a:pt x="14451" y="11282"/>
                    <a:pt x="18619" y="7114"/>
                    <a:pt x="18619" y="1973"/>
                  </a:cubicBezTo>
                  <a:cubicBezTo>
                    <a:pt x="18619" y="1788"/>
                    <a:pt x="18611" y="1604"/>
                    <a:pt x="18602" y="1422"/>
                  </a:cubicBezTo>
                  <a:cubicBezTo>
                    <a:pt x="17698" y="5616"/>
                    <a:pt x="13970" y="8761"/>
                    <a:pt x="9504" y="8761"/>
                  </a:cubicBezTo>
                  <a:cubicBezTo>
                    <a:pt x="4549" y="8761"/>
                    <a:pt x="498" y="4886"/>
                    <a:pt x="214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2"/>
            <p:cNvSpPr/>
            <p:nvPr/>
          </p:nvSpPr>
          <p:spPr>
            <a:xfrm>
              <a:off x="2970225" y="1889375"/>
              <a:ext cx="66600" cy="51700"/>
            </a:xfrm>
            <a:custGeom>
              <a:avLst/>
              <a:gdLst/>
              <a:ahLst/>
              <a:cxnLst/>
              <a:rect l="l" t="t" r="r" b="b"/>
              <a:pathLst>
                <a:path w="2664" h="2068" extrusionOk="0">
                  <a:moveTo>
                    <a:pt x="1332" y="1"/>
                  </a:moveTo>
                  <a:cubicBezTo>
                    <a:pt x="0" y="1"/>
                    <a:pt x="0" y="2067"/>
                    <a:pt x="1332" y="2067"/>
                  </a:cubicBezTo>
                  <a:cubicBezTo>
                    <a:pt x="2664" y="2067"/>
                    <a:pt x="2664" y="1"/>
                    <a:pt x="13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2"/>
            <p:cNvSpPr/>
            <p:nvPr/>
          </p:nvSpPr>
          <p:spPr>
            <a:xfrm>
              <a:off x="3029150" y="1936675"/>
              <a:ext cx="82100" cy="93350"/>
            </a:xfrm>
            <a:custGeom>
              <a:avLst/>
              <a:gdLst/>
              <a:ahLst/>
              <a:cxnLst/>
              <a:rect l="l" t="t" r="r" b="b"/>
              <a:pathLst>
                <a:path w="3284" h="3734" extrusionOk="0">
                  <a:moveTo>
                    <a:pt x="661" y="1"/>
                  </a:moveTo>
                  <a:cubicBezTo>
                    <a:pt x="5" y="1"/>
                    <a:pt x="1" y="953"/>
                    <a:pt x="563" y="1167"/>
                  </a:cubicBezTo>
                  <a:cubicBezTo>
                    <a:pt x="868" y="1282"/>
                    <a:pt x="1013" y="1750"/>
                    <a:pt x="1088" y="2031"/>
                  </a:cubicBezTo>
                  <a:cubicBezTo>
                    <a:pt x="1215" y="2516"/>
                    <a:pt x="1264" y="3181"/>
                    <a:pt x="1655" y="3522"/>
                  </a:cubicBezTo>
                  <a:cubicBezTo>
                    <a:pt x="1809" y="3656"/>
                    <a:pt x="2005" y="3734"/>
                    <a:pt x="2199" y="3734"/>
                  </a:cubicBezTo>
                  <a:cubicBezTo>
                    <a:pt x="2378" y="3734"/>
                    <a:pt x="2554" y="3668"/>
                    <a:pt x="2692" y="3522"/>
                  </a:cubicBezTo>
                  <a:cubicBezTo>
                    <a:pt x="3284" y="2900"/>
                    <a:pt x="2987" y="1791"/>
                    <a:pt x="2590" y="1131"/>
                  </a:cubicBezTo>
                  <a:cubicBezTo>
                    <a:pt x="2165" y="423"/>
                    <a:pt x="1532" y="73"/>
                    <a:pt x="722" y="3"/>
                  </a:cubicBezTo>
                  <a:cubicBezTo>
                    <a:pt x="701" y="1"/>
                    <a:pt x="681" y="1"/>
                    <a:pt x="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3" name="Google Shape;1483;p32"/>
          <p:cNvGrpSpPr/>
          <p:nvPr/>
        </p:nvGrpSpPr>
        <p:grpSpPr>
          <a:xfrm>
            <a:off x="333150" y="440211"/>
            <a:ext cx="8411028" cy="4555119"/>
            <a:chOff x="333150" y="440211"/>
            <a:chExt cx="8411028" cy="4555119"/>
          </a:xfrm>
        </p:grpSpPr>
        <p:sp>
          <p:nvSpPr>
            <p:cNvPr id="1484" name="Google Shape;1484;p32"/>
            <p:cNvSpPr/>
            <p:nvPr/>
          </p:nvSpPr>
          <p:spPr>
            <a:xfrm>
              <a:off x="333150" y="2456331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485" name="Google Shape;1485;p32"/>
            <p:cNvSpPr/>
            <p:nvPr/>
          </p:nvSpPr>
          <p:spPr>
            <a:xfrm>
              <a:off x="8373842" y="2073266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2"/>
            <p:cNvSpPr/>
            <p:nvPr/>
          </p:nvSpPr>
          <p:spPr>
            <a:xfrm>
              <a:off x="2005600" y="4885231"/>
              <a:ext cx="110100" cy="110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487" name="Google Shape;1487;p32"/>
            <p:cNvSpPr/>
            <p:nvPr/>
          </p:nvSpPr>
          <p:spPr>
            <a:xfrm>
              <a:off x="4153100" y="4697831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488" name="Google Shape;1488;p32"/>
            <p:cNvSpPr/>
            <p:nvPr/>
          </p:nvSpPr>
          <p:spPr>
            <a:xfrm flipH="1">
              <a:off x="8636178" y="3260625"/>
              <a:ext cx="1080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489" name="Google Shape;1489;p32"/>
            <p:cNvSpPr/>
            <p:nvPr/>
          </p:nvSpPr>
          <p:spPr>
            <a:xfrm flipH="1">
              <a:off x="6616878" y="4807925"/>
              <a:ext cx="1080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490" name="Google Shape;1490;p32"/>
            <p:cNvSpPr/>
            <p:nvPr/>
          </p:nvSpPr>
          <p:spPr>
            <a:xfrm rot="-397287">
              <a:off x="562982" y="1793084"/>
              <a:ext cx="352945" cy="347925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2"/>
            <p:cNvSpPr/>
            <p:nvPr/>
          </p:nvSpPr>
          <p:spPr>
            <a:xfrm rot="-397278">
              <a:off x="8067794" y="2765868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2"/>
            <p:cNvSpPr/>
            <p:nvPr/>
          </p:nvSpPr>
          <p:spPr>
            <a:xfrm flipH="1">
              <a:off x="7121703" y="479950"/>
              <a:ext cx="1080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493" name="Google Shape;1493;p32"/>
            <p:cNvSpPr/>
            <p:nvPr/>
          </p:nvSpPr>
          <p:spPr>
            <a:xfrm rot="841299">
              <a:off x="1434625" y="457047"/>
              <a:ext cx="158142" cy="155900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" name="Google Shape;1495;p33"/>
          <p:cNvGrpSpPr/>
          <p:nvPr/>
        </p:nvGrpSpPr>
        <p:grpSpPr>
          <a:xfrm>
            <a:off x="-8650" y="-622"/>
            <a:ext cx="9151396" cy="5145172"/>
            <a:chOff x="-8650" y="-622"/>
            <a:chExt cx="9151396" cy="5145172"/>
          </a:xfrm>
        </p:grpSpPr>
        <p:sp>
          <p:nvSpPr>
            <p:cNvPr id="1496" name="Google Shape;1496;p33"/>
            <p:cNvSpPr/>
            <p:nvPr/>
          </p:nvSpPr>
          <p:spPr>
            <a:xfrm>
              <a:off x="-8650" y="15100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3"/>
            <p:cNvSpPr/>
            <p:nvPr/>
          </p:nvSpPr>
          <p:spPr>
            <a:xfrm>
              <a:off x="364885" y="12830"/>
              <a:ext cx="47" cy="5129397"/>
            </a:xfrm>
            <a:custGeom>
              <a:avLst/>
              <a:gdLst/>
              <a:ahLst/>
              <a:cxnLst/>
              <a:rect l="l" t="t" r="r" b="b"/>
              <a:pathLst>
                <a:path w="1" h="208958" fill="none" extrusionOk="0">
                  <a:moveTo>
                    <a:pt x="0" y="1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3"/>
            <p:cNvSpPr/>
            <p:nvPr/>
          </p:nvSpPr>
          <p:spPr>
            <a:xfrm>
              <a:off x="730467" y="1226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3"/>
            <p:cNvSpPr/>
            <p:nvPr/>
          </p:nvSpPr>
          <p:spPr>
            <a:xfrm>
              <a:off x="1096049" y="11701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3"/>
            <p:cNvSpPr/>
            <p:nvPr/>
          </p:nvSpPr>
          <p:spPr>
            <a:xfrm>
              <a:off x="1461584" y="1111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3"/>
            <p:cNvSpPr/>
            <p:nvPr/>
          </p:nvSpPr>
          <p:spPr>
            <a:xfrm>
              <a:off x="1827166" y="10571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3"/>
            <p:cNvSpPr/>
            <p:nvPr/>
          </p:nvSpPr>
          <p:spPr>
            <a:xfrm>
              <a:off x="2192747" y="10007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3"/>
            <p:cNvSpPr/>
            <p:nvPr/>
          </p:nvSpPr>
          <p:spPr>
            <a:xfrm>
              <a:off x="2558283" y="944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3"/>
            <p:cNvSpPr/>
            <p:nvPr/>
          </p:nvSpPr>
          <p:spPr>
            <a:xfrm>
              <a:off x="2923864" y="890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3"/>
            <p:cNvSpPr/>
            <p:nvPr/>
          </p:nvSpPr>
          <p:spPr>
            <a:xfrm>
              <a:off x="3289399" y="8338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3"/>
            <p:cNvSpPr/>
            <p:nvPr/>
          </p:nvSpPr>
          <p:spPr>
            <a:xfrm>
              <a:off x="3654981" y="777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3"/>
            <p:cNvSpPr/>
            <p:nvPr/>
          </p:nvSpPr>
          <p:spPr>
            <a:xfrm>
              <a:off x="4020516" y="723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3"/>
            <p:cNvSpPr/>
            <p:nvPr/>
          </p:nvSpPr>
          <p:spPr>
            <a:xfrm>
              <a:off x="4386098" y="6644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3"/>
            <p:cNvSpPr/>
            <p:nvPr/>
          </p:nvSpPr>
          <p:spPr>
            <a:xfrm>
              <a:off x="4751680" y="607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3"/>
            <p:cNvSpPr/>
            <p:nvPr/>
          </p:nvSpPr>
          <p:spPr>
            <a:xfrm>
              <a:off x="5117215" y="5539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3"/>
            <p:cNvSpPr/>
            <p:nvPr/>
          </p:nvSpPr>
          <p:spPr>
            <a:xfrm>
              <a:off x="5482797" y="497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3"/>
            <p:cNvSpPr/>
            <p:nvPr/>
          </p:nvSpPr>
          <p:spPr>
            <a:xfrm>
              <a:off x="5848332" y="4410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3"/>
            <p:cNvSpPr/>
            <p:nvPr/>
          </p:nvSpPr>
          <p:spPr>
            <a:xfrm>
              <a:off x="6213914" y="3846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3"/>
            <p:cNvSpPr/>
            <p:nvPr/>
          </p:nvSpPr>
          <p:spPr>
            <a:xfrm>
              <a:off x="6579496" y="3305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3"/>
            <p:cNvSpPr/>
            <p:nvPr/>
          </p:nvSpPr>
          <p:spPr>
            <a:xfrm>
              <a:off x="6945031" y="2716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3"/>
            <p:cNvSpPr/>
            <p:nvPr/>
          </p:nvSpPr>
          <p:spPr>
            <a:xfrm>
              <a:off x="7310613" y="215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3"/>
            <p:cNvSpPr/>
            <p:nvPr/>
          </p:nvSpPr>
          <p:spPr>
            <a:xfrm>
              <a:off x="7676148" y="1612"/>
              <a:ext cx="47" cy="5129446"/>
            </a:xfrm>
            <a:custGeom>
              <a:avLst/>
              <a:gdLst/>
              <a:ahLst/>
              <a:cxnLst/>
              <a:rect l="l" t="t" r="r" b="b"/>
              <a:pathLst>
                <a:path w="1" h="208960" fill="none" extrusionOk="0">
                  <a:moveTo>
                    <a:pt x="0" y="1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3"/>
            <p:cNvSpPr/>
            <p:nvPr/>
          </p:nvSpPr>
          <p:spPr>
            <a:xfrm>
              <a:off x="8041729" y="104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3"/>
            <p:cNvSpPr/>
            <p:nvPr/>
          </p:nvSpPr>
          <p:spPr>
            <a:xfrm>
              <a:off x="8407311" y="483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3"/>
            <p:cNvSpPr/>
            <p:nvPr/>
          </p:nvSpPr>
          <p:spPr>
            <a:xfrm>
              <a:off x="8772846" y="-57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0" y="0"/>
                  </a:moveTo>
                  <a:lnTo>
                    <a:pt x="0" y="208959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3"/>
            <p:cNvSpPr/>
            <p:nvPr/>
          </p:nvSpPr>
          <p:spPr>
            <a:xfrm>
              <a:off x="9138428" y="-622"/>
              <a:ext cx="47" cy="5129421"/>
            </a:xfrm>
            <a:custGeom>
              <a:avLst/>
              <a:gdLst/>
              <a:ahLst/>
              <a:cxnLst/>
              <a:rect l="l" t="t" r="r" b="b"/>
              <a:pathLst>
                <a:path w="1" h="208959" fill="none" extrusionOk="0">
                  <a:moveTo>
                    <a:pt x="1" y="0"/>
                  </a:moveTo>
                  <a:lnTo>
                    <a:pt x="1" y="208958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3"/>
            <p:cNvSpPr/>
            <p:nvPr/>
          </p:nvSpPr>
          <p:spPr>
            <a:xfrm>
              <a:off x="-650" y="3800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3"/>
            <p:cNvSpPr/>
            <p:nvPr/>
          </p:nvSpPr>
          <p:spPr>
            <a:xfrm>
              <a:off x="338" y="355193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3"/>
            <p:cNvSpPr/>
            <p:nvPr/>
          </p:nvSpPr>
          <p:spPr>
            <a:xfrm>
              <a:off x="1326" y="69601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3"/>
            <p:cNvSpPr/>
            <p:nvPr/>
          </p:nvSpPr>
          <p:spPr>
            <a:xfrm>
              <a:off x="2353" y="1036829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3"/>
            <p:cNvSpPr/>
            <p:nvPr/>
          </p:nvSpPr>
          <p:spPr>
            <a:xfrm>
              <a:off x="3341" y="1377648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3"/>
            <p:cNvSpPr/>
            <p:nvPr/>
          </p:nvSpPr>
          <p:spPr>
            <a:xfrm>
              <a:off x="4369" y="1718466"/>
              <a:ext cx="9129135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3"/>
            <p:cNvSpPr/>
            <p:nvPr/>
          </p:nvSpPr>
          <p:spPr>
            <a:xfrm>
              <a:off x="5317" y="2059284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3"/>
            <p:cNvSpPr/>
            <p:nvPr/>
          </p:nvSpPr>
          <p:spPr>
            <a:xfrm>
              <a:off x="6305" y="2400102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3"/>
            <p:cNvSpPr/>
            <p:nvPr/>
          </p:nvSpPr>
          <p:spPr>
            <a:xfrm>
              <a:off x="7332" y="2740920"/>
              <a:ext cx="9129175" cy="0"/>
            </a:xfrm>
            <a:custGeom>
              <a:avLst/>
              <a:gdLst/>
              <a:ahLst/>
              <a:cxnLst/>
              <a:rect l="l" t="t" r="r" b="b"/>
              <a:pathLst>
                <a:path w="231016" fill="none" extrusionOk="0">
                  <a:moveTo>
                    <a:pt x="231015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3"/>
            <p:cNvSpPr/>
            <p:nvPr/>
          </p:nvSpPr>
          <p:spPr>
            <a:xfrm>
              <a:off x="8320" y="3081691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3"/>
            <p:cNvSpPr/>
            <p:nvPr/>
          </p:nvSpPr>
          <p:spPr>
            <a:xfrm>
              <a:off x="-642" y="3422509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3"/>
            <p:cNvSpPr/>
            <p:nvPr/>
          </p:nvSpPr>
          <p:spPr>
            <a:xfrm>
              <a:off x="-1525" y="3763325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3"/>
            <p:cNvSpPr/>
            <p:nvPr/>
          </p:nvSpPr>
          <p:spPr>
            <a:xfrm>
              <a:off x="-536" y="4104094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5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3"/>
            <p:cNvSpPr/>
            <p:nvPr/>
          </p:nvSpPr>
          <p:spPr>
            <a:xfrm>
              <a:off x="493" y="4444911"/>
              <a:ext cx="9141264" cy="47"/>
            </a:xfrm>
            <a:custGeom>
              <a:avLst/>
              <a:gdLst/>
              <a:ahLst/>
              <a:cxnLst/>
              <a:rect l="l" t="t" r="r" b="b"/>
              <a:pathLst>
                <a:path w="231015" h="1" fill="none" extrusionOk="0">
                  <a:moveTo>
                    <a:pt x="231014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3"/>
            <p:cNvSpPr/>
            <p:nvPr/>
          </p:nvSpPr>
          <p:spPr>
            <a:xfrm>
              <a:off x="1443" y="4785728"/>
              <a:ext cx="9141303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3"/>
            <p:cNvSpPr/>
            <p:nvPr/>
          </p:nvSpPr>
          <p:spPr>
            <a:xfrm>
              <a:off x="7413" y="5144503"/>
              <a:ext cx="9129175" cy="47"/>
            </a:xfrm>
            <a:custGeom>
              <a:avLst/>
              <a:gdLst/>
              <a:ahLst/>
              <a:cxnLst/>
              <a:rect l="l" t="t" r="r" b="b"/>
              <a:pathLst>
                <a:path w="231016" h="1" fill="none" extrusionOk="0">
                  <a:moveTo>
                    <a:pt x="23101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D9EAD3"/>
              </a:solidFill>
              <a:prstDash val="solid"/>
              <a:miter lim="110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8" name="Google Shape;1538;p33"/>
          <p:cNvGrpSpPr/>
          <p:nvPr/>
        </p:nvGrpSpPr>
        <p:grpSpPr>
          <a:xfrm rot="-613018">
            <a:off x="390956" y="2879868"/>
            <a:ext cx="648280" cy="1825403"/>
            <a:chOff x="1587225" y="262250"/>
            <a:chExt cx="794125" cy="2235800"/>
          </a:xfrm>
        </p:grpSpPr>
        <p:sp>
          <p:nvSpPr>
            <p:cNvPr id="1539" name="Google Shape;1539;p33"/>
            <p:cNvSpPr/>
            <p:nvPr/>
          </p:nvSpPr>
          <p:spPr>
            <a:xfrm>
              <a:off x="1924175" y="262250"/>
              <a:ext cx="158025" cy="342650"/>
            </a:xfrm>
            <a:custGeom>
              <a:avLst/>
              <a:gdLst/>
              <a:ahLst/>
              <a:cxnLst/>
              <a:rect l="l" t="t" r="r" b="b"/>
              <a:pathLst>
                <a:path w="6321" h="13706" extrusionOk="0">
                  <a:moveTo>
                    <a:pt x="0" y="0"/>
                  </a:moveTo>
                  <a:lnTo>
                    <a:pt x="1829" y="13642"/>
                  </a:lnTo>
                  <a:lnTo>
                    <a:pt x="3407" y="13705"/>
                  </a:lnTo>
                  <a:lnTo>
                    <a:pt x="6320" y="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3"/>
            <p:cNvSpPr/>
            <p:nvPr/>
          </p:nvSpPr>
          <p:spPr>
            <a:xfrm>
              <a:off x="1682650" y="320050"/>
              <a:ext cx="295150" cy="322025"/>
            </a:xfrm>
            <a:custGeom>
              <a:avLst/>
              <a:gdLst/>
              <a:ahLst/>
              <a:cxnLst/>
              <a:rect l="l" t="t" r="r" b="b"/>
              <a:pathLst>
                <a:path w="11806" h="12881" extrusionOk="0">
                  <a:moveTo>
                    <a:pt x="4813" y="1"/>
                  </a:moveTo>
                  <a:lnTo>
                    <a:pt x="0" y="4105"/>
                  </a:lnTo>
                  <a:lnTo>
                    <a:pt x="10604" y="12881"/>
                  </a:lnTo>
                  <a:lnTo>
                    <a:pt x="11805" y="11856"/>
                  </a:lnTo>
                  <a:lnTo>
                    <a:pt x="48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3"/>
            <p:cNvSpPr/>
            <p:nvPr/>
          </p:nvSpPr>
          <p:spPr>
            <a:xfrm>
              <a:off x="2000450" y="335850"/>
              <a:ext cx="309700" cy="309475"/>
            </a:xfrm>
            <a:custGeom>
              <a:avLst/>
              <a:gdLst/>
              <a:ahLst/>
              <a:cxnLst/>
              <a:rect l="l" t="t" r="r" b="b"/>
              <a:pathLst>
                <a:path w="12388" h="12379" extrusionOk="0">
                  <a:moveTo>
                    <a:pt x="7917" y="1"/>
                  </a:moveTo>
                  <a:lnTo>
                    <a:pt x="0" y="11260"/>
                  </a:lnTo>
                  <a:lnTo>
                    <a:pt x="1117" y="12378"/>
                  </a:lnTo>
                  <a:lnTo>
                    <a:pt x="12388" y="4478"/>
                  </a:lnTo>
                  <a:lnTo>
                    <a:pt x="79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3"/>
            <p:cNvSpPr/>
            <p:nvPr/>
          </p:nvSpPr>
          <p:spPr>
            <a:xfrm>
              <a:off x="1587225" y="558775"/>
              <a:ext cx="794125" cy="1939275"/>
            </a:xfrm>
            <a:custGeom>
              <a:avLst/>
              <a:gdLst/>
              <a:ahLst/>
              <a:cxnLst/>
              <a:rect l="l" t="t" r="r" b="b"/>
              <a:pathLst>
                <a:path w="31765" h="77571" extrusionOk="0">
                  <a:moveTo>
                    <a:pt x="15434" y="1"/>
                  </a:moveTo>
                  <a:cubicBezTo>
                    <a:pt x="6144" y="1"/>
                    <a:pt x="1" y="7320"/>
                    <a:pt x="825" y="27424"/>
                  </a:cubicBezTo>
                  <a:cubicBezTo>
                    <a:pt x="2307" y="63597"/>
                    <a:pt x="5749" y="77274"/>
                    <a:pt x="13066" y="77566"/>
                  </a:cubicBezTo>
                  <a:cubicBezTo>
                    <a:pt x="13145" y="77569"/>
                    <a:pt x="13223" y="77570"/>
                    <a:pt x="13300" y="77570"/>
                  </a:cubicBezTo>
                  <a:cubicBezTo>
                    <a:pt x="20480" y="77570"/>
                    <a:pt x="24954" y="64117"/>
                    <a:pt x="29274" y="28562"/>
                  </a:cubicBezTo>
                  <a:cubicBezTo>
                    <a:pt x="31764" y="8065"/>
                    <a:pt x="25867" y="403"/>
                    <a:pt x="16168" y="15"/>
                  </a:cubicBezTo>
                  <a:cubicBezTo>
                    <a:pt x="15921" y="6"/>
                    <a:pt x="15676" y="1"/>
                    <a:pt x="15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3"/>
            <p:cNvSpPr/>
            <p:nvPr/>
          </p:nvSpPr>
          <p:spPr>
            <a:xfrm>
              <a:off x="1648875" y="1851800"/>
              <a:ext cx="580750" cy="51625"/>
            </a:xfrm>
            <a:custGeom>
              <a:avLst/>
              <a:gdLst/>
              <a:ahLst/>
              <a:cxnLst/>
              <a:rect l="l" t="t" r="r" b="b"/>
              <a:pathLst>
                <a:path w="23230" h="2065" extrusionOk="0">
                  <a:moveTo>
                    <a:pt x="1" y="1"/>
                  </a:moveTo>
                  <a:lnTo>
                    <a:pt x="1" y="1"/>
                  </a:lnTo>
                  <a:cubicBezTo>
                    <a:pt x="22" y="191"/>
                    <a:pt x="41" y="385"/>
                    <a:pt x="62" y="571"/>
                  </a:cubicBezTo>
                  <a:cubicBezTo>
                    <a:pt x="4750" y="1565"/>
                    <a:pt x="9522" y="2064"/>
                    <a:pt x="14298" y="2064"/>
                  </a:cubicBezTo>
                  <a:cubicBezTo>
                    <a:pt x="17244" y="2064"/>
                    <a:pt x="20192" y="1874"/>
                    <a:pt x="23123" y="1494"/>
                  </a:cubicBezTo>
                  <a:cubicBezTo>
                    <a:pt x="23158" y="1309"/>
                    <a:pt x="23195" y="1117"/>
                    <a:pt x="23230" y="930"/>
                  </a:cubicBezTo>
                  <a:lnTo>
                    <a:pt x="23230" y="930"/>
                  </a:lnTo>
                  <a:cubicBezTo>
                    <a:pt x="20271" y="1317"/>
                    <a:pt x="17294" y="1511"/>
                    <a:pt x="14320" y="1511"/>
                  </a:cubicBezTo>
                  <a:cubicBezTo>
                    <a:pt x="9515" y="1511"/>
                    <a:pt x="4716" y="100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3"/>
            <p:cNvSpPr/>
            <p:nvPr/>
          </p:nvSpPr>
          <p:spPr>
            <a:xfrm>
              <a:off x="1740400" y="2320500"/>
              <a:ext cx="360600" cy="32000"/>
            </a:xfrm>
            <a:custGeom>
              <a:avLst/>
              <a:gdLst/>
              <a:ahLst/>
              <a:cxnLst/>
              <a:rect l="l" t="t" r="r" b="b"/>
              <a:pathLst>
                <a:path w="14424" h="1280" extrusionOk="0">
                  <a:moveTo>
                    <a:pt x="0" y="0"/>
                  </a:moveTo>
                  <a:lnTo>
                    <a:pt x="0" y="0"/>
                  </a:lnTo>
                  <a:cubicBezTo>
                    <a:pt x="74" y="199"/>
                    <a:pt x="147" y="402"/>
                    <a:pt x="223" y="591"/>
                  </a:cubicBezTo>
                  <a:cubicBezTo>
                    <a:pt x="3436" y="1049"/>
                    <a:pt x="6676" y="1279"/>
                    <a:pt x="9919" y="1279"/>
                  </a:cubicBezTo>
                  <a:cubicBezTo>
                    <a:pt x="11331" y="1279"/>
                    <a:pt x="12744" y="1236"/>
                    <a:pt x="14155" y="1148"/>
                  </a:cubicBezTo>
                  <a:cubicBezTo>
                    <a:pt x="14246" y="967"/>
                    <a:pt x="14334" y="769"/>
                    <a:pt x="14424" y="577"/>
                  </a:cubicBezTo>
                  <a:lnTo>
                    <a:pt x="14424" y="577"/>
                  </a:lnTo>
                  <a:cubicBezTo>
                    <a:pt x="12929" y="675"/>
                    <a:pt x="11432" y="724"/>
                    <a:pt x="9936" y="724"/>
                  </a:cubicBezTo>
                  <a:cubicBezTo>
                    <a:pt x="6613" y="724"/>
                    <a:pt x="3292" y="48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3"/>
            <p:cNvSpPr/>
            <p:nvPr/>
          </p:nvSpPr>
          <p:spPr>
            <a:xfrm>
              <a:off x="1680650" y="2084325"/>
              <a:ext cx="498750" cy="43500"/>
            </a:xfrm>
            <a:custGeom>
              <a:avLst/>
              <a:gdLst/>
              <a:ahLst/>
              <a:cxnLst/>
              <a:rect l="l" t="t" r="r" b="b"/>
              <a:pathLst>
                <a:path w="19950" h="1740" extrusionOk="0">
                  <a:moveTo>
                    <a:pt x="1" y="1"/>
                  </a:moveTo>
                  <a:lnTo>
                    <a:pt x="1" y="1"/>
                  </a:lnTo>
                  <a:cubicBezTo>
                    <a:pt x="36" y="201"/>
                    <a:pt x="73" y="386"/>
                    <a:pt x="108" y="581"/>
                  </a:cubicBezTo>
                  <a:cubicBezTo>
                    <a:pt x="4255" y="1352"/>
                    <a:pt x="8459" y="1739"/>
                    <a:pt x="12668" y="1739"/>
                  </a:cubicBezTo>
                  <a:cubicBezTo>
                    <a:pt x="15046" y="1739"/>
                    <a:pt x="17425" y="1616"/>
                    <a:pt x="19797" y="1368"/>
                  </a:cubicBezTo>
                  <a:cubicBezTo>
                    <a:pt x="19848" y="1177"/>
                    <a:pt x="19899" y="995"/>
                    <a:pt x="19949" y="799"/>
                  </a:cubicBezTo>
                  <a:lnTo>
                    <a:pt x="19949" y="799"/>
                  </a:lnTo>
                  <a:cubicBezTo>
                    <a:pt x="17534" y="1056"/>
                    <a:pt x="15110" y="1184"/>
                    <a:pt x="12687" y="1184"/>
                  </a:cubicBezTo>
                  <a:cubicBezTo>
                    <a:pt x="8436" y="1184"/>
                    <a:pt x="4189" y="789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3"/>
            <p:cNvSpPr/>
            <p:nvPr/>
          </p:nvSpPr>
          <p:spPr>
            <a:xfrm>
              <a:off x="1606075" y="1161350"/>
              <a:ext cx="721400" cy="68025"/>
            </a:xfrm>
            <a:custGeom>
              <a:avLst/>
              <a:gdLst/>
              <a:ahLst/>
              <a:cxnLst/>
              <a:rect l="l" t="t" r="r" b="b"/>
              <a:pathLst>
                <a:path w="28856" h="2721" extrusionOk="0">
                  <a:moveTo>
                    <a:pt x="0" y="0"/>
                  </a:moveTo>
                  <a:cubicBezTo>
                    <a:pt x="0" y="184"/>
                    <a:pt x="4" y="373"/>
                    <a:pt x="5" y="561"/>
                  </a:cubicBezTo>
                  <a:cubicBezTo>
                    <a:pt x="5601" y="1999"/>
                    <a:pt x="11341" y="2720"/>
                    <a:pt x="17088" y="2720"/>
                  </a:cubicBezTo>
                  <a:cubicBezTo>
                    <a:pt x="21005" y="2720"/>
                    <a:pt x="24925" y="2385"/>
                    <a:pt x="28806" y="1713"/>
                  </a:cubicBezTo>
                  <a:cubicBezTo>
                    <a:pt x="28823" y="1526"/>
                    <a:pt x="28840" y="1339"/>
                    <a:pt x="28855" y="1154"/>
                  </a:cubicBezTo>
                  <a:lnTo>
                    <a:pt x="28855" y="1154"/>
                  </a:lnTo>
                  <a:cubicBezTo>
                    <a:pt x="24966" y="1830"/>
                    <a:pt x="21037" y="2167"/>
                    <a:pt x="17111" y="2167"/>
                  </a:cubicBezTo>
                  <a:cubicBezTo>
                    <a:pt x="11355" y="2167"/>
                    <a:pt x="5606" y="1443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3"/>
            <p:cNvSpPr/>
            <p:nvPr/>
          </p:nvSpPr>
          <p:spPr>
            <a:xfrm>
              <a:off x="1614525" y="1390150"/>
              <a:ext cx="686250" cy="63650"/>
            </a:xfrm>
            <a:custGeom>
              <a:avLst/>
              <a:gdLst/>
              <a:ahLst/>
              <a:cxnLst/>
              <a:rect l="l" t="t" r="r" b="b"/>
              <a:pathLst>
                <a:path w="27450" h="2546" extrusionOk="0">
                  <a:moveTo>
                    <a:pt x="0" y="0"/>
                  </a:moveTo>
                  <a:lnTo>
                    <a:pt x="0" y="0"/>
                  </a:lnTo>
                  <a:cubicBezTo>
                    <a:pt x="10" y="188"/>
                    <a:pt x="18" y="382"/>
                    <a:pt x="28" y="567"/>
                  </a:cubicBezTo>
                  <a:cubicBezTo>
                    <a:pt x="5395" y="1885"/>
                    <a:pt x="10889" y="2546"/>
                    <a:pt x="16389" y="2546"/>
                  </a:cubicBezTo>
                  <a:cubicBezTo>
                    <a:pt x="20060" y="2546"/>
                    <a:pt x="23735" y="2251"/>
                    <a:pt x="27376" y="1661"/>
                  </a:cubicBezTo>
                  <a:cubicBezTo>
                    <a:pt x="27401" y="1478"/>
                    <a:pt x="27425" y="1284"/>
                    <a:pt x="27449" y="1099"/>
                  </a:cubicBezTo>
                  <a:lnTo>
                    <a:pt x="27449" y="1099"/>
                  </a:lnTo>
                  <a:cubicBezTo>
                    <a:pt x="23791" y="1695"/>
                    <a:pt x="20100" y="1992"/>
                    <a:pt x="16412" y="1992"/>
                  </a:cubicBezTo>
                  <a:cubicBezTo>
                    <a:pt x="10895" y="1992"/>
                    <a:pt x="5384" y="132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3"/>
            <p:cNvSpPr/>
            <p:nvPr/>
          </p:nvSpPr>
          <p:spPr>
            <a:xfrm>
              <a:off x="1628450" y="1620275"/>
              <a:ext cx="640075" cy="58200"/>
            </a:xfrm>
            <a:custGeom>
              <a:avLst/>
              <a:gdLst/>
              <a:ahLst/>
              <a:cxnLst/>
              <a:rect l="l" t="t" r="r" b="b"/>
              <a:pathLst>
                <a:path w="25603" h="2328" extrusionOk="0">
                  <a:moveTo>
                    <a:pt x="0" y="1"/>
                  </a:moveTo>
                  <a:lnTo>
                    <a:pt x="0" y="1"/>
                  </a:lnTo>
                  <a:cubicBezTo>
                    <a:pt x="14" y="192"/>
                    <a:pt x="28" y="382"/>
                    <a:pt x="42" y="571"/>
                  </a:cubicBezTo>
                  <a:cubicBezTo>
                    <a:pt x="5113" y="1741"/>
                    <a:pt x="10290" y="2328"/>
                    <a:pt x="15473" y="2328"/>
                  </a:cubicBezTo>
                  <a:cubicBezTo>
                    <a:pt x="18827" y="2328"/>
                    <a:pt x="22184" y="2082"/>
                    <a:pt x="25515" y="1590"/>
                  </a:cubicBezTo>
                  <a:cubicBezTo>
                    <a:pt x="25544" y="1403"/>
                    <a:pt x="25573" y="1214"/>
                    <a:pt x="25602" y="1025"/>
                  </a:cubicBezTo>
                  <a:lnTo>
                    <a:pt x="25602" y="1025"/>
                  </a:lnTo>
                  <a:cubicBezTo>
                    <a:pt x="22250" y="1524"/>
                    <a:pt x="18873" y="1773"/>
                    <a:pt x="15499" y="1773"/>
                  </a:cubicBezTo>
                  <a:cubicBezTo>
                    <a:pt x="10293" y="1773"/>
                    <a:pt x="5093" y="118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3"/>
            <p:cNvSpPr/>
            <p:nvPr/>
          </p:nvSpPr>
          <p:spPr>
            <a:xfrm>
              <a:off x="1872850" y="939900"/>
              <a:ext cx="219875" cy="180725"/>
            </a:xfrm>
            <a:custGeom>
              <a:avLst/>
              <a:gdLst/>
              <a:ahLst/>
              <a:cxnLst/>
              <a:rect l="l" t="t" r="r" b="b"/>
              <a:pathLst>
                <a:path w="8795" h="7229" extrusionOk="0">
                  <a:moveTo>
                    <a:pt x="0" y="0"/>
                  </a:moveTo>
                  <a:cubicBezTo>
                    <a:pt x="0" y="1"/>
                    <a:pt x="1319" y="7114"/>
                    <a:pt x="4116" y="7227"/>
                  </a:cubicBezTo>
                  <a:cubicBezTo>
                    <a:pt x="4138" y="7228"/>
                    <a:pt x="4161" y="7228"/>
                    <a:pt x="4183" y="7228"/>
                  </a:cubicBezTo>
                  <a:cubicBezTo>
                    <a:pt x="6944" y="7228"/>
                    <a:pt x="8795" y="353"/>
                    <a:pt x="8795" y="3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3"/>
            <p:cNvSpPr/>
            <p:nvPr/>
          </p:nvSpPr>
          <p:spPr>
            <a:xfrm>
              <a:off x="1794375" y="920400"/>
              <a:ext cx="84100" cy="47050"/>
            </a:xfrm>
            <a:custGeom>
              <a:avLst/>
              <a:gdLst/>
              <a:ahLst/>
              <a:cxnLst/>
              <a:rect l="l" t="t" r="r" b="b"/>
              <a:pathLst>
                <a:path w="3364" h="1882" extrusionOk="0">
                  <a:moveTo>
                    <a:pt x="1602" y="1"/>
                  </a:moveTo>
                  <a:cubicBezTo>
                    <a:pt x="738" y="1"/>
                    <a:pt x="41" y="379"/>
                    <a:pt x="22" y="875"/>
                  </a:cubicBezTo>
                  <a:cubicBezTo>
                    <a:pt x="1" y="1392"/>
                    <a:pt x="728" y="1841"/>
                    <a:pt x="1645" y="1879"/>
                  </a:cubicBezTo>
                  <a:cubicBezTo>
                    <a:pt x="1684" y="1881"/>
                    <a:pt x="1724" y="1881"/>
                    <a:pt x="1763" y="1881"/>
                  </a:cubicBezTo>
                  <a:cubicBezTo>
                    <a:pt x="2626" y="1881"/>
                    <a:pt x="3323" y="1503"/>
                    <a:pt x="3343" y="1007"/>
                  </a:cubicBezTo>
                  <a:cubicBezTo>
                    <a:pt x="3363" y="490"/>
                    <a:pt x="2637" y="40"/>
                    <a:pt x="1720" y="3"/>
                  </a:cubicBezTo>
                  <a:cubicBezTo>
                    <a:pt x="1680" y="1"/>
                    <a:pt x="1641" y="1"/>
                    <a:pt x="1602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3"/>
            <p:cNvSpPr/>
            <p:nvPr/>
          </p:nvSpPr>
          <p:spPr>
            <a:xfrm>
              <a:off x="2073175" y="931575"/>
              <a:ext cx="84100" cy="47025"/>
            </a:xfrm>
            <a:custGeom>
              <a:avLst/>
              <a:gdLst/>
              <a:ahLst/>
              <a:cxnLst/>
              <a:rect l="l" t="t" r="r" b="b"/>
              <a:pathLst>
                <a:path w="3364" h="1881" extrusionOk="0">
                  <a:moveTo>
                    <a:pt x="1598" y="0"/>
                  </a:moveTo>
                  <a:cubicBezTo>
                    <a:pt x="736" y="0"/>
                    <a:pt x="42" y="379"/>
                    <a:pt x="21" y="874"/>
                  </a:cubicBezTo>
                  <a:cubicBezTo>
                    <a:pt x="1" y="1392"/>
                    <a:pt x="727" y="1841"/>
                    <a:pt x="1644" y="1878"/>
                  </a:cubicBezTo>
                  <a:cubicBezTo>
                    <a:pt x="1685" y="1879"/>
                    <a:pt x="1726" y="1880"/>
                    <a:pt x="1766" y="1880"/>
                  </a:cubicBezTo>
                  <a:cubicBezTo>
                    <a:pt x="2627" y="1880"/>
                    <a:pt x="3323" y="1501"/>
                    <a:pt x="3342" y="1007"/>
                  </a:cubicBezTo>
                  <a:cubicBezTo>
                    <a:pt x="3363" y="488"/>
                    <a:pt x="2638" y="39"/>
                    <a:pt x="1719" y="3"/>
                  </a:cubicBezTo>
                  <a:cubicBezTo>
                    <a:pt x="1679" y="1"/>
                    <a:pt x="1638" y="0"/>
                    <a:pt x="1598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3"/>
            <p:cNvSpPr/>
            <p:nvPr/>
          </p:nvSpPr>
          <p:spPr>
            <a:xfrm>
              <a:off x="1858350" y="756100"/>
              <a:ext cx="106475" cy="108825"/>
            </a:xfrm>
            <a:custGeom>
              <a:avLst/>
              <a:gdLst/>
              <a:ahLst/>
              <a:cxnLst/>
              <a:rect l="l" t="t" r="r" b="b"/>
              <a:pathLst>
                <a:path w="4259" h="4353" extrusionOk="0">
                  <a:moveTo>
                    <a:pt x="2129" y="0"/>
                  </a:moveTo>
                  <a:cubicBezTo>
                    <a:pt x="953" y="0"/>
                    <a:pt x="0" y="975"/>
                    <a:pt x="0" y="2177"/>
                  </a:cubicBezTo>
                  <a:cubicBezTo>
                    <a:pt x="0" y="3378"/>
                    <a:pt x="954" y="4352"/>
                    <a:pt x="2129" y="4352"/>
                  </a:cubicBezTo>
                  <a:cubicBezTo>
                    <a:pt x="3305" y="4352"/>
                    <a:pt x="4259" y="3378"/>
                    <a:pt x="4259" y="2177"/>
                  </a:cubicBezTo>
                  <a:cubicBezTo>
                    <a:pt x="4259" y="975"/>
                    <a:pt x="3304" y="0"/>
                    <a:pt x="21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3"/>
            <p:cNvSpPr/>
            <p:nvPr/>
          </p:nvSpPr>
          <p:spPr>
            <a:xfrm>
              <a:off x="2000750" y="760300"/>
              <a:ext cx="106500" cy="109050"/>
            </a:xfrm>
            <a:custGeom>
              <a:avLst/>
              <a:gdLst/>
              <a:ahLst/>
              <a:cxnLst/>
              <a:rect l="l" t="t" r="r" b="b"/>
              <a:pathLst>
                <a:path w="4260" h="4362" extrusionOk="0">
                  <a:moveTo>
                    <a:pt x="2130" y="1"/>
                  </a:moveTo>
                  <a:cubicBezTo>
                    <a:pt x="955" y="1"/>
                    <a:pt x="0" y="977"/>
                    <a:pt x="0" y="2181"/>
                  </a:cubicBezTo>
                  <a:cubicBezTo>
                    <a:pt x="0" y="3385"/>
                    <a:pt x="954" y="4361"/>
                    <a:pt x="2130" y="4361"/>
                  </a:cubicBezTo>
                  <a:cubicBezTo>
                    <a:pt x="3306" y="4361"/>
                    <a:pt x="4259" y="3385"/>
                    <a:pt x="4259" y="2181"/>
                  </a:cubicBezTo>
                  <a:cubicBezTo>
                    <a:pt x="4259" y="976"/>
                    <a:pt x="3306" y="1"/>
                    <a:pt x="21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3"/>
            <p:cNvSpPr/>
            <p:nvPr/>
          </p:nvSpPr>
          <p:spPr>
            <a:xfrm>
              <a:off x="1863275" y="771200"/>
              <a:ext cx="83025" cy="83025"/>
            </a:xfrm>
            <a:custGeom>
              <a:avLst/>
              <a:gdLst/>
              <a:ahLst/>
              <a:cxnLst/>
              <a:rect l="l" t="t" r="r" b="b"/>
              <a:pathLst>
                <a:path w="3321" h="3321" extrusionOk="0">
                  <a:moveTo>
                    <a:pt x="1660" y="1"/>
                  </a:moveTo>
                  <a:cubicBezTo>
                    <a:pt x="743" y="1"/>
                    <a:pt x="0" y="744"/>
                    <a:pt x="0" y="1661"/>
                  </a:cubicBezTo>
                  <a:cubicBezTo>
                    <a:pt x="0" y="2577"/>
                    <a:pt x="743" y="3321"/>
                    <a:pt x="1660" y="3321"/>
                  </a:cubicBezTo>
                  <a:cubicBezTo>
                    <a:pt x="2577" y="3321"/>
                    <a:pt x="3320" y="2577"/>
                    <a:pt x="3320" y="1661"/>
                  </a:cubicBezTo>
                  <a:cubicBezTo>
                    <a:pt x="3320" y="744"/>
                    <a:pt x="2577" y="1"/>
                    <a:pt x="16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3"/>
            <p:cNvSpPr/>
            <p:nvPr/>
          </p:nvSpPr>
          <p:spPr>
            <a:xfrm>
              <a:off x="1898950" y="785425"/>
              <a:ext cx="37275" cy="37275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5" y="1"/>
                  </a:moveTo>
                  <a:cubicBezTo>
                    <a:pt x="333" y="1"/>
                    <a:pt x="0" y="335"/>
                    <a:pt x="0" y="746"/>
                  </a:cubicBezTo>
                  <a:cubicBezTo>
                    <a:pt x="0" y="1158"/>
                    <a:pt x="333" y="1491"/>
                    <a:pt x="745" y="1491"/>
                  </a:cubicBezTo>
                  <a:cubicBezTo>
                    <a:pt x="1156" y="1491"/>
                    <a:pt x="1490" y="1158"/>
                    <a:pt x="1490" y="746"/>
                  </a:cubicBezTo>
                  <a:cubicBezTo>
                    <a:pt x="1490" y="335"/>
                    <a:pt x="1156" y="1"/>
                    <a:pt x="7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3"/>
            <p:cNvSpPr/>
            <p:nvPr/>
          </p:nvSpPr>
          <p:spPr>
            <a:xfrm>
              <a:off x="2003800" y="771200"/>
              <a:ext cx="86300" cy="83050"/>
            </a:xfrm>
            <a:custGeom>
              <a:avLst/>
              <a:gdLst/>
              <a:ahLst/>
              <a:cxnLst/>
              <a:rect l="l" t="t" r="r" b="b"/>
              <a:pathLst>
                <a:path w="3452" h="3322" extrusionOk="0">
                  <a:moveTo>
                    <a:pt x="1791" y="1"/>
                  </a:moveTo>
                  <a:cubicBezTo>
                    <a:pt x="1120" y="1"/>
                    <a:pt x="514" y="405"/>
                    <a:pt x="258" y="1025"/>
                  </a:cubicBezTo>
                  <a:cubicBezTo>
                    <a:pt x="1" y="1646"/>
                    <a:pt x="142" y="2360"/>
                    <a:pt x="617" y="2835"/>
                  </a:cubicBezTo>
                  <a:cubicBezTo>
                    <a:pt x="935" y="3153"/>
                    <a:pt x="1360" y="3321"/>
                    <a:pt x="1792" y="3321"/>
                  </a:cubicBezTo>
                  <a:cubicBezTo>
                    <a:pt x="2006" y="3321"/>
                    <a:pt x="2221" y="3280"/>
                    <a:pt x="2427" y="3195"/>
                  </a:cubicBezTo>
                  <a:cubicBezTo>
                    <a:pt x="3047" y="2938"/>
                    <a:pt x="3452" y="2332"/>
                    <a:pt x="3452" y="1661"/>
                  </a:cubicBezTo>
                  <a:cubicBezTo>
                    <a:pt x="3452" y="744"/>
                    <a:pt x="2708" y="1"/>
                    <a:pt x="1791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3"/>
            <p:cNvSpPr/>
            <p:nvPr/>
          </p:nvSpPr>
          <p:spPr>
            <a:xfrm>
              <a:off x="2042750" y="785425"/>
              <a:ext cx="37275" cy="37275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5" y="1"/>
                  </a:moveTo>
                  <a:cubicBezTo>
                    <a:pt x="334" y="1"/>
                    <a:pt x="0" y="335"/>
                    <a:pt x="0" y="746"/>
                  </a:cubicBezTo>
                  <a:cubicBezTo>
                    <a:pt x="0" y="1158"/>
                    <a:pt x="334" y="1491"/>
                    <a:pt x="745" y="1491"/>
                  </a:cubicBezTo>
                  <a:cubicBezTo>
                    <a:pt x="1156" y="1491"/>
                    <a:pt x="1490" y="1158"/>
                    <a:pt x="1490" y="746"/>
                  </a:cubicBezTo>
                  <a:cubicBezTo>
                    <a:pt x="1490" y="335"/>
                    <a:pt x="1156" y="1"/>
                    <a:pt x="7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3"/>
            <p:cNvSpPr/>
            <p:nvPr/>
          </p:nvSpPr>
          <p:spPr>
            <a:xfrm>
              <a:off x="1891475" y="700175"/>
              <a:ext cx="64125" cy="21975"/>
            </a:xfrm>
            <a:custGeom>
              <a:avLst/>
              <a:gdLst/>
              <a:ahLst/>
              <a:cxnLst/>
              <a:rect l="l" t="t" r="r" b="b"/>
              <a:pathLst>
                <a:path w="2565" h="879" extrusionOk="0">
                  <a:moveTo>
                    <a:pt x="1141" y="1"/>
                  </a:moveTo>
                  <a:cubicBezTo>
                    <a:pt x="410" y="1"/>
                    <a:pt x="0" y="596"/>
                    <a:pt x="0" y="596"/>
                  </a:cubicBezTo>
                  <a:cubicBezTo>
                    <a:pt x="244" y="798"/>
                    <a:pt x="623" y="879"/>
                    <a:pt x="993" y="879"/>
                  </a:cubicBezTo>
                  <a:cubicBezTo>
                    <a:pt x="1800" y="879"/>
                    <a:pt x="2565" y="495"/>
                    <a:pt x="1789" y="149"/>
                  </a:cubicBezTo>
                  <a:cubicBezTo>
                    <a:pt x="1551" y="43"/>
                    <a:pt x="1335" y="1"/>
                    <a:pt x="1141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3"/>
            <p:cNvSpPr/>
            <p:nvPr/>
          </p:nvSpPr>
          <p:spPr>
            <a:xfrm>
              <a:off x="2013775" y="700175"/>
              <a:ext cx="64150" cy="21975"/>
            </a:xfrm>
            <a:custGeom>
              <a:avLst/>
              <a:gdLst/>
              <a:ahLst/>
              <a:cxnLst/>
              <a:rect l="l" t="t" r="r" b="b"/>
              <a:pathLst>
                <a:path w="2566" h="879" extrusionOk="0">
                  <a:moveTo>
                    <a:pt x="1141" y="1"/>
                  </a:moveTo>
                  <a:cubicBezTo>
                    <a:pt x="411" y="1"/>
                    <a:pt x="0" y="596"/>
                    <a:pt x="0" y="596"/>
                  </a:cubicBezTo>
                  <a:cubicBezTo>
                    <a:pt x="244" y="798"/>
                    <a:pt x="623" y="879"/>
                    <a:pt x="993" y="879"/>
                  </a:cubicBezTo>
                  <a:cubicBezTo>
                    <a:pt x="1801" y="879"/>
                    <a:pt x="2566" y="495"/>
                    <a:pt x="1789" y="149"/>
                  </a:cubicBezTo>
                  <a:cubicBezTo>
                    <a:pt x="1552" y="43"/>
                    <a:pt x="1335" y="1"/>
                    <a:pt x="1141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0" name="Google Shape;1560;p33"/>
          <p:cNvGrpSpPr/>
          <p:nvPr/>
        </p:nvGrpSpPr>
        <p:grpSpPr>
          <a:xfrm rot="804429" flipH="1">
            <a:off x="7883269" y="567357"/>
            <a:ext cx="1091267" cy="1178392"/>
            <a:chOff x="2285779" y="3523413"/>
            <a:chExt cx="1506139" cy="1626387"/>
          </a:xfrm>
        </p:grpSpPr>
        <p:sp>
          <p:nvSpPr>
            <p:cNvPr id="1561" name="Google Shape;1561;p33"/>
            <p:cNvSpPr/>
            <p:nvPr/>
          </p:nvSpPr>
          <p:spPr>
            <a:xfrm>
              <a:off x="3129571" y="3523413"/>
              <a:ext cx="662346" cy="555205"/>
            </a:xfrm>
            <a:custGeom>
              <a:avLst/>
              <a:gdLst/>
              <a:ahLst/>
              <a:cxnLst/>
              <a:rect l="l" t="t" r="r" b="b"/>
              <a:pathLst>
                <a:path w="19022" h="15945" extrusionOk="0">
                  <a:moveTo>
                    <a:pt x="10146" y="0"/>
                  </a:moveTo>
                  <a:cubicBezTo>
                    <a:pt x="8106" y="0"/>
                    <a:pt x="5607" y="7298"/>
                    <a:pt x="5607" y="7298"/>
                  </a:cubicBezTo>
                  <a:cubicBezTo>
                    <a:pt x="6153" y="5309"/>
                    <a:pt x="6315" y="1584"/>
                    <a:pt x="5159" y="1584"/>
                  </a:cubicBezTo>
                  <a:cubicBezTo>
                    <a:pt x="5121" y="1584"/>
                    <a:pt x="5082" y="1588"/>
                    <a:pt x="5041" y="1596"/>
                  </a:cubicBezTo>
                  <a:cubicBezTo>
                    <a:pt x="3758" y="1854"/>
                    <a:pt x="3192" y="7770"/>
                    <a:pt x="3192" y="7770"/>
                  </a:cubicBezTo>
                  <a:cubicBezTo>
                    <a:pt x="3321" y="4534"/>
                    <a:pt x="1806" y="3092"/>
                    <a:pt x="888" y="3092"/>
                  </a:cubicBezTo>
                  <a:cubicBezTo>
                    <a:pt x="336" y="3092"/>
                    <a:pt x="1" y="3612"/>
                    <a:pt x="367" y="4577"/>
                  </a:cubicBezTo>
                  <a:cubicBezTo>
                    <a:pt x="1343" y="7144"/>
                    <a:pt x="991" y="10963"/>
                    <a:pt x="991" y="10963"/>
                  </a:cubicBezTo>
                  <a:lnTo>
                    <a:pt x="9185" y="15715"/>
                  </a:lnTo>
                  <a:cubicBezTo>
                    <a:pt x="9608" y="15560"/>
                    <a:pt x="10114" y="15503"/>
                    <a:pt x="10657" y="15503"/>
                  </a:cubicBezTo>
                  <a:cubicBezTo>
                    <a:pt x="12167" y="15503"/>
                    <a:pt x="13962" y="15944"/>
                    <a:pt x="15052" y="15944"/>
                  </a:cubicBezTo>
                  <a:cubicBezTo>
                    <a:pt x="15792" y="15944"/>
                    <a:pt x="16206" y="15740"/>
                    <a:pt x="15984" y="15056"/>
                  </a:cubicBezTo>
                  <a:cubicBezTo>
                    <a:pt x="15474" y="13488"/>
                    <a:pt x="12901" y="13236"/>
                    <a:pt x="11710" y="13204"/>
                  </a:cubicBezTo>
                  <a:lnTo>
                    <a:pt x="11710" y="13204"/>
                  </a:lnTo>
                  <a:cubicBezTo>
                    <a:pt x="13572" y="13181"/>
                    <a:pt x="19021" y="12971"/>
                    <a:pt x="18039" y="11305"/>
                  </a:cubicBezTo>
                  <a:cubicBezTo>
                    <a:pt x="17594" y="10551"/>
                    <a:pt x="16495" y="10316"/>
                    <a:pt x="15297" y="10316"/>
                  </a:cubicBezTo>
                  <a:cubicBezTo>
                    <a:pt x="13491" y="10316"/>
                    <a:pt x="11461" y="10850"/>
                    <a:pt x="11106" y="10948"/>
                  </a:cubicBezTo>
                  <a:lnTo>
                    <a:pt x="11106" y="10948"/>
                  </a:lnTo>
                  <a:cubicBezTo>
                    <a:pt x="11728" y="10772"/>
                    <a:pt x="17470" y="9105"/>
                    <a:pt x="16497" y="7452"/>
                  </a:cubicBezTo>
                  <a:cubicBezTo>
                    <a:pt x="16206" y="6958"/>
                    <a:pt x="15647" y="6781"/>
                    <a:pt x="14996" y="6781"/>
                  </a:cubicBezTo>
                  <a:cubicBezTo>
                    <a:pt x="13347" y="6781"/>
                    <a:pt x="11103" y="7916"/>
                    <a:pt x="11103" y="7916"/>
                  </a:cubicBezTo>
                  <a:cubicBezTo>
                    <a:pt x="11103" y="7916"/>
                    <a:pt x="16497" y="4063"/>
                    <a:pt x="15060" y="2778"/>
                  </a:cubicBezTo>
                  <a:cubicBezTo>
                    <a:pt x="14833" y="2576"/>
                    <a:pt x="14544" y="2491"/>
                    <a:pt x="14216" y="2491"/>
                  </a:cubicBezTo>
                  <a:cubicBezTo>
                    <a:pt x="12460" y="2491"/>
                    <a:pt x="9614" y="4935"/>
                    <a:pt x="9614" y="4935"/>
                  </a:cubicBezTo>
                  <a:cubicBezTo>
                    <a:pt x="9614" y="4935"/>
                    <a:pt x="12285" y="210"/>
                    <a:pt x="10230" y="4"/>
                  </a:cubicBezTo>
                  <a:cubicBezTo>
                    <a:pt x="10202" y="1"/>
                    <a:pt x="10174" y="0"/>
                    <a:pt x="10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3"/>
            <p:cNvSpPr/>
            <p:nvPr/>
          </p:nvSpPr>
          <p:spPr>
            <a:xfrm>
              <a:off x="2285779" y="3894051"/>
              <a:ext cx="1372744" cy="1255748"/>
            </a:xfrm>
            <a:custGeom>
              <a:avLst/>
              <a:gdLst/>
              <a:ahLst/>
              <a:cxnLst/>
              <a:rect l="l" t="t" r="r" b="b"/>
              <a:pathLst>
                <a:path w="39424" h="36064" extrusionOk="0">
                  <a:moveTo>
                    <a:pt x="22276" y="1"/>
                  </a:moveTo>
                  <a:cubicBezTo>
                    <a:pt x="18908" y="1"/>
                    <a:pt x="15568" y="1217"/>
                    <a:pt x="12927" y="3499"/>
                  </a:cubicBezTo>
                  <a:cubicBezTo>
                    <a:pt x="9789" y="6209"/>
                    <a:pt x="6042" y="10439"/>
                    <a:pt x="3834" y="16412"/>
                  </a:cubicBezTo>
                  <a:cubicBezTo>
                    <a:pt x="1" y="26778"/>
                    <a:pt x="12144" y="36063"/>
                    <a:pt x="20979" y="36063"/>
                  </a:cubicBezTo>
                  <a:cubicBezTo>
                    <a:pt x="22116" y="36063"/>
                    <a:pt x="23199" y="35909"/>
                    <a:pt x="24185" y="35584"/>
                  </a:cubicBezTo>
                  <a:cubicBezTo>
                    <a:pt x="32837" y="32733"/>
                    <a:pt x="39424" y="13757"/>
                    <a:pt x="35000" y="7072"/>
                  </a:cubicBezTo>
                  <a:cubicBezTo>
                    <a:pt x="33156" y="4286"/>
                    <a:pt x="30579" y="2406"/>
                    <a:pt x="27944" y="1216"/>
                  </a:cubicBezTo>
                  <a:cubicBezTo>
                    <a:pt x="26128" y="397"/>
                    <a:pt x="24197" y="1"/>
                    <a:pt x="22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3"/>
            <p:cNvSpPr/>
            <p:nvPr/>
          </p:nvSpPr>
          <p:spPr>
            <a:xfrm>
              <a:off x="2484992" y="4369641"/>
              <a:ext cx="528568" cy="692256"/>
            </a:xfrm>
            <a:custGeom>
              <a:avLst/>
              <a:gdLst/>
              <a:ahLst/>
              <a:cxnLst/>
              <a:rect l="l" t="t" r="r" b="b"/>
              <a:pathLst>
                <a:path w="15180" h="19881" extrusionOk="0">
                  <a:moveTo>
                    <a:pt x="1696" y="1"/>
                  </a:moveTo>
                  <a:cubicBezTo>
                    <a:pt x="1695" y="1"/>
                    <a:pt x="0" y="3469"/>
                    <a:pt x="2851" y="9709"/>
                  </a:cubicBezTo>
                  <a:cubicBezTo>
                    <a:pt x="5702" y="15951"/>
                    <a:pt x="12560" y="19880"/>
                    <a:pt x="15179" y="19880"/>
                  </a:cubicBezTo>
                  <a:cubicBezTo>
                    <a:pt x="15179" y="19880"/>
                    <a:pt x="7243" y="14332"/>
                    <a:pt x="4931" y="9555"/>
                  </a:cubicBezTo>
                  <a:cubicBezTo>
                    <a:pt x="2620" y="4778"/>
                    <a:pt x="1696" y="1"/>
                    <a:pt x="1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3"/>
            <p:cNvSpPr/>
            <p:nvPr/>
          </p:nvSpPr>
          <p:spPr>
            <a:xfrm>
              <a:off x="2635212" y="4112068"/>
              <a:ext cx="587657" cy="858696"/>
            </a:xfrm>
            <a:custGeom>
              <a:avLst/>
              <a:gdLst/>
              <a:ahLst/>
              <a:cxnLst/>
              <a:rect l="l" t="t" r="r" b="b"/>
              <a:pathLst>
                <a:path w="16877" h="24661" extrusionOk="0">
                  <a:moveTo>
                    <a:pt x="1388" y="0"/>
                  </a:moveTo>
                  <a:cubicBezTo>
                    <a:pt x="1388" y="0"/>
                    <a:pt x="287" y="1216"/>
                    <a:pt x="309" y="2465"/>
                  </a:cubicBezTo>
                  <a:cubicBezTo>
                    <a:pt x="309" y="2465"/>
                    <a:pt x="1" y="7475"/>
                    <a:pt x="3238" y="13562"/>
                  </a:cubicBezTo>
                  <a:cubicBezTo>
                    <a:pt x="6422" y="19552"/>
                    <a:pt x="13327" y="24661"/>
                    <a:pt x="16715" y="24661"/>
                  </a:cubicBezTo>
                  <a:cubicBezTo>
                    <a:pt x="16770" y="24661"/>
                    <a:pt x="16823" y="24660"/>
                    <a:pt x="16876" y="24657"/>
                  </a:cubicBezTo>
                  <a:cubicBezTo>
                    <a:pt x="16876" y="24657"/>
                    <a:pt x="7784" y="17261"/>
                    <a:pt x="5164" y="12097"/>
                  </a:cubicBezTo>
                  <a:cubicBezTo>
                    <a:pt x="2543" y="6935"/>
                    <a:pt x="1388" y="0"/>
                    <a:pt x="1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3"/>
            <p:cNvSpPr/>
            <p:nvPr/>
          </p:nvSpPr>
          <p:spPr>
            <a:xfrm>
              <a:off x="2832858" y="3983264"/>
              <a:ext cx="510705" cy="791528"/>
            </a:xfrm>
            <a:custGeom>
              <a:avLst/>
              <a:gdLst/>
              <a:ahLst/>
              <a:cxnLst/>
              <a:rect l="l" t="t" r="r" b="b"/>
              <a:pathLst>
                <a:path w="14667" h="22732" extrusionOk="0">
                  <a:moveTo>
                    <a:pt x="797" y="0"/>
                  </a:moveTo>
                  <a:lnTo>
                    <a:pt x="1" y="1542"/>
                  </a:lnTo>
                  <a:cubicBezTo>
                    <a:pt x="1" y="1542"/>
                    <a:pt x="181" y="7167"/>
                    <a:pt x="2570" y="12330"/>
                  </a:cubicBezTo>
                  <a:cubicBezTo>
                    <a:pt x="4958" y="17492"/>
                    <a:pt x="14667" y="22732"/>
                    <a:pt x="14667" y="22732"/>
                  </a:cubicBezTo>
                  <a:cubicBezTo>
                    <a:pt x="14667" y="22732"/>
                    <a:pt x="6191" y="15026"/>
                    <a:pt x="3494" y="9555"/>
                  </a:cubicBezTo>
                  <a:cubicBezTo>
                    <a:pt x="797" y="4084"/>
                    <a:pt x="797" y="0"/>
                    <a:pt x="7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3"/>
            <p:cNvSpPr/>
            <p:nvPr/>
          </p:nvSpPr>
          <p:spPr>
            <a:xfrm>
              <a:off x="2997459" y="3921525"/>
              <a:ext cx="451929" cy="600401"/>
            </a:xfrm>
            <a:custGeom>
              <a:avLst/>
              <a:gdLst/>
              <a:ahLst/>
              <a:cxnLst/>
              <a:rect l="l" t="t" r="r" b="b"/>
              <a:pathLst>
                <a:path w="12979" h="17243" extrusionOk="0">
                  <a:moveTo>
                    <a:pt x="463" y="1"/>
                  </a:moveTo>
                  <a:lnTo>
                    <a:pt x="0" y="1388"/>
                  </a:lnTo>
                  <a:cubicBezTo>
                    <a:pt x="0" y="1388"/>
                    <a:pt x="1310" y="6704"/>
                    <a:pt x="5086" y="11636"/>
                  </a:cubicBezTo>
                  <a:cubicBezTo>
                    <a:pt x="8862" y="16568"/>
                    <a:pt x="12979" y="17243"/>
                    <a:pt x="12979" y="17243"/>
                  </a:cubicBezTo>
                  <a:cubicBezTo>
                    <a:pt x="12979" y="17243"/>
                    <a:pt x="6550" y="11405"/>
                    <a:pt x="4470" y="7937"/>
                  </a:cubicBezTo>
                  <a:cubicBezTo>
                    <a:pt x="2390" y="4470"/>
                    <a:pt x="463" y="1"/>
                    <a:pt x="4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3"/>
            <p:cNvSpPr/>
            <p:nvPr/>
          </p:nvSpPr>
          <p:spPr>
            <a:xfrm>
              <a:off x="3223415" y="3999351"/>
              <a:ext cx="216023" cy="276366"/>
            </a:xfrm>
            <a:custGeom>
              <a:avLst/>
              <a:gdLst/>
              <a:ahLst/>
              <a:cxnLst/>
              <a:rect l="l" t="t" r="r" b="b"/>
              <a:pathLst>
                <a:path w="6204" h="7937" extrusionOk="0">
                  <a:moveTo>
                    <a:pt x="0" y="0"/>
                  </a:moveTo>
                  <a:lnTo>
                    <a:pt x="6204" y="7937"/>
                  </a:lnTo>
                  <a:cubicBezTo>
                    <a:pt x="6204" y="7937"/>
                    <a:pt x="4410" y="30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3"/>
            <p:cNvSpPr/>
            <p:nvPr/>
          </p:nvSpPr>
          <p:spPr>
            <a:xfrm>
              <a:off x="2443311" y="4626901"/>
              <a:ext cx="888119" cy="124064"/>
            </a:xfrm>
            <a:custGeom>
              <a:avLst/>
              <a:gdLst/>
              <a:ahLst/>
              <a:cxnLst/>
              <a:rect l="l" t="t" r="r" b="b"/>
              <a:pathLst>
                <a:path w="25506" h="3563" extrusionOk="0">
                  <a:moveTo>
                    <a:pt x="1" y="1"/>
                  </a:moveTo>
                  <a:cubicBezTo>
                    <a:pt x="1" y="1"/>
                    <a:pt x="4393" y="2759"/>
                    <a:pt x="12403" y="3469"/>
                  </a:cubicBezTo>
                  <a:cubicBezTo>
                    <a:pt x="13128" y="3533"/>
                    <a:pt x="13830" y="3562"/>
                    <a:pt x="14506" y="3562"/>
                  </a:cubicBezTo>
                  <a:cubicBezTo>
                    <a:pt x="21293" y="3562"/>
                    <a:pt x="25505" y="618"/>
                    <a:pt x="25506" y="618"/>
                  </a:cubicBezTo>
                  <a:lnTo>
                    <a:pt x="25506" y="618"/>
                  </a:lnTo>
                  <a:cubicBezTo>
                    <a:pt x="22594" y="1398"/>
                    <a:pt x="19233" y="1676"/>
                    <a:pt x="15926" y="1676"/>
                  </a:cubicBezTo>
                  <a:cubicBezTo>
                    <a:pt x="7800" y="1676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3"/>
            <p:cNvSpPr/>
            <p:nvPr/>
          </p:nvSpPr>
          <p:spPr>
            <a:xfrm>
              <a:off x="2468522" y="4400284"/>
              <a:ext cx="1010685" cy="141160"/>
            </a:xfrm>
            <a:custGeom>
              <a:avLst/>
              <a:gdLst/>
              <a:ahLst/>
              <a:cxnLst/>
              <a:rect l="l" t="t" r="r" b="b"/>
              <a:pathLst>
                <a:path w="29026" h="4054" extrusionOk="0">
                  <a:moveTo>
                    <a:pt x="1" y="1"/>
                  </a:moveTo>
                  <a:cubicBezTo>
                    <a:pt x="1" y="1"/>
                    <a:pt x="5001" y="3140"/>
                    <a:pt x="14115" y="3947"/>
                  </a:cubicBezTo>
                  <a:cubicBezTo>
                    <a:pt x="14942" y="4020"/>
                    <a:pt x="15741" y="4053"/>
                    <a:pt x="16511" y="4053"/>
                  </a:cubicBezTo>
                  <a:cubicBezTo>
                    <a:pt x="24234" y="4053"/>
                    <a:pt x="29025" y="703"/>
                    <a:pt x="29025" y="703"/>
                  </a:cubicBezTo>
                  <a:lnTo>
                    <a:pt x="29025" y="703"/>
                  </a:lnTo>
                  <a:cubicBezTo>
                    <a:pt x="25712" y="1591"/>
                    <a:pt x="21887" y="1907"/>
                    <a:pt x="18124" y="1907"/>
                  </a:cubicBezTo>
                  <a:cubicBezTo>
                    <a:pt x="8877" y="1907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3"/>
            <p:cNvSpPr/>
            <p:nvPr/>
          </p:nvSpPr>
          <p:spPr>
            <a:xfrm>
              <a:off x="2630859" y="4179134"/>
              <a:ext cx="835262" cy="116647"/>
            </a:xfrm>
            <a:custGeom>
              <a:avLst/>
              <a:gdLst/>
              <a:ahLst/>
              <a:cxnLst/>
              <a:rect l="l" t="t" r="r" b="b"/>
              <a:pathLst>
                <a:path w="23988" h="3350" extrusionOk="0">
                  <a:moveTo>
                    <a:pt x="1" y="0"/>
                  </a:moveTo>
                  <a:cubicBezTo>
                    <a:pt x="1" y="1"/>
                    <a:pt x="4133" y="2595"/>
                    <a:pt x="11666" y="3261"/>
                  </a:cubicBezTo>
                  <a:cubicBezTo>
                    <a:pt x="12348" y="3322"/>
                    <a:pt x="13008" y="3349"/>
                    <a:pt x="13643" y="3349"/>
                  </a:cubicBezTo>
                  <a:cubicBezTo>
                    <a:pt x="20026" y="3349"/>
                    <a:pt x="23987" y="581"/>
                    <a:pt x="23987" y="581"/>
                  </a:cubicBezTo>
                  <a:lnTo>
                    <a:pt x="23987" y="581"/>
                  </a:lnTo>
                  <a:cubicBezTo>
                    <a:pt x="21249" y="1315"/>
                    <a:pt x="18088" y="1575"/>
                    <a:pt x="14978" y="1575"/>
                  </a:cubicBezTo>
                  <a:cubicBezTo>
                    <a:pt x="7336" y="1575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3"/>
            <p:cNvSpPr/>
            <p:nvPr/>
          </p:nvSpPr>
          <p:spPr>
            <a:xfrm>
              <a:off x="2784630" y="3999351"/>
              <a:ext cx="558931" cy="90149"/>
            </a:xfrm>
            <a:custGeom>
              <a:avLst/>
              <a:gdLst/>
              <a:ahLst/>
              <a:cxnLst/>
              <a:rect l="l" t="t" r="r" b="b"/>
              <a:pathLst>
                <a:path w="16052" h="2589" extrusionOk="0">
                  <a:moveTo>
                    <a:pt x="1" y="0"/>
                  </a:moveTo>
                  <a:cubicBezTo>
                    <a:pt x="1" y="0"/>
                    <a:pt x="2764" y="2005"/>
                    <a:pt x="7806" y="2521"/>
                  </a:cubicBezTo>
                  <a:cubicBezTo>
                    <a:pt x="8263" y="2568"/>
                    <a:pt x="8704" y="2589"/>
                    <a:pt x="9129" y="2589"/>
                  </a:cubicBezTo>
                  <a:cubicBezTo>
                    <a:pt x="13402" y="2589"/>
                    <a:pt x="16052" y="449"/>
                    <a:pt x="16052" y="449"/>
                  </a:cubicBezTo>
                  <a:lnTo>
                    <a:pt x="16052" y="449"/>
                  </a:lnTo>
                  <a:cubicBezTo>
                    <a:pt x="14219" y="1016"/>
                    <a:pt x="12104" y="1217"/>
                    <a:pt x="10023" y="1217"/>
                  </a:cubicBezTo>
                  <a:cubicBezTo>
                    <a:pt x="4909" y="121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3"/>
            <p:cNvSpPr/>
            <p:nvPr/>
          </p:nvSpPr>
          <p:spPr>
            <a:xfrm>
              <a:off x="2508079" y="4835550"/>
              <a:ext cx="800721" cy="111842"/>
            </a:xfrm>
            <a:custGeom>
              <a:avLst/>
              <a:gdLst/>
              <a:ahLst/>
              <a:cxnLst/>
              <a:rect l="l" t="t" r="r" b="b"/>
              <a:pathLst>
                <a:path w="22996" h="3212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3961" y="2487"/>
                    <a:pt x="11183" y="3127"/>
                  </a:cubicBezTo>
                  <a:cubicBezTo>
                    <a:pt x="11837" y="3185"/>
                    <a:pt x="12469" y="3211"/>
                    <a:pt x="13078" y="3211"/>
                  </a:cubicBezTo>
                  <a:cubicBezTo>
                    <a:pt x="19198" y="3211"/>
                    <a:pt x="22995" y="557"/>
                    <a:pt x="22995" y="557"/>
                  </a:cubicBezTo>
                  <a:lnTo>
                    <a:pt x="22995" y="557"/>
                  </a:lnTo>
                  <a:cubicBezTo>
                    <a:pt x="20370" y="1260"/>
                    <a:pt x="17340" y="1510"/>
                    <a:pt x="14358" y="1510"/>
                  </a:cubicBezTo>
                  <a:cubicBezTo>
                    <a:pt x="7032" y="1510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3"/>
            <p:cNvSpPr/>
            <p:nvPr/>
          </p:nvSpPr>
          <p:spPr>
            <a:xfrm>
              <a:off x="3111151" y="4184600"/>
              <a:ext cx="255126" cy="233329"/>
            </a:xfrm>
            <a:custGeom>
              <a:avLst/>
              <a:gdLst/>
              <a:ahLst/>
              <a:cxnLst/>
              <a:rect l="l" t="t" r="r" b="b"/>
              <a:pathLst>
                <a:path w="7327" h="6701" extrusionOk="0">
                  <a:moveTo>
                    <a:pt x="3699" y="1"/>
                  </a:moveTo>
                  <a:cubicBezTo>
                    <a:pt x="2259" y="1"/>
                    <a:pt x="927" y="972"/>
                    <a:pt x="506" y="2454"/>
                  </a:cubicBezTo>
                  <a:cubicBezTo>
                    <a:pt x="0" y="4235"/>
                    <a:pt x="1004" y="6081"/>
                    <a:pt x="2747" y="6578"/>
                  </a:cubicBezTo>
                  <a:cubicBezTo>
                    <a:pt x="3041" y="6661"/>
                    <a:pt x="3337" y="6701"/>
                    <a:pt x="3628" y="6701"/>
                  </a:cubicBezTo>
                  <a:cubicBezTo>
                    <a:pt x="5068" y="6701"/>
                    <a:pt x="6400" y="5730"/>
                    <a:pt x="6821" y="4248"/>
                  </a:cubicBezTo>
                  <a:cubicBezTo>
                    <a:pt x="7327" y="2465"/>
                    <a:pt x="6323" y="619"/>
                    <a:pt x="4580" y="124"/>
                  </a:cubicBezTo>
                  <a:cubicBezTo>
                    <a:pt x="4286" y="40"/>
                    <a:pt x="3990" y="1"/>
                    <a:pt x="36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3"/>
            <p:cNvSpPr/>
            <p:nvPr/>
          </p:nvSpPr>
          <p:spPr>
            <a:xfrm>
              <a:off x="2814646" y="4110327"/>
              <a:ext cx="255231" cy="233712"/>
            </a:xfrm>
            <a:custGeom>
              <a:avLst/>
              <a:gdLst/>
              <a:ahLst/>
              <a:cxnLst/>
              <a:rect l="l" t="t" r="r" b="b"/>
              <a:pathLst>
                <a:path w="7330" h="6712" extrusionOk="0">
                  <a:moveTo>
                    <a:pt x="3704" y="1"/>
                  </a:moveTo>
                  <a:cubicBezTo>
                    <a:pt x="2264" y="1"/>
                    <a:pt x="930" y="974"/>
                    <a:pt x="508" y="2459"/>
                  </a:cubicBezTo>
                  <a:cubicBezTo>
                    <a:pt x="1" y="4245"/>
                    <a:pt x="1003" y="6094"/>
                    <a:pt x="2747" y="6589"/>
                  </a:cubicBezTo>
                  <a:cubicBezTo>
                    <a:pt x="3040" y="6672"/>
                    <a:pt x="3335" y="6712"/>
                    <a:pt x="3626" y="6712"/>
                  </a:cubicBezTo>
                  <a:cubicBezTo>
                    <a:pt x="5066" y="6712"/>
                    <a:pt x="6401" y="5738"/>
                    <a:pt x="6822" y="4253"/>
                  </a:cubicBezTo>
                  <a:cubicBezTo>
                    <a:pt x="7329" y="2468"/>
                    <a:pt x="6327" y="619"/>
                    <a:pt x="4583" y="124"/>
                  </a:cubicBezTo>
                  <a:cubicBezTo>
                    <a:pt x="4290" y="40"/>
                    <a:pt x="3995" y="1"/>
                    <a:pt x="37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3"/>
            <p:cNvSpPr/>
            <p:nvPr/>
          </p:nvSpPr>
          <p:spPr>
            <a:xfrm>
              <a:off x="3155931" y="4220641"/>
              <a:ext cx="188237" cy="178244"/>
            </a:xfrm>
            <a:custGeom>
              <a:avLst/>
              <a:gdLst/>
              <a:ahLst/>
              <a:cxnLst/>
              <a:rect l="l" t="t" r="r" b="b"/>
              <a:pathLst>
                <a:path w="5406" h="5119" extrusionOk="0">
                  <a:moveTo>
                    <a:pt x="2742" y="1"/>
                  </a:moveTo>
                  <a:cubicBezTo>
                    <a:pt x="1627" y="1"/>
                    <a:pt x="602" y="736"/>
                    <a:pt x="283" y="1861"/>
                  </a:cubicBezTo>
                  <a:cubicBezTo>
                    <a:pt x="1" y="2857"/>
                    <a:pt x="345" y="3924"/>
                    <a:pt x="1157" y="4567"/>
                  </a:cubicBezTo>
                  <a:cubicBezTo>
                    <a:pt x="1619" y="4932"/>
                    <a:pt x="2180" y="5118"/>
                    <a:pt x="2744" y="5118"/>
                  </a:cubicBezTo>
                  <a:cubicBezTo>
                    <a:pt x="3172" y="5118"/>
                    <a:pt x="3601" y="5011"/>
                    <a:pt x="3990" y="4794"/>
                  </a:cubicBezTo>
                  <a:cubicBezTo>
                    <a:pt x="4894" y="4291"/>
                    <a:pt x="5405" y="3292"/>
                    <a:pt x="5286" y="2265"/>
                  </a:cubicBezTo>
                  <a:cubicBezTo>
                    <a:pt x="5166" y="1236"/>
                    <a:pt x="4438" y="382"/>
                    <a:pt x="3444" y="99"/>
                  </a:cubicBezTo>
                  <a:cubicBezTo>
                    <a:pt x="3210" y="32"/>
                    <a:pt x="2974" y="1"/>
                    <a:pt x="2742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3"/>
            <p:cNvSpPr/>
            <p:nvPr/>
          </p:nvSpPr>
          <p:spPr>
            <a:xfrm>
              <a:off x="3187201" y="4244458"/>
              <a:ext cx="84508" cy="80016"/>
            </a:xfrm>
            <a:custGeom>
              <a:avLst/>
              <a:gdLst/>
              <a:ahLst/>
              <a:cxnLst/>
              <a:rect l="l" t="t" r="r" b="b"/>
              <a:pathLst>
                <a:path w="2427" h="2298" extrusionOk="0">
                  <a:moveTo>
                    <a:pt x="1232" y="1"/>
                  </a:moveTo>
                  <a:cubicBezTo>
                    <a:pt x="732" y="1"/>
                    <a:pt x="272" y="330"/>
                    <a:pt x="128" y="835"/>
                  </a:cubicBezTo>
                  <a:cubicBezTo>
                    <a:pt x="0" y="1282"/>
                    <a:pt x="155" y="1761"/>
                    <a:pt x="520" y="2050"/>
                  </a:cubicBezTo>
                  <a:cubicBezTo>
                    <a:pt x="727" y="2214"/>
                    <a:pt x="979" y="2298"/>
                    <a:pt x="1232" y="2298"/>
                  </a:cubicBezTo>
                  <a:cubicBezTo>
                    <a:pt x="1424" y="2298"/>
                    <a:pt x="1616" y="2250"/>
                    <a:pt x="1791" y="2153"/>
                  </a:cubicBezTo>
                  <a:cubicBezTo>
                    <a:pt x="2197" y="1927"/>
                    <a:pt x="2427" y="1478"/>
                    <a:pt x="2373" y="1016"/>
                  </a:cubicBezTo>
                  <a:cubicBezTo>
                    <a:pt x="2320" y="555"/>
                    <a:pt x="1993" y="171"/>
                    <a:pt x="1546" y="45"/>
                  </a:cubicBezTo>
                  <a:cubicBezTo>
                    <a:pt x="1441" y="15"/>
                    <a:pt x="1336" y="1"/>
                    <a:pt x="1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3"/>
            <p:cNvSpPr/>
            <p:nvPr/>
          </p:nvSpPr>
          <p:spPr>
            <a:xfrm>
              <a:off x="2858905" y="4136338"/>
              <a:ext cx="188272" cy="178209"/>
            </a:xfrm>
            <a:custGeom>
              <a:avLst/>
              <a:gdLst/>
              <a:ahLst/>
              <a:cxnLst/>
              <a:rect l="l" t="t" r="r" b="b"/>
              <a:pathLst>
                <a:path w="5407" h="5118" extrusionOk="0">
                  <a:moveTo>
                    <a:pt x="2744" y="0"/>
                  </a:moveTo>
                  <a:cubicBezTo>
                    <a:pt x="1629" y="0"/>
                    <a:pt x="604" y="735"/>
                    <a:pt x="284" y="1860"/>
                  </a:cubicBezTo>
                  <a:cubicBezTo>
                    <a:pt x="1" y="2856"/>
                    <a:pt x="346" y="3924"/>
                    <a:pt x="1157" y="4566"/>
                  </a:cubicBezTo>
                  <a:cubicBezTo>
                    <a:pt x="1619" y="4931"/>
                    <a:pt x="2181" y="5118"/>
                    <a:pt x="2745" y="5118"/>
                  </a:cubicBezTo>
                  <a:cubicBezTo>
                    <a:pt x="3173" y="5118"/>
                    <a:pt x="3602" y="5011"/>
                    <a:pt x="3992" y="4794"/>
                  </a:cubicBezTo>
                  <a:cubicBezTo>
                    <a:pt x="4895" y="4290"/>
                    <a:pt x="5407" y="3291"/>
                    <a:pt x="5287" y="2264"/>
                  </a:cubicBezTo>
                  <a:cubicBezTo>
                    <a:pt x="5166" y="1235"/>
                    <a:pt x="4440" y="381"/>
                    <a:pt x="3445" y="98"/>
                  </a:cubicBezTo>
                  <a:cubicBezTo>
                    <a:pt x="3211" y="32"/>
                    <a:pt x="2976" y="0"/>
                    <a:pt x="2744" y="0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3"/>
            <p:cNvSpPr/>
            <p:nvPr/>
          </p:nvSpPr>
          <p:spPr>
            <a:xfrm>
              <a:off x="2890244" y="4160121"/>
              <a:ext cx="84508" cy="79982"/>
            </a:xfrm>
            <a:custGeom>
              <a:avLst/>
              <a:gdLst/>
              <a:ahLst/>
              <a:cxnLst/>
              <a:rect l="l" t="t" r="r" b="b"/>
              <a:pathLst>
                <a:path w="2427" h="2297" extrusionOk="0">
                  <a:moveTo>
                    <a:pt x="1231" y="0"/>
                  </a:moveTo>
                  <a:cubicBezTo>
                    <a:pt x="731" y="0"/>
                    <a:pt x="271" y="330"/>
                    <a:pt x="127" y="835"/>
                  </a:cubicBezTo>
                  <a:cubicBezTo>
                    <a:pt x="1" y="1282"/>
                    <a:pt x="155" y="1761"/>
                    <a:pt x="519" y="2050"/>
                  </a:cubicBezTo>
                  <a:cubicBezTo>
                    <a:pt x="727" y="2213"/>
                    <a:pt x="979" y="2297"/>
                    <a:pt x="1232" y="2297"/>
                  </a:cubicBezTo>
                  <a:cubicBezTo>
                    <a:pt x="1424" y="2297"/>
                    <a:pt x="1617" y="2249"/>
                    <a:pt x="1792" y="2152"/>
                  </a:cubicBezTo>
                  <a:cubicBezTo>
                    <a:pt x="2196" y="1926"/>
                    <a:pt x="2426" y="1477"/>
                    <a:pt x="2372" y="1015"/>
                  </a:cubicBezTo>
                  <a:cubicBezTo>
                    <a:pt x="2319" y="554"/>
                    <a:pt x="1993" y="172"/>
                    <a:pt x="1546" y="44"/>
                  </a:cubicBezTo>
                  <a:cubicBezTo>
                    <a:pt x="1441" y="14"/>
                    <a:pt x="1335" y="0"/>
                    <a:pt x="12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3"/>
            <p:cNvSpPr/>
            <p:nvPr/>
          </p:nvSpPr>
          <p:spPr>
            <a:xfrm>
              <a:off x="2965771" y="4394503"/>
              <a:ext cx="171140" cy="152059"/>
            </a:xfrm>
            <a:custGeom>
              <a:avLst/>
              <a:gdLst/>
              <a:ahLst/>
              <a:cxnLst/>
              <a:rect l="l" t="t" r="r" b="b"/>
              <a:pathLst>
                <a:path w="4915" h="4367" extrusionOk="0">
                  <a:moveTo>
                    <a:pt x="104" y="0"/>
                  </a:moveTo>
                  <a:cubicBezTo>
                    <a:pt x="33" y="493"/>
                    <a:pt x="1" y="992"/>
                    <a:pt x="9" y="1491"/>
                  </a:cubicBezTo>
                  <a:cubicBezTo>
                    <a:pt x="19" y="2375"/>
                    <a:pt x="165" y="3412"/>
                    <a:pt x="743" y="3898"/>
                  </a:cubicBezTo>
                  <a:cubicBezTo>
                    <a:pt x="1087" y="4191"/>
                    <a:pt x="1551" y="4366"/>
                    <a:pt x="2048" y="4366"/>
                  </a:cubicBezTo>
                  <a:cubicBezTo>
                    <a:pt x="2896" y="4366"/>
                    <a:pt x="3843" y="3854"/>
                    <a:pt x="4462" y="2537"/>
                  </a:cubicBezTo>
                  <a:cubicBezTo>
                    <a:pt x="4647" y="2150"/>
                    <a:pt x="4798" y="1691"/>
                    <a:pt x="4914" y="1157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3"/>
            <p:cNvSpPr/>
            <p:nvPr/>
          </p:nvSpPr>
          <p:spPr>
            <a:xfrm>
              <a:off x="3194304" y="4065581"/>
              <a:ext cx="141926" cy="55016"/>
            </a:xfrm>
            <a:custGeom>
              <a:avLst/>
              <a:gdLst/>
              <a:ahLst/>
              <a:cxnLst/>
              <a:rect l="l" t="t" r="r" b="b"/>
              <a:pathLst>
                <a:path w="4076" h="1580" extrusionOk="0">
                  <a:moveTo>
                    <a:pt x="2014" y="0"/>
                  </a:moveTo>
                  <a:cubicBezTo>
                    <a:pt x="1887" y="0"/>
                    <a:pt x="1753" y="10"/>
                    <a:pt x="1611" y="30"/>
                  </a:cubicBezTo>
                  <a:cubicBezTo>
                    <a:pt x="1" y="262"/>
                    <a:pt x="1891" y="1580"/>
                    <a:pt x="3363" y="1580"/>
                  </a:cubicBezTo>
                  <a:cubicBezTo>
                    <a:pt x="3621" y="1580"/>
                    <a:pt x="3865" y="1540"/>
                    <a:pt x="4075" y="1447"/>
                  </a:cubicBezTo>
                  <a:cubicBezTo>
                    <a:pt x="4075" y="1447"/>
                    <a:pt x="3585" y="0"/>
                    <a:pt x="2014" y="0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3"/>
            <p:cNvSpPr/>
            <p:nvPr/>
          </p:nvSpPr>
          <p:spPr>
            <a:xfrm>
              <a:off x="2941710" y="3993849"/>
              <a:ext cx="141926" cy="55050"/>
            </a:xfrm>
            <a:custGeom>
              <a:avLst/>
              <a:gdLst/>
              <a:ahLst/>
              <a:cxnLst/>
              <a:rect l="l" t="t" r="r" b="b"/>
              <a:pathLst>
                <a:path w="4076" h="1581" extrusionOk="0">
                  <a:moveTo>
                    <a:pt x="2014" y="1"/>
                  </a:moveTo>
                  <a:cubicBezTo>
                    <a:pt x="1887" y="1"/>
                    <a:pt x="1753" y="10"/>
                    <a:pt x="1611" y="31"/>
                  </a:cubicBezTo>
                  <a:cubicBezTo>
                    <a:pt x="1" y="263"/>
                    <a:pt x="1891" y="1580"/>
                    <a:pt x="3363" y="1580"/>
                  </a:cubicBezTo>
                  <a:cubicBezTo>
                    <a:pt x="3620" y="1580"/>
                    <a:pt x="3865" y="1540"/>
                    <a:pt x="4076" y="1447"/>
                  </a:cubicBezTo>
                  <a:cubicBezTo>
                    <a:pt x="4076" y="1447"/>
                    <a:pt x="3585" y="1"/>
                    <a:pt x="2014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2" name="Google Shape;1582;p33"/>
          <p:cNvSpPr/>
          <p:nvPr/>
        </p:nvSpPr>
        <p:spPr>
          <a:xfrm rot="-3713999">
            <a:off x="8594029" y="1284964"/>
            <a:ext cx="110188" cy="110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 </a:t>
            </a:r>
            <a:endParaRPr b="1"/>
          </a:p>
        </p:txBody>
      </p:sp>
      <p:grpSp>
        <p:nvGrpSpPr>
          <p:cNvPr id="1583" name="Google Shape;1583;p33"/>
          <p:cNvGrpSpPr/>
          <p:nvPr/>
        </p:nvGrpSpPr>
        <p:grpSpPr>
          <a:xfrm>
            <a:off x="221148" y="222929"/>
            <a:ext cx="8502525" cy="4668304"/>
            <a:chOff x="221148" y="222929"/>
            <a:chExt cx="8502525" cy="4668304"/>
          </a:xfrm>
        </p:grpSpPr>
        <p:sp>
          <p:nvSpPr>
            <p:cNvPr id="1584" name="Google Shape;1584;p33"/>
            <p:cNvSpPr/>
            <p:nvPr/>
          </p:nvSpPr>
          <p:spPr>
            <a:xfrm rot="-4114101">
              <a:off x="7239071" y="405897"/>
              <a:ext cx="327929" cy="323257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/>
            <p:cNvSpPr/>
            <p:nvPr/>
          </p:nvSpPr>
          <p:spPr>
            <a:xfrm rot="-3713999">
              <a:off x="240604" y="2230014"/>
              <a:ext cx="110188" cy="1101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86" name="Google Shape;1586;p33"/>
            <p:cNvSpPr/>
            <p:nvPr/>
          </p:nvSpPr>
          <p:spPr>
            <a:xfrm rot="-3713999">
              <a:off x="6578029" y="310251"/>
              <a:ext cx="110188" cy="110188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87" name="Google Shape;1587;p33"/>
            <p:cNvSpPr/>
            <p:nvPr/>
          </p:nvSpPr>
          <p:spPr>
            <a:xfrm rot="-3713999">
              <a:off x="7962079" y="4553414"/>
              <a:ext cx="110188" cy="1101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88" name="Google Shape;1588;p33"/>
            <p:cNvSpPr/>
            <p:nvPr/>
          </p:nvSpPr>
          <p:spPr>
            <a:xfrm rot="-3713999">
              <a:off x="8594029" y="2756714"/>
              <a:ext cx="110188" cy="1101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89" name="Google Shape;1589;p33"/>
            <p:cNvSpPr/>
            <p:nvPr/>
          </p:nvSpPr>
          <p:spPr>
            <a:xfrm rot="-3713999">
              <a:off x="6355654" y="4713964"/>
              <a:ext cx="110188" cy="1101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90" name="Google Shape;1590;p33"/>
            <p:cNvSpPr/>
            <p:nvPr/>
          </p:nvSpPr>
          <p:spPr>
            <a:xfrm rot="-3713999">
              <a:off x="3764854" y="4569114"/>
              <a:ext cx="110188" cy="1101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91" name="Google Shape;1591;p33"/>
            <p:cNvSpPr/>
            <p:nvPr/>
          </p:nvSpPr>
          <p:spPr>
            <a:xfrm rot="-3713999">
              <a:off x="1393129" y="4761589"/>
              <a:ext cx="110188" cy="110188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592" name="Google Shape;1592;p33"/>
            <p:cNvSpPr/>
            <p:nvPr/>
          </p:nvSpPr>
          <p:spPr>
            <a:xfrm rot="-4113905">
              <a:off x="981985" y="295158"/>
              <a:ext cx="473161" cy="466425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/>
            <p:cNvSpPr/>
            <p:nvPr/>
          </p:nvSpPr>
          <p:spPr>
            <a:xfrm rot="-4113866">
              <a:off x="602613" y="797567"/>
              <a:ext cx="171154" cy="193243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●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○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■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●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○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■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●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Quicksand Medium"/>
              <a:buChar char="○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Quicksand Medium"/>
              <a:buChar char="■"/>
              <a:defRPr>
                <a:solidFill>
                  <a:schemeClr val="accent5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9" r:id="rId8"/>
    <p:sldLayoutId id="2147483662" r:id="rId9"/>
    <p:sldLayoutId id="2147483663" r:id="rId10"/>
    <p:sldLayoutId id="2147483667" r:id="rId11"/>
    <p:sldLayoutId id="2147483670" r:id="rId12"/>
    <p:sldLayoutId id="2147483671" r:id="rId13"/>
    <p:sldLayoutId id="2147483674" r:id="rId14"/>
    <p:sldLayoutId id="2147483677" r:id="rId15"/>
    <p:sldLayoutId id="2147483678" r:id="rId16"/>
    <p:sldLayoutId id="2147483679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4" name="Google Shape;1604;p37"/>
          <p:cNvGrpSpPr/>
          <p:nvPr/>
        </p:nvGrpSpPr>
        <p:grpSpPr>
          <a:xfrm>
            <a:off x="1093794" y="712176"/>
            <a:ext cx="6960360" cy="3109547"/>
            <a:chOff x="2244650" y="589875"/>
            <a:chExt cx="2753525" cy="1155450"/>
          </a:xfrm>
        </p:grpSpPr>
        <p:sp>
          <p:nvSpPr>
            <p:cNvPr id="1605" name="Google Shape;1605;p37"/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06" name="Google Shape;1606;p37"/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07" name="Google Shape;1607;p37"/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08" name="Google Shape;1608;p37"/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09" name="Google Shape;1609;p37"/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0" name="Google Shape;1610;p37"/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1" name="Google Shape;1611;p37"/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2" name="Google Shape;1612;p37"/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3" name="Google Shape;1613;p37"/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4" name="Google Shape;1614;p37"/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5" name="Google Shape;1615;p37"/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6" name="Google Shape;1616;p37"/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7" name="Google Shape;1617;p37"/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18" name="Google Shape;1618;p37"/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sp>
        <p:nvSpPr>
          <p:cNvPr id="1619" name="Google Shape;1619;p37"/>
          <p:cNvSpPr/>
          <p:nvPr/>
        </p:nvSpPr>
        <p:spPr>
          <a:xfrm>
            <a:off x="1259792" y="941616"/>
            <a:ext cx="6624416" cy="265063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0" name="Google Shape;1620;p37"/>
          <p:cNvSpPr txBox="1">
            <a:spLocks noGrp="1"/>
          </p:cNvSpPr>
          <p:nvPr>
            <p:ph type="subTitle" idx="1"/>
          </p:nvPr>
        </p:nvSpPr>
        <p:spPr>
          <a:xfrm>
            <a:off x="2218555" y="4137515"/>
            <a:ext cx="4801200" cy="474306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إعداد الأستاذة / فائزة أحمد آل سنان</a:t>
            </a:r>
          </a:p>
        </p:txBody>
      </p:sp>
      <p:sp>
        <p:nvSpPr>
          <p:cNvPr id="1621" name="Google Shape;1621;p37"/>
          <p:cNvSpPr txBox="1">
            <a:spLocks noGrp="1"/>
          </p:cNvSpPr>
          <p:nvPr>
            <p:ph type="ctrTitle"/>
          </p:nvPr>
        </p:nvSpPr>
        <p:spPr>
          <a:xfrm>
            <a:off x="1657838" y="1453996"/>
            <a:ext cx="5726100" cy="24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ضرب الأعداد العشرية والكسور العشرية</a:t>
            </a:r>
            <a:endParaRPr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40" name="Google Shape;1740;p37"/>
          <p:cNvGrpSpPr/>
          <p:nvPr/>
        </p:nvGrpSpPr>
        <p:grpSpPr>
          <a:xfrm>
            <a:off x="268756" y="268783"/>
            <a:ext cx="8675828" cy="4639345"/>
            <a:chOff x="268756" y="268783"/>
            <a:chExt cx="8675828" cy="4639345"/>
          </a:xfrm>
        </p:grpSpPr>
        <p:sp>
          <p:nvSpPr>
            <p:cNvPr id="1741" name="Google Shape;1741;p37"/>
            <p:cNvSpPr/>
            <p:nvPr/>
          </p:nvSpPr>
          <p:spPr>
            <a:xfrm>
              <a:off x="655750" y="3271056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1742" name="Google Shape;1742;p37"/>
            <p:cNvSpPr/>
            <p:nvPr/>
          </p:nvSpPr>
          <p:spPr>
            <a:xfrm>
              <a:off x="3722503" y="268783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7"/>
            <p:cNvSpPr/>
            <p:nvPr/>
          </p:nvSpPr>
          <p:spPr>
            <a:xfrm>
              <a:off x="7391795" y="3917391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7"/>
            <p:cNvSpPr/>
            <p:nvPr/>
          </p:nvSpPr>
          <p:spPr>
            <a:xfrm>
              <a:off x="730117" y="2181491"/>
              <a:ext cx="1101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7"/>
            <p:cNvSpPr/>
            <p:nvPr/>
          </p:nvSpPr>
          <p:spPr>
            <a:xfrm>
              <a:off x="7044588" y="378776"/>
              <a:ext cx="1101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7"/>
            <p:cNvSpPr/>
            <p:nvPr/>
          </p:nvSpPr>
          <p:spPr>
            <a:xfrm>
              <a:off x="4883259" y="4798014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7"/>
            <p:cNvSpPr/>
            <p:nvPr/>
          </p:nvSpPr>
          <p:spPr>
            <a:xfrm>
              <a:off x="5459745" y="399980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7"/>
            <p:cNvSpPr/>
            <p:nvPr/>
          </p:nvSpPr>
          <p:spPr>
            <a:xfrm>
              <a:off x="8611943" y="2112513"/>
              <a:ext cx="110100" cy="110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7"/>
            <p:cNvSpPr/>
            <p:nvPr/>
          </p:nvSpPr>
          <p:spPr>
            <a:xfrm>
              <a:off x="8373860" y="2744821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7"/>
            <p:cNvSpPr/>
            <p:nvPr/>
          </p:nvSpPr>
          <p:spPr>
            <a:xfrm>
              <a:off x="6820295" y="4789491"/>
              <a:ext cx="110100" cy="11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7"/>
            <p:cNvSpPr/>
            <p:nvPr/>
          </p:nvSpPr>
          <p:spPr>
            <a:xfrm rot="-397250">
              <a:off x="1485586" y="312964"/>
              <a:ext cx="450500" cy="444061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7"/>
            <p:cNvSpPr/>
            <p:nvPr/>
          </p:nvSpPr>
          <p:spPr>
            <a:xfrm rot="-397308">
              <a:off x="286417" y="2637975"/>
              <a:ext cx="330111" cy="325403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7"/>
            <p:cNvSpPr/>
            <p:nvPr/>
          </p:nvSpPr>
          <p:spPr>
            <a:xfrm rot="-397278">
              <a:off x="2178894" y="517743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7"/>
            <p:cNvSpPr/>
            <p:nvPr/>
          </p:nvSpPr>
          <p:spPr>
            <a:xfrm rot="-397278">
              <a:off x="2963494" y="469903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7"/>
            <p:cNvSpPr/>
            <p:nvPr/>
          </p:nvSpPr>
          <p:spPr>
            <a:xfrm rot="-397278">
              <a:off x="8732794" y="403843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" name="Google Shape;4213;p66">
            <a:extLst>
              <a:ext uri="{FF2B5EF4-FFF2-40B4-BE49-F238E27FC236}">
                <a16:creationId xmlns:a16="http://schemas.microsoft.com/office/drawing/2014/main" id="{30739DC2-EBBA-41EA-A6EA-FBC3785E29A1}"/>
              </a:ext>
            </a:extLst>
          </p:cNvPr>
          <p:cNvGrpSpPr/>
          <p:nvPr/>
        </p:nvGrpSpPr>
        <p:grpSpPr>
          <a:xfrm>
            <a:off x="6964818" y="488876"/>
            <a:ext cx="1239861" cy="1492071"/>
            <a:chOff x="3340496" y="755225"/>
            <a:chExt cx="2794368" cy="3362793"/>
          </a:xfrm>
        </p:grpSpPr>
        <p:sp>
          <p:nvSpPr>
            <p:cNvPr id="155" name="Google Shape;4214;p66">
              <a:extLst>
                <a:ext uri="{FF2B5EF4-FFF2-40B4-BE49-F238E27FC236}">
                  <a16:creationId xmlns:a16="http://schemas.microsoft.com/office/drawing/2014/main" id="{4C2059C6-92FC-4D09-812E-1EBD413D735B}"/>
                </a:ext>
              </a:extLst>
            </p:cNvPr>
            <p:cNvSpPr/>
            <p:nvPr/>
          </p:nvSpPr>
          <p:spPr>
            <a:xfrm rot="939111">
              <a:off x="3532341" y="2071833"/>
              <a:ext cx="2410678" cy="1753507"/>
            </a:xfrm>
            <a:custGeom>
              <a:avLst/>
              <a:gdLst/>
              <a:ahLst/>
              <a:cxnLst/>
              <a:rect l="l" t="t" r="r" b="b"/>
              <a:pathLst>
                <a:path w="48212" h="35069" extrusionOk="0">
                  <a:moveTo>
                    <a:pt x="25841" y="1"/>
                  </a:moveTo>
                  <a:lnTo>
                    <a:pt x="12808" y="4947"/>
                  </a:lnTo>
                  <a:lnTo>
                    <a:pt x="13825" y="13174"/>
                  </a:lnTo>
                  <a:cubicBezTo>
                    <a:pt x="13825" y="13174"/>
                    <a:pt x="11050" y="12409"/>
                    <a:pt x="8081" y="12409"/>
                  </a:cubicBezTo>
                  <a:cubicBezTo>
                    <a:pt x="4954" y="12409"/>
                    <a:pt x="1613" y="13257"/>
                    <a:pt x="1066" y="16736"/>
                  </a:cubicBezTo>
                  <a:cubicBezTo>
                    <a:pt x="1" y="23520"/>
                    <a:pt x="11875" y="24200"/>
                    <a:pt x="11875" y="24200"/>
                  </a:cubicBezTo>
                  <a:lnTo>
                    <a:pt x="5429" y="29033"/>
                  </a:lnTo>
                  <a:cubicBezTo>
                    <a:pt x="5429" y="29033"/>
                    <a:pt x="5278" y="28820"/>
                    <a:pt x="4943" y="28820"/>
                  </a:cubicBezTo>
                  <a:cubicBezTo>
                    <a:pt x="4775" y="28820"/>
                    <a:pt x="4562" y="28873"/>
                    <a:pt x="4298" y="29033"/>
                  </a:cubicBezTo>
                  <a:cubicBezTo>
                    <a:pt x="3533" y="29499"/>
                    <a:pt x="4235" y="30691"/>
                    <a:pt x="5050" y="30691"/>
                  </a:cubicBezTo>
                  <a:cubicBezTo>
                    <a:pt x="5077" y="30691"/>
                    <a:pt x="5105" y="30690"/>
                    <a:pt x="5132" y="30687"/>
                  </a:cubicBezTo>
                  <a:cubicBezTo>
                    <a:pt x="5980" y="30603"/>
                    <a:pt x="9415" y="28016"/>
                    <a:pt x="9416" y="28016"/>
                  </a:cubicBezTo>
                  <a:lnTo>
                    <a:pt x="9416" y="28016"/>
                  </a:lnTo>
                  <a:lnTo>
                    <a:pt x="6363" y="32680"/>
                  </a:lnTo>
                  <a:cubicBezTo>
                    <a:pt x="6363" y="32680"/>
                    <a:pt x="6325" y="32677"/>
                    <a:pt x="6262" y="32677"/>
                  </a:cubicBezTo>
                  <a:cubicBezTo>
                    <a:pt x="6022" y="32677"/>
                    <a:pt x="5423" y="32730"/>
                    <a:pt x="5289" y="33247"/>
                  </a:cubicBezTo>
                  <a:cubicBezTo>
                    <a:pt x="5145" y="33793"/>
                    <a:pt x="5823" y="34260"/>
                    <a:pt x="6395" y="34260"/>
                  </a:cubicBezTo>
                  <a:cubicBezTo>
                    <a:pt x="6503" y="34260"/>
                    <a:pt x="6608" y="34243"/>
                    <a:pt x="6702" y="34207"/>
                  </a:cubicBezTo>
                  <a:cubicBezTo>
                    <a:pt x="7295" y="33982"/>
                    <a:pt x="7154" y="33415"/>
                    <a:pt x="7154" y="33415"/>
                  </a:cubicBezTo>
                  <a:lnTo>
                    <a:pt x="10857" y="29006"/>
                  </a:lnTo>
                  <a:lnTo>
                    <a:pt x="9698" y="33925"/>
                  </a:lnTo>
                  <a:cubicBezTo>
                    <a:pt x="9698" y="33925"/>
                    <a:pt x="9189" y="34066"/>
                    <a:pt x="9246" y="34462"/>
                  </a:cubicBezTo>
                  <a:cubicBezTo>
                    <a:pt x="9287" y="34744"/>
                    <a:pt x="9814" y="35069"/>
                    <a:pt x="10309" y="35069"/>
                  </a:cubicBezTo>
                  <a:cubicBezTo>
                    <a:pt x="10508" y="35069"/>
                    <a:pt x="10703" y="35016"/>
                    <a:pt x="10857" y="34885"/>
                  </a:cubicBezTo>
                  <a:cubicBezTo>
                    <a:pt x="11394" y="34434"/>
                    <a:pt x="10773" y="33954"/>
                    <a:pt x="10773" y="33954"/>
                  </a:cubicBezTo>
                  <a:lnTo>
                    <a:pt x="15607" y="23861"/>
                  </a:lnTo>
                  <a:lnTo>
                    <a:pt x="36047" y="19365"/>
                  </a:lnTo>
                  <a:lnTo>
                    <a:pt x="41502" y="24653"/>
                  </a:lnTo>
                  <a:cubicBezTo>
                    <a:pt x="41502" y="24653"/>
                    <a:pt x="41474" y="25642"/>
                    <a:pt x="42026" y="26024"/>
                  </a:cubicBezTo>
                  <a:cubicBezTo>
                    <a:pt x="42127" y="26093"/>
                    <a:pt x="42234" y="26123"/>
                    <a:pt x="42342" y="26123"/>
                  </a:cubicBezTo>
                  <a:cubicBezTo>
                    <a:pt x="42830" y="26123"/>
                    <a:pt x="43340" y="25515"/>
                    <a:pt x="43340" y="25133"/>
                  </a:cubicBezTo>
                  <a:cubicBezTo>
                    <a:pt x="43340" y="24667"/>
                    <a:pt x="42535" y="24412"/>
                    <a:pt x="42535" y="24412"/>
                  </a:cubicBezTo>
                  <a:lnTo>
                    <a:pt x="39609" y="20723"/>
                  </a:lnTo>
                  <a:lnTo>
                    <a:pt x="39609" y="20723"/>
                  </a:lnTo>
                  <a:lnTo>
                    <a:pt x="44401" y="23607"/>
                  </a:lnTo>
                  <a:cubicBezTo>
                    <a:pt x="44401" y="23607"/>
                    <a:pt x="44358" y="24581"/>
                    <a:pt x="44994" y="24794"/>
                  </a:cubicBezTo>
                  <a:cubicBezTo>
                    <a:pt x="45058" y="24815"/>
                    <a:pt x="45121" y="24825"/>
                    <a:pt x="45183" y="24825"/>
                  </a:cubicBezTo>
                  <a:cubicBezTo>
                    <a:pt x="45743" y="24825"/>
                    <a:pt x="46225" y="24031"/>
                    <a:pt x="46225" y="23650"/>
                  </a:cubicBezTo>
                  <a:cubicBezTo>
                    <a:pt x="46225" y="23225"/>
                    <a:pt x="45461" y="23098"/>
                    <a:pt x="45461" y="23098"/>
                  </a:cubicBezTo>
                  <a:lnTo>
                    <a:pt x="41220" y="19662"/>
                  </a:lnTo>
                  <a:lnTo>
                    <a:pt x="41220" y="19662"/>
                  </a:lnTo>
                  <a:lnTo>
                    <a:pt x="46225" y="21570"/>
                  </a:lnTo>
                  <a:cubicBezTo>
                    <a:pt x="46225" y="21570"/>
                    <a:pt x="46478" y="22334"/>
                    <a:pt x="47115" y="22376"/>
                  </a:cubicBezTo>
                  <a:cubicBezTo>
                    <a:pt x="47126" y="22377"/>
                    <a:pt x="47137" y="22377"/>
                    <a:pt x="47148" y="22377"/>
                  </a:cubicBezTo>
                  <a:cubicBezTo>
                    <a:pt x="47768" y="22377"/>
                    <a:pt x="48212" y="21225"/>
                    <a:pt x="47878" y="20892"/>
                  </a:cubicBezTo>
                  <a:cubicBezTo>
                    <a:pt x="47709" y="20722"/>
                    <a:pt x="47348" y="20680"/>
                    <a:pt x="47030" y="20680"/>
                  </a:cubicBezTo>
                  <a:cubicBezTo>
                    <a:pt x="46712" y="20680"/>
                    <a:pt x="46437" y="20722"/>
                    <a:pt x="46437" y="20722"/>
                  </a:cubicBezTo>
                  <a:lnTo>
                    <a:pt x="38803" y="16524"/>
                  </a:lnTo>
                  <a:cubicBezTo>
                    <a:pt x="38803" y="16524"/>
                    <a:pt x="44556" y="13457"/>
                    <a:pt x="44726" y="8085"/>
                  </a:cubicBezTo>
                  <a:cubicBezTo>
                    <a:pt x="44808" y="5497"/>
                    <a:pt x="42959" y="4314"/>
                    <a:pt x="40509" y="4314"/>
                  </a:cubicBezTo>
                  <a:cubicBezTo>
                    <a:pt x="37876" y="4314"/>
                    <a:pt x="34547" y="5681"/>
                    <a:pt x="32174" y="8142"/>
                  </a:cubicBezTo>
                  <a:lnTo>
                    <a:pt x="25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215;p66">
              <a:extLst>
                <a:ext uri="{FF2B5EF4-FFF2-40B4-BE49-F238E27FC236}">
                  <a16:creationId xmlns:a16="http://schemas.microsoft.com/office/drawing/2014/main" id="{EB1BC2A4-FAD5-4CAC-9BE6-9619375E0CD3}"/>
                </a:ext>
              </a:extLst>
            </p:cNvPr>
            <p:cNvSpPr/>
            <p:nvPr/>
          </p:nvSpPr>
          <p:spPr>
            <a:xfrm rot="939111">
              <a:off x="3844371" y="975305"/>
              <a:ext cx="1816359" cy="1345094"/>
            </a:xfrm>
            <a:custGeom>
              <a:avLst/>
              <a:gdLst/>
              <a:ahLst/>
              <a:cxnLst/>
              <a:rect l="l" t="t" r="r" b="b"/>
              <a:pathLst>
                <a:path w="36326" h="26901" extrusionOk="0">
                  <a:moveTo>
                    <a:pt x="20653" y="1"/>
                  </a:moveTo>
                  <a:cubicBezTo>
                    <a:pt x="20341" y="1"/>
                    <a:pt x="20034" y="42"/>
                    <a:pt x="19734" y="130"/>
                  </a:cubicBezTo>
                  <a:cubicBezTo>
                    <a:pt x="16200" y="1167"/>
                    <a:pt x="16353" y="6856"/>
                    <a:pt x="16353" y="6856"/>
                  </a:cubicBezTo>
                  <a:lnTo>
                    <a:pt x="12155" y="8382"/>
                  </a:lnTo>
                  <a:cubicBezTo>
                    <a:pt x="12155" y="8382"/>
                    <a:pt x="9870" y="4853"/>
                    <a:pt x="6987" y="4853"/>
                  </a:cubicBezTo>
                  <a:cubicBezTo>
                    <a:pt x="6447" y="4853"/>
                    <a:pt x="5886" y="4977"/>
                    <a:pt x="5315" y="5271"/>
                  </a:cubicBezTo>
                  <a:cubicBezTo>
                    <a:pt x="1694" y="7135"/>
                    <a:pt x="3507" y="12676"/>
                    <a:pt x="3507" y="12676"/>
                  </a:cubicBezTo>
                  <a:lnTo>
                    <a:pt x="4069" y="15507"/>
                  </a:lnTo>
                  <a:cubicBezTo>
                    <a:pt x="4069" y="15507"/>
                    <a:pt x="0" y="22176"/>
                    <a:pt x="1808" y="24836"/>
                  </a:cubicBezTo>
                  <a:cubicBezTo>
                    <a:pt x="1825" y="24855"/>
                    <a:pt x="1840" y="24879"/>
                    <a:pt x="1856" y="24899"/>
                  </a:cubicBezTo>
                  <a:cubicBezTo>
                    <a:pt x="2812" y="26155"/>
                    <a:pt x="6408" y="26901"/>
                    <a:pt x="10763" y="26901"/>
                  </a:cubicBezTo>
                  <a:cubicBezTo>
                    <a:pt x="15425" y="26901"/>
                    <a:pt x="20956" y="26045"/>
                    <a:pt x="25046" y="24044"/>
                  </a:cubicBezTo>
                  <a:cubicBezTo>
                    <a:pt x="32483" y="20407"/>
                    <a:pt x="36325" y="11703"/>
                    <a:pt x="35024" y="9079"/>
                  </a:cubicBezTo>
                  <a:lnTo>
                    <a:pt x="35019" y="9079"/>
                  </a:lnTo>
                  <a:cubicBezTo>
                    <a:pt x="34929" y="8890"/>
                    <a:pt x="34811" y="8731"/>
                    <a:pt x="34660" y="8608"/>
                  </a:cubicBezTo>
                  <a:cubicBezTo>
                    <a:pt x="32977" y="7228"/>
                    <a:pt x="30998" y="7064"/>
                    <a:pt x="30154" y="7064"/>
                  </a:cubicBezTo>
                  <a:cubicBezTo>
                    <a:pt x="29892" y="7064"/>
                    <a:pt x="29739" y="7080"/>
                    <a:pt x="29739" y="7080"/>
                  </a:cubicBezTo>
                  <a:cubicBezTo>
                    <a:pt x="29739" y="7080"/>
                    <a:pt x="24759" y="1"/>
                    <a:pt x="20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216;p66">
              <a:extLst>
                <a:ext uri="{FF2B5EF4-FFF2-40B4-BE49-F238E27FC236}">
                  <a16:creationId xmlns:a16="http://schemas.microsoft.com/office/drawing/2014/main" id="{A801567C-0055-45B6-B659-979EF65E9B3A}"/>
                </a:ext>
              </a:extLst>
            </p:cNvPr>
            <p:cNvSpPr/>
            <p:nvPr/>
          </p:nvSpPr>
          <p:spPr>
            <a:xfrm rot="939111">
              <a:off x="3874203" y="1433286"/>
              <a:ext cx="1723556" cy="891179"/>
            </a:xfrm>
            <a:custGeom>
              <a:avLst/>
              <a:gdLst/>
              <a:ahLst/>
              <a:cxnLst/>
              <a:rect l="l" t="t" r="r" b="b"/>
              <a:pathLst>
                <a:path w="34470" h="17823" extrusionOk="0">
                  <a:moveTo>
                    <a:pt x="33165" y="1"/>
                  </a:moveTo>
                  <a:cubicBezTo>
                    <a:pt x="30548" y="235"/>
                    <a:pt x="23887" y="1201"/>
                    <a:pt x="14713" y="5182"/>
                  </a:cubicBezTo>
                  <a:cubicBezTo>
                    <a:pt x="6060" y="8939"/>
                    <a:pt x="1734" y="13545"/>
                    <a:pt x="0" y="15821"/>
                  </a:cubicBezTo>
                  <a:cubicBezTo>
                    <a:pt x="956" y="17077"/>
                    <a:pt x="4552" y="17823"/>
                    <a:pt x="8907" y="17823"/>
                  </a:cubicBezTo>
                  <a:cubicBezTo>
                    <a:pt x="13569" y="17823"/>
                    <a:pt x="19100" y="16967"/>
                    <a:pt x="23190" y="14966"/>
                  </a:cubicBezTo>
                  <a:cubicBezTo>
                    <a:pt x="30627" y="11329"/>
                    <a:pt x="34469" y="2625"/>
                    <a:pt x="331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217;p66">
              <a:extLst>
                <a:ext uri="{FF2B5EF4-FFF2-40B4-BE49-F238E27FC236}">
                  <a16:creationId xmlns:a16="http://schemas.microsoft.com/office/drawing/2014/main" id="{22FC45B8-6CD8-4833-B8E4-28D407FDFCDF}"/>
                </a:ext>
              </a:extLst>
            </p:cNvPr>
            <p:cNvSpPr/>
            <p:nvPr/>
          </p:nvSpPr>
          <p:spPr>
            <a:xfrm rot="939111">
              <a:off x="4094476" y="1177453"/>
              <a:ext cx="418864" cy="438814"/>
            </a:xfrm>
            <a:custGeom>
              <a:avLst/>
              <a:gdLst/>
              <a:ahLst/>
              <a:cxnLst/>
              <a:rect l="l" t="t" r="r" b="b"/>
              <a:pathLst>
                <a:path w="8377" h="8776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1" y="3189"/>
                    <a:pt x="784" y="5529"/>
                  </a:cubicBezTo>
                  <a:cubicBezTo>
                    <a:pt x="1160" y="6652"/>
                    <a:pt x="1880" y="7609"/>
                    <a:pt x="2783" y="8190"/>
                  </a:cubicBezTo>
                  <a:cubicBezTo>
                    <a:pt x="3386" y="8577"/>
                    <a:pt x="4038" y="8775"/>
                    <a:pt x="4673" y="8775"/>
                  </a:cubicBezTo>
                  <a:cubicBezTo>
                    <a:pt x="4991" y="8775"/>
                    <a:pt x="5305" y="8725"/>
                    <a:pt x="5607" y="8624"/>
                  </a:cubicBezTo>
                  <a:cubicBezTo>
                    <a:pt x="7487" y="7995"/>
                    <a:pt x="8376" y="5588"/>
                    <a:pt x="7593" y="3249"/>
                  </a:cubicBezTo>
                  <a:cubicBezTo>
                    <a:pt x="6938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218;p66">
              <a:extLst>
                <a:ext uri="{FF2B5EF4-FFF2-40B4-BE49-F238E27FC236}">
                  <a16:creationId xmlns:a16="http://schemas.microsoft.com/office/drawing/2014/main" id="{ABDCBCB0-0662-49BB-BFEF-5A241F0A0FC6}"/>
                </a:ext>
              </a:extLst>
            </p:cNvPr>
            <p:cNvSpPr/>
            <p:nvPr/>
          </p:nvSpPr>
          <p:spPr>
            <a:xfrm rot="939111">
              <a:off x="4808615" y="1101600"/>
              <a:ext cx="418864" cy="438764"/>
            </a:xfrm>
            <a:custGeom>
              <a:avLst/>
              <a:gdLst/>
              <a:ahLst/>
              <a:cxnLst/>
              <a:rect l="l" t="t" r="r" b="b"/>
              <a:pathLst>
                <a:path w="8377" h="8775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0" y="3189"/>
                    <a:pt x="784" y="5529"/>
                  </a:cubicBezTo>
                  <a:cubicBezTo>
                    <a:pt x="1160" y="6652"/>
                    <a:pt x="1880" y="7609"/>
                    <a:pt x="2784" y="8190"/>
                  </a:cubicBezTo>
                  <a:cubicBezTo>
                    <a:pt x="3387" y="8576"/>
                    <a:pt x="4039" y="8775"/>
                    <a:pt x="4674" y="8775"/>
                  </a:cubicBezTo>
                  <a:cubicBezTo>
                    <a:pt x="4992" y="8775"/>
                    <a:pt x="5305" y="8725"/>
                    <a:pt x="5606" y="8624"/>
                  </a:cubicBezTo>
                  <a:cubicBezTo>
                    <a:pt x="7487" y="7994"/>
                    <a:pt x="8376" y="5588"/>
                    <a:pt x="7593" y="3248"/>
                  </a:cubicBezTo>
                  <a:cubicBezTo>
                    <a:pt x="6937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219;p66">
              <a:extLst>
                <a:ext uri="{FF2B5EF4-FFF2-40B4-BE49-F238E27FC236}">
                  <a16:creationId xmlns:a16="http://schemas.microsoft.com/office/drawing/2014/main" id="{1CFA2024-843F-47AD-94E9-A4D3467A84C7}"/>
                </a:ext>
              </a:extLst>
            </p:cNvPr>
            <p:cNvSpPr/>
            <p:nvPr/>
          </p:nvSpPr>
          <p:spPr>
            <a:xfrm rot="939111">
              <a:off x="4167670" y="1240034"/>
              <a:ext cx="323910" cy="326661"/>
            </a:xfrm>
            <a:custGeom>
              <a:avLst/>
              <a:gdLst/>
              <a:ahLst/>
              <a:cxnLst/>
              <a:rect l="l" t="t" r="r" b="b"/>
              <a:pathLst>
                <a:path w="6478" h="6533" extrusionOk="0">
                  <a:moveTo>
                    <a:pt x="2829" y="0"/>
                  </a:moveTo>
                  <a:cubicBezTo>
                    <a:pt x="2527" y="0"/>
                    <a:pt x="2227" y="57"/>
                    <a:pt x="1940" y="178"/>
                  </a:cubicBezTo>
                  <a:cubicBezTo>
                    <a:pt x="548" y="763"/>
                    <a:pt x="1" y="2620"/>
                    <a:pt x="717" y="4327"/>
                  </a:cubicBezTo>
                  <a:cubicBezTo>
                    <a:pt x="1287" y="5681"/>
                    <a:pt x="2483" y="6532"/>
                    <a:pt x="3648" y="6532"/>
                  </a:cubicBezTo>
                  <a:cubicBezTo>
                    <a:pt x="3950" y="6532"/>
                    <a:pt x="4250" y="6475"/>
                    <a:pt x="4537" y="6355"/>
                  </a:cubicBezTo>
                  <a:cubicBezTo>
                    <a:pt x="5929" y="5769"/>
                    <a:pt x="6477" y="3912"/>
                    <a:pt x="5761" y="2207"/>
                  </a:cubicBezTo>
                  <a:cubicBezTo>
                    <a:pt x="5191" y="852"/>
                    <a:pt x="3995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220;p66">
              <a:extLst>
                <a:ext uri="{FF2B5EF4-FFF2-40B4-BE49-F238E27FC236}">
                  <a16:creationId xmlns:a16="http://schemas.microsoft.com/office/drawing/2014/main" id="{A80C2A99-80CA-4460-89C8-806C2340F236}"/>
                </a:ext>
              </a:extLst>
            </p:cNvPr>
            <p:cNvSpPr/>
            <p:nvPr/>
          </p:nvSpPr>
          <p:spPr>
            <a:xfrm rot="939111">
              <a:off x="4226315" y="1308435"/>
              <a:ext cx="106753" cy="107553"/>
            </a:xfrm>
            <a:custGeom>
              <a:avLst/>
              <a:gdLst/>
              <a:ahLst/>
              <a:cxnLst/>
              <a:rect l="l" t="t" r="r" b="b"/>
              <a:pathLst>
                <a:path w="2135" h="2151" extrusionOk="0">
                  <a:moveTo>
                    <a:pt x="932" y="0"/>
                  </a:moveTo>
                  <a:cubicBezTo>
                    <a:pt x="833" y="0"/>
                    <a:pt x="734" y="19"/>
                    <a:pt x="640" y="59"/>
                  </a:cubicBezTo>
                  <a:cubicBezTo>
                    <a:pt x="182" y="252"/>
                    <a:pt x="0" y="863"/>
                    <a:pt x="238" y="1425"/>
                  </a:cubicBezTo>
                  <a:cubicBezTo>
                    <a:pt x="425" y="1870"/>
                    <a:pt x="819" y="2150"/>
                    <a:pt x="1203" y="2150"/>
                  </a:cubicBezTo>
                  <a:cubicBezTo>
                    <a:pt x="1303" y="2150"/>
                    <a:pt x="1401" y="2132"/>
                    <a:pt x="1496" y="2092"/>
                  </a:cubicBezTo>
                  <a:cubicBezTo>
                    <a:pt x="1954" y="1899"/>
                    <a:pt x="2134" y="1288"/>
                    <a:pt x="1898" y="727"/>
                  </a:cubicBezTo>
                  <a:cubicBezTo>
                    <a:pt x="1710" y="281"/>
                    <a:pt x="1316" y="0"/>
                    <a:pt x="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221;p66">
              <a:extLst>
                <a:ext uri="{FF2B5EF4-FFF2-40B4-BE49-F238E27FC236}">
                  <a16:creationId xmlns:a16="http://schemas.microsoft.com/office/drawing/2014/main" id="{CEF47E69-48AE-4DB9-92A8-12DDBBD6CB33}"/>
                </a:ext>
              </a:extLst>
            </p:cNvPr>
            <p:cNvSpPr/>
            <p:nvPr/>
          </p:nvSpPr>
          <p:spPr>
            <a:xfrm rot="939111">
              <a:off x="4841587" y="1166099"/>
              <a:ext cx="323910" cy="326711"/>
            </a:xfrm>
            <a:custGeom>
              <a:avLst/>
              <a:gdLst/>
              <a:ahLst/>
              <a:cxnLst/>
              <a:rect l="l" t="t" r="r" b="b"/>
              <a:pathLst>
                <a:path w="6478" h="6534" extrusionOk="0">
                  <a:moveTo>
                    <a:pt x="2830" y="1"/>
                  </a:moveTo>
                  <a:cubicBezTo>
                    <a:pt x="2528" y="1"/>
                    <a:pt x="2228" y="58"/>
                    <a:pt x="1941" y="179"/>
                  </a:cubicBezTo>
                  <a:cubicBezTo>
                    <a:pt x="548" y="764"/>
                    <a:pt x="1" y="2621"/>
                    <a:pt x="717" y="4328"/>
                  </a:cubicBezTo>
                  <a:cubicBezTo>
                    <a:pt x="1287" y="5682"/>
                    <a:pt x="2483" y="6533"/>
                    <a:pt x="3648" y="6533"/>
                  </a:cubicBezTo>
                  <a:cubicBezTo>
                    <a:pt x="3950" y="6533"/>
                    <a:pt x="4250" y="6476"/>
                    <a:pt x="4537" y="6355"/>
                  </a:cubicBezTo>
                  <a:cubicBezTo>
                    <a:pt x="5930" y="5770"/>
                    <a:pt x="6478" y="3913"/>
                    <a:pt x="5761" y="2208"/>
                  </a:cubicBezTo>
                  <a:cubicBezTo>
                    <a:pt x="5191" y="852"/>
                    <a:pt x="3996" y="1"/>
                    <a:pt x="28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222;p66">
              <a:extLst>
                <a:ext uri="{FF2B5EF4-FFF2-40B4-BE49-F238E27FC236}">
                  <a16:creationId xmlns:a16="http://schemas.microsoft.com/office/drawing/2014/main" id="{9EDC1102-6C74-4C6E-A82B-2733C1B66ED6}"/>
                </a:ext>
              </a:extLst>
            </p:cNvPr>
            <p:cNvSpPr/>
            <p:nvPr/>
          </p:nvSpPr>
          <p:spPr>
            <a:xfrm rot="939111">
              <a:off x="4900330" y="1234514"/>
              <a:ext cx="106653" cy="107603"/>
            </a:xfrm>
            <a:custGeom>
              <a:avLst/>
              <a:gdLst/>
              <a:ahLst/>
              <a:cxnLst/>
              <a:rect l="l" t="t" r="r" b="b"/>
              <a:pathLst>
                <a:path w="2133" h="2152" extrusionOk="0">
                  <a:moveTo>
                    <a:pt x="932" y="1"/>
                  </a:moveTo>
                  <a:cubicBezTo>
                    <a:pt x="833" y="1"/>
                    <a:pt x="734" y="20"/>
                    <a:pt x="640" y="59"/>
                  </a:cubicBezTo>
                  <a:cubicBezTo>
                    <a:pt x="181" y="252"/>
                    <a:pt x="1" y="863"/>
                    <a:pt x="237" y="1425"/>
                  </a:cubicBezTo>
                  <a:cubicBezTo>
                    <a:pt x="424" y="1871"/>
                    <a:pt x="818" y="2151"/>
                    <a:pt x="1201" y="2151"/>
                  </a:cubicBezTo>
                  <a:cubicBezTo>
                    <a:pt x="1301" y="2151"/>
                    <a:pt x="1400" y="2133"/>
                    <a:pt x="1494" y="2093"/>
                  </a:cubicBezTo>
                  <a:cubicBezTo>
                    <a:pt x="1952" y="1899"/>
                    <a:pt x="2133" y="1289"/>
                    <a:pt x="1896" y="727"/>
                  </a:cubicBezTo>
                  <a:cubicBezTo>
                    <a:pt x="1709" y="281"/>
                    <a:pt x="1316" y="1"/>
                    <a:pt x="9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223;p66">
              <a:extLst>
                <a:ext uri="{FF2B5EF4-FFF2-40B4-BE49-F238E27FC236}">
                  <a16:creationId xmlns:a16="http://schemas.microsoft.com/office/drawing/2014/main" id="{F2CB9277-8CAB-4BB2-A4B3-3F4E0AA15DF5}"/>
                </a:ext>
              </a:extLst>
            </p:cNvPr>
            <p:cNvSpPr/>
            <p:nvPr/>
          </p:nvSpPr>
          <p:spPr>
            <a:xfrm rot="939111">
              <a:off x="4060254" y="1449090"/>
              <a:ext cx="1357494" cy="610520"/>
            </a:xfrm>
            <a:custGeom>
              <a:avLst/>
              <a:gdLst/>
              <a:ahLst/>
              <a:cxnLst/>
              <a:rect l="l" t="t" r="r" b="b"/>
              <a:pathLst>
                <a:path w="27149" h="12210" extrusionOk="0">
                  <a:moveTo>
                    <a:pt x="27149" y="0"/>
                  </a:moveTo>
                  <a:cubicBezTo>
                    <a:pt x="27149" y="0"/>
                    <a:pt x="21635" y="690"/>
                    <a:pt x="13406" y="3983"/>
                  </a:cubicBezTo>
                  <a:cubicBezTo>
                    <a:pt x="4173" y="7676"/>
                    <a:pt x="1" y="12135"/>
                    <a:pt x="1" y="12135"/>
                  </a:cubicBezTo>
                  <a:cubicBezTo>
                    <a:pt x="1" y="12135"/>
                    <a:pt x="817" y="12210"/>
                    <a:pt x="2168" y="12210"/>
                  </a:cubicBezTo>
                  <a:cubicBezTo>
                    <a:pt x="3190" y="12210"/>
                    <a:pt x="4518" y="12167"/>
                    <a:pt x="6029" y="12017"/>
                  </a:cubicBezTo>
                  <a:cubicBezTo>
                    <a:pt x="9076" y="11712"/>
                    <a:pt x="12864" y="10968"/>
                    <a:pt x="16379" y="9259"/>
                  </a:cubicBezTo>
                  <a:cubicBezTo>
                    <a:pt x="19201" y="7885"/>
                    <a:pt x="21417" y="6246"/>
                    <a:pt x="23087" y="4730"/>
                  </a:cubicBezTo>
                  <a:cubicBezTo>
                    <a:pt x="25885" y="2189"/>
                    <a:pt x="27149" y="0"/>
                    <a:pt x="271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224;p66">
              <a:extLst>
                <a:ext uri="{FF2B5EF4-FFF2-40B4-BE49-F238E27FC236}">
                  <a16:creationId xmlns:a16="http://schemas.microsoft.com/office/drawing/2014/main" id="{595B2A35-FADD-47B6-B5A0-14E33E1FE979}"/>
                </a:ext>
              </a:extLst>
            </p:cNvPr>
            <p:cNvSpPr/>
            <p:nvPr/>
          </p:nvSpPr>
          <p:spPr>
            <a:xfrm rot="939111">
              <a:off x="4332142" y="1673250"/>
              <a:ext cx="853028" cy="386213"/>
            </a:xfrm>
            <a:custGeom>
              <a:avLst/>
              <a:gdLst/>
              <a:ahLst/>
              <a:cxnLst/>
              <a:rect l="l" t="t" r="r" b="b"/>
              <a:pathLst>
                <a:path w="17060" h="7724" extrusionOk="0">
                  <a:moveTo>
                    <a:pt x="13281" y="1"/>
                  </a:moveTo>
                  <a:cubicBezTo>
                    <a:pt x="11160" y="1"/>
                    <a:pt x="8542" y="404"/>
                    <a:pt x="5862" y="1810"/>
                  </a:cubicBezTo>
                  <a:cubicBezTo>
                    <a:pt x="1948" y="3864"/>
                    <a:pt x="519" y="6231"/>
                    <a:pt x="1" y="7723"/>
                  </a:cubicBezTo>
                  <a:cubicBezTo>
                    <a:pt x="3048" y="7418"/>
                    <a:pt x="6836" y="6674"/>
                    <a:pt x="10351" y="4965"/>
                  </a:cubicBezTo>
                  <a:cubicBezTo>
                    <a:pt x="13173" y="3591"/>
                    <a:pt x="15389" y="1952"/>
                    <a:pt x="17059" y="436"/>
                  </a:cubicBezTo>
                  <a:cubicBezTo>
                    <a:pt x="16214" y="233"/>
                    <a:pt x="14891" y="1"/>
                    <a:pt x="13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225;p66">
              <a:extLst>
                <a:ext uri="{FF2B5EF4-FFF2-40B4-BE49-F238E27FC236}">
                  <a16:creationId xmlns:a16="http://schemas.microsoft.com/office/drawing/2014/main" id="{91BA4989-33F3-4C5F-B74E-CCE1378DCA47}"/>
                </a:ext>
              </a:extLst>
            </p:cNvPr>
            <p:cNvSpPr/>
            <p:nvPr/>
          </p:nvSpPr>
          <p:spPr>
            <a:xfrm rot="939111">
              <a:off x="3905795" y="2737418"/>
              <a:ext cx="384262" cy="303860"/>
            </a:xfrm>
            <a:custGeom>
              <a:avLst/>
              <a:gdLst/>
              <a:ahLst/>
              <a:cxnLst/>
              <a:rect l="l" t="t" r="r" b="b"/>
              <a:pathLst>
                <a:path w="7685" h="6077" extrusionOk="0">
                  <a:moveTo>
                    <a:pt x="450" y="1"/>
                  </a:moveTo>
                  <a:cubicBezTo>
                    <a:pt x="102" y="1"/>
                    <a:pt x="0" y="109"/>
                    <a:pt x="221" y="216"/>
                  </a:cubicBezTo>
                  <a:cubicBezTo>
                    <a:pt x="815" y="503"/>
                    <a:pt x="7684" y="6077"/>
                    <a:pt x="7684" y="6077"/>
                  </a:cubicBezTo>
                  <a:cubicBezTo>
                    <a:pt x="7684" y="6077"/>
                    <a:pt x="6539" y="3278"/>
                    <a:pt x="3953" y="1454"/>
                  </a:cubicBezTo>
                  <a:cubicBezTo>
                    <a:pt x="2328" y="310"/>
                    <a:pt x="1038" y="1"/>
                    <a:pt x="4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226;p66">
              <a:extLst>
                <a:ext uri="{FF2B5EF4-FFF2-40B4-BE49-F238E27FC236}">
                  <a16:creationId xmlns:a16="http://schemas.microsoft.com/office/drawing/2014/main" id="{77A599B1-1EFD-4315-AC80-3E632286A16E}"/>
                </a:ext>
              </a:extLst>
            </p:cNvPr>
            <p:cNvSpPr/>
            <p:nvPr/>
          </p:nvSpPr>
          <p:spPr>
            <a:xfrm rot="939111">
              <a:off x="5325273" y="2686755"/>
              <a:ext cx="237558" cy="398913"/>
            </a:xfrm>
            <a:custGeom>
              <a:avLst/>
              <a:gdLst/>
              <a:ahLst/>
              <a:cxnLst/>
              <a:rect l="l" t="t" r="r" b="b"/>
              <a:pathLst>
                <a:path w="4751" h="7978" extrusionOk="0">
                  <a:moveTo>
                    <a:pt x="4553" y="0"/>
                  </a:moveTo>
                  <a:cubicBezTo>
                    <a:pt x="4191" y="0"/>
                    <a:pt x="1039" y="1639"/>
                    <a:pt x="1" y="7978"/>
                  </a:cubicBezTo>
                  <a:cubicBezTo>
                    <a:pt x="1" y="7978"/>
                    <a:pt x="4750" y="119"/>
                    <a:pt x="4581" y="6"/>
                  </a:cubicBezTo>
                  <a:cubicBezTo>
                    <a:pt x="4575" y="2"/>
                    <a:pt x="4566" y="0"/>
                    <a:pt x="45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227;p66">
              <a:extLst>
                <a:ext uri="{FF2B5EF4-FFF2-40B4-BE49-F238E27FC236}">
                  <a16:creationId xmlns:a16="http://schemas.microsoft.com/office/drawing/2014/main" id="{395CE8D6-AABA-419F-A3E8-4F90ABAE3B97}"/>
                </a:ext>
              </a:extLst>
            </p:cNvPr>
            <p:cNvSpPr/>
            <p:nvPr/>
          </p:nvSpPr>
          <p:spPr>
            <a:xfrm>
              <a:off x="4351084" y="2421110"/>
              <a:ext cx="803100" cy="602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228;p66">
              <a:extLst>
                <a:ext uri="{FF2B5EF4-FFF2-40B4-BE49-F238E27FC236}">
                  <a16:creationId xmlns:a16="http://schemas.microsoft.com/office/drawing/2014/main" id="{75ECD4EF-E8A2-43A0-8265-F2C44F08B811}"/>
                </a:ext>
              </a:extLst>
            </p:cNvPr>
            <p:cNvSpPr/>
            <p:nvPr/>
          </p:nvSpPr>
          <p:spPr>
            <a:xfrm rot="939111">
              <a:off x="4733537" y="2340939"/>
              <a:ext cx="475065" cy="1293142"/>
            </a:xfrm>
            <a:custGeom>
              <a:avLst/>
              <a:gdLst/>
              <a:ahLst/>
              <a:cxnLst/>
              <a:rect l="l" t="t" r="r" b="b"/>
              <a:pathLst>
                <a:path w="9501" h="25862" extrusionOk="0">
                  <a:moveTo>
                    <a:pt x="2044" y="0"/>
                  </a:moveTo>
                  <a:cubicBezTo>
                    <a:pt x="1183" y="0"/>
                    <a:pt x="344" y="862"/>
                    <a:pt x="220" y="1469"/>
                  </a:cubicBezTo>
                  <a:cubicBezTo>
                    <a:pt x="0" y="2541"/>
                    <a:pt x="2828" y="18637"/>
                    <a:pt x="2884" y="18867"/>
                  </a:cubicBezTo>
                  <a:cubicBezTo>
                    <a:pt x="2939" y="19098"/>
                    <a:pt x="4378" y="24653"/>
                    <a:pt x="4378" y="24653"/>
                  </a:cubicBezTo>
                  <a:cubicBezTo>
                    <a:pt x="4378" y="24653"/>
                    <a:pt x="4042" y="25034"/>
                    <a:pt x="4276" y="25301"/>
                  </a:cubicBezTo>
                  <a:cubicBezTo>
                    <a:pt x="4411" y="25455"/>
                    <a:pt x="4668" y="25570"/>
                    <a:pt x="4909" y="25570"/>
                  </a:cubicBezTo>
                  <a:cubicBezTo>
                    <a:pt x="5087" y="25570"/>
                    <a:pt x="5257" y="25508"/>
                    <a:pt x="5365" y="25352"/>
                  </a:cubicBezTo>
                  <a:cubicBezTo>
                    <a:pt x="5620" y="24983"/>
                    <a:pt x="5073" y="24692"/>
                    <a:pt x="5073" y="24692"/>
                  </a:cubicBezTo>
                  <a:lnTo>
                    <a:pt x="4847" y="21568"/>
                  </a:lnTo>
                  <a:lnTo>
                    <a:pt x="6575" y="25047"/>
                  </a:lnTo>
                  <a:cubicBezTo>
                    <a:pt x="6575" y="25047"/>
                    <a:pt x="6209" y="25580"/>
                    <a:pt x="6627" y="25789"/>
                  </a:cubicBezTo>
                  <a:cubicBezTo>
                    <a:pt x="6725" y="25838"/>
                    <a:pt x="6842" y="25861"/>
                    <a:pt x="6964" y="25861"/>
                  </a:cubicBezTo>
                  <a:cubicBezTo>
                    <a:pt x="7360" y="25861"/>
                    <a:pt x="7803" y="25622"/>
                    <a:pt x="7789" y="25273"/>
                  </a:cubicBezTo>
                  <a:cubicBezTo>
                    <a:pt x="7773" y="24817"/>
                    <a:pt x="7210" y="24801"/>
                    <a:pt x="7210" y="24801"/>
                  </a:cubicBezTo>
                  <a:lnTo>
                    <a:pt x="5656" y="20884"/>
                  </a:lnTo>
                  <a:lnTo>
                    <a:pt x="8306" y="23560"/>
                  </a:lnTo>
                  <a:cubicBezTo>
                    <a:pt x="8306" y="23560"/>
                    <a:pt x="8256" y="24062"/>
                    <a:pt x="8724" y="24062"/>
                  </a:cubicBezTo>
                  <a:cubicBezTo>
                    <a:pt x="8749" y="24062"/>
                    <a:pt x="8776" y="24061"/>
                    <a:pt x="8805" y="24058"/>
                  </a:cubicBezTo>
                  <a:cubicBezTo>
                    <a:pt x="9358" y="23998"/>
                    <a:pt x="9500" y="23377"/>
                    <a:pt x="9302" y="22932"/>
                  </a:cubicBezTo>
                  <a:cubicBezTo>
                    <a:pt x="9234" y="22778"/>
                    <a:pt x="9141" y="22728"/>
                    <a:pt x="9047" y="22728"/>
                  </a:cubicBezTo>
                  <a:cubicBezTo>
                    <a:pt x="8868" y="22728"/>
                    <a:pt x="8690" y="22910"/>
                    <a:pt x="8690" y="22910"/>
                  </a:cubicBezTo>
                  <a:lnTo>
                    <a:pt x="5380" y="18935"/>
                  </a:lnTo>
                  <a:lnTo>
                    <a:pt x="3754" y="2027"/>
                  </a:lnTo>
                  <a:cubicBezTo>
                    <a:pt x="3379" y="508"/>
                    <a:pt x="2705" y="0"/>
                    <a:pt x="20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229;p66">
              <a:extLst>
                <a:ext uri="{FF2B5EF4-FFF2-40B4-BE49-F238E27FC236}">
                  <a16:creationId xmlns:a16="http://schemas.microsoft.com/office/drawing/2014/main" id="{81FF60EC-7909-4E22-822C-7E9BC447FF2C}"/>
                </a:ext>
              </a:extLst>
            </p:cNvPr>
            <p:cNvSpPr/>
            <p:nvPr/>
          </p:nvSpPr>
          <p:spPr>
            <a:xfrm rot="939111">
              <a:off x="4292728" y="2332537"/>
              <a:ext cx="471515" cy="1292592"/>
            </a:xfrm>
            <a:custGeom>
              <a:avLst/>
              <a:gdLst/>
              <a:ahLst/>
              <a:cxnLst/>
              <a:rect l="l" t="t" r="r" b="b"/>
              <a:pathLst>
                <a:path w="9430" h="25851" extrusionOk="0">
                  <a:moveTo>
                    <a:pt x="1733" y="0"/>
                  </a:moveTo>
                  <a:cubicBezTo>
                    <a:pt x="836" y="0"/>
                    <a:pt x="1" y="632"/>
                    <a:pt x="362" y="2670"/>
                  </a:cubicBezTo>
                  <a:lnTo>
                    <a:pt x="5734" y="18784"/>
                  </a:lnTo>
                  <a:lnTo>
                    <a:pt x="4321" y="23760"/>
                  </a:lnTo>
                  <a:cubicBezTo>
                    <a:pt x="4321" y="23760"/>
                    <a:pt x="4197" y="23711"/>
                    <a:pt x="4067" y="23711"/>
                  </a:cubicBezTo>
                  <a:cubicBezTo>
                    <a:pt x="3923" y="23711"/>
                    <a:pt x="3769" y="23772"/>
                    <a:pt x="3769" y="24029"/>
                  </a:cubicBezTo>
                  <a:cubicBezTo>
                    <a:pt x="3769" y="24452"/>
                    <a:pt x="4055" y="24890"/>
                    <a:pt x="4476" y="24890"/>
                  </a:cubicBezTo>
                  <a:cubicBezTo>
                    <a:pt x="4541" y="24890"/>
                    <a:pt x="4609" y="24879"/>
                    <a:pt x="4680" y="24856"/>
                  </a:cubicBezTo>
                  <a:cubicBezTo>
                    <a:pt x="5210" y="24687"/>
                    <a:pt x="4935" y="24199"/>
                    <a:pt x="4935" y="24199"/>
                  </a:cubicBezTo>
                  <a:lnTo>
                    <a:pt x="6271" y="20679"/>
                  </a:lnTo>
                  <a:lnTo>
                    <a:pt x="6440" y="24890"/>
                  </a:lnTo>
                  <a:cubicBezTo>
                    <a:pt x="6440" y="24890"/>
                    <a:pt x="5932" y="25132"/>
                    <a:pt x="6101" y="25556"/>
                  </a:cubicBezTo>
                  <a:cubicBezTo>
                    <a:pt x="6183" y="25759"/>
                    <a:pt x="6411" y="25850"/>
                    <a:pt x="6659" y="25850"/>
                  </a:cubicBezTo>
                  <a:cubicBezTo>
                    <a:pt x="6927" y="25850"/>
                    <a:pt x="7219" y="25744"/>
                    <a:pt x="7374" y="25556"/>
                  </a:cubicBezTo>
                  <a:cubicBezTo>
                    <a:pt x="7670" y="25195"/>
                    <a:pt x="7119" y="24856"/>
                    <a:pt x="7119" y="24856"/>
                  </a:cubicBezTo>
                  <a:lnTo>
                    <a:pt x="7288" y="20975"/>
                  </a:lnTo>
                  <a:lnTo>
                    <a:pt x="8348" y="23923"/>
                  </a:lnTo>
                  <a:cubicBezTo>
                    <a:pt x="8348" y="23923"/>
                    <a:pt x="7966" y="24411"/>
                    <a:pt x="8348" y="24644"/>
                  </a:cubicBezTo>
                  <a:cubicBezTo>
                    <a:pt x="8430" y="24694"/>
                    <a:pt x="8516" y="24716"/>
                    <a:pt x="8603" y="24716"/>
                  </a:cubicBezTo>
                  <a:cubicBezTo>
                    <a:pt x="8921" y="24716"/>
                    <a:pt x="9240" y="24423"/>
                    <a:pt x="9324" y="24156"/>
                  </a:cubicBezTo>
                  <a:cubicBezTo>
                    <a:pt x="9430" y="23817"/>
                    <a:pt x="8968" y="23605"/>
                    <a:pt x="8968" y="23605"/>
                  </a:cubicBezTo>
                  <a:cubicBezTo>
                    <a:pt x="8968" y="23605"/>
                    <a:pt x="8031" y="17943"/>
                    <a:pt x="7988" y="17710"/>
                  </a:cubicBezTo>
                  <a:cubicBezTo>
                    <a:pt x="7947" y="17477"/>
                    <a:pt x="4002" y="1618"/>
                    <a:pt x="3367" y="726"/>
                  </a:cubicBezTo>
                  <a:cubicBezTo>
                    <a:pt x="3096" y="347"/>
                    <a:pt x="2397" y="0"/>
                    <a:pt x="1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327F1A0-77B9-43D0-82A1-0402FC1CD323}"/>
              </a:ext>
            </a:extLst>
          </p:cNvPr>
          <p:cNvSpPr txBox="1"/>
          <p:nvPr/>
        </p:nvSpPr>
        <p:spPr>
          <a:xfrm>
            <a:off x="2785483" y="1336763"/>
            <a:ext cx="4195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الوحدة الثانية : الأعداد العشرية والكسور العشرية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2" name="Google Shape;3063;p51">
            <a:extLst>
              <a:ext uri="{FF2B5EF4-FFF2-40B4-BE49-F238E27FC236}">
                <a16:creationId xmlns:a16="http://schemas.microsoft.com/office/drawing/2014/main" id="{09F75B48-63B7-421D-8EC3-B5CFCEA4419E}"/>
              </a:ext>
            </a:extLst>
          </p:cNvPr>
          <p:cNvGrpSpPr/>
          <p:nvPr/>
        </p:nvGrpSpPr>
        <p:grpSpPr>
          <a:xfrm rot="2450672">
            <a:off x="909589" y="968857"/>
            <a:ext cx="831106" cy="848012"/>
            <a:chOff x="2997875" y="3624050"/>
            <a:chExt cx="1748875" cy="1784450"/>
          </a:xfrm>
        </p:grpSpPr>
        <p:sp>
          <p:nvSpPr>
            <p:cNvPr id="173" name="Google Shape;3064;p51">
              <a:extLst>
                <a:ext uri="{FF2B5EF4-FFF2-40B4-BE49-F238E27FC236}">
                  <a16:creationId xmlns:a16="http://schemas.microsoft.com/office/drawing/2014/main" id="{1FBDD280-2C0C-4B4B-8450-F57D806AAAF7}"/>
                </a:ext>
              </a:extLst>
            </p:cNvPr>
            <p:cNvSpPr/>
            <p:nvPr/>
          </p:nvSpPr>
          <p:spPr>
            <a:xfrm>
              <a:off x="4310200" y="3861000"/>
              <a:ext cx="168225" cy="292750"/>
            </a:xfrm>
            <a:custGeom>
              <a:avLst/>
              <a:gdLst/>
              <a:ahLst/>
              <a:cxnLst/>
              <a:rect l="l" t="t" r="r" b="b"/>
              <a:pathLst>
                <a:path w="6729" h="11710" extrusionOk="0">
                  <a:moveTo>
                    <a:pt x="4852" y="1"/>
                  </a:moveTo>
                  <a:cubicBezTo>
                    <a:pt x="4150" y="1"/>
                    <a:pt x="3713" y="711"/>
                    <a:pt x="3602" y="1364"/>
                  </a:cubicBezTo>
                  <a:cubicBezTo>
                    <a:pt x="3422" y="2424"/>
                    <a:pt x="3672" y="3497"/>
                    <a:pt x="3740" y="4554"/>
                  </a:cubicBezTo>
                  <a:cubicBezTo>
                    <a:pt x="3874" y="6638"/>
                    <a:pt x="2706" y="8552"/>
                    <a:pt x="618" y="9081"/>
                  </a:cubicBezTo>
                  <a:cubicBezTo>
                    <a:pt x="0" y="9238"/>
                    <a:pt x="195" y="10132"/>
                    <a:pt x="756" y="10132"/>
                  </a:cubicBezTo>
                  <a:cubicBezTo>
                    <a:pt x="787" y="10132"/>
                    <a:pt x="819" y="10129"/>
                    <a:pt x="852" y="10124"/>
                  </a:cubicBezTo>
                  <a:cubicBezTo>
                    <a:pt x="1206" y="10819"/>
                    <a:pt x="1806" y="11709"/>
                    <a:pt x="2642" y="11709"/>
                  </a:cubicBezTo>
                  <a:cubicBezTo>
                    <a:pt x="2679" y="11709"/>
                    <a:pt x="2717" y="11707"/>
                    <a:pt x="2756" y="11704"/>
                  </a:cubicBezTo>
                  <a:cubicBezTo>
                    <a:pt x="3543" y="11627"/>
                    <a:pt x="4325" y="10900"/>
                    <a:pt x="4829" y="10338"/>
                  </a:cubicBezTo>
                  <a:cubicBezTo>
                    <a:pt x="6073" y="8950"/>
                    <a:pt x="6654" y="7115"/>
                    <a:pt x="6699" y="5271"/>
                  </a:cubicBezTo>
                  <a:cubicBezTo>
                    <a:pt x="6728" y="4143"/>
                    <a:pt x="6566" y="3009"/>
                    <a:pt x="6313" y="1912"/>
                  </a:cubicBezTo>
                  <a:cubicBezTo>
                    <a:pt x="6147" y="1194"/>
                    <a:pt x="5934" y="205"/>
                    <a:pt x="5085" y="26"/>
                  </a:cubicBezTo>
                  <a:cubicBezTo>
                    <a:pt x="5004" y="9"/>
                    <a:pt x="4926" y="1"/>
                    <a:pt x="4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065;p51">
              <a:extLst>
                <a:ext uri="{FF2B5EF4-FFF2-40B4-BE49-F238E27FC236}">
                  <a16:creationId xmlns:a16="http://schemas.microsoft.com/office/drawing/2014/main" id="{12A3E115-F6BB-4DEB-8B01-53A8E9D955C1}"/>
                </a:ext>
              </a:extLst>
            </p:cNvPr>
            <p:cNvSpPr/>
            <p:nvPr/>
          </p:nvSpPr>
          <p:spPr>
            <a:xfrm>
              <a:off x="4455025" y="4092125"/>
              <a:ext cx="279175" cy="261125"/>
            </a:xfrm>
            <a:custGeom>
              <a:avLst/>
              <a:gdLst/>
              <a:ahLst/>
              <a:cxnLst/>
              <a:rect l="l" t="t" r="r" b="b"/>
              <a:pathLst>
                <a:path w="11167" h="10445" extrusionOk="0">
                  <a:moveTo>
                    <a:pt x="9785" y="0"/>
                  </a:moveTo>
                  <a:cubicBezTo>
                    <a:pt x="9022" y="0"/>
                    <a:pt x="8478" y="1021"/>
                    <a:pt x="8257" y="1628"/>
                  </a:cubicBezTo>
                  <a:cubicBezTo>
                    <a:pt x="7949" y="2473"/>
                    <a:pt x="7923" y="3390"/>
                    <a:pt x="7683" y="4253"/>
                  </a:cubicBezTo>
                  <a:cubicBezTo>
                    <a:pt x="7313" y="5580"/>
                    <a:pt x="6199" y="6132"/>
                    <a:pt x="4984" y="6581"/>
                  </a:cubicBezTo>
                  <a:cubicBezTo>
                    <a:pt x="3606" y="7089"/>
                    <a:pt x="2157" y="7384"/>
                    <a:pt x="689" y="7454"/>
                  </a:cubicBezTo>
                  <a:cubicBezTo>
                    <a:pt x="14" y="7487"/>
                    <a:pt x="0" y="8525"/>
                    <a:pt x="658" y="8525"/>
                  </a:cubicBezTo>
                  <a:cubicBezTo>
                    <a:pt x="668" y="8525"/>
                    <a:pt x="679" y="8525"/>
                    <a:pt x="689" y="8524"/>
                  </a:cubicBezTo>
                  <a:lnTo>
                    <a:pt x="728" y="8522"/>
                  </a:lnTo>
                  <a:lnTo>
                    <a:pt x="728" y="8522"/>
                  </a:lnTo>
                  <a:cubicBezTo>
                    <a:pt x="454" y="9489"/>
                    <a:pt x="1297" y="10320"/>
                    <a:pt x="2222" y="10427"/>
                  </a:cubicBezTo>
                  <a:cubicBezTo>
                    <a:pt x="2322" y="10439"/>
                    <a:pt x="2422" y="10444"/>
                    <a:pt x="2522" y="10444"/>
                  </a:cubicBezTo>
                  <a:cubicBezTo>
                    <a:pt x="3008" y="10444"/>
                    <a:pt x="3494" y="10320"/>
                    <a:pt x="3966" y="10213"/>
                  </a:cubicBezTo>
                  <a:cubicBezTo>
                    <a:pt x="4586" y="10070"/>
                    <a:pt x="5204" y="9913"/>
                    <a:pt x="5812" y="9722"/>
                  </a:cubicBezTo>
                  <a:cubicBezTo>
                    <a:pt x="7890" y="9068"/>
                    <a:pt x="10066" y="8053"/>
                    <a:pt x="10739" y="5812"/>
                  </a:cubicBezTo>
                  <a:cubicBezTo>
                    <a:pt x="11045" y="4794"/>
                    <a:pt x="11167" y="3628"/>
                    <a:pt x="11164" y="2567"/>
                  </a:cubicBezTo>
                  <a:cubicBezTo>
                    <a:pt x="11161" y="1777"/>
                    <a:pt x="10946" y="234"/>
                    <a:pt x="9976" y="21"/>
                  </a:cubicBezTo>
                  <a:cubicBezTo>
                    <a:pt x="9911" y="7"/>
                    <a:pt x="9847" y="0"/>
                    <a:pt x="97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066;p51">
              <a:extLst>
                <a:ext uri="{FF2B5EF4-FFF2-40B4-BE49-F238E27FC236}">
                  <a16:creationId xmlns:a16="http://schemas.microsoft.com/office/drawing/2014/main" id="{FD6D6C1C-B0FD-4DAC-9B0A-0DE8031CCFC2}"/>
                </a:ext>
              </a:extLst>
            </p:cNvPr>
            <p:cNvSpPr/>
            <p:nvPr/>
          </p:nvSpPr>
          <p:spPr>
            <a:xfrm>
              <a:off x="4486825" y="4676975"/>
              <a:ext cx="259925" cy="142550"/>
            </a:xfrm>
            <a:custGeom>
              <a:avLst/>
              <a:gdLst/>
              <a:ahLst/>
              <a:cxnLst/>
              <a:rect l="l" t="t" r="r" b="b"/>
              <a:pathLst>
                <a:path w="10397" h="5702" extrusionOk="0">
                  <a:moveTo>
                    <a:pt x="9071" y="0"/>
                  </a:moveTo>
                  <a:cubicBezTo>
                    <a:pt x="8999" y="0"/>
                    <a:pt x="8924" y="8"/>
                    <a:pt x="8847" y="25"/>
                  </a:cubicBezTo>
                  <a:cubicBezTo>
                    <a:pt x="8492" y="103"/>
                    <a:pt x="8246" y="352"/>
                    <a:pt x="7991" y="595"/>
                  </a:cubicBezTo>
                  <a:cubicBezTo>
                    <a:pt x="7661" y="912"/>
                    <a:pt x="7333" y="1228"/>
                    <a:pt x="6988" y="1526"/>
                  </a:cubicBezTo>
                  <a:cubicBezTo>
                    <a:pt x="6262" y="2147"/>
                    <a:pt x="5425" y="2681"/>
                    <a:pt x="4440" y="2683"/>
                  </a:cubicBezTo>
                  <a:cubicBezTo>
                    <a:pt x="4433" y="2683"/>
                    <a:pt x="4427" y="2683"/>
                    <a:pt x="4420" y="2683"/>
                  </a:cubicBezTo>
                  <a:cubicBezTo>
                    <a:pt x="3295" y="2683"/>
                    <a:pt x="2128" y="2361"/>
                    <a:pt x="1025" y="2173"/>
                  </a:cubicBezTo>
                  <a:cubicBezTo>
                    <a:pt x="990" y="2167"/>
                    <a:pt x="956" y="2164"/>
                    <a:pt x="923" y="2164"/>
                  </a:cubicBezTo>
                  <a:cubicBezTo>
                    <a:pt x="453" y="2164"/>
                    <a:pt x="213" y="2736"/>
                    <a:pt x="440" y="3037"/>
                  </a:cubicBezTo>
                  <a:cubicBezTo>
                    <a:pt x="334" y="3378"/>
                    <a:pt x="55" y="3611"/>
                    <a:pt x="27" y="3993"/>
                  </a:cubicBezTo>
                  <a:cubicBezTo>
                    <a:pt x="1" y="4360"/>
                    <a:pt x="174" y="4699"/>
                    <a:pt x="505" y="4865"/>
                  </a:cubicBezTo>
                  <a:cubicBezTo>
                    <a:pt x="866" y="5047"/>
                    <a:pt x="1329" y="5098"/>
                    <a:pt x="1720" y="5196"/>
                  </a:cubicBezTo>
                  <a:cubicBezTo>
                    <a:pt x="2201" y="5317"/>
                    <a:pt x="2683" y="5445"/>
                    <a:pt x="3170" y="5543"/>
                  </a:cubicBezTo>
                  <a:cubicBezTo>
                    <a:pt x="3688" y="5647"/>
                    <a:pt x="4211" y="5702"/>
                    <a:pt x="4731" y="5702"/>
                  </a:cubicBezTo>
                  <a:cubicBezTo>
                    <a:pt x="5770" y="5702"/>
                    <a:pt x="6796" y="5482"/>
                    <a:pt x="7739" y="4987"/>
                  </a:cubicBezTo>
                  <a:cubicBezTo>
                    <a:pt x="9050" y="4298"/>
                    <a:pt x="10396" y="2828"/>
                    <a:pt x="10235" y="1237"/>
                  </a:cubicBezTo>
                  <a:cubicBezTo>
                    <a:pt x="10172" y="622"/>
                    <a:pt x="9715" y="0"/>
                    <a:pt x="9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067;p51">
              <a:extLst>
                <a:ext uri="{FF2B5EF4-FFF2-40B4-BE49-F238E27FC236}">
                  <a16:creationId xmlns:a16="http://schemas.microsoft.com/office/drawing/2014/main" id="{8BF04663-86AA-443E-9643-F6B4C4F4606F}"/>
                </a:ext>
              </a:extLst>
            </p:cNvPr>
            <p:cNvSpPr/>
            <p:nvPr/>
          </p:nvSpPr>
          <p:spPr>
            <a:xfrm>
              <a:off x="4363550" y="4983075"/>
              <a:ext cx="241075" cy="119825"/>
            </a:xfrm>
            <a:custGeom>
              <a:avLst/>
              <a:gdLst/>
              <a:ahLst/>
              <a:cxnLst/>
              <a:rect l="l" t="t" r="r" b="b"/>
              <a:pathLst>
                <a:path w="9643" h="4793" extrusionOk="0">
                  <a:moveTo>
                    <a:pt x="8667" y="1"/>
                  </a:moveTo>
                  <a:cubicBezTo>
                    <a:pt x="7898" y="1"/>
                    <a:pt x="6794" y="738"/>
                    <a:pt x="6371" y="1041"/>
                  </a:cubicBezTo>
                  <a:cubicBezTo>
                    <a:pt x="5895" y="1383"/>
                    <a:pt x="5495" y="1633"/>
                    <a:pt x="5003" y="1633"/>
                  </a:cubicBezTo>
                  <a:cubicBezTo>
                    <a:pt x="4815" y="1633"/>
                    <a:pt x="4613" y="1596"/>
                    <a:pt x="4388" y="1514"/>
                  </a:cubicBezTo>
                  <a:cubicBezTo>
                    <a:pt x="3364" y="1137"/>
                    <a:pt x="2370" y="660"/>
                    <a:pt x="1393" y="176"/>
                  </a:cubicBezTo>
                  <a:cubicBezTo>
                    <a:pt x="1308" y="133"/>
                    <a:pt x="1224" y="114"/>
                    <a:pt x="1145" y="114"/>
                  </a:cubicBezTo>
                  <a:cubicBezTo>
                    <a:pt x="1026" y="114"/>
                    <a:pt x="918" y="156"/>
                    <a:pt x="828" y="222"/>
                  </a:cubicBezTo>
                  <a:cubicBezTo>
                    <a:pt x="716" y="234"/>
                    <a:pt x="610" y="280"/>
                    <a:pt x="527" y="356"/>
                  </a:cubicBezTo>
                  <a:cubicBezTo>
                    <a:pt x="0" y="807"/>
                    <a:pt x="50" y="1604"/>
                    <a:pt x="491" y="2099"/>
                  </a:cubicBezTo>
                  <a:cubicBezTo>
                    <a:pt x="1014" y="2683"/>
                    <a:pt x="1895" y="3017"/>
                    <a:pt x="2574" y="3382"/>
                  </a:cubicBezTo>
                  <a:cubicBezTo>
                    <a:pt x="3372" y="3811"/>
                    <a:pt x="4172" y="4282"/>
                    <a:pt x="5009" y="4633"/>
                  </a:cubicBezTo>
                  <a:cubicBezTo>
                    <a:pt x="5268" y="4742"/>
                    <a:pt x="5522" y="4792"/>
                    <a:pt x="5771" y="4792"/>
                  </a:cubicBezTo>
                  <a:cubicBezTo>
                    <a:pt x="6248" y="4792"/>
                    <a:pt x="6702" y="4605"/>
                    <a:pt x="7124" y="4288"/>
                  </a:cubicBezTo>
                  <a:cubicBezTo>
                    <a:pt x="8133" y="3532"/>
                    <a:pt x="9643" y="2192"/>
                    <a:pt x="9453" y="767"/>
                  </a:cubicBezTo>
                  <a:cubicBezTo>
                    <a:pt x="9378" y="201"/>
                    <a:pt x="9068" y="1"/>
                    <a:pt x="8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068;p51">
              <a:extLst>
                <a:ext uri="{FF2B5EF4-FFF2-40B4-BE49-F238E27FC236}">
                  <a16:creationId xmlns:a16="http://schemas.microsoft.com/office/drawing/2014/main" id="{CE0BB77B-B8F4-4D97-A87A-D574A0D9C24C}"/>
                </a:ext>
              </a:extLst>
            </p:cNvPr>
            <p:cNvSpPr/>
            <p:nvPr/>
          </p:nvSpPr>
          <p:spPr>
            <a:xfrm>
              <a:off x="3266200" y="3861000"/>
              <a:ext cx="168225" cy="292750"/>
            </a:xfrm>
            <a:custGeom>
              <a:avLst/>
              <a:gdLst/>
              <a:ahLst/>
              <a:cxnLst/>
              <a:rect l="l" t="t" r="r" b="b"/>
              <a:pathLst>
                <a:path w="6729" h="11710" extrusionOk="0">
                  <a:moveTo>
                    <a:pt x="1876" y="1"/>
                  </a:moveTo>
                  <a:cubicBezTo>
                    <a:pt x="1801" y="1"/>
                    <a:pt x="1724" y="9"/>
                    <a:pt x="1643" y="26"/>
                  </a:cubicBezTo>
                  <a:cubicBezTo>
                    <a:pt x="795" y="205"/>
                    <a:pt x="582" y="1194"/>
                    <a:pt x="416" y="1912"/>
                  </a:cubicBezTo>
                  <a:cubicBezTo>
                    <a:pt x="162" y="3009"/>
                    <a:pt x="1" y="4143"/>
                    <a:pt x="28" y="5271"/>
                  </a:cubicBezTo>
                  <a:cubicBezTo>
                    <a:pt x="75" y="7115"/>
                    <a:pt x="656" y="8950"/>
                    <a:pt x="1898" y="10338"/>
                  </a:cubicBezTo>
                  <a:cubicBezTo>
                    <a:pt x="2404" y="10900"/>
                    <a:pt x="3184" y="11627"/>
                    <a:pt x="3973" y="11704"/>
                  </a:cubicBezTo>
                  <a:cubicBezTo>
                    <a:pt x="4012" y="11707"/>
                    <a:pt x="4050" y="11709"/>
                    <a:pt x="4087" y="11709"/>
                  </a:cubicBezTo>
                  <a:cubicBezTo>
                    <a:pt x="4922" y="11709"/>
                    <a:pt x="5521" y="10819"/>
                    <a:pt x="5876" y="10124"/>
                  </a:cubicBezTo>
                  <a:cubicBezTo>
                    <a:pt x="5909" y="10129"/>
                    <a:pt x="5941" y="10132"/>
                    <a:pt x="5971" y="10132"/>
                  </a:cubicBezTo>
                  <a:cubicBezTo>
                    <a:pt x="6534" y="10132"/>
                    <a:pt x="6729" y="9238"/>
                    <a:pt x="6111" y="9081"/>
                  </a:cubicBezTo>
                  <a:cubicBezTo>
                    <a:pt x="4023" y="8552"/>
                    <a:pt x="2855" y="6638"/>
                    <a:pt x="2989" y="4554"/>
                  </a:cubicBezTo>
                  <a:cubicBezTo>
                    <a:pt x="3056" y="3497"/>
                    <a:pt x="3307" y="2424"/>
                    <a:pt x="3127" y="1364"/>
                  </a:cubicBezTo>
                  <a:cubicBezTo>
                    <a:pt x="3016" y="711"/>
                    <a:pt x="2578" y="1"/>
                    <a:pt x="18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069;p51">
              <a:extLst>
                <a:ext uri="{FF2B5EF4-FFF2-40B4-BE49-F238E27FC236}">
                  <a16:creationId xmlns:a16="http://schemas.microsoft.com/office/drawing/2014/main" id="{D13A916D-833B-45BB-A0D0-3610BF631C1F}"/>
                </a:ext>
              </a:extLst>
            </p:cNvPr>
            <p:cNvSpPr/>
            <p:nvPr/>
          </p:nvSpPr>
          <p:spPr>
            <a:xfrm>
              <a:off x="3010375" y="4092125"/>
              <a:ext cx="279225" cy="261125"/>
            </a:xfrm>
            <a:custGeom>
              <a:avLst/>
              <a:gdLst/>
              <a:ahLst/>
              <a:cxnLst/>
              <a:rect l="l" t="t" r="r" b="b"/>
              <a:pathLst>
                <a:path w="11169" h="10445" extrusionOk="0">
                  <a:moveTo>
                    <a:pt x="1383" y="0"/>
                  </a:moveTo>
                  <a:cubicBezTo>
                    <a:pt x="1321" y="0"/>
                    <a:pt x="1257" y="7"/>
                    <a:pt x="1192" y="21"/>
                  </a:cubicBezTo>
                  <a:cubicBezTo>
                    <a:pt x="222" y="234"/>
                    <a:pt x="8" y="1777"/>
                    <a:pt x="5" y="2567"/>
                  </a:cubicBezTo>
                  <a:cubicBezTo>
                    <a:pt x="1" y="3628"/>
                    <a:pt x="123" y="4794"/>
                    <a:pt x="428" y="5812"/>
                  </a:cubicBezTo>
                  <a:cubicBezTo>
                    <a:pt x="1103" y="8053"/>
                    <a:pt x="3279" y="9068"/>
                    <a:pt x="5356" y="9722"/>
                  </a:cubicBezTo>
                  <a:cubicBezTo>
                    <a:pt x="5965" y="9913"/>
                    <a:pt x="6581" y="10070"/>
                    <a:pt x="7202" y="10213"/>
                  </a:cubicBezTo>
                  <a:cubicBezTo>
                    <a:pt x="7674" y="10320"/>
                    <a:pt x="8159" y="10444"/>
                    <a:pt x="8646" y="10444"/>
                  </a:cubicBezTo>
                  <a:cubicBezTo>
                    <a:pt x="8747" y="10444"/>
                    <a:pt x="8847" y="10439"/>
                    <a:pt x="8947" y="10427"/>
                  </a:cubicBezTo>
                  <a:cubicBezTo>
                    <a:pt x="9871" y="10320"/>
                    <a:pt x="10714" y="9489"/>
                    <a:pt x="10440" y="8522"/>
                  </a:cubicBezTo>
                  <a:lnTo>
                    <a:pt x="10440" y="8522"/>
                  </a:lnTo>
                  <a:lnTo>
                    <a:pt x="10478" y="8524"/>
                  </a:lnTo>
                  <a:cubicBezTo>
                    <a:pt x="10489" y="8525"/>
                    <a:pt x="10499" y="8525"/>
                    <a:pt x="10509" y="8525"/>
                  </a:cubicBezTo>
                  <a:cubicBezTo>
                    <a:pt x="11169" y="8525"/>
                    <a:pt x="11155" y="7487"/>
                    <a:pt x="10478" y="7454"/>
                  </a:cubicBezTo>
                  <a:cubicBezTo>
                    <a:pt x="9011" y="7384"/>
                    <a:pt x="7563" y="7089"/>
                    <a:pt x="6185" y="6581"/>
                  </a:cubicBezTo>
                  <a:cubicBezTo>
                    <a:pt x="4968" y="6132"/>
                    <a:pt x="3854" y="5580"/>
                    <a:pt x="3485" y="4253"/>
                  </a:cubicBezTo>
                  <a:cubicBezTo>
                    <a:pt x="3244" y="3390"/>
                    <a:pt x="3219" y="2473"/>
                    <a:pt x="2911" y="1628"/>
                  </a:cubicBezTo>
                  <a:cubicBezTo>
                    <a:pt x="2691" y="1021"/>
                    <a:pt x="2146" y="0"/>
                    <a:pt x="13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070;p51">
              <a:extLst>
                <a:ext uri="{FF2B5EF4-FFF2-40B4-BE49-F238E27FC236}">
                  <a16:creationId xmlns:a16="http://schemas.microsoft.com/office/drawing/2014/main" id="{8EF4F4AF-08FD-4DA4-B9D5-E0931D8259C1}"/>
                </a:ext>
              </a:extLst>
            </p:cNvPr>
            <p:cNvSpPr/>
            <p:nvPr/>
          </p:nvSpPr>
          <p:spPr>
            <a:xfrm>
              <a:off x="2997875" y="4676975"/>
              <a:ext cx="259925" cy="142550"/>
            </a:xfrm>
            <a:custGeom>
              <a:avLst/>
              <a:gdLst/>
              <a:ahLst/>
              <a:cxnLst/>
              <a:rect l="l" t="t" r="r" b="b"/>
              <a:pathLst>
                <a:path w="10397" h="5702" extrusionOk="0">
                  <a:moveTo>
                    <a:pt x="1325" y="0"/>
                  </a:moveTo>
                  <a:cubicBezTo>
                    <a:pt x="682" y="0"/>
                    <a:pt x="225" y="622"/>
                    <a:pt x="162" y="1237"/>
                  </a:cubicBezTo>
                  <a:cubicBezTo>
                    <a:pt x="1" y="2828"/>
                    <a:pt x="1347" y="4298"/>
                    <a:pt x="2658" y="4987"/>
                  </a:cubicBezTo>
                  <a:cubicBezTo>
                    <a:pt x="3601" y="5482"/>
                    <a:pt x="4627" y="5702"/>
                    <a:pt x="5666" y="5702"/>
                  </a:cubicBezTo>
                  <a:cubicBezTo>
                    <a:pt x="6186" y="5702"/>
                    <a:pt x="6709" y="5647"/>
                    <a:pt x="7227" y="5543"/>
                  </a:cubicBezTo>
                  <a:cubicBezTo>
                    <a:pt x="7714" y="5445"/>
                    <a:pt x="8196" y="5317"/>
                    <a:pt x="8679" y="5196"/>
                  </a:cubicBezTo>
                  <a:cubicBezTo>
                    <a:pt x="9068" y="5098"/>
                    <a:pt x="9531" y="5047"/>
                    <a:pt x="9892" y="4865"/>
                  </a:cubicBezTo>
                  <a:cubicBezTo>
                    <a:pt x="10224" y="4699"/>
                    <a:pt x="10396" y="4360"/>
                    <a:pt x="10370" y="3993"/>
                  </a:cubicBezTo>
                  <a:cubicBezTo>
                    <a:pt x="10343" y="3611"/>
                    <a:pt x="10063" y="3378"/>
                    <a:pt x="9957" y="3037"/>
                  </a:cubicBezTo>
                  <a:cubicBezTo>
                    <a:pt x="10184" y="2736"/>
                    <a:pt x="9944" y="2164"/>
                    <a:pt x="9474" y="2164"/>
                  </a:cubicBezTo>
                  <a:cubicBezTo>
                    <a:pt x="9441" y="2164"/>
                    <a:pt x="9407" y="2167"/>
                    <a:pt x="9372" y="2173"/>
                  </a:cubicBezTo>
                  <a:cubicBezTo>
                    <a:pt x="8269" y="2361"/>
                    <a:pt x="7102" y="2683"/>
                    <a:pt x="5977" y="2683"/>
                  </a:cubicBezTo>
                  <a:cubicBezTo>
                    <a:pt x="5970" y="2683"/>
                    <a:pt x="5964" y="2683"/>
                    <a:pt x="5957" y="2683"/>
                  </a:cubicBezTo>
                  <a:cubicBezTo>
                    <a:pt x="4972" y="2681"/>
                    <a:pt x="4133" y="2147"/>
                    <a:pt x="3409" y="1526"/>
                  </a:cubicBezTo>
                  <a:cubicBezTo>
                    <a:pt x="3063" y="1228"/>
                    <a:pt x="2735" y="912"/>
                    <a:pt x="2405" y="595"/>
                  </a:cubicBezTo>
                  <a:cubicBezTo>
                    <a:pt x="2151" y="352"/>
                    <a:pt x="1905" y="103"/>
                    <a:pt x="1549" y="25"/>
                  </a:cubicBezTo>
                  <a:cubicBezTo>
                    <a:pt x="1472" y="8"/>
                    <a:pt x="1397" y="0"/>
                    <a:pt x="13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071;p51">
              <a:extLst>
                <a:ext uri="{FF2B5EF4-FFF2-40B4-BE49-F238E27FC236}">
                  <a16:creationId xmlns:a16="http://schemas.microsoft.com/office/drawing/2014/main" id="{3FA65BB8-BBBB-4128-8C4A-EB7F40BE9E9B}"/>
                </a:ext>
              </a:extLst>
            </p:cNvPr>
            <p:cNvSpPr/>
            <p:nvPr/>
          </p:nvSpPr>
          <p:spPr>
            <a:xfrm>
              <a:off x="3139975" y="4983075"/>
              <a:ext cx="241100" cy="119825"/>
            </a:xfrm>
            <a:custGeom>
              <a:avLst/>
              <a:gdLst/>
              <a:ahLst/>
              <a:cxnLst/>
              <a:rect l="l" t="t" r="r" b="b"/>
              <a:pathLst>
                <a:path w="9644" h="4793" extrusionOk="0">
                  <a:moveTo>
                    <a:pt x="976" y="1"/>
                  </a:moveTo>
                  <a:cubicBezTo>
                    <a:pt x="575" y="1"/>
                    <a:pt x="265" y="201"/>
                    <a:pt x="189" y="767"/>
                  </a:cubicBezTo>
                  <a:cubicBezTo>
                    <a:pt x="0" y="2192"/>
                    <a:pt x="1510" y="3532"/>
                    <a:pt x="2520" y="4288"/>
                  </a:cubicBezTo>
                  <a:cubicBezTo>
                    <a:pt x="2942" y="4605"/>
                    <a:pt x="3395" y="4792"/>
                    <a:pt x="3873" y="4792"/>
                  </a:cubicBezTo>
                  <a:cubicBezTo>
                    <a:pt x="4121" y="4792"/>
                    <a:pt x="4376" y="4742"/>
                    <a:pt x="4635" y="4633"/>
                  </a:cubicBezTo>
                  <a:cubicBezTo>
                    <a:pt x="5470" y="4282"/>
                    <a:pt x="6272" y="3811"/>
                    <a:pt x="7070" y="3382"/>
                  </a:cubicBezTo>
                  <a:cubicBezTo>
                    <a:pt x="7748" y="3017"/>
                    <a:pt x="8630" y="2683"/>
                    <a:pt x="9152" y="2099"/>
                  </a:cubicBezTo>
                  <a:cubicBezTo>
                    <a:pt x="9592" y="1604"/>
                    <a:pt x="9644" y="807"/>
                    <a:pt x="9117" y="356"/>
                  </a:cubicBezTo>
                  <a:cubicBezTo>
                    <a:pt x="9033" y="280"/>
                    <a:pt x="8928" y="234"/>
                    <a:pt x="8816" y="222"/>
                  </a:cubicBezTo>
                  <a:cubicBezTo>
                    <a:pt x="8726" y="156"/>
                    <a:pt x="8617" y="114"/>
                    <a:pt x="8499" y="114"/>
                  </a:cubicBezTo>
                  <a:cubicBezTo>
                    <a:pt x="8419" y="114"/>
                    <a:pt x="8335" y="133"/>
                    <a:pt x="8249" y="176"/>
                  </a:cubicBezTo>
                  <a:cubicBezTo>
                    <a:pt x="7274" y="660"/>
                    <a:pt x="6279" y="1137"/>
                    <a:pt x="5256" y="1514"/>
                  </a:cubicBezTo>
                  <a:cubicBezTo>
                    <a:pt x="5031" y="1596"/>
                    <a:pt x="4829" y="1633"/>
                    <a:pt x="4640" y="1633"/>
                  </a:cubicBezTo>
                  <a:cubicBezTo>
                    <a:pt x="4149" y="1633"/>
                    <a:pt x="3747" y="1383"/>
                    <a:pt x="3271" y="1041"/>
                  </a:cubicBezTo>
                  <a:cubicBezTo>
                    <a:pt x="2849" y="738"/>
                    <a:pt x="1745" y="1"/>
                    <a:pt x="9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072;p51">
              <a:extLst>
                <a:ext uri="{FF2B5EF4-FFF2-40B4-BE49-F238E27FC236}">
                  <a16:creationId xmlns:a16="http://schemas.microsoft.com/office/drawing/2014/main" id="{C2778828-30BD-4A46-B352-704F15801F77}"/>
                </a:ext>
              </a:extLst>
            </p:cNvPr>
            <p:cNvSpPr/>
            <p:nvPr/>
          </p:nvSpPr>
          <p:spPr>
            <a:xfrm>
              <a:off x="3535250" y="3624050"/>
              <a:ext cx="688450" cy="493100"/>
            </a:xfrm>
            <a:custGeom>
              <a:avLst/>
              <a:gdLst/>
              <a:ahLst/>
              <a:cxnLst/>
              <a:rect l="l" t="t" r="r" b="b"/>
              <a:pathLst>
                <a:path w="27538" h="19724" extrusionOk="0">
                  <a:moveTo>
                    <a:pt x="13237" y="1"/>
                  </a:moveTo>
                  <a:cubicBezTo>
                    <a:pt x="10420" y="1"/>
                    <a:pt x="7666" y="789"/>
                    <a:pt x="5435" y="2569"/>
                  </a:cubicBezTo>
                  <a:cubicBezTo>
                    <a:pt x="3487" y="4124"/>
                    <a:pt x="2172" y="6778"/>
                    <a:pt x="1316" y="9116"/>
                  </a:cubicBezTo>
                  <a:cubicBezTo>
                    <a:pt x="253" y="12019"/>
                    <a:pt x="1" y="15271"/>
                    <a:pt x="83" y="18338"/>
                  </a:cubicBezTo>
                  <a:cubicBezTo>
                    <a:pt x="88" y="18560"/>
                    <a:pt x="204" y="18710"/>
                    <a:pt x="357" y="18789"/>
                  </a:cubicBezTo>
                  <a:cubicBezTo>
                    <a:pt x="37" y="19066"/>
                    <a:pt x="273" y="19724"/>
                    <a:pt x="776" y="19724"/>
                  </a:cubicBezTo>
                  <a:cubicBezTo>
                    <a:pt x="810" y="19724"/>
                    <a:pt x="845" y="19721"/>
                    <a:pt x="882" y="19714"/>
                  </a:cubicBezTo>
                  <a:cubicBezTo>
                    <a:pt x="3757" y="19205"/>
                    <a:pt x="6662" y="18878"/>
                    <a:pt x="9580" y="18735"/>
                  </a:cubicBezTo>
                  <a:cubicBezTo>
                    <a:pt x="10589" y="18686"/>
                    <a:pt x="11596" y="18665"/>
                    <a:pt x="12602" y="18665"/>
                  </a:cubicBezTo>
                  <a:cubicBezTo>
                    <a:pt x="14430" y="18665"/>
                    <a:pt x="16255" y="18732"/>
                    <a:pt x="18085" y="18810"/>
                  </a:cubicBezTo>
                  <a:cubicBezTo>
                    <a:pt x="18931" y="18846"/>
                    <a:pt x="19777" y="18875"/>
                    <a:pt x="20623" y="18875"/>
                  </a:cubicBezTo>
                  <a:cubicBezTo>
                    <a:pt x="21167" y="18875"/>
                    <a:pt x="21711" y="18863"/>
                    <a:pt x="22254" y="18833"/>
                  </a:cubicBezTo>
                  <a:cubicBezTo>
                    <a:pt x="23589" y="18760"/>
                    <a:pt x="25073" y="18650"/>
                    <a:pt x="26340" y="18187"/>
                  </a:cubicBezTo>
                  <a:cubicBezTo>
                    <a:pt x="27537" y="17749"/>
                    <a:pt x="27132" y="16157"/>
                    <a:pt x="27085" y="15171"/>
                  </a:cubicBezTo>
                  <a:cubicBezTo>
                    <a:pt x="27016" y="13719"/>
                    <a:pt x="26938" y="12262"/>
                    <a:pt x="26788" y="10815"/>
                  </a:cubicBezTo>
                  <a:cubicBezTo>
                    <a:pt x="26660" y="9562"/>
                    <a:pt x="26439" y="8330"/>
                    <a:pt x="25919" y="7176"/>
                  </a:cubicBezTo>
                  <a:cubicBezTo>
                    <a:pt x="25416" y="6060"/>
                    <a:pt x="24665" y="5057"/>
                    <a:pt x="23808" y="4187"/>
                  </a:cubicBezTo>
                  <a:cubicBezTo>
                    <a:pt x="22225" y="2577"/>
                    <a:pt x="20218" y="1403"/>
                    <a:pt x="18064" y="743"/>
                  </a:cubicBezTo>
                  <a:cubicBezTo>
                    <a:pt x="16493" y="261"/>
                    <a:pt x="14854" y="1"/>
                    <a:pt x="13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073;p51">
              <a:extLst>
                <a:ext uri="{FF2B5EF4-FFF2-40B4-BE49-F238E27FC236}">
                  <a16:creationId xmlns:a16="http://schemas.microsoft.com/office/drawing/2014/main" id="{C26DB744-D809-44D6-9C41-4325EDE5BEC1}"/>
                </a:ext>
              </a:extLst>
            </p:cNvPr>
            <p:cNvSpPr/>
            <p:nvPr/>
          </p:nvSpPr>
          <p:spPr>
            <a:xfrm>
              <a:off x="3988300" y="3698850"/>
              <a:ext cx="79325" cy="54450"/>
            </a:xfrm>
            <a:custGeom>
              <a:avLst/>
              <a:gdLst/>
              <a:ahLst/>
              <a:cxnLst/>
              <a:rect l="l" t="t" r="r" b="b"/>
              <a:pathLst>
                <a:path w="3173" h="2178" extrusionOk="0">
                  <a:moveTo>
                    <a:pt x="1594" y="1"/>
                  </a:moveTo>
                  <a:cubicBezTo>
                    <a:pt x="1381" y="1"/>
                    <a:pt x="1172" y="64"/>
                    <a:pt x="994" y="183"/>
                  </a:cubicBezTo>
                  <a:cubicBezTo>
                    <a:pt x="773" y="216"/>
                    <a:pt x="564" y="307"/>
                    <a:pt x="387" y="511"/>
                  </a:cubicBezTo>
                  <a:cubicBezTo>
                    <a:pt x="0" y="953"/>
                    <a:pt x="170" y="1634"/>
                    <a:pt x="642" y="1943"/>
                  </a:cubicBezTo>
                  <a:cubicBezTo>
                    <a:pt x="891" y="2106"/>
                    <a:pt x="1226" y="2178"/>
                    <a:pt x="1560" y="2178"/>
                  </a:cubicBezTo>
                  <a:cubicBezTo>
                    <a:pt x="1832" y="2178"/>
                    <a:pt x="2102" y="2130"/>
                    <a:pt x="2324" y="2047"/>
                  </a:cubicBezTo>
                  <a:cubicBezTo>
                    <a:pt x="2815" y="1863"/>
                    <a:pt x="3172" y="1333"/>
                    <a:pt x="2987" y="807"/>
                  </a:cubicBezTo>
                  <a:cubicBezTo>
                    <a:pt x="2815" y="314"/>
                    <a:pt x="2167" y="40"/>
                    <a:pt x="1681" y="4"/>
                  </a:cubicBezTo>
                  <a:cubicBezTo>
                    <a:pt x="1652" y="2"/>
                    <a:pt x="1623" y="1"/>
                    <a:pt x="1594" y="1"/>
                  </a:cubicBezTo>
                  <a:close/>
                </a:path>
              </a:pathLst>
            </a:custGeom>
            <a:solidFill>
              <a:srgbClr val="A61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074;p51">
              <a:extLst>
                <a:ext uri="{FF2B5EF4-FFF2-40B4-BE49-F238E27FC236}">
                  <a16:creationId xmlns:a16="http://schemas.microsoft.com/office/drawing/2014/main" id="{F07FF8CE-7D7F-46E5-84C2-CF161C52CFCD}"/>
                </a:ext>
              </a:extLst>
            </p:cNvPr>
            <p:cNvSpPr/>
            <p:nvPr/>
          </p:nvSpPr>
          <p:spPr>
            <a:xfrm>
              <a:off x="3684025" y="3701125"/>
              <a:ext cx="71700" cy="48425"/>
            </a:xfrm>
            <a:custGeom>
              <a:avLst/>
              <a:gdLst/>
              <a:ahLst/>
              <a:cxnLst/>
              <a:rect l="l" t="t" r="r" b="b"/>
              <a:pathLst>
                <a:path w="2868" h="1937" extrusionOk="0">
                  <a:moveTo>
                    <a:pt x="1286" y="1"/>
                  </a:moveTo>
                  <a:cubicBezTo>
                    <a:pt x="778" y="1"/>
                    <a:pt x="262" y="234"/>
                    <a:pt x="118" y="760"/>
                  </a:cubicBezTo>
                  <a:cubicBezTo>
                    <a:pt x="0" y="1191"/>
                    <a:pt x="227" y="1584"/>
                    <a:pt x="594" y="1763"/>
                  </a:cubicBezTo>
                  <a:cubicBezTo>
                    <a:pt x="780" y="1882"/>
                    <a:pt x="1004" y="1936"/>
                    <a:pt x="1230" y="1936"/>
                  </a:cubicBezTo>
                  <a:cubicBezTo>
                    <a:pt x="1536" y="1936"/>
                    <a:pt x="1848" y="1837"/>
                    <a:pt x="2084" y="1660"/>
                  </a:cubicBezTo>
                  <a:cubicBezTo>
                    <a:pt x="2161" y="1622"/>
                    <a:pt x="2235" y="1578"/>
                    <a:pt x="2307" y="1529"/>
                  </a:cubicBezTo>
                  <a:cubicBezTo>
                    <a:pt x="2868" y="1129"/>
                    <a:pt x="2611" y="339"/>
                    <a:pt x="2014" y="141"/>
                  </a:cubicBezTo>
                  <a:cubicBezTo>
                    <a:pt x="2000" y="136"/>
                    <a:pt x="1984" y="132"/>
                    <a:pt x="1968" y="128"/>
                  </a:cubicBezTo>
                  <a:cubicBezTo>
                    <a:pt x="1761" y="36"/>
                    <a:pt x="1518" y="2"/>
                    <a:pt x="1290" y="1"/>
                  </a:cubicBezTo>
                  <a:cubicBezTo>
                    <a:pt x="1289" y="1"/>
                    <a:pt x="1288" y="1"/>
                    <a:pt x="1286" y="1"/>
                  </a:cubicBezTo>
                  <a:close/>
                </a:path>
              </a:pathLst>
            </a:custGeom>
            <a:solidFill>
              <a:srgbClr val="A61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075;p51">
              <a:extLst>
                <a:ext uri="{FF2B5EF4-FFF2-40B4-BE49-F238E27FC236}">
                  <a16:creationId xmlns:a16="http://schemas.microsoft.com/office/drawing/2014/main" id="{98FFFA2E-F552-47B0-95F4-3038250C040B}"/>
                </a:ext>
              </a:extLst>
            </p:cNvPr>
            <p:cNvSpPr/>
            <p:nvPr/>
          </p:nvSpPr>
          <p:spPr>
            <a:xfrm>
              <a:off x="3799125" y="3689425"/>
              <a:ext cx="126800" cy="83050"/>
            </a:xfrm>
            <a:custGeom>
              <a:avLst/>
              <a:gdLst/>
              <a:ahLst/>
              <a:cxnLst/>
              <a:rect l="l" t="t" r="r" b="b"/>
              <a:pathLst>
                <a:path w="5072" h="3322" extrusionOk="0">
                  <a:moveTo>
                    <a:pt x="2504" y="1"/>
                  </a:moveTo>
                  <a:cubicBezTo>
                    <a:pt x="1033" y="1"/>
                    <a:pt x="0" y="1456"/>
                    <a:pt x="202" y="2850"/>
                  </a:cubicBezTo>
                  <a:cubicBezTo>
                    <a:pt x="242" y="3121"/>
                    <a:pt x="430" y="3238"/>
                    <a:pt x="635" y="3238"/>
                  </a:cubicBezTo>
                  <a:cubicBezTo>
                    <a:pt x="944" y="3238"/>
                    <a:pt x="1294" y="2972"/>
                    <a:pt x="1234" y="2566"/>
                  </a:cubicBezTo>
                  <a:cubicBezTo>
                    <a:pt x="1131" y="1845"/>
                    <a:pt x="1785" y="1072"/>
                    <a:pt x="2516" y="1072"/>
                  </a:cubicBezTo>
                  <a:cubicBezTo>
                    <a:pt x="2551" y="1072"/>
                    <a:pt x="2587" y="1074"/>
                    <a:pt x="2622" y="1077"/>
                  </a:cubicBezTo>
                  <a:cubicBezTo>
                    <a:pt x="3350" y="1154"/>
                    <a:pt x="3907" y="1943"/>
                    <a:pt x="3768" y="2652"/>
                  </a:cubicBezTo>
                  <a:cubicBezTo>
                    <a:pt x="3689" y="3056"/>
                    <a:pt x="4030" y="3322"/>
                    <a:pt x="4344" y="3322"/>
                  </a:cubicBezTo>
                  <a:cubicBezTo>
                    <a:pt x="4552" y="3322"/>
                    <a:pt x="4747" y="3206"/>
                    <a:pt x="4801" y="2936"/>
                  </a:cubicBezTo>
                  <a:cubicBezTo>
                    <a:pt x="5072" y="1556"/>
                    <a:pt x="4083" y="83"/>
                    <a:pt x="2624" y="4"/>
                  </a:cubicBezTo>
                  <a:cubicBezTo>
                    <a:pt x="2583" y="2"/>
                    <a:pt x="2543" y="1"/>
                    <a:pt x="2504" y="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076;p51">
              <a:extLst>
                <a:ext uri="{FF2B5EF4-FFF2-40B4-BE49-F238E27FC236}">
                  <a16:creationId xmlns:a16="http://schemas.microsoft.com/office/drawing/2014/main" id="{FEA60CED-B195-4B86-810B-2D8682E1670D}"/>
                </a:ext>
              </a:extLst>
            </p:cNvPr>
            <p:cNvSpPr/>
            <p:nvPr/>
          </p:nvSpPr>
          <p:spPr>
            <a:xfrm>
              <a:off x="3627225" y="5025100"/>
              <a:ext cx="535700" cy="383400"/>
            </a:xfrm>
            <a:custGeom>
              <a:avLst/>
              <a:gdLst/>
              <a:ahLst/>
              <a:cxnLst/>
              <a:rect l="l" t="t" r="r" b="b"/>
              <a:pathLst>
                <a:path w="21428" h="15336" extrusionOk="0">
                  <a:moveTo>
                    <a:pt x="10346" y="1"/>
                  </a:moveTo>
                  <a:cubicBezTo>
                    <a:pt x="10216" y="1"/>
                    <a:pt x="10084" y="4"/>
                    <a:pt x="9952" y="10"/>
                  </a:cubicBezTo>
                  <a:cubicBezTo>
                    <a:pt x="7995" y="99"/>
                    <a:pt x="6290" y="969"/>
                    <a:pt x="4773" y="2160"/>
                  </a:cubicBezTo>
                  <a:cubicBezTo>
                    <a:pt x="3315" y="3304"/>
                    <a:pt x="1908" y="4660"/>
                    <a:pt x="1322" y="6465"/>
                  </a:cubicBezTo>
                  <a:cubicBezTo>
                    <a:pt x="1318" y="6478"/>
                    <a:pt x="1314" y="6491"/>
                    <a:pt x="1312" y="6504"/>
                  </a:cubicBezTo>
                  <a:lnTo>
                    <a:pt x="1099" y="6557"/>
                  </a:lnTo>
                  <a:lnTo>
                    <a:pt x="1093" y="6559"/>
                  </a:lnTo>
                  <a:cubicBezTo>
                    <a:pt x="994" y="6486"/>
                    <a:pt x="879" y="6454"/>
                    <a:pt x="766" y="6454"/>
                  </a:cubicBezTo>
                  <a:cubicBezTo>
                    <a:pt x="376" y="6454"/>
                    <a:pt x="0" y="6833"/>
                    <a:pt x="293" y="7222"/>
                  </a:cubicBezTo>
                  <a:cubicBezTo>
                    <a:pt x="1379" y="8667"/>
                    <a:pt x="2566" y="10031"/>
                    <a:pt x="3871" y="11283"/>
                  </a:cubicBezTo>
                  <a:cubicBezTo>
                    <a:pt x="5109" y="12471"/>
                    <a:pt x="6446" y="13671"/>
                    <a:pt x="7966" y="14488"/>
                  </a:cubicBezTo>
                  <a:cubicBezTo>
                    <a:pt x="8940" y="15010"/>
                    <a:pt x="10004" y="15336"/>
                    <a:pt x="11079" y="15336"/>
                  </a:cubicBezTo>
                  <a:cubicBezTo>
                    <a:pt x="11635" y="15336"/>
                    <a:pt x="12195" y="15249"/>
                    <a:pt x="12746" y="15057"/>
                  </a:cubicBezTo>
                  <a:cubicBezTo>
                    <a:pt x="14297" y="14517"/>
                    <a:pt x="15555" y="13399"/>
                    <a:pt x="16686" y="12245"/>
                  </a:cubicBezTo>
                  <a:cubicBezTo>
                    <a:pt x="17992" y="10908"/>
                    <a:pt x="19201" y="9479"/>
                    <a:pt x="20301" y="7969"/>
                  </a:cubicBezTo>
                  <a:cubicBezTo>
                    <a:pt x="20718" y="7399"/>
                    <a:pt x="21428" y="6670"/>
                    <a:pt x="21065" y="5908"/>
                  </a:cubicBezTo>
                  <a:cubicBezTo>
                    <a:pt x="20910" y="5583"/>
                    <a:pt x="20614" y="5357"/>
                    <a:pt x="20352" y="5124"/>
                  </a:cubicBezTo>
                  <a:cubicBezTo>
                    <a:pt x="20000" y="4813"/>
                    <a:pt x="19648" y="4504"/>
                    <a:pt x="19291" y="4198"/>
                  </a:cubicBezTo>
                  <a:cubicBezTo>
                    <a:pt x="16769" y="2044"/>
                    <a:pt x="13782" y="1"/>
                    <a:pt x="10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077;p51">
              <a:extLst>
                <a:ext uri="{FF2B5EF4-FFF2-40B4-BE49-F238E27FC236}">
                  <a16:creationId xmlns:a16="http://schemas.microsoft.com/office/drawing/2014/main" id="{361FAE0C-7825-48B3-A08E-D3AFE5282DEB}"/>
                </a:ext>
              </a:extLst>
            </p:cNvPr>
            <p:cNvSpPr/>
            <p:nvPr/>
          </p:nvSpPr>
          <p:spPr>
            <a:xfrm>
              <a:off x="3169750" y="3940275"/>
              <a:ext cx="714975" cy="1298500"/>
            </a:xfrm>
            <a:custGeom>
              <a:avLst/>
              <a:gdLst/>
              <a:ahLst/>
              <a:cxnLst/>
              <a:rect l="l" t="t" r="r" b="b"/>
              <a:pathLst>
                <a:path w="28599" h="51940" extrusionOk="0">
                  <a:moveTo>
                    <a:pt x="24529" y="1"/>
                  </a:moveTo>
                  <a:cubicBezTo>
                    <a:pt x="24513" y="1"/>
                    <a:pt x="24495" y="1"/>
                    <a:pt x="24477" y="3"/>
                  </a:cubicBezTo>
                  <a:cubicBezTo>
                    <a:pt x="19195" y="450"/>
                    <a:pt x="14110" y="2411"/>
                    <a:pt x="9922" y="5665"/>
                  </a:cubicBezTo>
                  <a:cubicBezTo>
                    <a:pt x="7802" y="7314"/>
                    <a:pt x="5944" y="9286"/>
                    <a:pt x="4625" y="11636"/>
                  </a:cubicBezTo>
                  <a:cubicBezTo>
                    <a:pt x="3382" y="13847"/>
                    <a:pt x="2607" y="16297"/>
                    <a:pt x="2152" y="18784"/>
                  </a:cubicBezTo>
                  <a:lnTo>
                    <a:pt x="2152" y="18787"/>
                  </a:lnTo>
                  <a:cubicBezTo>
                    <a:pt x="1970" y="19547"/>
                    <a:pt x="1820" y="20314"/>
                    <a:pt x="1700" y="21081"/>
                  </a:cubicBezTo>
                  <a:cubicBezTo>
                    <a:pt x="0" y="31979"/>
                    <a:pt x="4508" y="44346"/>
                    <a:pt x="14075" y="50345"/>
                  </a:cubicBezTo>
                  <a:cubicBezTo>
                    <a:pt x="15249" y="51080"/>
                    <a:pt x="16608" y="51940"/>
                    <a:pt x="18036" y="51940"/>
                  </a:cubicBezTo>
                  <a:cubicBezTo>
                    <a:pt x="18202" y="51940"/>
                    <a:pt x="18368" y="51928"/>
                    <a:pt x="18536" y="51904"/>
                  </a:cubicBezTo>
                  <a:cubicBezTo>
                    <a:pt x="19337" y="51784"/>
                    <a:pt x="20101" y="51463"/>
                    <a:pt x="20858" y="51186"/>
                  </a:cubicBezTo>
                  <a:cubicBezTo>
                    <a:pt x="21662" y="50893"/>
                    <a:pt x="22460" y="50583"/>
                    <a:pt x="23234" y="50219"/>
                  </a:cubicBezTo>
                  <a:cubicBezTo>
                    <a:pt x="25946" y="48942"/>
                    <a:pt x="28496" y="46640"/>
                    <a:pt x="28561" y="43432"/>
                  </a:cubicBezTo>
                  <a:cubicBezTo>
                    <a:pt x="28564" y="43297"/>
                    <a:pt x="28525" y="43189"/>
                    <a:pt x="28460" y="43108"/>
                  </a:cubicBezTo>
                  <a:cubicBezTo>
                    <a:pt x="28496" y="32597"/>
                    <a:pt x="28532" y="22088"/>
                    <a:pt x="28568" y="11579"/>
                  </a:cubicBezTo>
                  <a:lnTo>
                    <a:pt x="28598" y="2626"/>
                  </a:lnTo>
                  <a:cubicBezTo>
                    <a:pt x="28598" y="2390"/>
                    <a:pt x="28474" y="2235"/>
                    <a:pt x="28310" y="2160"/>
                  </a:cubicBezTo>
                  <a:cubicBezTo>
                    <a:pt x="28108" y="1494"/>
                    <a:pt x="27672" y="927"/>
                    <a:pt x="27034" y="589"/>
                  </a:cubicBezTo>
                  <a:cubicBezTo>
                    <a:pt x="27029" y="587"/>
                    <a:pt x="27023" y="585"/>
                    <a:pt x="27018" y="583"/>
                  </a:cubicBezTo>
                  <a:cubicBezTo>
                    <a:pt x="26677" y="366"/>
                    <a:pt x="26282" y="191"/>
                    <a:pt x="25888" y="122"/>
                  </a:cubicBezTo>
                  <a:cubicBezTo>
                    <a:pt x="25766" y="100"/>
                    <a:pt x="25643" y="88"/>
                    <a:pt x="25521" y="88"/>
                  </a:cubicBezTo>
                  <a:cubicBezTo>
                    <a:pt x="25406" y="88"/>
                    <a:pt x="25292" y="98"/>
                    <a:pt x="25179" y="122"/>
                  </a:cubicBezTo>
                  <a:cubicBezTo>
                    <a:pt x="25089" y="139"/>
                    <a:pt x="24992" y="158"/>
                    <a:pt x="24906" y="196"/>
                  </a:cubicBezTo>
                  <a:cubicBezTo>
                    <a:pt x="24831" y="81"/>
                    <a:pt x="24707" y="1"/>
                    <a:pt x="245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078;p51">
              <a:extLst>
                <a:ext uri="{FF2B5EF4-FFF2-40B4-BE49-F238E27FC236}">
                  <a16:creationId xmlns:a16="http://schemas.microsoft.com/office/drawing/2014/main" id="{4EE6AEA7-E921-4E4E-9AF9-175D57302F62}"/>
                </a:ext>
              </a:extLst>
            </p:cNvPr>
            <p:cNvSpPr/>
            <p:nvPr/>
          </p:nvSpPr>
          <p:spPr>
            <a:xfrm>
              <a:off x="3631675" y="4057025"/>
              <a:ext cx="214825" cy="295275"/>
            </a:xfrm>
            <a:custGeom>
              <a:avLst/>
              <a:gdLst/>
              <a:ahLst/>
              <a:cxnLst/>
              <a:rect l="l" t="t" r="r" b="b"/>
              <a:pathLst>
                <a:path w="8593" h="11811" extrusionOk="0">
                  <a:moveTo>
                    <a:pt x="4031" y="1"/>
                  </a:moveTo>
                  <a:cubicBezTo>
                    <a:pt x="3522" y="1"/>
                    <a:pt x="3016" y="115"/>
                    <a:pt x="2561" y="363"/>
                  </a:cubicBezTo>
                  <a:cubicBezTo>
                    <a:pt x="779" y="981"/>
                    <a:pt x="68" y="3188"/>
                    <a:pt x="39" y="5010"/>
                  </a:cubicBezTo>
                  <a:cubicBezTo>
                    <a:pt x="1" y="7388"/>
                    <a:pt x="500" y="9862"/>
                    <a:pt x="2655" y="11211"/>
                  </a:cubicBezTo>
                  <a:cubicBezTo>
                    <a:pt x="3233" y="11572"/>
                    <a:pt x="3866" y="11811"/>
                    <a:pt x="4499" y="11811"/>
                  </a:cubicBezTo>
                  <a:cubicBezTo>
                    <a:pt x="4934" y="11811"/>
                    <a:pt x="5369" y="11698"/>
                    <a:pt x="5785" y="11434"/>
                  </a:cubicBezTo>
                  <a:cubicBezTo>
                    <a:pt x="6633" y="10897"/>
                    <a:pt x="7288" y="10085"/>
                    <a:pt x="7697" y="9173"/>
                  </a:cubicBezTo>
                  <a:cubicBezTo>
                    <a:pt x="8553" y="7265"/>
                    <a:pt x="8593" y="4872"/>
                    <a:pt x="7833" y="2924"/>
                  </a:cubicBezTo>
                  <a:cubicBezTo>
                    <a:pt x="7390" y="1789"/>
                    <a:pt x="6624" y="790"/>
                    <a:pt x="5480" y="303"/>
                  </a:cubicBezTo>
                  <a:cubicBezTo>
                    <a:pt x="5021" y="107"/>
                    <a:pt x="4524" y="1"/>
                    <a:pt x="40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079;p51">
              <a:extLst>
                <a:ext uri="{FF2B5EF4-FFF2-40B4-BE49-F238E27FC236}">
                  <a16:creationId xmlns:a16="http://schemas.microsoft.com/office/drawing/2014/main" id="{017E8C75-6EE5-4927-AD1B-BD208940E33A}"/>
                </a:ext>
              </a:extLst>
            </p:cNvPr>
            <p:cNvSpPr/>
            <p:nvPr/>
          </p:nvSpPr>
          <p:spPr>
            <a:xfrm>
              <a:off x="3434975" y="4129700"/>
              <a:ext cx="125300" cy="115425"/>
            </a:xfrm>
            <a:custGeom>
              <a:avLst/>
              <a:gdLst/>
              <a:ahLst/>
              <a:cxnLst/>
              <a:rect l="l" t="t" r="r" b="b"/>
              <a:pathLst>
                <a:path w="5012" h="4617" extrusionOk="0">
                  <a:moveTo>
                    <a:pt x="2435" y="0"/>
                  </a:moveTo>
                  <a:cubicBezTo>
                    <a:pt x="1914" y="0"/>
                    <a:pt x="1392" y="186"/>
                    <a:pt x="975" y="581"/>
                  </a:cubicBezTo>
                  <a:cubicBezTo>
                    <a:pt x="1" y="1501"/>
                    <a:pt x="88" y="3013"/>
                    <a:pt x="1024" y="3920"/>
                  </a:cubicBezTo>
                  <a:cubicBezTo>
                    <a:pt x="1070" y="3965"/>
                    <a:pt x="1123" y="4002"/>
                    <a:pt x="1183" y="4028"/>
                  </a:cubicBezTo>
                  <a:cubicBezTo>
                    <a:pt x="1511" y="4382"/>
                    <a:pt x="1960" y="4617"/>
                    <a:pt x="2453" y="4617"/>
                  </a:cubicBezTo>
                  <a:cubicBezTo>
                    <a:pt x="2480" y="4617"/>
                    <a:pt x="2507" y="4616"/>
                    <a:pt x="2535" y="4614"/>
                  </a:cubicBezTo>
                  <a:cubicBezTo>
                    <a:pt x="2834" y="4597"/>
                    <a:pt x="3122" y="4498"/>
                    <a:pt x="3369" y="4326"/>
                  </a:cubicBezTo>
                  <a:cubicBezTo>
                    <a:pt x="3490" y="4285"/>
                    <a:pt x="3608" y="4233"/>
                    <a:pt x="3721" y="4170"/>
                  </a:cubicBezTo>
                  <a:cubicBezTo>
                    <a:pt x="4892" y="3495"/>
                    <a:pt x="5012" y="1992"/>
                    <a:pt x="4274" y="954"/>
                  </a:cubicBezTo>
                  <a:cubicBezTo>
                    <a:pt x="3835" y="338"/>
                    <a:pt x="3136" y="0"/>
                    <a:pt x="2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080;p51">
              <a:extLst>
                <a:ext uri="{FF2B5EF4-FFF2-40B4-BE49-F238E27FC236}">
                  <a16:creationId xmlns:a16="http://schemas.microsoft.com/office/drawing/2014/main" id="{1C8A7233-4430-41D2-BC71-3BC3E05CDF8B}"/>
                </a:ext>
              </a:extLst>
            </p:cNvPr>
            <p:cNvSpPr/>
            <p:nvPr/>
          </p:nvSpPr>
          <p:spPr>
            <a:xfrm>
              <a:off x="3430375" y="4382225"/>
              <a:ext cx="272300" cy="266950"/>
            </a:xfrm>
            <a:custGeom>
              <a:avLst/>
              <a:gdLst/>
              <a:ahLst/>
              <a:cxnLst/>
              <a:rect l="l" t="t" r="r" b="b"/>
              <a:pathLst>
                <a:path w="10892" h="10678" extrusionOk="0">
                  <a:moveTo>
                    <a:pt x="5203" y="1"/>
                  </a:moveTo>
                  <a:cubicBezTo>
                    <a:pt x="5185" y="1"/>
                    <a:pt x="5168" y="2"/>
                    <a:pt x="5151" y="4"/>
                  </a:cubicBezTo>
                  <a:cubicBezTo>
                    <a:pt x="293" y="394"/>
                    <a:pt x="1" y="7415"/>
                    <a:pt x="3392" y="9862"/>
                  </a:cubicBezTo>
                  <a:cubicBezTo>
                    <a:pt x="4174" y="10425"/>
                    <a:pt x="5157" y="10677"/>
                    <a:pt x="6121" y="10677"/>
                  </a:cubicBezTo>
                  <a:cubicBezTo>
                    <a:pt x="6300" y="10677"/>
                    <a:pt x="6477" y="10669"/>
                    <a:pt x="6653" y="10652"/>
                  </a:cubicBezTo>
                  <a:cubicBezTo>
                    <a:pt x="7792" y="10541"/>
                    <a:pt x="8642" y="9995"/>
                    <a:pt x="9322" y="9089"/>
                  </a:cubicBezTo>
                  <a:cubicBezTo>
                    <a:pt x="10591" y="7394"/>
                    <a:pt x="10891" y="5040"/>
                    <a:pt x="10005" y="3109"/>
                  </a:cubicBezTo>
                  <a:cubicBezTo>
                    <a:pt x="9458" y="1920"/>
                    <a:pt x="8463" y="1020"/>
                    <a:pt x="7292" y="525"/>
                  </a:cubicBezTo>
                  <a:cubicBezTo>
                    <a:pt x="6858" y="213"/>
                    <a:pt x="6363" y="15"/>
                    <a:pt x="5852" y="15"/>
                  </a:cubicBezTo>
                  <a:cubicBezTo>
                    <a:pt x="5714" y="15"/>
                    <a:pt x="5574" y="30"/>
                    <a:pt x="5434" y="61"/>
                  </a:cubicBezTo>
                  <a:cubicBezTo>
                    <a:pt x="5363" y="21"/>
                    <a:pt x="5283" y="1"/>
                    <a:pt x="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081;p51">
              <a:extLst>
                <a:ext uri="{FF2B5EF4-FFF2-40B4-BE49-F238E27FC236}">
                  <a16:creationId xmlns:a16="http://schemas.microsoft.com/office/drawing/2014/main" id="{36F6D188-6DD3-46C8-905C-86F62D5E93FD}"/>
                </a:ext>
              </a:extLst>
            </p:cNvPr>
            <p:cNvSpPr/>
            <p:nvPr/>
          </p:nvSpPr>
          <p:spPr>
            <a:xfrm>
              <a:off x="3274050" y="4530200"/>
              <a:ext cx="107025" cy="105000"/>
            </a:xfrm>
            <a:custGeom>
              <a:avLst/>
              <a:gdLst/>
              <a:ahLst/>
              <a:cxnLst/>
              <a:rect l="l" t="t" r="r" b="b"/>
              <a:pathLst>
                <a:path w="4281" h="4200" extrusionOk="0">
                  <a:moveTo>
                    <a:pt x="1916" y="0"/>
                  </a:moveTo>
                  <a:cubicBezTo>
                    <a:pt x="861" y="0"/>
                    <a:pt x="319" y="872"/>
                    <a:pt x="293" y="1794"/>
                  </a:cubicBezTo>
                  <a:cubicBezTo>
                    <a:pt x="0" y="2573"/>
                    <a:pt x="453" y="3538"/>
                    <a:pt x="1249" y="3957"/>
                  </a:cubicBezTo>
                  <a:cubicBezTo>
                    <a:pt x="1561" y="4122"/>
                    <a:pt x="1900" y="4200"/>
                    <a:pt x="2231" y="4200"/>
                  </a:cubicBezTo>
                  <a:cubicBezTo>
                    <a:pt x="3129" y="4200"/>
                    <a:pt x="3977" y="3629"/>
                    <a:pt x="4108" y="2647"/>
                  </a:cubicBezTo>
                  <a:cubicBezTo>
                    <a:pt x="4281" y="1344"/>
                    <a:pt x="3344" y="38"/>
                    <a:pt x="1968" y="1"/>
                  </a:cubicBezTo>
                  <a:cubicBezTo>
                    <a:pt x="1950" y="0"/>
                    <a:pt x="1933" y="0"/>
                    <a:pt x="1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082;p51">
              <a:extLst>
                <a:ext uri="{FF2B5EF4-FFF2-40B4-BE49-F238E27FC236}">
                  <a16:creationId xmlns:a16="http://schemas.microsoft.com/office/drawing/2014/main" id="{959F9C5A-CC47-4664-BFA4-4AEDD093973D}"/>
                </a:ext>
              </a:extLst>
            </p:cNvPr>
            <p:cNvSpPr/>
            <p:nvPr/>
          </p:nvSpPr>
          <p:spPr>
            <a:xfrm>
              <a:off x="3404725" y="4762625"/>
              <a:ext cx="235525" cy="264725"/>
            </a:xfrm>
            <a:custGeom>
              <a:avLst/>
              <a:gdLst/>
              <a:ahLst/>
              <a:cxnLst/>
              <a:rect l="l" t="t" r="r" b="b"/>
              <a:pathLst>
                <a:path w="9421" h="10589" extrusionOk="0">
                  <a:moveTo>
                    <a:pt x="4233" y="0"/>
                  </a:moveTo>
                  <a:cubicBezTo>
                    <a:pt x="2615" y="0"/>
                    <a:pt x="1026" y="1002"/>
                    <a:pt x="416" y="2695"/>
                  </a:cubicBezTo>
                  <a:cubicBezTo>
                    <a:pt x="390" y="2763"/>
                    <a:pt x="379" y="2834"/>
                    <a:pt x="383" y="2907"/>
                  </a:cubicBezTo>
                  <a:cubicBezTo>
                    <a:pt x="220" y="3393"/>
                    <a:pt x="134" y="3906"/>
                    <a:pt x="107" y="4417"/>
                  </a:cubicBezTo>
                  <a:cubicBezTo>
                    <a:pt x="0" y="6380"/>
                    <a:pt x="750" y="8500"/>
                    <a:pt x="2374" y="9686"/>
                  </a:cubicBezTo>
                  <a:cubicBezTo>
                    <a:pt x="3126" y="10235"/>
                    <a:pt x="4157" y="10589"/>
                    <a:pt x="5151" y="10589"/>
                  </a:cubicBezTo>
                  <a:cubicBezTo>
                    <a:pt x="6104" y="10589"/>
                    <a:pt x="7023" y="10265"/>
                    <a:pt x="7633" y="9478"/>
                  </a:cubicBezTo>
                  <a:cubicBezTo>
                    <a:pt x="7634" y="9475"/>
                    <a:pt x="7635" y="9474"/>
                    <a:pt x="7637" y="9472"/>
                  </a:cubicBezTo>
                  <a:cubicBezTo>
                    <a:pt x="7667" y="9444"/>
                    <a:pt x="7695" y="9412"/>
                    <a:pt x="7719" y="9378"/>
                  </a:cubicBezTo>
                  <a:cubicBezTo>
                    <a:pt x="9420" y="6984"/>
                    <a:pt x="9048" y="3178"/>
                    <a:pt x="6942" y="1117"/>
                  </a:cubicBezTo>
                  <a:cubicBezTo>
                    <a:pt x="6160" y="351"/>
                    <a:pt x="5191" y="0"/>
                    <a:pt x="4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083;p51">
              <a:extLst>
                <a:ext uri="{FF2B5EF4-FFF2-40B4-BE49-F238E27FC236}">
                  <a16:creationId xmlns:a16="http://schemas.microsoft.com/office/drawing/2014/main" id="{5349EB00-B10C-4FA6-B88E-1FC2846820EF}"/>
                </a:ext>
              </a:extLst>
            </p:cNvPr>
            <p:cNvSpPr/>
            <p:nvPr/>
          </p:nvSpPr>
          <p:spPr>
            <a:xfrm>
              <a:off x="3720150" y="4568725"/>
              <a:ext cx="176700" cy="401900"/>
            </a:xfrm>
            <a:custGeom>
              <a:avLst/>
              <a:gdLst/>
              <a:ahLst/>
              <a:cxnLst/>
              <a:rect l="l" t="t" r="r" b="b"/>
              <a:pathLst>
                <a:path w="7068" h="16076" extrusionOk="0">
                  <a:moveTo>
                    <a:pt x="5508" y="0"/>
                  </a:moveTo>
                  <a:cubicBezTo>
                    <a:pt x="4501" y="0"/>
                    <a:pt x="3610" y="759"/>
                    <a:pt x="2939" y="1433"/>
                  </a:cubicBezTo>
                  <a:cubicBezTo>
                    <a:pt x="2149" y="2231"/>
                    <a:pt x="1511" y="3168"/>
                    <a:pt x="1060" y="4196"/>
                  </a:cubicBezTo>
                  <a:cubicBezTo>
                    <a:pt x="180" y="6196"/>
                    <a:pt x="0" y="8466"/>
                    <a:pt x="674" y="10557"/>
                  </a:cubicBezTo>
                  <a:cubicBezTo>
                    <a:pt x="1429" y="12906"/>
                    <a:pt x="3131" y="14914"/>
                    <a:pt x="5346" y="16009"/>
                  </a:cubicBezTo>
                  <a:cubicBezTo>
                    <a:pt x="5422" y="16049"/>
                    <a:pt x="5507" y="16070"/>
                    <a:pt x="5592" y="16070"/>
                  </a:cubicBezTo>
                  <a:cubicBezTo>
                    <a:pt x="5641" y="16070"/>
                    <a:pt x="5691" y="16063"/>
                    <a:pt x="5739" y="16049"/>
                  </a:cubicBezTo>
                  <a:cubicBezTo>
                    <a:pt x="5796" y="16067"/>
                    <a:pt x="5857" y="16075"/>
                    <a:pt x="5918" y="16075"/>
                  </a:cubicBezTo>
                  <a:cubicBezTo>
                    <a:pt x="6186" y="16075"/>
                    <a:pt x="6463" y="15904"/>
                    <a:pt x="6481" y="15560"/>
                  </a:cubicBezTo>
                  <a:cubicBezTo>
                    <a:pt x="6634" y="12607"/>
                    <a:pt x="6766" y="9652"/>
                    <a:pt x="6881" y="6697"/>
                  </a:cubicBezTo>
                  <a:cubicBezTo>
                    <a:pt x="6937" y="5255"/>
                    <a:pt x="6987" y="3812"/>
                    <a:pt x="7035" y="2370"/>
                  </a:cubicBezTo>
                  <a:cubicBezTo>
                    <a:pt x="7068" y="1354"/>
                    <a:pt x="6927" y="99"/>
                    <a:pt x="5653" y="5"/>
                  </a:cubicBezTo>
                  <a:cubicBezTo>
                    <a:pt x="5604" y="2"/>
                    <a:pt x="5556" y="0"/>
                    <a:pt x="5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084;p51">
              <a:extLst>
                <a:ext uri="{FF2B5EF4-FFF2-40B4-BE49-F238E27FC236}">
                  <a16:creationId xmlns:a16="http://schemas.microsoft.com/office/drawing/2014/main" id="{3EC94F59-C5E0-42C2-983A-9D3A9F41F3E7}"/>
                </a:ext>
              </a:extLst>
            </p:cNvPr>
            <p:cNvSpPr/>
            <p:nvPr/>
          </p:nvSpPr>
          <p:spPr>
            <a:xfrm>
              <a:off x="3876100" y="3940275"/>
              <a:ext cx="715000" cy="1298500"/>
            </a:xfrm>
            <a:custGeom>
              <a:avLst/>
              <a:gdLst/>
              <a:ahLst/>
              <a:cxnLst/>
              <a:rect l="l" t="t" r="r" b="b"/>
              <a:pathLst>
                <a:path w="28600" h="51940" extrusionOk="0">
                  <a:moveTo>
                    <a:pt x="4070" y="1"/>
                  </a:moveTo>
                  <a:cubicBezTo>
                    <a:pt x="3893" y="1"/>
                    <a:pt x="3768" y="81"/>
                    <a:pt x="3692" y="196"/>
                  </a:cubicBezTo>
                  <a:cubicBezTo>
                    <a:pt x="3607" y="158"/>
                    <a:pt x="3511" y="139"/>
                    <a:pt x="3421" y="122"/>
                  </a:cubicBezTo>
                  <a:cubicBezTo>
                    <a:pt x="3307" y="98"/>
                    <a:pt x="3193" y="88"/>
                    <a:pt x="3079" y="88"/>
                  </a:cubicBezTo>
                  <a:cubicBezTo>
                    <a:pt x="2956" y="88"/>
                    <a:pt x="2833" y="100"/>
                    <a:pt x="2711" y="122"/>
                  </a:cubicBezTo>
                  <a:cubicBezTo>
                    <a:pt x="2317" y="191"/>
                    <a:pt x="1921" y="366"/>
                    <a:pt x="1580" y="583"/>
                  </a:cubicBezTo>
                  <a:cubicBezTo>
                    <a:pt x="1576" y="585"/>
                    <a:pt x="1571" y="587"/>
                    <a:pt x="1565" y="589"/>
                  </a:cubicBezTo>
                  <a:cubicBezTo>
                    <a:pt x="928" y="927"/>
                    <a:pt x="491" y="1494"/>
                    <a:pt x="290" y="2160"/>
                  </a:cubicBezTo>
                  <a:cubicBezTo>
                    <a:pt x="126" y="2235"/>
                    <a:pt x="0" y="2390"/>
                    <a:pt x="1" y="2626"/>
                  </a:cubicBezTo>
                  <a:lnTo>
                    <a:pt x="32" y="11579"/>
                  </a:lnTo>
                  <a:cubicBezTo>
                    <a:pt x="67" y="22088"/>
                    <a:pt x="103" y="32597"/>
                    <a:pt x="139" y="43108"/>
                  </a:cubicBezTo>
                  <a:cubicBezTo>
                    <a:pt x="74" y="43189"/>
                    <a:pt x="36" y="43297"/>
                    <a:pt x="38" y="43432"/>
                  </a:cubicBezTo>
                  <a:cubicBezTo>
                    <a:pt x="102" y="46640"/>
                    <a:pt x="2653" y="48942"/>
                    <a:pt x="5366" y="50219"/>
                  </a:cubicBezTo>
                  <a:cubicBezTo>
                    <a:pt x="6139" y="50583"/>
                    <a:pt x="6938" y="50893"/>
                    <a:pt x="7741" y="51186"/>
                  </a:cubicBezTo>
                  <a:cubicBezTo>
                    <a:pt x="8498" y="51463"/>
                    <a:pt x="9263" y="51784"/>
                    <a:pt x="10063" y="51904"/>
                  </a:cubicBezTo>
                  <a:cubicBezTo>
                    <a:pt x="10231" y="51928"/>
                    <a:pt x="10398" y="51940"/>
                    <a:pt x="10563" y="51940"/>
                  </a:cubicBezTo>
                  <a:cubicBezTo>
                    <a:pt x="11990" y="51940"/>
                    <a:pt x="13350" y="51080"/>
                    <a:pt x="14523" y="50345"/>
                  </a:cubicBezTo>
                  <a:cubicBezTo>
                    <a:pt x="24091" y="44346"/>
                    <a:pt x="28599" y="31979"/>
                    <a:pt x="26899" y="21081"/>
                  </a:cubicBezTo>
                  <a:cubicBezTo>
                    <a:pt x="26780" y="20314"/>
                    <a:pt x="26629" y="19547"/>
                    <a:pt x="26446" y="18787"/>
                  </a:cubicBezTo>
                  <a:lnTo>
                    <a:pt x="26446" y="18784"/>
                  </a:lnTo>
                  <a:cubicBezTo>
                    <a:pt x="25993" y="16297"/>
                    <a:pt x="25216" y="13847"/>
                    <a:pt x="23975" y="11636"/>
                  </a:cubicBezTo>
                  <a:cubicBezTo>
                    <a:pt x="22655" y="9286"/>
                    <a:pt x="20797" y="7314"/>
                    <a:pt x="18678" y="5665"/>
                  </a:cubicBezTo>
                  <a:cubicBezTo>
                    <a:pt x="14490" y="2411"/>
                    <a:pt x="9404" y="450"/>
                    <a:pt x="4122" y="3"/>
                  </a:cubicBezTo>
                  <a:cubicBezTo>
                    <a:pt x="4104" y="1"/>
                    <a:pt x="4087" y="1"/>
                    <a:pt x="4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085;p51">
              <a:extLst>
                <a:ext uri="{FF2B5EF4-FFF2-40B4-BE49-F238E27FC236}">
                  <a16:creationId xmlns:a16="http://schemas.microsoft.com/office/drawing/2014/main" id="{5EC26A16-EB68-4BDC-96DF-3D0AAE8B427B}"/>
                </a:ext>
              </a:extLst>
            </p:cNvPr>
            <p:cNvSpPr/>
            <p:nvPr/>
          </p:nvSpPr>
          <p:spPr>
            <a:xfrm>
              <a:off x="3914325" y="4057025"/>
              <a:ext cx="214825" cy="295275"/>
            </a:xfrm>
            <a:custGeom>
              <a:avLst/>
              <a:gdLst/>
              <a:ahLst/>
              <a:cxnLst/>
              <a:rect l="l" t="t" r="r" b="b"/>
              <a:pathLst>
                <a:path w="8593" h="11811" extrusionOk="0">
                  <a:moveTo>
                    <a:pt x="4561" y="1"/>
                  </a:moveTo>
                  <a:cubicBezTo>
                    <a:pt x="4068" y="1"/>
                    <a:pt x="3571" y="107"/>
                    <a:pt x="3112" y="303"/>
                  </a:cubicBezTo>
                  <a:cubicBezTo>
                    <a:pt x="1970" y="790"/>
                    <a:pt x="1204" y="1789"/>
                    <a:pt x="760" y="2924"/>
                  </a:cubicBezTo>
                  <a:cubicBezTo>
                    <a:pt x="1" y="4872"/>
                    <a:pt x="40" y="7265"/>
                    <a:pt x="897" y="9173"/>
                  </a:cubicBezTo>
                  <a:cubicBezTo>
                    <a:pt x="1305" y="10085"/>
                    <a:pt x="1959" y="10897"/>
                    <a:pt x="2809" y="11434"/>
                  </a:cubicBezTo>
                  <a:cubicBezTo>
                    <a:pt x="3225" y="11698"/>
                    <a:pt x="3660" y="11811"/>
                    <a:pt x="4095" y="11811"/>
                  </a:cubicBezTo>
                  <a:cubicBezTo>
                    <a:pt x="4727" y="11811"/>
                    <a:pt x="5360" y="11572"/>
                    <a:pt x="5938" y="11211"/>
                  </a:cubicBezTo>
                  <a:cubicBezTo>
                    <a:pt x="8094" y="9862"/>
                    <a:pt x="8593" y="7388"/>
                    <a:pt x="8554" y="5010"/>
                  </a:cubicBezTo>
                  <a:cubicBezTo>
                    <a:pt x="8525" y="3188"/>
                    <a:pt x="7813" y="981"/>
                    <a:pt x="6032" y="363"/>
                  </a:cubicBezTo>
                  <a:cubicBezTo>
                    <a:pt x="5577" y="115"/>
                    <a:pt x="5071" y="1"/>
                    <a:pt x="4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086;p51">
              <a:extLst>
                <a:ext uri="{FF2B5EF4-FFF2-40B4-BE49-F238E27FC236}">
                  <a16:creationId xmlns:a16="http://schemas.microsoft.com/office/drawing/2014/main" id="{EED1439F-23A1-4183-859F-866873266FA6}"/>
                </a:ext>
              </a:extLst>
            </p:cNvPr>
            <p:cNvSpPr/>
            <p:nvPr/>
          </p:nvSpPr>
          <p:spPr>
            <a:xfrm>
              <a:off x="4200575" y="4129700"/>
              <a:ext cx="125275" cy="115425"/>
            </a:xfrm>
            <a:custGeom>
              <a:avLst/>
              <a:gdLst/>
              <a:ahLst/>
              <a:cxnLst/>
              <a:rect l="l" t="t" r="r" b="b"/>
              <a:pathLst>
                <a:path w="5011" h="4617" extrusionOk="0">
                  <a:moveTo>
                    <a:pt x="2576" y="0"/>
                  </a:moveTo>
                  <a:cubicBezTo>
                    <a:pt x="1874" y="0"/>
                    <a:pt x="1175" y="338"/>
                    <a:pt x="736" y="954"/>
                  </a:cubicBezTo>
                  <a:cubicBezTo>
                    <a:pt x="1" y="1992"/>
                    <a:pt x="120" y="3495"/>
                    <a:pt x="1291" y="4170"/>
                  </a:cubicBezTo>
                  <a:cubicBezTo>
                    <a:pt x="1402" y="4233"/>
                    <a:pt x="1520" y="4285"/>
                    <a:pt x="1642" y="4326"/>
                  </a:cubicBezTo>
                  <a:cubicBezTo>
                    <a:pt x="1888" y="4498"/>
                    <a:pt x="2177" y="4597"/>
                    <a:pt x="2477" y="4614"/>
                  </a:cubicBezTo>
                  <a:cubicBezTo>
                    <a:pt x="2504" y="4616"/>
                    <a:pt x="2531" y="4617"/>
                    <a:pt x="2559" y="4617"/>
                  </a:cubicBezTo>
                  <a:cubicBezTo>
                    <a:pt x="3052" y="4617"/>
                    <a:pt x="3499" y="4382"/>
                    <a:pt x="3829" y="4028"/>
                  </a:cubicBezTo>
                  <a:cubicBezTo>
                    <a:pt x="3887" y="4002"/>
                    <a:pt x="3940" y="3965"/>
                    <a:pt x="3986" y="3920"/>
                  </a:cubicBezTo>
                  <a:cubicBezTo>
                    <a:pt x="4922" y="3013"/>
                    <a:pt x="5011" y="1501"/>
                    <a:pt x="4037" y="581"/>
                  </a:cubicBezTo>
                  <a:cubicBezTo>
                    <a:pt x="3618" y="186"/>
                    <a:pt x="3096" y="0"/>
                    <a:pt x="2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087;p51">
              <a:extLst>
                <a:ext uri="{FF2B5EF4-FFF2-40B4-BE49-F238E27FC236}">
                  <a16:creationId xmlns:a16="http://schemas.microsoft.com/office/drawing/2014/main" id="{E3F07BAB-A54C-4C7A-BC4A-219F22E4FF25}"/>
                </a:ext>
              </a:extLst>
            </p:cNvPr>
            <p:cNvSpPr/>
            <p:nvPr/>
          </p:nvSpPr>
          <p:spPr>
            <a:xfrm>
              <a:off x="4058125" y="4382225"/>
              <a:ext cx="272325" cy="266950"/>
            </a:xfrm>
            <a:custGeom>
              <a:avLst/>
              <a:gdLst/>
              <a:ahLst/>
              <a:cxnLst/>
              <a:rect l="l" t="t" r="r" b="b"/>
              <a:pathLst>
                <a:path w="10893" h="10678" extrusionOk="0">
                  <a:moveTo>
                    <a:pt x="5691" y="1"/>
                  </a:moveTo>
                  <a:cubicBezTo>
                    <a:pt x="5610" y="1"/>
                    <a:pt x="5530" y="21"/>
                    <a:pt x="5458" y="61"/>
                  </a:cubicBezTo>
                  <a:cubicBezTo>
                    <a:pt x="5318" y="30"/>
                    <a:pt x="5178" y="15"/>
                    <a:pt x="5040" y="15"/>
                  </a:cubicBezTo>
                  <a:cubicBezTo>
                    <a:pt x="4530" y="15"/>
                    <a:pt x="4035" y="213"/>
                    <a:pt x="3601" y="525"/>
                  </a:cubicBezTo>
                  <a:cubicBezTo>
                    <a:pt x="2430" y="1020"/>
                    <a:pt x="1434" y="1920"/>
                    <a:pt x="889" y="3109"/>
                  </a:cubicBezTo>
                  <a:cubicBezTo>
                    <a:pt x="1" y="5040"/>
                    <a:pt x="303" y="7394"/>
                    <a:pt x="1572" y="9089"/>
                  </a:cubicBezTo>
                  <a:cubicBezTo>
                    <a:pt x="2252" y="9995"/>
                    <a:pt x="3101" y="10541"/>
                    <a:pt x="4241" y="10652"/>
                  </a:cubicBezTo>
                  <a:cubicBezTo>
                    <a:pt x="4416" y="10669"/>
                    <a:pt x="4594" y="10677"/>
                    <a:pt x="4772" y="10677"/>
                  </a:cubicBezTo>
                  <a:cubicBezTo>
                    <a:pt x="5736" y="10677"/>
                    <a:pt x="6719" y="10425"/>
                    <a:pt x="7501" y="9862"/>
                  </a:cubicBezTo>
                  <a:cubicBezTo>
                    <a:pt x="10892" y="7415"/>
                    <a:pt x="10600" y="394"/>
                    <a:pt x="5742" y="4"/>
                  </a:cubicBezTo>
                  <a:cubicBezTo>
                    <a:pt x="5725" y="2"/>
                    <a:pt x="5708" y="1"/>
                    <a:pt x="5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088;p51">
              <a:extLst>
                <a:ext uri="{FF2B5EF4-FFF2-40B4-BE49-F238E27FC236}">
                  <a16:creationId xmlns:a16="http://schemas.microsoft.com/office/drawing/2014/main" id="{F304F4F3-0614-43CC-8521-FE63BFF81BD4}"/>
                </a:ext>
              </a:extLst>
            </p:cNvPr>
            <p:cNvSpPr/>
            <p:nvPr/>
          </p:nvSpPr>
          <p:spPr>
            <a:xfrm>
              <a:off x="4379750" y="4530200"/>
              <a:ext cx="107050" cy="105000"/>
            </a:xfrm>
            <a:custGeom>
              <a:avLst/>
              <a:gdLst/>
              <a:ahLst/>
              <a:cxnLst/>
              <a:rect l="l" t="t" r="r" b="b"/>
              <a:pathLst>
                <a:path w="4282" h="4200" extrusionOk="0">
                  <a:moveTo>
                    <a:pt x="2365" y="0"/>
                  </a:moveTo>
                  <a:cubicBezTo>
                    <a:pt x="2348" y="0"/>
                    <a:pt x="2331" y="0"/>
                    <a:pt x="2313" y="1"/>
                  </a:cubicBezTo>
                  <a:cubicBezTo>
                    <a:pt x="936" y="38"/>
                    <a:pt x="0" y="1344"/>
                    <a:pt x="174" y="2647"/>
                  </a:cubicBezTo>
                  <a:cubicBezTo>
                    <a:pt x="303" y="3629"/>
                    <a:pt x="1151" y="4200"/>
                    <a:pt x="2049" y="4200"/>
                  </a:cubicBezTo>
                  <a:cubicBezTo>
                    <a:pt x="2380" y="4200"/>
                    <a:pt x="2719" y="4122"/>
                    <a:pt x="3031" y="3957"/>
                  </a:cubicBezTo>
                  <a:cubicBezTo>
                    <a:pt x="3829" y="3538"/>
                    <a:pt x="4281" y="2573"/>
                    <a:pt x="3989" y="1794"/>
                  </a:cubicBezTo>
                  <a:cubicBezTo>
                    <a:pt x="3961" y="872"/>
                    <a:pt x="3420" y="0"/>
                    <a:pt x="2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089;p51">
              <a:extLst>
                <a:ext uri="{FF2B5EF4-FFF2-40B4-BE49-F238E27FC236}">
                  <a16:creationId xmlns:a16="http://schemas.microsoft.com/office/drawing/2014/main" id="{4EC783A7-FD92-43DC-B5C7-B974ABDA3E8F}"/>
                </a:ext>
              </a:extLst>
            </p:cNvPr>
            <p:cNvSpPr/>
            <p:nvPr/>
          </p:nvSpPr>
          <p:spPr>
            <a:xfrm>
              <a:off x="4120600" y="4762625"/>
              <a:ext cx="235475" cy="264725"/>
            </a:xfrm>
            <a:custGeom>
              <a:avLst/>
              <a:gdLst/>
              <a:ahLst/>
              <a:cxnLst/>
              <a:rect l="l" t="t" r="r" b="b"/>
              <a:pathLst>
                <a:path w="9419" h="10589" extrusionOk="0">
                  <a:moveTo>
                    <a:pt x="5186" y="0"/>
                  </a:moveTo>
                  <a:cubicBezTo>
                    <a:pt x="4228" y="0"/>
                    <a:pt x="3260" y="351"/>
                    <a:pt x="2479" y="1117"/>
                  </a:cubicBezTo>
                  <a:cubicBezTo>
                    <a:pt x="372" y="3178"/>
                    <a:pt x="0" y="6984"/>
                    <a:pt x="1700" y="9378"/>
                  </a:cubicBezTo>
                  <a:cubicBezTo>
                    <a:pt x="1726" y="9412"/>
                    <a:pt x="1753" y="9444"/>
                    <a:pt x="1784" y="9472"/>
                  </a:cubicBezTo>
                  <a:cubicBezTo>
                    <a:pt x="1785" y="9474"/>
                    <a:pt x="1787" y="9475"/>
                    <a:pt x="1788" y="9478"/>
                  </a:cubicBezTo>
                  <a:cubicBezTo>
                    <a:pt x="2398" y="10265"/>
                    <a:pt x="3317" y="10589"/>
                    <a:pt x="4269" y="10589"/>
                  </a:cubicBezTo>
                  <a:cubicBezTo>
                    <a:pt x="5264" y="10589"/>
                    <a:pt x="6294" y="10235"/>
                    <a:pt x="7046" y="9686"/>
                  </a:cubicBezTo>
                  <a:cubicBezTo>
                    <a:pt x="8670" y="8500"/>
                    <a:pt x="9419" y="6380"/>
                    <a:pt x="9313" y="4417"/>
                  </a:cubicBezTo>
                  <a:cubicBezTo>
                    <a:pt x="9285" y="3906"/>
                    <a:pt x="9201" y="3393"/>
                    <a:pt x="9038" y="2907"/>
                  </a:cubicBezTo>
                  <a:cubicBezTo>
                    <a:pt x="9042" y="2834"/>
                    <a:pt x="9030" y="2763"/>
                    <a:pt x="9005" y="2695"/>
                  </a:cubicBezTo>
                  <a:cubicBezTo>
                    <a:pt x="8395" y="1002"/>
                    <a:pt x="6805" y="0"/>
                    <a:pt x="5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090;p51">
              <a:extLst>
                <a:ext uri="{FF2B5EF4-FFF2-40B4-BE49-F238E27FC236}">
                  <a16:creationId xmlns:a16="http://schemas.microsoft.com/office/drawing/2014/main" id="{CAF1920B-5051-471E-BD2F-CBE4D7868B77}"/>
                </a:ext>
              </a:extLst>
            </p:cNvPr>
            <p:cNvSpPr/>
            <p:nvPr/>
          </p:nvSpPr>
          <p:spPr>
            <a:xfrm>
              <a:off x="3863975" y="4568725"/>
              <a:ext cx="176725" cy="401900"/>
            </a:xfrm>
            <a:custGeom>
              <a:avLst/>
              <a:gdLst/>
              <a:ahLst/>
              <a:cxnLst/>
              <a:rect l="l" t="t" r="r" b="b"/>
              <a:pathLst>
                <a:path w="7069" h="16076" extrusionOk="0">
                  <a:moveTo>
                    <a:pt x="1561" y="0"/>
                  </a:moveTo>
                  <a:cubicBezTo>
                    <a:pt x="1512" y="0"/>
                    <a:pt x="1464" y="2"/>
                    <a:pt x="1415" y="5"/>
                  </a:cubicBezTo>
                  <a:cubicBezTo>
                    <a:pt x="141" y="99"/>
                    <a:pt x="1" y="1354"/>
                    <a:pt x="34" y="2370"/>
                  </a:cubicBezTo>
                  <a:cubicBezTo>
                    <a:pt x="80" y="3812"/>
                    <a:pt x="132" y="5255"/>
                    <a:pt x="187" y="6697"/>
                  </a:cubicBezTo>
                  <a:cubicBezTo>
                    <a:pt x="302" y="9652"/>
                    <a:pt x="436" y="12607"/>
                    <a:pt x="587" y="15560"/>
                  </a:cubicBezTo>
                  <a:cubicBezTo>
                    <a:pt x="605" y="15904"/>
                    <a:pt x="882" y="16075"/>
                    <a:pt x="1150" y="16075"/>
                  </a:cubicBezTo>
                  <a:cubicBezTo>
                    <a:pt x="1211" y="16075"/>
                    <a:pt x="1272" y="16067"/>
                    <a:pt x="1329" y="16049"/>
                  </a:cubicBezTo>
                  <a:cubicBezTo>
                    <a:pt x="1377" y="16063"/>
                    <a:pt x="1427" y="16070"/>
                    <a:pt x="1476" y="16070"/>
                  </a:cubicBezTo>
                  <a:cubicBezTo>
                    <a:pt x="1562" y="16070"/>
                    <a:pt x="1647" y="16049"/>
                    <a:pt x="1724" y="16009"/>
                  </a:cubicBezTo>
                  <a:cubicBezTo>
                    <a:pt x="3937" y="14914"/>
                    <a:pt x="5639" y="12906"/>
                    <a:pt x="6396" y="10557"/>
                  </a:cubicBezTo>
                  <a:cubicBezTo>
                    <a:pt x="7068" y="8466"/>
                    <a:pt x="6890" y="6196"/>
                    <a:pt x="6008" y="4196"/>
                  </a:cubicBezTo>
                  <a:cubicBezTo>
                    <a:pt x="5557" y="3168"/>
                    <a:pt x="4919" y="2231"/>
                    <a:pt x="4129" y="1433"/>
                  </a:cubicBezTo>
                  <a:cubicBezTo>
                    <a:pt x="3459" y="759"/>
                    <a:pt x="2568" y="0"/>
                    <a:pt x="1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3091;p51">
              <a:extLst>
                <a:ext uri="{FF2B5EF4-FFF2-40B4-BE49-F238E27FC236}">
                  <a16:creationId xmlns:a16="http://schemas.microsoft.com/office/drawing/2014/main" id="{D06284FE-86E5-439D-98C1-20F66215EE1C}"/>
                </a:ext>
              </a:extLst>
            </p:cNvPr>
            <p:cNvSpPr/>
            <p:nvPr/>
          </p:nvSpPr>
          <p:spPr>
            <a:xfrm>
              <a:off x="3641600" y="3983400"/>
              <a:ext cx="495050" cy="1417075"/>
            </a:xfrm>
            <a:custGeom>
              <a:avLst/>
              <a:gdLst/>
              <a:ahLst/>
              <a:cxnLst/>
              <a:rect l="l" t="t" r="r" b="b"/>
              <a:pathLst>
                <a:path w="19802" h="56683" extrusionOk="0">
                  <a:moveTo>
                    <a:pt x="9596" y="0"/>
                  </a:moveTo>
                  <a:cubicBezTo>
                    <a:pt x="9589" y="0"/>
                    <a:pt x="9582" y="1"/>
                    <a:pt x="9575" y="1"/>
                  </a:cubicBezTo>
                  <a:cubicBezTo>
                    <a:pt x="9295" y="13"/>
                    <a:pt x="9024" y="236"/>
                    <a:pt x="9039" y="535"/>
                  </a:cubicBezTo>
                  <a:cubicBezTo>
                    <a:pt x="9044" y="637"/>
                    <a:pt x="9043" y="738"/>
                    <a:pt x="9035" y="838"/>
                  </a:cubicBezTo>
                  <a:cubicBezTo>
                    <a:pt x="9035" y="854"/>
                    <a:pt x="9032" y="870"/>
                    <a:pt x="9031" y="886"/>
                  </a:cubicBezTo>
                  <a:cubicBezTo>
                    <a:pt x="9020" y="938"/>
                    <a:pt x="9011" y="989"/>
                    <a:pt x="8999" y="1041"/>
                  </a:cubicBezTo>
                  <a:cubicBezTo>
                    <a:pt x="9012" y="1172"/>
                    <a:pt x="9008" y="1304"/>
                    <a:pt x="8988" y="1434"/>
                  </a:cubicBezTo>
                  <a:lnTo>
                    <a:pt x="8988" y="43028"/>
                  </a:lnTo>
                  <a:cubicBezTo>
                    <a:pt x="7246" y="46288"/>
                    <a:pt x="3875" y="48071"/>
                    <a:pt x="565" y="49393"/>
                  </a:cubicBezTo>
                  <a:cubicBezTo>
                    <a:pt x="1" y="49617"/>
                    <a:pt x="158" y="50465"/>
                    <a:pt x="654" y="50465"/>
                  </a:cubicBezTo>
                  <a:cubicBezTo>
                    <a:pt x="714" y="50465"/>
                    <a:pt x="780" y="50452"/>
                    <a:pt x="849" y="50425"/>
                  </a:cubicBezTo>
                  <a:cubicBezTo>
                    <a:pt x="3938" y="49193"/>
                    <a:pt x="7066" y="47589"/>
                    <a:pt x="9068" y="44899"/>
                  </a:cubicBezTo>
                  <a:cubicBezTo>
                    <a:pt x="9581" y="48638"/>
                    <a:pt x="9936" y="52394"/>
                    <a:pt x="10129" y="56166"/>
                  </a:cubicBezTo>
                  <a:cubicBezTo>
                    <a:pt x="10147" y="56510"/>
                    <a:pt x="10425" y="56682"/>
                    <a:pt x="10693" y="56682"/>
                  </a:cubicBezTo>
                  <a:cubicBezTo>
                    <a:pt x="10961" y="56682"/>
                    <a:pt x="11219" y="56511"/>
                    <a:pt x="11201" y="56166"/>
                  </a:cubicBezTo>
                  <a:cubicBezTo>
                    <a:pt x="11012" y="52538"/>
                    <a:pt x="10678" y="48923"/>
                    <a:pt x="10198" y="45320"/>
                  </a:cubicBezTo>
                  <a:lnTo>
                    <a:pt x="10198" y="45320"/>
                  </a:lnTo>
                  <a:cubicBezTo>
                    <a:pt x="12513" y="47985"/>
                    <a:pt x="15528" y="49973"/>
                    <a:pt x="18919" y="51035"/>
                  </a:cubicBezTo>
                  <a:cubicBezTo>
                    <a:pt x="18979" y="51053"/>
                    <a:pt x="19035" y="51062"/>
                    <a:pt x="19088" y="51062"/>
                  </a:cubicBezTo>
                  <a:cubicBezTo>
                    <a:pt x="19621" y="51062"/>
                    <a:pt x="19801" y="50189"/>
                    <a:pt x="19204" y="50003"/>
                  </a:cubicBezTo>
                  <a:cubicBezTo>
                    <a:pt x="15574" y="48867"/>
                    <a:pt x="12349" y="46577"/>
                    <a:pt x="10105" y="43504"/>
                  </a:cubicBezTo>
                  <a:cubicBezTo>
                    <a:pt x="10084" y="43475"/>
                    <a:pt x="10060" y="43447"/>
                    <a:pt x="10034" y="43422"/>
                  </a:cubicBezTo>
                  <a:cubicBezTo>
                    <a:pt x="10051" y="43368"/>
                    <a:pt x="10059" y="43312"/>
                    <a:pt x="10059" y="43255"/>
                  </a:cubicBezTo>
                  <a:lnTo>
                    <a:pt x="10059" y="1435"/>
                  </a:lnTo>
                  <a:cubicBezTo>
                    <a:pt x="10059" y="1385"/>
                    <a:pt x="10052" y="1335"/>
                    <a:pt x="10040" y="1286"/>
                  </a:cubicBezTo>
                  <a:cubicBezTo>
                    <a:pt x="10096" y="1040"/>
                    <a:pt x="10120" y="788"/>
                    <a:pt x="10109" y="535"/>
                  </a:cubicBezTo>
                  <a:cubicBezTo>
                    <a:pt x="10096" y="263"/>
                    <a:pt x="9883" y="0"/>
                    <a:pt x="95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3092;p51">
              <a:extLst>
                <a:ext uri="{FF2B5EF4-FFF2-40B4-BE49-F238E27FC236}">
                  <a16:creationId xmlns:a16="http://schemas.microsoft.com/office/drawing/2014/main" id="{FDDA9868-0A1A-4AB0-A6D4-8A028A91B827}"/>
                </a:ext>
              </a:extLst>
            </p:cNvPr>
            <p:cNvSpPr/>
            <p:nvPr/>
          </p:nvSpPr>
          <p:spPr>
            <a:xfrm>
              <a:off x="3730425" y="3794325"/>
              <a:ext cx="123600" cy="108175"/>
            </a:xfrm>
            <a:custGeom>
              <a:avLst/>
              <a:gdLst/>
              <a:ahLst/>
              <a:cxnLst/>
              <a:rect l="l" t="t" r="r" b="b"/>
              <a:pathLst>
                <a:path w="4944" h="4327" extrusionOk="0">
                  <a:moveTo>
                    <a:pt x="2401" y="1"/>
                  </a:moveTo>
                  <a:cubicBezTo>
                    <a:pt x="1756" y="1"/>
                    <a:pt x="1128" y="283"/>
                    <a:pt x="715" y="823"/>
                  </a:cubicBezTo>
                  <a:cubicBezTo>
                    <a:pt x="1" y="1760"/>
                    <a:pt x="206" y="3120"/>
                    <a:pt x="1176" y="3860"/>
                  </a:cubicBezTo>
                  <a:cubicBezTo>
                    <a:pt x="1587" y="4174"/>
                    <a:pt x="2069" y="4326"/>
                    <a:pt x="2542" y="4326"/>
                  </a:cubicBezTo>
                  <a:cubicBezTo>
                    <a:pt x="3187" y="4326"/>
                    <a:pt x="3815" y="4044"/>
                    <a:pt x="4227" y="3504"/>
                  </a:cubicBezTo>
                  <a:cubicBezTo>
                    <a:pt x="4943" y="2567"/>
                    <a:pt x="4737" y="1207"/>
                    <a:pt x="3768" y="467"/>
                  </a:cubicBezTo>
                  <a:cubicBezTo>
                    <a:pt x="3357" y="153"/>
                    <a:pt x="2875" y="1"/>
                    <a:pt x="2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3093;p51">
              <a:extLst>
                <a:ext uri="{FF2B5EF4-FFF2-40B4-BE49-F238E27FC236}">
                  <a16:creationId xmlns:a16="http://schemas.microsoft.com/office/drawing/2014/main" id="{22FE0F5B-C1E6-4DDF-898E-31584CB59DBD}"/>
                </a:ext>
              </a:extLst>
            </p:cNvPr>
            <p:cNvSpPr/>
            <p:nvPr/>
          </p:nvSpPr>
          <p:spPr>
            <a:xfrm>
              <a:off x="3748325" y="3810475"/>
              <a:ext cx="79550" cy="69600"/>
            </a:xfrm>
            <a:custGeom>
              <a:avLst/>
              <a:gdLst/>
              <a:ahLst/>
              <a:cxnLst/>
              <a:rect l="l" t="t" r="r" b="b"/>
              <a:pathLst>
                <a:path w="3182" h="2784" extrusionOk="0">
                  <a:moveTo>
                    <a:pt x="1545" y="0"/>
                  </a:moveTo>
                  <a:cubicBezTo>
                    <a:pt x="1131" y="0"/>
                    <a:pt x="726" y="182"/>
                    <a:pt x="461" y="529"/>
                  </a:cubicBezTo>
                  <a:cubicBezTo>
                    <a:pt x="1" y="1131"/>
                    <a:pt x="133" y="2007"/>
                    <a:pt x="758" y="2484"/>
                  </a:cubicBezTo>
                  <a:cubicBezTo>
                    <a:pt x="1021" y="2685"/>
                    <a:pt x="1331" y="2783"/>
                    <a:pt x="1636" y="2783"/>
                  </a:cubicBezTo>
                  <a:cubicBezTo>
                    <a:pt x="2051" y="2783"/>
                    <a:pt x="2456" y="2602"/>
                    <a:pt x="2721" y="2255"/>
                  </a:cubicBezTo>
                  <a:cubicBezTo>
                    <a:pt x="3182" y="1651"/>
                    <a:pt x="3048" y="777"/>
                    <a:pt x="2425" y="300"/>
                  </a:cubicBezTo>
                  <a:cubicBezTo>
                    <a:pt x="2160" y="98"/>
                    <a:pt x="1850" y="0"/>
                    <a:pt x="1545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3094;p51">
              <a:extLst>
                <a:ext uri="{FF2B5EF4-FFF2-40B4-BE49-F238E27FC236}">
                  <a16:creationId xmlns:a16="http://schemas.microsoft.com/office/drawing/2014/main" id="{B510AD70-94FC-4C22-A6C7-06FC579B7E41}"/>
                </a:ext>
              </a:extLst>
            </p:cNvPr>
            <p:cNvSpPr/>
            <p:nvPr/>
          </p:nvSpPr>
          <p:spPr>
            <a:xfrm>
              <a:off x="3792850" y="3836175"/>
              <a:ext cx="25675" cy="22400"/>
            </a:xfrm>
            <a:custGeom>
              <a:avLst/>
              <a:gdLst/>
              <a:ahLst/>
              <a:cxnLst/>
              <a:rect l="l" t="t" r="r" b="b"/>
              <a:pathLst>
                <a:path w="1027" h="896" extrusionOk="0">
                  <a:moveTo>
                    <a:pt x="499" y="0"/>
                  </a:moveTo>
                  <a:cubicBezTo>
                    <a:pt x="366" y="0"/>
                    <a:pt x="236" y="58"/>
                    <a:pt x="150" y="169"/>
                  </a:cubicBezTo>
                  <a:cubicBezTo>
                    <a:pt x="1" y="364"/>
                    <a:pt x="44" y="646"/>
                    <a:pt x="246" y="799"/>
                  </a:cubicBezTo>
                  <a:cubicBezTo>
                    <a:pt x="331" y="864"/>
                    <a:pt x="430" y="896"/>
                    <a:pt x="528" y="896"/>
                  </a:cubicBezTo>
                  <a:cubicBezTo>
                    <a:pt x="662" y="896"/>
                    <a:pt x="792" y="837"/>
                    <a:pt x="878" y="725"/>
                  </a:cubicBezTo>
                  <a:cubicBezTo>
                    <a:pt x="1026" y="532"/>
                    <a:pt x="983" y="250"/>
                    <a:pt x="781" y="97"/>
                  </a:cubicBezTo>
                  <a:cubicBezTo>
                    <a:pt x="697" y="32"/>
                    <a:pt x="597" y="0"/>
                    <a:pt x="4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3095;p51">
              <a:extLst>
                <a:ext uri="{FF2B5EF4-FFF2-40B4-BE49-F238E27FC236}">
                  <a16:creationId xmlns:a16="http://schemas.microsoft.com/office/drawing/2014/main" id="{46D5FB9E-E003-46E1-810E-7DBA9618BF69}"/>
                </a:ext>
              </a:extLst>
            </p:cNvPr>
            <p:cNvSpPr/>
            <p:nvPr/>
          </p:nvSpPr>
          <p:spPr>
            <a:xfrm>
              <a:off x="3887600" y="3795875"/>
              <a:ext cx="123575" cy="108175"/>
            </a:xfrm>
            <a:custGeom>
              <a:avLst/>
              <a:gdLst/>
              <a:ahLst/>
              <a:cxnLst/>
              <a:rect l="l" t="t" r="r" b="b"/>
              <a:pathLst>
                <a:path w="4943" h="4327" extrusionOk="0">
                  <a:moveTo>
                    <a:pt x="2400" y="1"/>
                  </a:moveTo>
                  <a:cubicBezTo>
                    <a:pt x="1756" y="1"/>
                    <a:pt x="1128" y="283"/>
                    <a:pt x="715" y="823"/>
                  </a:cubicBezTo>
                  <a:cubicBezTo>
                    <a:pt x="1" y="1760"/>
                    <a:pt x="206" y="3119"/>
                    <a:pt x="1176" y="3860"/>
                  </a:cubicBezTo>
                  <a:cubicBezTo>
                    <a:pt x="1586" y="4174"/>
                    <a:pt x="2068" y="4326"/>
                    <a:pt x="2541" y="4326"/>
                  </a:cubicBezTo>
                  <a:cubicBezTo>
                    <a:pt x="3186" y="4326"/>
                    <a:pt x="3814" y="4044"/>
                    <a:pt x="4227" y="3504"/>
                  </a:cubicBezTo>
                  <a:cubicBezTo>
                    <a:pt x="4943" y="2567"/>
                    <a:pt x="4738" y="1207"/>
                    <a:pt x="3766" y="467"/>
                  </a:cubicBezTo>
                  <a:cubicBezTo>
                    <a:pt x="3356" y="153"/>
                    <a:pt x="2874" y="1"/>
                    <a:pt x="24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3096;p51">
              <a:extLst>
                <a:ext uri="{FF2B5EF4-FFF2-40B4-BE49-F238E27FC236}">
                  <a16:creationId xmlns:a16="http://schemas.microsoft.com/office/drawing/2014/main" id="{BE063B11-033D-478C-85D2-A7D8F91B6D6E}"/>
                </a:ext>
              </a:extLst>
            </p:cNvPr>
            <p:cNvSpPr/>
            <p:nvPr/>
          </p:nvSpPr>
          <p:spPr>
            <a:xfrm>
              <a:off x="3905500" y="3812025"/>
              <a:ext cx="79525" cy="69600"/>
            </a:xfrm>
            <a:custGeom>
              <a:avLst/>
              <a:gdLst/>
              <a:ahLst/>
              <a:cxnLst/>
              <a:rect l="l" t="t" r="r" b="b"/>
              <a:pathLst>
                <a:path w="3181" h="2784" extrusionOk="0">
                  <a:moveTo>
                    <a:pt x="1545" y="1"/>
                  </a:moveTo>
                  <a:cubicBezTo>
                    <a:pt x="1130" y="1"/>
                    <a:pt x="726" y="182"/>
                    <a:pt x="461" y="529"/>
                  </a:cubicBezTo>
                  <a:cubicBezTo>
                    <a:pt x="0" y="1131"/>
                    <a:pt x="133" y="2007"/>
                    <a:pt x="757" y="2484"/>
                  </a:cubicBezTo>
                  <a:cubicBezTo>
                    <a:pt x="1021" y="2686"/>
                    <a:pt x="1331" y="2783"/>
                    <a:pt x="1635" y="2783"/>
                  </a:cubicBezTo>
                  <a:cubicBezTo>
                    <a:pt x="2050" y="2783"/>
                    <a:pt x="2454" y="2602"/>
                    <a:pt x="2720" y="2255"/>
                  </a:cubicBezTo>
                  <a:cubicBezTo>
                    <a:pt x="3180" y="1652"/>
                    <a:pt x="3048" y="777"/>
                    <a:pt x="2425" y="300"/>
                  </a:cubicBezTo>
                  <a:cubicBezTo>
                    <a:pt x="2160" y="99"/>
                    <a:pt x="1850" y="1"/>
                    <a:pt x="154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3097;p51">
              <a:extLst>
                <a:ext uri="{FF2B5EF4-FFF2-40B4-BE49-F238E27FC236}">
                  <a16:creationId xmlns:a16="http://schemas.microsoft.com/office/drawing/2014/main" id="{4E7A4EEB-DEEE-42F6-B611-B79F5A7C8615}"/>
                </a:ext>
              </a:extLst>
            </p:cNvPr>
            <p:cNvSpPr/>
            <p:nvPr/>
          </p:nvSpPr>
          <p:spPr>
            <a:xfrm>
              <a:off x="3950025" y="3837725"/>
              <a:ext cx="25625" cy="22425"/>
            </a:xfrm>
            <a:custGeom>
              <a:avLst/>
              <a:gdLst/>
              <a:ahLst/>
              <a:cxnLst/>
              <a:rect l="l" t="t" r="r" b="b"/>
              <a:pathLst>
                <a:path w="1025" h="897" extrusionOk="0">
                  <a:moveTo>
                    <a:pt x="498" y="0"/>
                  </a:moveTo>
                  <a:cubicBezTo>
                    <a:pt x="364" y="0"/>
                    <a:pt x="234" y="58"/>
                    <a:pt x="149" y="170"/>
                  </a:cubicBezTo>
                  <a:cubicBezTo>
                    <a:pt x="0" y="364"/>
                    <a:pt x="44" y="646"/>
                    <a:pt x="245" y="799"/>
                  </a:cubicBezTo>
                  <a:cubicBezTo>
                    <a:pt x="330" y="864"/>
                    <a:pt x="430" y="896"/>
                    <a:pt x="528" y="896"/>
                  </a:cubicBezTo>
                  <a:cubicBezTo>
                    <a:pt x="661" y="896"/>
                    <a:pt x="791" y="838"/>
                    <a:pt x="876" y="725"/>
                  </a:cubicBezTo>
                  <a:cubicBezTo>
                    <a:pt x="1025" y="532"/>
                    <a:pt x="984" y="250"/>
                    <a:pt x="781" y="97"/>
                  </a:cubicBezTo>
                  <a:cubicBezTo>
                    <a:pt x="696" y="32"/>
                    <a:pt x="596" y="0"/>
                    <a:pt x="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1904;p40">
            <a:extLst>
              <a:ext uri="{FF2B5EF4-FFF2-40B4-BE49-F238E27FC236}">
                <a16:creationId xmlns:a16="http://schemas.microsoft.com/office/drawing/2014/main" id="{52755626-E68B-433D-9952-D0EBA7E81ECA}"/>
              </a:ext>
            </a:extLst>
          </p:cNvPr>
          <p:cNvGrpSpPr/>
          <p:nvPr/>
        </p:nvGrpSpPr>
        <p:grpSpPr>
          <a:xfrm>
            <a:off x="7685814" y="199703"/>
            <a:ext cx="1119629" cy="877848"/>
            <a:chOff x="7602588" y="1339900"/>
            <a:chExt cx="1119629" cy="877848"/>
          </a:xfrm>
        </p:grpSpPr>
        <p:sp>
          <p:nvSpPr>
            <p:cNvPr id="48" name="Google Shape;1905;p40">
              <a:extLst>
                <a:ext uri="{FF2B5EF4-FFF2-40B4-BE49-F238E27FC236}">
                  <a16:creationId xmlns:a16="http://schemas.microsoft.com/office/drawing/2014/main" id="{0A103B32-FF25-4A70-BC49-25A4785D00DE}"/>
                </a:ext>
              </a:extLst>
            </p:cNvPr>
            <p:cNvSpPr/>
            <p:nvPr/>
          </p:nvSpPr>
          <p:spPr>
            <a:xfrm>
              <a:off x="8449727" y="1670770"/>
              <a:ext cx="272490" cy="322259"/>
            </a:xfrm>
            <a:custGeom>
              <a:avLst/>
              <a:gdLst/>
              <a:ahLst/>
              <a:cxnLst/>
              <a:rect l="l" t="t" r="r" b="b"/>
              <a:pathLst>
                <a:path w="7824" h="9253" extrusionOk="0">
                  <a:moveTo>
                    <a:pt x="2725" y="1"/>
                  </a:moveTo>
                  <a:cubicBezTo>
                    <a:pt x="2593" y="1"/>
                    <a:pt x="2454" y="21"/>
                    <a:pt x="2311" y="63"/>
                  </a:cubicBezTo>
                  <a:cubicBezTo>
                    <a:pt x="133" y="701"/>
                    <a:pt x="1" y="5376"/>
                    <a:pt x="1" y="5376"/>
                  </a:cubicBezTo>
                  <a:lnTo>
                    <a:pt x="2400" y="9091"/>
                  </a:lnTo>
                  <a:cubicBezTo>
                    <a:pt x="2400" y="9091"/>
                    <a:pt x="3437" y="9253"/>
                    <a:pt x="4572" y="9253"/>
                  </a:cubicBezTo>
                  <a:cubicBezTo>
                    <a:pt x="6108" y="9253"/>
                    <a:pt x="7824" y="8957"/>
                    <a:pt x="7394" y="7566"/>
                  </a:cubicBezTo>
                  <a:cubicBezTo>
                    <a:pt x="7009" y="6321"/>
                    <a:pt x="5809" y="6018"/>
                    <a:pt x="4734" y="6018"/>
                  </a:cubicBezTo>
                  <a:cubicBezTo>
                    <a:pt x="3720" y="6018"/>
                    <a:pt x="2817" y="6288"/>
                    <a:pt x="2817" y="6288"/>
                  </a:cubicBezTo>
                  <a:cubicBezTo>
                    <a:pt x="5284" y="4027"/>
                    <a:pt x="4601" y="1"/>
                    <a:pt x="2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906;p40">
              <a:extLst>
                <a:ext uri="{FF2B5EF4-FFF2-40B4-BE49-F238E27FC236}">
                  <a16:creationId xmlns:a16="http://schemas.microsoft.com/office/drawing/2014/main" id="{ECE6BC2A-8D24-49E7-8BAA-69A0A07011BE}"/>
                </a:ext>
              </a:extLst>
            </p:cNvPr>
            <p:cNvSpPr/>
            <p:nvPr/>
          </p:nvSpPr>
          <p:spPr>
            <a:xfrm>
              <a:off x="8034499" y="1892313"/>
              <a:ext cx="311602" cy="325428"/>
            </a:xfrm>
            <a:custGeom>
              <a:avLst/>
              <a:gdLst/>
              <a:ahLst/>
              <a:cxnLst/>
              <a:rect l="l" t="t" r="r" b="b"/>
              <a:pathLst>
                <a:path w="8947" h="9344" extrusionOk="0">
                  <a:moveTo>
                    <a:pt x="2982" y="1"/>
                  </a:moveTo>
                  <a:cubicBezTo>
                    <a:pt x="2457" y="1"/>
                    <a:pt x="1971" y="122"/>
                    <a:pt x="1587" y="431"/>
                  </a:cubicBezTo>
                  <a:cubicBezTo>
                    <a:pt x="0" y="1709"/>
                    <a:pt x="2327" y="4521"/>
                    <a:pt x="5346" y="4521"/>
                  </a:cubicBezTo>
                  <a:cubicBezTo>
                    <a:pt x="5692" y="4521"/>
                    <a:pt x="6048" y="4484"/>
                    <a:pt x="6408" y="4404"/>
                  </a:cubicBezTo>
                  <a:lnTo>
                    <a:pt x="6408" y="4404"/>
                  </a:lnTo>
                  <a:cubicBezTo>
                    <a:pt x="6408" y="4404"/>
                    <a:pt x="3283" y="6892"/>
                    <a:pt x="4841" y="8888"/>
                  </a:cubicBezTo>
                  <a:cubicBezTo>
                    <a:pt x="5091" y="9209"/>
                    <a:pt x="5367" y="9343"/>
                    <a:pt x="5653" y="9343"/>
                  </a:cubicBezTo>
                  <a:cubicBezTo>
                    <a:pt x="7151" y="9343"/>
                    <a:pt x="8947" y="5661"/>
                    <a:pt x="8947" y="5661"/>
                  </a:cubicBezTo>
                  <a:lnTo>
                    <a:pt x="7268" y="1570"/>
                  </a:lnTo>
                  <a:cubicBezTo>
                    <a:pt x="7268" y="1570"/>
                    <a:pt x="4871" y="1"/>
                    <a:pt x="29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907;p40">
              <a:extLst>
                <a:ext uri="{FF2B5EF4-FFF2-40B4-BE49-F238E27FC236}">
                  <a16:creationId xmlns:a16="http://schemas.microsoft.com/office/drawing/2014/main" id="{0C06FFFC-0FBC-41AC-9392-5BC54F9CA286}"/>
                </a:ext>
              </a:extLst>
            </p:cNvPr>
            <p:cNvSpPr/>
            <p:nvPr/>
          </p:nvSpPr>
          <p:spPr>
            <a:xfrm>
              <a:off x="8178237" y="1731929"/>
              <a:ext cx="95776" cy="50256"/>
            </a:xfrm>
            <a:custGeom>
              <a:avLst/>
              <a:gdLst/>
              <a:ahLst/>
              <a:cxnLst/>
              <a:rect l="l" t="t" r="r" b="b"/>
              <a:pathLst>
                <a:path w="2750" h="1443" extrusionOk="0">
                  <a:moveTo>
                    <a:pt x="312" y="1"/>
                  </a:moveTo>
                  <a:cubicBezTo>
                    <a:pt x="198" y="1"/>
                    <a:pt x="93" y="70"/>
                    <a:pt x="50" y="179"/>
                  </a:cubicBezTo>
                  <a:cubicBezTo>
                    <a:pt x="0" y="302"/>
                    <a:pt x="43" y="442"/>
                    <a:pt x="152" y="518"/>
                  </a:cubicBezTo>
                  <a:cubicBezTo>
                    <a:pt x="200" y="551"/>
                    <a:pt x="256" y="567"/>
                    <a:pt x="312" y="567"/>
                  </a:cubicBezTo>
                  <a:cubicBezTo>
                    <a:pt x="382" y="567"/>
                    <a:pt x="451" y="541"/>
                    <a:pt x="505" y="491"/>
                  </a:cubicBezTo>
                  <a:lnTo>
                    <a:pt x="2507" y="1442"/>
                  </a:lnTo>
                  <a:lnTo>
                    <a:pt x="2750" y="1162"/>
                  </a:lnTo>
                  <a:lnTo>
                    <a:pt x="596" y="265"/>
                  </a:lnTo>
                  <a:cubicBezTo>
                    <a:pt x="587" y="133"/>
                    <a:pt x="488" y="25"/>
                    <a:pt x="357" y="4"/>
                  </a:cubicBezTo>
                  <a:cubicBezTo>
                    <a:pt x="342" y="2"/>
                    <a:pt x="327" y="1"/>
                    <a:pt x="3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908;p40">
              <a:extLst>
                <a:ext uri="{FF2B5EF4-FFF2-40B4-BE49-F238E27FC236}">
                  <a16:creationId xmlns:a16="http://schemas.microsoft.com/office/drawing/2014/main" id="{CEDCAADD-4B5D-4C21-91C6-6FDAA8924BD0}"/>
                </a:ext>
              </a:extLst>
            </p:cNvPr>
            <p:cNvSpPr/>
            <p:nvPr/>
          </p:nvSpPr>
          <p:spPr>
            <a:xfrm>
              <a:off x="8313616" y="1651231"/>
              <a:ext cx="21280" cy="99920"/>
            </a:xfrm>
            <a:custGeom>
              <a:avLst/>
              <a:gdLst/>
              <a:ahLst/>
              <a:cxnLst/>
              <a:rect l="l" t="t" r="r" b="b"/>
              <a:pathLst>
                <a:path w="611" h="2869" extrusionOk="0">
                  <a:moveTo>
                    <a:pt x="308" y="0"/>
                  </a:moveTo>
                  <a:cubicBezTo>
                    <a:pt x="180" y="0"/>
                    <a:pt x="66" y="87"/>
                    <a:pt x="34" y="212"/>
                  </a:cubicBezTo>
                  <a:cubicBezTo>
                    <a:pt x="1" y="340"/>
                    <a:pt x="60" y="474"/>
                    <a:pt x="178" y="535"/>
                  </a:cubicBezTo>
                  <a:lnTo>
                    <a:pt x="135" y="2868"/>
                  </a:lnTo>
                  <a:lnTo>
                    <a:pt x="489" y="2759"/>
                  </a:lnTo>
                  <a:lnTo>
                    <a:pt x="421" y="543"/>
                  </a:lnTo>
                  <a:cubicBezTo>
                    <a:pt x="542" y="490"/>
                    <a:pt x="611" y="360"/>
                    <a:pt x="587" y="230"/>
                  </a:cubicBezTo>
                  <a:cubicBezTo>
                    <a:pt x="562" y="101"/>
                    <a:pt x="450" y="5"/>
                    <a:pt x="318" y="1"/>
                  </a:cubicBezTo>
                  <a:cubicBezTo>
                    <a:pt x="315" y="0"/>
                    <a:pt x="311" y="0"/>
                    <a:pt x="3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909;p40">
              <a:extLst>
                <a:ext uri="{FF2B5EF4-FFF2-40B4-BE49-F238E27FC236}">
                  <a16:creationId xmlns:a16="http://schemas.microsoft.com/office/drawing/2014/main" id="{A8A8B89C-1F63-4571-A340-E9220D0CA7FB}"/>
                </a:ext>
              </a:extLst>
            </p:cNvPr>
            <p:cNvSpPr/>
            <p:nvPr/>
          </p:nvSpPr>
          <p:spPr>
            <a:xfrm>
              <a:off x="8206169" y="1736700"/>
              <a:ext cx="437294" cy="448892"/>
            </a:xfrm>
            <a:custGeom>
              <a:avLst/>
              <a:gdLst/>
              <a:ahLst/>
              <a:cxnLst/>
              <a:rect l="l" t="t" r="r" b="b"/>
              <a:pathLst>
                <a:path w="12556" h="12889" extrusionOk="0">
                  <a:moveTo>
                    <a:pt x="4026" y="0"/>
                  </a:moveTo>
                  <a:cubicBezTo>
                    <a:pt x="3211" y="0"/>
                    <a:pt x="2452" y="345"/>
                    <a:pt x="1772" y="1051"/>
                  </a:cubicBezTo>
                  <a:cubicBezTo>
                    <a:pt x="1" y="2890"/>
                    <a:pt x="1209" y="6703"/>
                    <a:pt x="1843" y="8336"/>
                  </a:cubicBezTo>
                  <a:cubicBezTo>
                    <a:pt x="2028" y="8813"/>
                    <a:pt x="2166" y="9103"/>
                    <a:pt x="2166" y="9103"/>
                  </a:cubicBezTo>
                  <a:cubicBezTo>
                    <a:pt x="2345" y="9673"/>
                    <a:pt x="2551" y="10162"/>
                    <a:pt x="2773" y="10581"/>
                  </a:cubicBezTo>
                  <a:cubicBezTo>
                    <a:pt x="3013" y="11031"/>
                    <a:pt x="3272" y="11400"/>
                    <a:pt x="3543" y="11699"/>
                  </a:cubicBezTo>
                  <a:cubicBezTo>
                    <a:pt x="4373" y="12615"/>
                    <a:pt x="5317" y="12888"/>
                    <a:pt x="6132" y="12888"/>
                  </a:cubicBezTo>
                  <a:cubicBezTo>
                    <a:pt x="6868" y="12888"/>
                    <a:pt x="7498" y="12665"/>
                    <a:pt x="7843" y="12491"/>
                  </a:cubicBezTo>
                  <a:cubicBezTo>
                    <a:pt x="8690" y="12069"/>
                    <a:pt x="12556" y="11009"/>
                    <a:pt x="11351" y="7319"/>
                  </a:cubicBezTo>
                  <a:cubicBezTo>
                    <a:pt x="11241" y="6970"/>
                    <a:pt x="11081" y="6601"/>
                    <a:pt x="10870" y="6207"/>
                  </a:cubicBezTo>
                  <a:cubicBezTo>
                    <a:pt x="10757" y="5991"/>
                    <a:pt x="10628" y="5769"/>
                    <a:pt x="10483" y="5538"/>
                  </a:cubicBezTo>
                  <a:cubicBezTo>
                    <a:pt x="10234" y="5145"/>
                    <a:pt x="9984" y="4769"/>
                    <a:pt x="9737" y="4418"/>
                  </a:cubicBezTo>
                  <a:lnTo>
                    <a:pt x="9735" y="4418"/>
                  </a:lnTo>
                  <a:cubicBezTo>
                    <a:pt x="7709" y="1526"/>
                    <a:pt x="5741" y="0"/>
                    <a:pt x="40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910;p40">
              <a:extLst>
                <a:ext uri="{FF2B5EF4-FFF2-40B4-BE49-F238E27FC236}">
                  <a16:creationId xmlns:a16="http://schemas.microsoft.com/office/drawing/2014/main" id="{69069FB3-4FA5-4A18-894F-B501F84C57A6}"/>
                </a:ext>
              </a:extLst>
            </p:cNvPr>
            <p:cNvSpPr/>
            <p:nvPr/>
          </p:nvSpPr>
          <p:spPr>
            <a:xfrm>
              <a:off x="8206169" y="1736665"/>
              <a:ext cx="339046" cy="290357"/>
            </a:xfrm>
            <a:custGeom>
              <a:avLst/>
              <a:gdLst/>
              <a:ahLst/>
              <a:cxnLst/>
              <a:rect l="l" t="t" r="r" b="b"/>
              <a:pathLst>
                <a:path w="9735" h="8337" extrusionOk="0">
                  <a:moveTo>
                    <a:pt x="4027" y="1"/>
                  </a:moveTo>
                  <a:cubicBezTo>
                    <a:pt x="3211" y="1"/>
                    <a:pt x="2453" y="345"/>
                    <a:pt x="1772" y="1052"/>
                  </a:cubicBezTo>
                  <a:cubicBezTo>
                    <a:pt x="1" y="2891"/>
                    <a:pt x="1209" y="6704"/>
                    <a:pt x="1843" y="8337"/>
                  </a:cubicBezTo>
                  <a:cubicBezTo>
                    <a:pt x="3263" y="7435"/>
                    <a:pt x="6781" y="5317"/>
                    <a:pt x="9735" y="4419"/>
                  </a:cubicBezTo>
                  <a:cubicBezTo>
                    <a:pt x="7709" y="1527"/>
                    <a:pt x="5742" y="1"/>
                    <a:pt x="40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911;p40">
              <a:extLst>
                <a:ext uri="{FF2B5EF4-FFF2-40B4-BE49-F238E27FC236}">
                  <a16:creationId xmlns:a16="http://schemas.microsoft.com/office/drawing/2014/main" id="{00714612-E608-4BAF-98D9-254C0CF359AE}"/>
                </a:ext>
              </a:extLst>
            </p:cNvPr>
            <p:cNvSpPr/>
            <p:nvPr/>
          </p:nvSpPr>
          <p:spPr>
            <a:xfrm>
              <a:off x="8302750" y="1952880"/>
              <a:ext cx="298820" cy="191307"/>
            </a:xfrm>
            <a:custGeom>
              <a:avLst/>
              <a:gdLst/>
              <a:ahLst/>
              <a:cxnLst/>
              <a:rect l="l" t="t" r="r" b="b"/>
              <a:pathLst>
                <a:path w="8580" h="5493" extrusionOk="0">
                  <a:moveTo>
                    <a:pt x="8099" y="0"/>
                  </a:moveTo>
                  <a:cubicBezTo>
                    <a:pt x="5323" y="847"/>
                    <a:pt x="1546" y="3314"/>
                    <a:pt x="0" y="4374"/>
                  </a:cubicBezTo>
                  <a:cubicBezTo>
                    <a:pt x="240" y="4824"/>
                    <a:pt x="499" y="5193"/>
                    <a:pt x="770" y="5492"/>
                  </a:cubicBezTo>
                  <a:cubicBezTo>
                    <a:pt x="2653" y="4032"/>
                    <a:pt x="6558" y="2079"/>
                    <a:pt x="8579" y="1112"/>
                  </a:cubicBezTo>
                  <a:cubicBezTo>
                    <a:pt x="8468" y="765"/>
                    <a:pt x="8308" y="394"/>
                    <a:pt x="8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912;p40">
              <a:extLst>
                <a:ext uri="{FF2B5EF4-FFF2-40B4-BE49-F238E27FC236}">
                  <a16:creationId xmlns:a16="http://schemas.microsoft.com/office/drawing/2014/main" id="{F53B1805-0A03-421D-A93D-D1950A44F30B}"/>
                </a:ext>
              </a:extLst>
            </p:cNvPr>
            <p:cNvSpPr/>
            <p:nvPr/>
          </p:nvSpPr>
          <p:spPr>
            <a:xfrm>
              <a:off x="8480898" y="2131480"/>
              <a:ext cx="82715" cy="86268"/>
            </a:xfrm>
            <a:custGeom>
              <a:avLst/>
              <a:gdLst/>
              <a:ahLst/>
              <a:cxnLst/>
              <a:rect l="l" t="t" r="r" b="b"/>
              <a:pathLst>
                <a:path w="2375" h="2477" extrusionOk="0">
                  <a:moveTo>
                    <a:pt x="1024" y="1"/>
                  </a:moveTo>
                  <a:lnTo>
                    <a:pt x="1" y="527"/>
                  </a:lnTo>
                  <a:cubicBezTo>
                    <a:pt x="1" y="527"/>
                    <a:pt x="1683" y="2410"/>
                    <a:pt x="2047" y="2475"/>
                  </a:cubicBezTo>
                  <a:cubicBezTo>
                    <a:pt x="2051" y="2476"/>
                    <a:pt x="2056" y="2477"/>
                    <a:pt x="2060" y="2477"/>
                  </a:cubicBezTo>
                  <a:cubicBezTo>
                    <a:pt x="2375" y="2477"/>
                    <a:pt x="1024" y="1"/>
                    <a:pt x="10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913;p40">
              <a:extLst>
                <a:ext uri="{FF2B5EF4-FFF2-40B4-BE49-F238E27FC236}">
                  <a16:creationId xmlns:a16="http://schemas.microsoft.com/office/drawing/2014/main" id="{81060C14-5554-40E8-8DBA-0E6DFF784736}"/>
                </a:ext>
              </a:extLst>
            </p:cNvPr>
            <p:cNvSpPr/>
            <p:nvPr/>
          </p:nvSpPr>
          <p:spPr>
            <a:xfrm>
              <a:off x="8331065" y="1772330"/>
              <a:ext cx="98875" cy="102358"/>
            </a:xfrm>
            <a:custGeom>
              <a:avLst/>
              <a:gdLst/>
              <a:ahLst/>
              <a:cxnLst/>
              <a:rect l="l" t="t" r="r" b="b"/>
              <a:pathLst>
                <a:path w="2839" h="2939" extrusionOk="0">
                  <a:moveTo>
                    <a:pt x="1420" y="0"/>
                  </a:moveTo>
                  <a:cubicBezTo>
                    <a:pt x="636" y="0"/>
                    <a:pt x="1" y="658"/>
                    <a:pt x="1" y="1469"/>
                  </a:cubicBezTo>
                  <a:cubicBezTo>
                    <a:pt x="1" y="2281"/>
                    <a:pt x="636" y="2938"/>
                    <a:pt x="1420" y="2938"/>
                  </a:cubicBezTo>
                  <a:cubicBezTo>
                    <a:pt x="2203" y="2938"/>
                    <a:pt x="2839" y="2281"/>
                    <a:pt x="2839" y="1469"/>
                  </a:cubicBezTo>
                  <a:cubicBezTo>
                    <a:pt x="2839" y="658"/>
                    <a:pt x="2203" y="0"/>
                    <a:pt x="1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914;p40">
              <a:extLst>
                <a:ext uri="{FF2B5EF4-FFF2-40B4-BE49-F238E27FC236}">
                  <a16:creationId xmlns:a16="http://schemas.microsoft.com/office/drawing/2014/main" id="{4070ACAF-823A-4EBC-8435-D9890670E819}"/>
                </a:ext>
              </a:extLst>
            </p:cNvPr>
            <p:cNvSpPr/>
            <p:nvPr/>
          </p:nvSpPr>
          <p:spPr>
            <a:xfrm>
              <a:off x="8357152" y="1789430"/>
              <a:ext cx="63630" cy="65824"/>
            </a:xfrm>
            <a:custGeom>
              <a:avLst/>
              <a:gdLst/>
              <a:ahLst/>
              <a:cxnLst/>
              <a:rect l="l" t="t" r="r" b="b"/>
              <a:pathLst>
                <a:path w="1827" h="1890" extrusionOk="0">
                  <a:moveTo>
                    <a:pt x="913" y="0"/>
                  </a:moveTo>
                  <a:cubicBezTo>
                    <a:pt x="409" y="0"/>
                    <a:pt x="0" y="423"/>
                    <a:pt x="0" y="945"/>
                  </a:cubicBezTo>
                  <a:cubicBezTo>
                    <a:pt x="0" y="1467"/>
                    <a:pt x="409" y="1890"/>
                    <a:pt x="913" y="1890"/>
                  </a:cubicBezTo>
                  <a:cubicBezTo>
                    <a:pt x="1417" y="1890"/>
                    <a:pt x="1826" y="1467"/>
                    <a:pt x="1826" y="945"/>
                  </a:cubicBezTo>
                  <a:cubicBezTo>
                    <a:pt x="1826" y="423"/>
                    <a:pt x="1417" y="0"/>
                    <a:pt x="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915;p40">
              <a:extLst>
                <a:ext uri="{FF2B5EF4-FFF2-40B4-BE49-F238E27FC236}">
                  <a16:creationId xmlns:a16="http://schemas.microsoft.com/office/drawing/2014/main" id="{5E565F05-CE3D-4D83-9E52-252A29D76D97}"/>
                </a:ext>
              </a:extLst>
            </p:cNvPr>
            <p:cNvSpPr/>
            <p:nvPr/>
          </p:nvSpPr>
          <p:spPr>
            <a:xfrm>
              <a:off x="8387035" y="1797580"/>
              <a:ext cx="20548" cy="21245"/>
            </a:xfrm>
            <a:custGeom>
              <a:avLst/>
              <a:gdLst/>
              <a:ahLst/>
              <a:cxnLst/>
              <a:rect l="l" t="t" r="r" b="b"/>
              <a:pathLst>
                <a:path w="590" h="610" extrusionOk="0">
                  <a:moveTo>
                    <a:pt x="295" y="1"/>
                  </a:moveTo>
                  <a:cubicBezTo>
                    <a:pt x="132" y="1"/>
                    <a:pt x="1" y="137"/>
                    <a:pt x="1" y="305"/>
                  </a:cubicBezTo>
                  <a:cubicBezTo>
                    <a:pt x="1" y="473"/>
                    <a:pt x="132" y="610"/>
                    <a:pt x="295" y="610"/>
                  </a:cubicBezTo>
                  <a:cubicBezTo>
                    <a:pt x="457" y="610"/>
                    <a:pt x="589" y="473"/>
                    <a:pt x="589" y="305"/>
                  </a:cubicBezTo>
                  <a:cubicBezTo>
                    <a:pt x="589" y="137"/>
                    <a:pt x="457" y="1"/>
                    <a:pt x="2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916;p40">
              <a:extLst>
                <a:ext uri="{FF2B5EF4-FFF2-40B4-BE49-F238E27FC236}">
                  <a16:creationId xmlns:a16="http://schemas.microsoft.com/office/drawing/2014/main" id="{662284B4-8593-404F-89EE-A755CAE68892}"/>
                </a:ext>
              </a:extLst>
            </p:cNvPr>
            <p:cNvSpPr/>
            <p:nvPr/>
          </p:nvSpPr>
          <p:spPr>
            <a:xfrm>
              <a:off x="8238456" y="1833453"/>
              <a:ext cx="90377" cy="93512"/>
            </a:xfrm>
            <a:custGeom>
              <a:avLst/>
              <a:gdLst/>
              <a:ahLst/>
              <a:cxnLst/>
              <a:rect l="l" t="t" r="r" b="b"/>
              <a:pathLst>
                <a:path w="2595" h="2685" extrusionOk="0">
                  <a:moveTo>
                    <a:pt x="1297" y="1"/>
                  </a:moveTo>
                  <a:cubicBezTo>
                    <a:pt x="581" y="1"/>
                    <a:pt x="0" y="602"/>
                    <a:pt x="0" y="1343"/>
                  </a:cubicBezTo>
                  <a:cubicBezTo>
                    <a:pt x="0" y="2083"/>
                    <a:pt x="581" y="2684"/>
                    <a:pt x="1297" y="2684"/>
                  </a:cubicBezTo>
                  <a:cubicBezTo>
                    <a:pt x="2014" y="2684"/>
                    <a:pt x="2594" y="2083"/>
                    <a:pt x="2594" y="1343"/>
                  </a:cubicBezTo>
                  <a:cubicBezTo>
                    <a:pt x="2594" y="602"/>
                    <a:pt x="2014" y="1"/>
                    <a:pt x="12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917;p40">
              <a:extLst>
                <a:ext uri="{FF2B5EF4-FFF2-40B4-BE49-F238E27FC236}">
                  <a16:creationId xmlns:a16="http://schemas.microsoft.com/office/drawing/2014/main" id="{6177F1F5-83D5-428C-A813-C70415D07CF1}"/>
                </a:ext>
              </a:extLst>
            </p:cNvPr>
            <p:cNvSpPr/>
            <p:nvPr/>
          </p:nvSpPr>
          <p:spPr>
            <a:xfrm>
              <a:off x="8262244" y="1849057"/>
              <a:ext cx="58162" cy="60217"/>
            </a:xfrm>
            <a:custGeom>
              <a:avLst/>
              <a:gdLst/>
              <a:ahLst/>
              <a:cxnLst/>
              <a:rect l="l" t="t" r="r" b="b"/>
              <a:pathLst>
                <a:path w="1670" h="1729" extrusionOk="0">
                  <a:moveTo>
                    <a:pt x="835" y="1"/>
                  </a:moveTo>
                  <a:cubicBezTo>
                    <a:pt x="375" y="1"/>
                    <a:pt x="1" y="387"/>
                    <a:pt x="1" y="864"/>
                  </a:cubicBezTo>
                  <a:cubicBezTo>
                    <a:pt x="1" y="1341"/>
                    <a:pt x="375" y="1728"/>
                    <a:pt x="835" y="1728"/>
                  </a:cubicBezTo>
                  <a:cubicBezTo>
                    <a:pt x="1296" y="1728"/>
                    <a:pt x="1670" y="1341"/>
                    <a:pt x="1670" y="864"/>
                  </a:cubicBezTo>
                  <a:cubicBezTo>
                    <a:pt x="1670" y="387"/>
                    <a:pt x="1296" y="1"/>
                    <a:pt x="8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918;p40">
              <a:extLst>
                <a:ext uri="{FF2B5EF4-FFF2-40B4-BE49-F238E27FC236}">
                  <a16:creationId xmlns:a16="http://schemas.microsoft.com/office/drawing/2014/main" id="{0D9D4F53-1C81-45C8-8292-326126BA7195}"/>
                </a:ext>
              </a:extLst>
            </p:cNvPr>
            <p:cNvSpPr/>
            <p:nvPr/>
          </p:nvSpPr>
          <p:spPr>
            <a:xfrm>
              <a:off x="8289619" y="1856545"/>
              <a:ext cx="18702" cy="19434"/>
            </a:xfrm>
            <a:custGeom>
              <a:avLst/>
              <a:gdLst/>
              <a:ahLst/>
              <a:cxnLst/>
              <a:rect l="l" t="t" r="r" b="b"/>
              <a:pathLst>
                <a:path w="537" h="558" extrusionOk="0">
                  <a:moveTo>
                    <a:pt x="268" y="1"/>
                  </a:moveTo>
                  <a:cubicBezTo>
                    <a:pt x="120" y="1"/>
                    <a:pt x="0" y="125"/>
                    <a:pt x="0" y="279"/>
                  </a:cubicBezTo>
                  <a:cubicBezTo>
                    <a:pt x="0" y="432"/>
                    <a:pt x="120" y="557"/>
                    <a:pt x="268" y="557"/>
                  </a:cubicBezTo>
                  <a:cubicBezTo>
                    <a:pt x="416" y="557"/>
                    <a:pt x="537" y="432"/>
                    <a:pt x="537" y="279"/>
                  </a:cubicBezTo>
                  <a:cubicBezTo>
                    <a:pt x="537" y="125"/>
                    <a:pt x="416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919;p40">
              <a:extLst>
                <a:ext uri="{FF2B5EF4-FFF2-40B4-BE49-F238E27FC236}">
                  <a16:creationId xmlns:a16="http://schemas.microsoft.com/office/drawing/2014/main" id="{2BCEF870-7F50-41AF-A513-53372F99AA9B}"/>
                </a:ext>
              </a:extLst>
            </p:cNvPr>
            <p:cNvSpPr/>
            <p:nvPr/>
          </p:nvSpPr>
          <p:spPr>
            <a:xfrm>
              <a:off x="8331065" y="1881865"/>
              <a:ext cx="68262" cy="50778"/>
            </a:xfrm>
            <a:custGeom>
              <a:avLst/>
              <a:gdLst/>
              <a:ahLst/>
              <a:cxnLst/>
              <a:rect l="l" t="t" r="r" b="b"/>
              <a:pathLst>
                <a:path w="1960" h="1458" extrusionOk="0">
                  <a:moveTo>
                    <a:pt x="1705" y="0"/>
                  </a:moveTo>
                  <a:lnTo>
                    <a:pt x="1" y="854"/>
                  </a:lnTo>
                  <a:cubicBezTo>
                    <a:pt x="1" y="854"/>
                    <a:pt x="596" y="1458"/>
                    <a:pt x="1108" y="1458"/>
                  </a:cubicBezTo>
                  <a:cubicBezTo>
                    <a:pt x="1218" y="1458"/>
                    <a:pt x="1325" y="1429"/>
                    <a:pt x="1420" y="1361"/>
                  </a:cubicBezTo>
                  <a:cubicBezTo>
                    <a:pt x="1959" y="976"/>
                    <a:pt x="1705" y="0"/>
                    <a:pt x="17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1920;p40">
              <a:extLst>
                <a:ext uri="{FF2B5EF4-FFF2-40B4-BE49-F238E27FC236}">
                  <a16:creationId xmlns:a16="http://schemas.microsoft.com/office/drawing/2014/main" id="{31D480EC-B998-4D12-BD1E-F2CCABE07FA0}"/>
                </a:ext>
              </a:extLst>
            </p:cNvPr>
            <p:cNvGrpSpPr/>
            <p:nvPr/>
          </p:nvGrpSpPr>
          <p:grpSpPr>
            <a:xfrm>
              <a:off x="7602588" y="1339900"/>
              <a:ext cx="624227" cy="536530"/>
              <a:chOff x="7602588" y="1339900"/>
              <a:chExt cx="624227" cy="536530"/>
            </a:xfrm>
          </p:grpSpPr>
          <p:sp>
            <p:nvSpPr>
              <p:cNvPr id="64" name="Google Shape;1921;p40">
                <a:extLst>
                  <a:ext uri="{FF2B5EF4-FFF2-40B4-BE49-F238E27FC236}">
                    <a16:creationId xmlns:a16="http://schemas.microsoft.com/office/drawing/2014/main" id="{A5FAC6F0-660E-45E9-B3B4-6924759DB699}"/>
                  </a:ext>
                </a:extLst>
              </p:cNvPr>
              <p:cNvSpPr/>
              <p:nvPr/>
            </p:nvSpPr>
            <p:spPr>
              <a:xfrm>
                <a:off x="7602588" y="1382809"/>
                <a:ext cx="205134" cy="301049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8644" extrusionOk="0">
                    <a:moveTo>
                      <a:pt x="2662" y="0"/>
                    </a:moveTo>
                    <a:cubicBezTo>
                      <a:pt x="691" y="0"/>
                      <a:pt x="880" y="3990"/>
                      <a:pt x="3677" y="5463"/>
                    </a:cubicBezTo>
                    <a:cubicBezTo>
                      <a:pt x="3677" y="5463"/>
                      <a:pt x="3646" y="5462"/>
                      <a:pt x="3590" y="5462"/>
                    </a:cubicBezTo>
                    <a:cubicBezTo>
                      <a:pt x="3043" y="5462"/>
                      <a:pt x="121" y="5557"/>
                      <a:pt x="35" y="7595"/>
                    </a:cubicBezTo>
                    <a:cubicBezTo>
                      <a:pt x="1" y="8387"/>
                      <a:pt x="566" y="8643"/>
                      <a:pt x="1312" y="8643"/>
                    </a:cubicBezTo>
                    <a:cubicBezTo>
                      <a:pt x="2685" y="8643"/>
                      <a:pt x="4670" y="7775"/>
                      <a:pt x="4670" y="7775"/>
                    </a:cubicBezTo>
                    <a:lnTo>
                      <a:pt x="5890" y="4042"/>
                    </a:lnTo>
                    <a:cubicBezTo>
                      <a:pt x="5890" y="4042"/>
                      <a:pt x="4720" y="56"/>
                      <a:pt x="2703" y="1"/>
                    </a:cubicBezTo>
                    <a:cubicBezTo>
                      <a:pt x="2690" y="0"/>
                      <a:pt x="2676" y="0"/>
                      <a:pt x="26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922;p40">
                <a:extLst>
                  <a:ext uri="{FF2B5EF4-FFF2-40B4-BE49-F238E27FC236}">
                    <a16:creationId xmlns:a16="http://schemas.microsoft.com/office/drawing/2014/main" id="{0425A7C5-B586-4D8D-94F0-A5047CC461DB}"/>
                  </a:ext>
                </a:extLst>
              </p:cNvPr>
              <p:cNvSpPr/>
              <p:nvPr/>
            </p:nvSpPr>
            <p:spPr>
              <a:xfrm>
                <a:off x="7983649" y="1502270"/>
                <a:ext cx="243166" cy="304532"/>
              </a:xfrm>
              <a:custGeom>
                <a:avLst/>
                <a:gdLst/>
                <a:ahLst/>
                <a:cxnLst/>
                <a:rect l="l" t="t" r="r" b="b"/>
                <a:pathLst>
                  <a:path w="6982" h="8744" extrusionOk="0">
                    <a:moveTo>
                      <a:pt x="4458" y="0"/>
                    </a:moveTo>
                    <a:cubicBezTo>
                      <a:pt x="2684" y="0"/>
                      <a:pt x="517" y="2403"/>
                      <a:pt x="517" y="2403"/>
                    </a:cubicBezTo>
                    <a:lnTo>
                      <a:pt x="0" y="6296"/>
                    </a:lnTo>
                    <a:cubicBezTo>
                      <a:pt x="0" y="6296"/>
                      <a:pt x="2108" y="8744"/>
                      <a:pt x="3428" y="8744"/>
                    </a:cubicBezTo>
                    <a:cubicBezTo>
                      <a:pt x="3777" y="8744"/>
                      <a:pt x="4071" y="8573"/>
                      <a:pt x="4256" y="8141"/>
                    </a:cubicBezTo>
                    <a:cubicBezTo>
                      <a:pt x="5145" y="6073"/>
                      <a:pt x="1898" y="4641"/>
                      <a:pt x="1898" y="4641"/>
                    </a:cubicBezTo>
                    <a:cubicBezTo>
                      <a:pt x="5077" y="4525"/>
                      <a:pt x="6982" y="963"/>
                      <a:pt x="5140" y="140"/>
                    </a:cubicBezTo>
                    <a:cubicBezTo>
                      <a:pt x="4924" y="43"/>
                      <a:pt x="4694" y="0"/>
                      <a:pt x="44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923;p40">
                <a:extLst>
                  <a:ext uri="{FF2B5EF4-FFF2-40B4-BE49-F238E27FC236}">
                    <a16:creationId xmlns:a16="http://schemas.microsoft.com/office/drawing/2014/main" id="{17320FD3-FF14-407E-8024-ACA26B2AD8F9}"/>
                  </a:ext>
                </a:extLst>
              </p:cNvPr>
              <p:cNvSpPr/>
              <p:nvPr/>
            </p:nvSpPr>
            <p:spPr>
              <a:xfrm>
                <a:off x="7973862" y="1378594"/>
                <a:ext cx="75541" cy="60739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744" extrusionOk="0">
                    <a:moveTo>
                      <a:pt x="1896" y="1"/>
                    </a:moveTo>
                    <a:cubicBezTo>
                      <a:pt x="1862" y="1"/>
                      <a:pt x="1827" y="7"/>
                      <a:pt x="1795" y="22"/>
                    </a:cubicBezTo>
                    <a:cubicBezTo>
                      <a:pt x="1687" y="69"/>
                      <a:pt x="1626" y="185"/>
                      <a:pt x="1649" y="301"/>
                    </a:cubicBezTo>
                    <a:lnTo>
                      <a:pt x="1" y="1557"/>
                    </a:lnTo>
                    <a:lnTo>
                      <a:pt x="272" y="1744"/>
                    </a:lnTo>
                    <a:lnTo>
                      <a:pt x="1778" y="475"/>
                    </a:lnTo>
                    <a:cubicBezTo>
                      <a:pt x="1815" y="495"/>
                      <a:pt x="1855" y="504"/>
                      <a:pt x="1896" y="504"/>
                    </a:cubicBezTo>
                    <a:cubicBezTo>
                      <a:pt x="1967" y="504"/>
                      <a:pt x="2038" y="474"/>
                      <a:pt x="2087" y="417"/>
                    </a:cubicBezTo>
                    <a:cubicBezTo>
                      <a:pt x="2164" y="328"/>
                      <a:pt x="2168" y="198"/>
                      <a:pt x="2098" y="102"/>
                    </a:cubicBezTo>
                    <a:cubicBezTo>
                      <a:pt x="2050" y="37"/>
                      <a:pt x="1974" y="1"/>
                      <a:pt x="18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924;p40">
                <a:extLst>
                  <a:ext uri="{FF2B5EF4-FFF2-40B4-BE49-F238E27FC236}">
                    <a16:creationId xmlns:a16="http://schemas.microsoft.com/office/drawing/2014/main" id="{AF300999-3E77-4A94-B944-E13810AF0868}"/>
                  </a:ext>
                </a:extLst>
              </p:cNvPr>
              <p:cNvSpPr/>
              <p:nvPr/>
            </p:nvSpPr>
            <p:spPr>
              <a:xfrm>
                <a:off x="7896403" y="1339900"/>
                <a:ext cx="34619" cy="84735"/>
              </a:xfrm>
              <a:custGeom>
                <a:avLst/>
                <a:gdLst/>
                <a:ahLst/>
                <a:cxnLst/>
                <a:rect l="l" t="t" r="r" b="b"/>
                <a:pathLst>
                  <a:path w="994" h="2433" extrusionOk="0">
                    <a:moveTo>
                      <a:pt x="260" y="1"/>
                    </a:moveTo>
                    <a:cubicBezTo>
                      <a:pt x="236" y="1"/>
                      <a:pt x="212" y="4"/>
                      <a:pt x="188" y="11"/>
                    </a:cubicBezTo>
                    <a:cubicBezTo>
                      <a:pt x="75" y="44"/>
                      <a:pt x="1" y="152"/>
                      <a:pt x="9" y="270"/>
                    </a:cubicBezTo>
                    <a:cubicBezTo>
                      <a:pt x="17" y="387"/>
                      <a:pt x="105" y="483"/>
                      <a:pt x="222" y="501"/>
                    </a:cubicBezTo>
                    <a:lnTo>
                      <a:pt x="665" y="2419"/>
                    </a:lnTo>
                    <a:lnTo>
                      <a:pt x="994" y="2433"/>
                    </a:lnTo>
                    <a:lnTo>
                      <a:pt x="429" y="439"/>
                    </a:lnTo>
                    <a:cubicBezTo>
                      <a:pt x="517" y="359"/>
                      <a:pt x="537" y="231"/>
                      <a:pt x="480" y="128"/>
                    </a:cubicBezTo>
                    <a:cubicBezTo>
                      <a:pt x="434" y="48"/>
                      <a:pt x="349" y="1"/>
                      <a:pt x="26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925;p40">
                <a:extLst>
                  <a:ext uri="{FF2B5EF4-FFF2-40B4-BE49-F238E27FC236}">
                    <a16:creationId xmlns:a16="http://schemas.microsoft.com/office/drawing/2014/main" id="{2DF02FFC-2AAB-4517-AF8E-CDD2E62FAA10}"/>
                  </a:ext>
                </a:extLst>
              </p:cNvPr>
              <p:cNvSpPr/>
              <p:nvPr/>
            </p:nvSpPr>
            <p:spPr>
              <a:xfrm>
                <a:off x="7735146" y="1415721"/>
                <a:ext cx="311671" cy="408979"/>
              </a:xfrm>
              <a:custGeom>
                <a:avLst/>
                <a:gdLst/>
                <a:ahLst/>
                <a:cxnLst/>
                <a:rect l="l" t="t" r="r" b="b"/>
                <a:pathLst>
                  <a:path w="8949" h="11743" extrusionOk="0">
                    <a:moveTo>
                      <a:pt x="5466" y="0"/>
                    </a:moveTo>
                    <a:cubicBezTo>
                      <a:pt x="3747" y="0"/>
                      <a:pt x="2172" y="1813"/>
                      <a:pt x="933" y="5168"/>
                    </a:cubicBezTo>
                    <a:lnTo>
                      <a:pt x="931" y="5169"/>
                    </a:lnTo>
                    <a:cubicBezTo>
                      <a:pt x="799" y="5527"/>
                      <a:pt x="669" y="5906"/>
                      <a:pt x="543" y="6300"/>
                    </a:cubicBezTo>
                    <a:cubicBezTo>
                      <a:pt x="472" y="6533"/>
                      <a:pt x="411" y="6752"/>
                      <a:pt x="362" y="6963"/>
                    </a:cubicBezTo>
                    <a:cubicBezTo>
                      <a:pt x="271" y="7349"/>
                      <a:pt x="217" y="7703"/>
                      <a:pt x="201" y="8026"/>
                    </a:cubicBezTo>
                    <a:cubicBezTo>
                      <a:pt x="1" y="11469"/>
                      <a:pt x="3561" y="11505"/>
                      <a:pt x="4384" y="11676"/>
                    </a:cubicBezTo>
                    <a:cubicBezTo>
                      <a:pt x="4553" y="11712"/>
                      <a:pt x="4787" y="11743"/>
                      <a:pt x="5058" y="11743"/>
                    </a:cubicBezTo>
                    <a:cubicBezTo>
                      <a:pt x="5923" y="11743"/>
                      <a:pt x="7165" y="11435"/>
                      <a:pt x="7898" y="10023"/>
                    </a:cubicBezTo>
                    <a:cubicBezTo>
                      <a:pt x="8064" y="9706"/>
                      <a:pt x="8203" y="9330"/>
                      <a:pt x="8308" y="8889"/>
                    </a:cubicBezTo>
                    <a:cubicBezTo>
                      <a:pt x="8403" y="8479"/>
                      <a:pt x="8470" y="8011"/>
                      <a:pt x="8494" y="7481"/>
                    </a:cubicBezTo>
                    <a:cubicBezTo>
                      <a:pt x="8494" y="7481"/>
                      <a:pt x="8548" y="7200"/>
                      <a:pt x="8598" y="6749"/>
                    </a:cubicBezTo>
                    <a:cubicBezTo>
                      <a:pt x="8774" y="5203"/>
                      <a:pt x="8949" y="1653"/>
                      <a:pt x="7012" y="475"/>
                    </a:cubicBezTo>
                    <a:cubicBezTo>
                      <a:pt x="6488" y="156"/>
                      <a:pt x="5971" y="0"/>
                      <a:pt x="546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926;p40">
                <a:extLst>
                  <a:ext uri="{FF2B5EF4-FFF2-40B4-BE49-F238E27FC236}">
                    <a16:creationId xmlns:a16="http://schemas.microsoft.com/office/drawing/2014/main" id="{BB3C0015-31B4-40BC-80F0-7A839D9DFC04}"/>
                  </a:ext>
                </a:extLst>
              </p:cNvPr>
              <p:cNvSpPr/>
              <p:nvPr/>
            </p:nvSpPr>
            <p:spPr>
              <a:xfrm>
                <a:off x="7767641" y="1415721"/>
                <a:ext cx="279177" cy="235051"/>
              </a:xfrm>
              <a:custGeom>
                <a:avLst/>
                <a:gdLst/>
                <a:ahLst/>
                <a:cxnLst/>
                <a:rect l="l" t="t" r="r" b="b"/>
                <a:pathLst>
                  <a:path w="8016" h="6749" extrusionOk="0">
                    <a:moveTo>
                      <a:pt x="4533" y="0"/>
                    </a:moveTo>
                    <a:cubicBezTo>
                      <a:pt x="2814" y="0"/>
                      <a:pt x="1239" y="1813"/>
                      <a:pt x="0" y="5168"/>
                    </a:cubicBezTo>
                    <a:cubicBezTo>
                      <a:pt x="2741" y="5273"/>
                      <a:pt x="6241" y="6295"/>
                      <a:pt x="7665" y="6749"/>
                    </a:cubicBezTo>
                    <a:cubicBezTo>
                      <a:pt x="7841" y="5203"/>
                      <a:pt x="8016" y="1655"/>
                      <a:pt x="6079" y="475"/>
                    </a:cubicBezTo>
                    <a:cubicBezTo>
                      <a:pt x="5555" y="156"/>
                      <a:pt x="5038" y="0"/>
                      <a:pt x="45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927;p40">
                <a:extLst>
                  <a:ext uri="{FF2B5EF4-FFF2-40B4-BE49-F238E27FC236}">
                    <a16:creationId xmlns:a16="http://schemas.microsoft.com/office/drawing/2014/main" id="{26710E7F-5F56-4861-A7DC-948EE287F96B}"/>
                  </a:ext>
                </a:extLst>
              </p:cNvPr>
              <p:cNvSpPr/>
              <p:nvPr/>
            </p:nvSpPr>
            <p:spPr>
              <a:xfrm>
                <a:off x="7742112" y="1658232"/>
                <a:ext cx="282381" cy="106607"/>
              </a:xfrm>
              <a:custGeom>
                <a:avLst/>
                <a:gdLst/>
                <a:ahLst/>
                <a:cxnLst/>
                <a:rect l="l" t="t" r="r" b="b"/>
                <a:pathLst>
                  <a:path w="8108" h="3061" extrusionOk="0">
                    <a:moveTo>
                      <a:pt x="162" y="1"/>
                    </a:moveTo>
                    <a:cubicBezTo>
                      <a:pt x="71" y="386"/>
                      <a:pt x="17" y="740"/>
                      <a:pt x="1" y="1064"/>
                    </a:cubicBezTo>
                    <a:cubicBezTo>
                      <a:pt x="1955" y="1437"/>
                      <a:pt x="5751" y="2232"/>
                      <a:pt x="7698" y="3060"/>
                    </a:cubicBezTo>
                    <a:cubicBezTo>
                      <a:pt x="7864" y="2743"/>
                      <a:pt x="8003" y="2367"/>
                      <a:pt x="8108" y="1926"/>
                    </a:cubicBezTo>
                    <a:cubicBezTo>
                      <a:pt x="6540" y="1365"/>
                      <a:pt x="2738" y="100"/>
                      <a:pt x="1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928;p40">
                <a:extLst>
                  <a:ext uri="{FF2B5EF4-FFF2-40B4-BE49-F238E27FC236}">
                    <a16:creationId xmlns:a16="http://schemas.microsoft.com/office/drawing/2014/main" id="{4762FFEA-E1E9-470B-A96C-41898C67419F}"/>
                  </a:ext>
                </a:extLst>
              </p:cNvPr>
              <p:cNvSpPr/>
              <p:nvPr/>
            </p:nvSpPr>
            <p:spPr>
              <a:xfrm>
                <a:off x="7814660" y="1794097"/>
                <a:ext cx="55097" cy="82332"/>
              </a:xfrm>
              <a:custGeom>
                <a:avLst/>
                <a:gdLst/>
                <a:ahLst/>
                <a:cxnLst/>
                <a:rect l="l" t="t" r="r" b="b"/>
                <a:pathLst>
                  <a:path w="1582" h="2364" extrusionOk="0">
                    <a:moveTo>
                      <a:pt x="582" y="1"/>
                    </a:moveTo>
                    <a:cubicBezTo>
                      <a:pt x="582" y="1"/>
                      <a:pt x="0" y="2364"/>
                      <a:pt x="242" y="2364"/>
                    </a:cubicBezTo>
                    <a:cubicBezTo>
                      <a:pt x="248" y="2364"/>
                      <a:pt x="256" y="2362"/>
                      <a:pt x="264" y="2358"/>
                    </a:cubicBezTo>
                    <a:cubicBezTo>
                      <a:pt x="560" y="2219"/>
                      <a:pt x="1581" y="221"/>
                      <a:pt x="1581" y="221"/>
                    </a:cubicBezTo>
                    <a:lnTo>
                      <a:pt x="58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929;p40">
                <a:extLst>
                  <a:ext uri="{FF2B5EF4-FFF2-40B4-BE49-F238E27FC236}">
                    <a16:creationId xmlns:a16="http://schemas.microsoft.com/office/drawing/2014/main" id="{37B9582D-2E71-4662-908B-E28B95FD7F92}"/>
                  </a:ext>
                </a:extLst>
              </p:cNvPr>
              <p:cNvSpPr/>
              <p:nvPr/>
            </p:nvSpPr>
            <p:spPr>
              <a:xfrm>
                <a:off x="7898597" y="1553224"/>
                <a:ext cx="57779" cy="39564"/>
              </a:xfrm>
              <a:custGeom>
                <a:avLst/>
                <a:gdLst/>
                <a:ahLst/>
                <a:cxnLst/>
                <a:rect l="l" t="t" r="r" b="b"/>
                <a:pathLst>
                  <a:path w="1659" h="1136" extrusionOk="0">
                    <a:moveTo>
                      <a:pt x="1" y="1"/>
                    </a:moveTo>
                    <a:cubicBezTo>
                      <a:pt x="1" y="1"/>
                      <a:pt x="3" y="896"/>
                      <a:pt x="554" y="1105"/>
                    </a:cubicBezTo>
                    <a:cubicBezTo>
                      <a:pt x="607" y="1126"/>
                      <a:pt x="661" y="1135"/>
                      <a:pt x="715" y="1135"/>
                    </a:cubicBezTo>
                    <a:cubicBezTo>
                      <a:pt x="1206" y="1135"/>
                      <a:pt x="1658" y="350"/>
                      <a:pt x="1658" y="35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930;p40">
                <a:extLst>
                  <a:ext uri="{FF2B5EF4-FFF2-40B4-BE49-F238E27FC236}">
                    <a16:creationId xmlns:a16="http://schemas.microsoft.com/office/drawing/2014/main" id="{165C213B-B9DC-459A-A3C6-1AA5523E2B24}"/>
                  </a:ext>
                </a:extLst>
              </p:cNvPr>
              <p:cNvSpPr/>
              <p:nvPr/>
            </p:nvSpPr>
            <p:spPr>
              <a:xfrm>
                <a:off x="7922106" y="1448565"/>
                <a:ext cx="24623" cy="24936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16" extrusionOk="0">
                    <a:moveTo>
                      <a:pt x="583" y="1"/>
                    </a:moveTo>
                    <a:cubicBezTo>
                      <a:pt x="445" y="1"/>
                      <a:pt x="1" y="571"/>
                      <a:pt x="1" y="571"/>
                    </a:cubicBezTo>
                    <a:lnTo>
                      <a:pt x="102" y="715"/>
                    </a:lnTo>
                    <a:cubicBezTo>
                      <a:pt x="102" y="715"/>
                      <a:pt x="706" y="100"/>
                      <a:pt x="607" y="9"/>
                    </a:cubicBezTo>
                    <a:cubicBezTo>
                      <a:pt x="601" y="3"/>
                      <a:pt x="593" y="1"/>
                      <a:pt x="583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931;p40">
                <a:extLst>
                  <a:ext uri="{FF2B5EF4-FFF2-40B4-BE49-F238E27FC236}">
                    <a16:creationId xmlns:a16="http://schemas.microsoft.com/office/drawing/2014/main" id="{F8E7298D-2802-45E8-9B8B-2E5D3A77EB49}"/>
                  </a:ext>
                </a:extLst>
              </p:cNvPr>
              <p:cNvSpPr/>
              <p:nvPr/>
            </p:nvSpPr>
            <p:spPr>
              <a:xfrm>
                <a:off x="7910125" y="1436340"/>
                <a:ext cx="15324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440" h="855" extrusionOk="0">
                    <a:moveTo>
                      <a:pt x="302" y="0"/>
                    </a:moveTo>
                    <a:cubicBezTo>
                      <a:pt x="175" y="0"/>
                      <a:pt x="1" y="768"/>
                      <a:pt x="1" y="768"/>
                    </a:cubicBezTo>
                    <a:lnTo>
                      <a:pt x="154" y="855"/>
                    </a:lnTo>
                    <a:cubicBezTo>
                      <a:pt x="154" y="855"/>
                      <a:pt x="440" y="42"/>
                      <a:pt x="311" y="2"/>
                    </a:cubicBezTo>
                    <a:cubicBezTo>
                      <a:pt x="308" y="1"/>
                      <a:pt x="305" y="0"/>
                      <a:pt x="302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932;p40">
                <a:extLst>
                  <a:ext uri="{FF2B5EF4-FFF2-40B4-BE49-F238E27FC236}">
                    <a16:creationId xmlns:a16="http://schemas.microsoft.com/office/drawing/2014/main" id="{61C714C3-4136-4DF6-B467-FA98AD481752}"/>
                  </a:ext>
                </a:extLst>
              </p:cNvPr>
              <p:cNvSpPr/>
              <p:nvPr/>
            </p:nvSpPr>
            <p:spPr>
              <a:xfrm>
                <a:off x="7890412" y="1431255"/>
                <a:ext cx="10065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855" extrusionOk="0">
                    <a:moveTo>
                      <a:pt x="137" y="1"/>
                    </a:moveTo>
                    <a:cubicBezTo>
                      <a:pt x="136" y="1"/>
                      <a:pt x="135" y="1"/>
                      <a:pt x="135" y="1"/>
                    </a:cubicBezTo>
                    <a:cubicBezTo>
                      <a:pt x="0" y="9"/>
                      <a:pt x="115" y="828"/>
                      <a:pt x="115" y="828"/>
                    </a:cubicBezTo>
                    <a:lnTo>
                      <a:pt x="289" y="855"/>
                    </a:lnTo>
                    <a:cubicBezTo>
                      <a:pt x="289" y="855"/>
                      <a:pt x="269" y="1"/>
                      <a:pt x="137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933;p40">
                <a:extLst>
                  <a:ext uri="{FF2B5EF4-FFF2-40B4-BE49-F238E27FC236}">
                    <a16:creationId xmlns:a16="http://schemas.microsoft.com/office/drawing/2014/main" id="{0A17B6DC-FC9F-444D-BF8C-5FF237123962}"/>
                  </a:ext>
                </a:extLst>
              </p:cNvPr>
              <p:cNvSpPr/>
              <p:nvPr/>
            </p:nvSpPr>
            <p:spPr>
              <a:xfrm>
                <a:off x="8012835" y="1474616"/>
                <a:ext cx="21036" cy="27653"/>
              </a:xfrm>
              <a:custGeom>
                <a:avLst/>
                <a:gdLst/>
                <a:ahLst/>
                <a:cxnLst/>
                <a:rect l="l" t="t" r="r" b="b"/>
                <a:pathLst>
                  <a:path w="604" h="794" extrusionOk="0">
                    <a:moveTo>
                      <a:pt x="473" y="0"/>
                    </a:moveTo>
                    <a:cubicBezTo>
                      <a:pt x="342" y="0"/>
                      <a:pt x="0" y="673"/>
                      <a:pt x="0" y="673"/>
                    </a:cubicBezTo>
                    <a:lnTo>
                      <a:pt x="128" y="793"/>
                    </a:lnTo>
                    <a:cubicBezTo>
                      <a:pt x="128" y="793"/>
                      <a:pt x="604" y="76"/>
                      <a:pt x="490" y="5"/>
                    </a:cubicBezTo>
                    <a:cubicBezTo>
                      <a:pt x="485" y="2"/>
                      <a:pt x="479" y="0"/>
                      <a:pt x="473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934;p40">
                <a:extLst>
                  <a:ext uri="{FF2B5EF4-FFF2-40B4-BE49-F238E27FC236}">
                    <a16:creationId xmlns:a16="http://schemas.microsoft.com/office/drawing/2014/main" id="{65487969-EC68-4A22-BB43-3ABAAE9B4C24}"/>
                  </a:ext>
                </a:extLst>
              </p:cNvPr>
              <p:cNvSpPr/>
              <p:nvPr/>
            </p:nvSpPr>
            <p:spPr>
              <a:xfrm>
                <a:off x="7997476" y="1463297"/>
                <a:ext cx="15324" cy="29812"/>
              </a:xfrm>
              <a:custGeom>
                <a:avLst/>
                <a:gdLst/>
                <a:ahLst/>
                <a:cxnLst/>
                <a:rect l="l" t="t" r="r" b="b"/>
                <a:pathLst>
                  <a:path w="440" h="856" extrusionOk="0">
                    <a:moveTo>
                      <a:pt x="302" y="1"/>
                    </a:moveTo>
                    <a:cubicBezTo>
                      <a:pt x="175" y="1"/>
                      <a:pt x="1" y="769"/>
                      <a:pt x="1" y="769"/>
                    </a:cubicBezTo>
                    <a:lnTo>
                      <a:pt x="154" y="855"/>
                    </a:lnTo>
                    <a:cubicBezTo>
                      <a:pt x="154" y="855"/>
                      <a:pt x="440" y="43"/>
                      <a:pt x="311" y="2"/>
                    </a:cubicBezTo>
                    <a:cubicBezTo>
                      <a:pt x="308" y="1"/>
                      <a:pt x="305" y="1"/>
                      <a:pt x="302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935;p40">
                <a:extLst>
                  <a:ext uri="{FF2B5EF4-FFF2-40B4-BE49-F238E27FC236}">
                    <a16:creationId xmlns:a16="http://schemas.microsoft.com/office/drawing/2014/main" id="{74844C2D-A1B2-48C6-8D91-ECD7FE36DC9E}"/>
                  </a:ext>
                </a:extLst>
              </p:cNvPr>
              <p:cNvSpPr/>
              <p:nvPr/>
            </p:nvSpPr>
            <p:spPr>
              <a:xfrm>
                <a:off x="7977798" y="1458247"/>
                <a:ext cx="10030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55" extrusionOk="0">
                    <a:moveTo>
                      <a:pt x="136" y="0"/>
                    </a:moveTo>
                    <a:cubicBezTo>
                      <a:pt x="135" y="0"/>
                      <a:pt x="134" y="0"/>
                      <a:pt x="134" y="0"/>
                    </a:cubicBezTo>
                    <a:cubicBezTo>
                      <a:pt x="0" y="8"/>
                      <a:pt x="114" y="828"/>
                      <a:pt x="114" y="828"/>
                    </a:cubicBezTo>
                    <a:lnTo>
                      <a:pt x="288" y="854"/>
                    </a:lnTo>
                    <a:cubicBezTo>
                      <a:pt x="288" y="854"/>
                      <a:pt x="268" y="0"/>
                      <a:pt x="136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936;p40">
                <a:extLst>
                  <a:ext uri="{FF2B5EF4-FFF2-40B4-BE49-F238E27FC236}">
                    <a16:creationId xmlns:a16="http://schemas.microsoft.com/office/drawing/2014/main" id="{5E6E433C-07E0-422E-A5BA-E05E889D2006}"/>
                  </a:ext>
                </a:extLst>
              </p:cNvPr>
              <p:cNvSpPr/>
              <p:nvPr/>
            </p:nvSpPr>
            <p:spPr>
              <a:xfrm>
                <a:off x="7945372" y="1486214"/>
                <a:ext cx="89298" cy="82924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381" extrusionOk="0">
                    <a:moveTo>
                      <a:pt x="1263" y="0"/>
                    </a:moveTo>
                    <a:cubicBezTo>
                      <a:pt x="1169" y="0"/>
                      <a:pt x="1074" y="12"/>
                      <a:pt x="979" y="37"/>
                    </a:cubicBezTo>
                    <a:cubicBezTo>
                      <a:pt x="362" y="200"/>
                      <a:pt x="0" y="848"/>
                      <a:pt x="168" y="1483"/>
                    </a:cubicBezTo>
                    <a:cubicBezTo>
                      <a:pt x="309" y="2022"/>
                      <a:pt x="785" y="2380"/>
                      <a:pt x="1301" y="2380"/>
                    </a:cubicBezTo>
                    <a:cubicBezTo>
                      <a:pt x="1395" y="2380"/>
                      <a:pt x="1490" y="2368"/>
                      <a:pt x="1585" y="2343"/>
                    </a:cubicBezTo>
                    <a:cubicBezTo>
                      <a:pt x="2200" y="2181"/>
                      <a:pt x="2564" y="1534"/>
                      <a:pt x="2396" y="897"/>
                    </a:cubicBezTo>
                    <a:cubicBezTo>
                      <a:pt x="2254" y="359"/>
                      <a:pt x="1778" y="0"/>
                      <a:pt x="1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937;p40">
                <a:extLst>
                  <a:ext uri="{FF2B5EF4-FFF2-40B4-BE49-F238E27FC236}">
                    <a16:creationId xmlns:a16="http://schemas.microsoft.com/office/drawing/2014/main" id="{7C7CAA52-E242-4977-81AF-55BD91FEDC54}"/>
                  </a:ext>
                </a:extLst>
              </p:cNvPr>
              <p:cNvSpPr/>
              <p:nvPr/>
            </p:nvSpPr>
            <p:spPr>
              <a:xfrm>
                <a:off x="7967035" y="1500947"/>
                <a:ext cx="57465" cy="5339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33" extrusionOk="0">
                    <a:moveTo>
                      <a:pt x="813" y="1"/>
                    </a:moveTo>
                    <a:cubicBezTo>
                      <a:pt x="752" y="1"/>
                      <a:pt x="690" y="9"/>
                      <a:pt x="629" y="25"/>
                    </a:cubicBezTo>
                    <a:cubicBezTo>
                      <a:pt x="234" y="129"/>
                      <a:pt x="0" y="545"/>
                      <a:pt x="108" y="956"/>
                    </a:cubicBezTo>
                    <a:cubicBezTo>
                      <a:pt x="200" y="1302"/>
                      <a:pt x="505" y="1533"/>
                      <a:pt x="836" y="1533"/>
                    </a:cubicBezTo>
                    <a:cubicBezTo>
                      <a:pt x="897" y="1533"/>
                      <a:pt x="959" y="1525"/>
                      <a:pt x="1020" y="1509"/>
                    </a:cubicBezTo>
                    <a:cubicBezTo>
                      <a:pt x="1416" y="1404"/>
                      <a:pt x="1650" y="988"/>
                      <a:pt x="1542" y="578"/>
                    </a:cubicBezTo>
                    <a:cubicBezTo>
                      <a:pt x="1450" y="232"/>
                      <a:pt x="1145" y="1"/>
                      <a:pt x="8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938;p40">
                <a:extLst>
                  <a:ext uri="{FF2B5EF4-FFF2-40B4-BE49-F238E27FC236}">
                    <a16:creationId xmlns:a16="http://schemas.microsoft.com/office/drawing/2014/main" id="{4C8E040F-C827-422C-AEB9-1D34A6B5B44B}"/>
                  </a:ext>
                </a:extLst>
              </p:cNvPr>
              <p:cNvSpPr/>
              <p:nvPr/>
            </p:nvSpPr>
            <p:spPr>
              <a:xfrm>
                <a:off x="7977031" y="1509688"/>
                <a:ext cx="18528" cy="17170"/>
              </a:xfrm>
              <a:custGeom>
                <a:avLst/>
                <a:gdLst/>
                <a:ahLst/>
                <a:cxnLst/>
                <a:rect l="l" t="t" r="r" b="b"/>
                <a:pathLst>
                  <a:path w="532" h="493" extrusionOk="0">
                    <a:moveTo>
                      <a:pt x="263" y="0"/>
                    </a:moveTo>
                    <a:cubicBezTo>
                      <a:pt x="243" y="0"/>
                      <a:pt x="223" y="3"/>
                      <a:pt x="203" y="8"/>
                    </a:cubicBezTo>
                    <a:cubicBezTo>
                      <a:pt x="75" y="42"/>
                      <a:pt x="1" y="175"/>
                      <a:pt x="35" y="307"/>
                    </a:cubicBezTo>
                    <a:cubicBezTo>
                      <a:pt x="64" y="419"/>
                      <a:pt x="163" y="493"/>
                      <a:pt x="270" y="493"/>
                    </a:cubicBezTo>
                    <a:cubicBezTo>
                      <a:pt x="289" y="493"/>
                      <a:pt x="309" y="490"/>
                      <a:pt x="328" y="485"/>
                    </a:cubicBezTo>
                    <a:cubicBezTo>
                      <a:pt x="456" y="452"/>
                      <a:pt x="532" y="317"/>
                      <a:pt x="497" y="186"/>
                    </a:cubicBezTo>
                    <a:cubicBezTo>
                      <a:pt x="468" y="75"/>
                      <a:pt x="369" y="0"/>
                      <a:pt x="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939;p40">
                <a:extLst>
                  <a:ext uri="{FF2B5EF4-FFF2-40B4-BE49-F238E27FC236}">
                    <a16:creationId xmlns:a16="http://schemas.microsoft.com/office/drawing/2014/main" id="{3661E8D8-483A-4670-AC69-04806B32BF71}"/>
                  </a:ext>
                </a:extLst>
              </p:cNvPr>
              <p:cNvSpPr/>
              <p:nvPr/>
            </p:nvSpPr>
            <p:spPr>
              <a:xfrm>
                <a:off x="7845100" y="1455495"/>
                <a:ext cx="97726" cy="90760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2606" extrusionOk="0">
                    <a:moveTo>
                      <a:pt x="1382" y="1"/>
                    </a:moveTo>
                    <a:cubicBezTo>
                      <a:pt x="1279" y="1"/>
                      <a:pt x="1174" y="14"/>
                      <a:pt x="1070" y="41"/>
                    </a:cubicBezTo>
                    <a:cubicBezTo>
                      <a:pt x="397" y="219"/>
                      <a:pt x="0" y="928"/>
                      <a:pt x="184" y="1624"/>
                    </a:cubicBezTo>
                    <a:cubicBezTo>
                      <a:pt x="338" y="2213"/>
                      <a:pt x="859" y="2605"/>
                      <a:pt x="1423" y="2605"/>
                    </a:cubicBezTo>
                    <a:cubicBezTo>
                      <a:pt x="1526" y="2605"/>
                      <a:pt x="1631" y="2592"/>
                      <a:pt x="1736" y="2564"/>
                    </a:cubicBezTo>
                    <a:cubicBezTo>
                      <a:pt x="2409" y="2387"/>
                      <a:pt x="2806" y="1679"/>
                      <a:pt x="2622" y="983"/>
                    </a:cubicBezTo>
                    <a:cubicBezTo>
                      <a:pt x="2467" y="393"/>
                      <a:pt x="1946" y="1"/>
                      <a:pt x="13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940;p40">
                <a:extLst>
                  <a:ext uri="{FF2B5EF4-FFF2-40B4-BE49-F238E27FC236}">
                    <a16:creationId xmlns:a16="http://schemas.microsoft.com/office/drawing/2014/main" id="{F8279BC8-3CD2-48AC-A623-A9522AE031C8}"/>
                  </a:ext>
                </a:extLst>
              </p:cNvPr>
              <p:cNvSpPr/>
              <p:nvPr/>
            </p:nvSpPr>
            <p:spPr>
              <a:xfrm>
                <a:off x="7871465" y="1474895"/>
                <a:ext cx="62898" cy="58371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1676" extrusionOk="0">
                    <a:moveTo>
                      <a:pt x="891" y="0"/>
                    </a:moveTo>
                    <a:cubicBezTo>
                      <a:pt x="824" y="0"/>
                      <a:pt x="756" y="9"/>
                      <a:pt x="689" y="27"/>
                    </a:cubicBezTo>
                    <a:cubicBezTo>
                      <a:pt x="256" y="141"/>
                      <a:pt x="1" y="596"/>
                      <a:pt x="118" y="1044"/>
                    </a:cubicBezTo>
                    <a:cubicBezTo>
                      <a:pt x="218" y="1423"/>
                      <a:pt x="553" y="1676"/>
                      <a:pt x="916" y="1676"/>
                    </a:cubicBezTo>
                    <a:cubicBezTo>
                      <a:pt x="983" y="1676"/>
                      <a:pt x="1050" y="1667"/>
                      <a:pt x="1117" y="1650"/>
                    </a:cubicBezTo>
                    <a:cubicBezTo>
                      <a:pt x="1549" y="1536"/>
                      <a:pt x="1805" y="1080"/>
                      <a:pt x="1687" y="631"/>
                    </a:cubicBezTo>
                    <a:cubicBezTo>
                      <a:pt x="1587" y="253"/>
                      <a:pt x="1253" y="0"/>
                      <a:pt x="8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941;p40">
                <a:extLst>
                  <a:ext uri="{FF2B5EF4-FFF2-40B4-BE49-F238E27FC236}">
                    <a16:creationId xmlns:a16="http://schemas.microsoft.com/office/drawing/2014/main" id="{D473EB32-8DAD-48AD-8C6F-FDE43A65DE5B}"/>
                  </a:ext>
                </a:extLst>
              </p:cNvPr>
              <p:cNvSpPr/>
              <p:nvPr/>
            </p:nvSpPr>
            <p:spPr>
              <a:xfrm>
                <a:off x="7882402" y="1484403"/>
                <a:ext cx="20270" cy="18842"/>
              </a:xfrm>
              <a:custGeom>
                <a:avLst/>
                <a:gdLst/>
                <a:ahLst/>
                <a:cxnLst/>
                <a:rect l="l" t="t" r="r" b="b"/>
                <a:pathLst>
                  <a:path w="582" h="541" extrusionOk="0">
                    <a:moveTo>
                      <a:pt x="287" y="1"/>
                    </a:moveTo>
                    <a:cubicBezTo>
                      <a:pt x="265" y="1"/>
                      <a:pt x="244" y="3"/>
                      <a:pt x="222" y="9"/>
                    </a:cubicBezTo>
                    <a:cubicBezTo>
                      <a:pt x="83" y="46"/>
                      <a:pt x="0" y="193"/>
                      <a:pt x="38" y="338"/>
                    </a:cubicBezTo>
                    <a:cubicBezTo>
                      <a:pt x="70" y="459"/>
                      <a:pt x="178" y="540"/>
                      <a:pt x="295" y="540"/>
                    </a:cubicBezTo>
                    <a:cubicBezTo>
                      <a:pt x="317" y="540"/>
                      <a:pt x="338" y="538"/>
                      <a:pt x="360" y="532"/>
                    </a:cubicBezTo>
                    <a:cubicBezTo>
                      <a:pt x="499" y="495"/>
                      <a:pt x="582" y="349"/>
                      <a:pt x="544" y="204"/>
                    </a:cubicBezTo>
                    <a:cubicBezTo>
                      <a:pt x="512" y="82"/>
                      <a:pt x="403" y="1"/>
                      <a:pt x="2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5" name="Google Shape;1942;p40">
            <a:extLst>
              <a:ext uri="{FF2B5EF4-FFF2-40B4-BE49-F238E27FC236}">
                <a16:creationId xmlns:a16="http://schemas.microsoft.com/office/drawing/2014/main" id="{133F7E05-4CCA-411F-B8BA-35DA54C78E7B}"/>
              </a:ext>
            </a:extLst>
          </p:cNvPr>
          <p:cNvGrpSpPr/>
          <p:nvPr/>
        </p:nvGrpSpPr>
        <p:grpSpPr>
          <a:xfrm>
            <a:off x="865932" y="154713"/>
            <a:ext cx="554251" cy="476385"/>
            <a:chOff x="7602588" y="1339900"/>
            <a:chExt cx="624227" cy="536530"/>
          </a:xfrm>
        </p:grpSpPr>
        <p:sp>
          <p:nvSpPr>
            <p:cNvPr id="86" name="Google Shape;1943;p40">
              <a:extLst>
                <a:ext uri="{FF2B5EF4-FFF2-40B4-BE49-F238E27FC236}">
                  <a16:creationId xmlns:a16="http://schemas.microsoft.com/office/drawing/2014/main" id="{1DEE9B72-73D3-48C3-ABDB-3D7F4F156015}"/>
                </a:ext>
              </a:extLst>
            </p:cNvPr>
            <p:cNvSpPr/>
            <p:nvPr/>
          </p:nvSpPr>
          <p:spPr>
            <a:xfrm>
              <a:off x="7602588" y="1382809"/>
              <a:ext cx="205134" cy="301049"/>
            </a:xfrm>
            <a:custGeom>
              <a:avLst/>
              <a:gdLst/>
              <a:ahLst/>
              <a:cxnLst/>
              <a:rect l="l" t="t" r="r" b="b"/>
              <a:pathLst>
                <a:path w="5890" h="8644" extrusionOk="0">
                  <a:moveTo>
                    <a:pt x="2662" y="0"/>
                  </a:moveTo>
                  <a:cubicBezTo>
                    <a:pt x="691" y="0"/>
                    <a:pt x="880" y="3990"/>
                    <a:pt x="3677" y="5463"/>
                  </a:cubicBezTo>
                  <a:cubicBezTo>
                    <a:pt x="3677" y="5463"/>
                    <a:pt x="3646" y="5462"/>
                    <a:pt x="3590" y="5462"/>
                  </a:cubicBezTo>
                  <a:cubicBezTo>
                    <a:pt x="3043" y="5462"/>
                    <a:pt x="121" y="5557"/>
                    <a:pt x="35" y="7595"/>
                  </a:cubicBezTo>
                  <a:cubicBezTo>
                    <a:pt x="1" y="8387"/>
                    <a:pt x="566" y="8643"/>
                    <a:pt x="1312" y="8643"/>
                  </a:cubicBezTo>
                  <a:cubicBezTo>
                    <a:pt x="2685" y="8643"/>
                    <a:pt x="4670" y="7775"/>
                    <a:pt x="4670" y="7775"/>
                  </a:cubicBezTo>
                  <a:lnTo>
                    <a:pt x="5890" y="4042"/>
                  </a:lnTo>
                  <a:cubicBezTo>
                    <a:pt x="5890" y="4042"/>
                    <a:pt x="4720" y="56"/>
                    <a:pt x="2703" y="1"/>
                  </a:cubicBezTo>
                  <a:cubicBezTo>
                    <a:pt x="2690" y="0"/>
                    <a:pt x="2676" y="0"/>
                    <a:pt x="26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944;p40">
              <a:extLst>
                <a:ext uri="{FF2B5EF4-FFF2-40B4-BE49-F238E27FC236}">
                  <a16:creationId xmlns:a16="http://schemas.microsoft.com/office/drawing/2014/main" id="{484295AD-E393-47D0-A814-FB9CF776B652}"/>
                </a:ext>
              </a:extLst>
            </p:cNvPr>
            <p:cNvSpPr/>
            <p:nvPr/>
          </p:nvSpPr>
          <p:spPr>
            <a:xfrm>
              <a:off x="7983649" y="1502270"/>
              <a:ext cx="243166" cy="304532"/>
            </a:xfrm>
            <a:custGeom>
              <a:avLst/>
              <a:gdLst/>
              <a:ahLst/>
              <a:cxnLst/>
              <a:rect l="l" t="t" r="r" b="b"/>
              <a:pathLst>
                <a:path w="6982" h="8744" extrusionOk="0">
                  <a:moveTo>
                    <a:pt x="4458" y="0"/>
                  </a:moveTo>
                  <a:cubicBezTo>
                    <a:pt x="2684" y="0"/>
                    <a:pt x="517" y="2403"/>
                    <a:pt x="517" y="2403"/>
                  </a:cubicBezTo>
                  <a:lnTo>
                    <a:pt x="0" y="6296"/>
                  </a:lnTo>
                  <a:cubicBezTo>
                    <a:pt x="0" y="6296"/>
                    <a:pt x="2108" y="8744"/>
                    <a:pt x="3428" y="8744"/>
                  </a:cubicBezTo>
                  <a:cubicBezTo>
                    <a:pt x="3777" y="8744"/>
                    <a:pt x="4071" y="8573"/>
                    <a:pt x="4256" y="8141"/>
                  </a:cubicBezTo>
                  <a:cubicBezTo>
                    <a:pt x="5145" y="6073"/>
                    <a:pt x="1898" y="4641"/>
                    <a:pt x="1898" y="4641"/>
                  </a:cubicBezTo>
                  <a:cubicBezTo>
                    <a:pt x="5077" y="4525"/>
                    <a:pt x="6982" y="963"/>
                    <a:pt x="5140" y="140"/>
                  </a:cubicBezTo>
                  <a:cubicBezTo>
                    <a:pt x="4924" y="43"/>
                    <a:pt x="4694" y="0"/>
                    <a:pt x="4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945;p40">
              <a:extLst>
                <a:ext uri="{FF2B5EF4-FFF2-40B4-BE49-F238E27FC236}">
                  <a16:creationId xmlns:a16="http://schemas.microsoft.com/office/drawing/2014/main" id="{0F1CA99B-7C06-4F17-921C-35338040F94D}"/>
                </a:ext>
              </a:extLst>
            </p:cNvPr>
            <p:cNvSpPr/>
            <p:nvPr/>
          </p:nvSpPr>
          <p:spPr>
            <a:xfrm>
              <a:off x="7973862" y="1378594"/>
              <a:ext cx="75541" cy="60739"/>
            </a:xfrm>
            <a:custGeom>
              <a:avLst/>
              <a:gdLst/>
              <a:ahLst/>
              <a:cxnLst/>
              <a:rect l="l" t="t" r="r" b="b"/>
              <a:pathLst>
                <a:path w="2169" h="1744" extrusionOk="0">
                  <a:moveTo>
                    <a:pt x="1896" y="1"/>
                  </a:moveTo>
                  <a:cubicBezTo>
                    <a:pt x="1862" y="1"/>
                    <a:pt x="1827" y="7"/>
                    <a:pt x="1795" y="22"/>
                  </a:cubicBezTo>
                  <a:cubicBezTo>
                    <a:pt x="1687" y="69"/>
                    <a:pt x="1626" y="185"/>
                    <a:pt x="1649" y="301"/>
                  </a:cubicBezTo>
                  <a:lnTo>
                    <a:pt x="1" y="1557"/>
                  </a:lnTo>
                  <a:lnTo>
                    <a:pt x="272" y="1744"/>
                  </a:lnTo>
                  <a:lnTo>
                    <a:pt x="1778" y="475"/>
                  </a:lnTo>
                  <a:cubicBezTo>
                    <a:pt x="1815" y="495"/>
                    <a:pt x="1855" y="504"/>
                    <a:pt x="1896" y="504"/>
                  </a:cubicBezTo>
                  <a:cubicBezTo>
                    <a:pt x="1967" y="504"/>
                    <a:pt x="2038" y="474"/>
                    <a:pt x="2087" y="417"/>
                  </a:cubicBezTo>
                  <a:cubicBezTo>
                    <a:pt x="2164" y="328"/>
                    <a:pt x="2168" y="198"/>
                    <a:pt x="2098" y="102"/>
                  </a:cubicBezTo>
                  <a:cubicBezTo>
                    <a:pt x="2050" y="37"/>
                    <a:pt x="1974" y="1"/>
                    <a:pt x="18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946;p40">
              <a:extLst>
                <a:ext uri="{FF2B5EF4-FFF2-40B4-BE49-F238E27FC236}">
                  <a16:creationId xmlns:a16="http://schemas.microsoft.com/office/drawing/2014/main" id="{842206EF-06A0-4CD0-98B0-C72122A95F9D}"/>
                </a:ext>
              </a:extLst>
            </p:cNvPr>
            <p:cNvSpPr/>
            <p:nvPr/>
          </p:nvSpPr>
          <p:spPr>
            <a:xfrm>
              <a:off x="7896403" y="1339900"/>
              <a:ext cx="34619" cy="84735"/>
            </a:xfrm>
            <a:custGeom>
              <a:avLst/>
              <a:gdLst/>
              <a:ahLst/>
              <a:cxnLst/>
              <a:rect l="l" t="t" r="r" b="b"/>
              <a:pathLst>
                <a:path w="994" h="2433" extrusionOk="0">
                  <a:moveTo>
                    <a:pt x="260" y="1"/>
                  </a:moveTo>
                  <a:cubicBezTo>
                    <a:pt x="236" y="1"/>
                    <a:pt x="212" y="4"/>
                    <a:pt x="188" y="11"/>
                  </a:cubicBezTo>
                  <a:cubicBezTo>
                    <a:pt x="75" y="44"/>
                    <a:pt x="1" y="152"/>
                    <a:pt x="9" y="270"/>
                  </a:cubicBezTo>
                  <a:cubicBezTo>
                    <a:pt x="17" y="387"/>
                    <a:pt x="105" y="483"/>
                    <a:pt x="222" y="501"/>
                  </a:cubicBezTo>
                  <a:lnTo>
                    <a:pt x="665" y="2419"/>
                  </a:lnTo>
                  <a:lnTo>
                    <a:pt x="994" y="2433"/>
                  </a:lnTo>
                  <a:lnTo>
                    <a:pt x="429" y="439"/>
                  </a:lnTo>
                  <a:cubicBezTo>
                    <a:pt x="517" y="359"/>
                    <a:pt x="537" y="231"/>
                    <a:pt x="480" y="128"/>
                  </a:cubicBezTo>
                  <a:cubicBezTo>
                    <a:pt x="434" y="48"/>
                    <a:pt x="349" y="1"/>
                    <a:pt x="2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947;p40">
              <a:extLst>
                <a:ext uri="{FF2B5EF4-FFF2-40B4-BE49-F238E27FC236}">
                  <a16:creationId xmlns:a16="http://schemas.microsoft.com/office/drawing/2014/main" id="{665FE175-267F-4C2D-B4DA-DE1B2F0B1EBF}"/>
                </a:ext>
              </a:extLst>
            </p:cNvPr>
            <p:cNvSpPr/>
            <p:nvPr/>
          </p:nvSpPr>
          <p:spPr>
            <a:xfrm>
              <a:off x="7735146" y="1415721"/>
              <a:ext cx="311671" cy="408979"/>
            </a:xfrm>
            <a:custGeom>
              <a:avLst/>
              <a:gdLst/>
              <a:ahLst/>
              <a:cxnLst/>
              <a:rect l="l" t="t" r="r" b="b"/>
              <a:pathLst>
                <a:path w="8949" h="11743" extrusionOk="0">
                  <a:moveTo>
                    <a:pt x="5466" y="0"/>
                  </a:moveTo>
                  <a:cubicBezTo>
                    <a:pt x="3747" y="0"/>
                    <a:pt x="2172" y="1813"/>
                    <a:pt x="933" y="5168"/>
                  </a:cubicBezTo>
                  <a:lnTo>
                    <a:pt x="931" y="5169"/>
                  </a:lnTo>
                  <a:cubicBezTo>
                    <a:pt x="799" y="5527"/>
                    <a:pt x="669" y="5906"/>
                    <a:pt x="543" y="6300"/>
                  </a:cubicBezTo>
                  <a:cubicBezTo>
                    <a:pt x="472" y="6533"/>
                    <a:pt x="411" y="6752"/>
                    <a:pt x="362" y="6963"/>
                  </a:cubicBezTo>
                  <a:cubicBezTo>
                    <a:pt x="271" y="7349"/>
                    <a:pt x="217" y="7703"/>
                    <a:pt x="201" y="8026"/>
                  </a:cubicBezTo>
                  <a:cubicBezTo>
                    <a:pt x="1" y="11469"/>
                    <a:pt x="3561" y="11505"/>
                    <a:pt x="4384" y="11676"/>
                  </a:cubicBezTo>
                  <a:cubicBezTo>
                    <a:pt x="4553" y="11712"/>
                    <a:pt x="4787" y="11743"/>
                    <a:pt x="5058" y="11743"/>
                  </a:cubicBezTo>
                  <a:cubicBezTo>
                    <a:pt x="5923" y="11743"/>
                    <a:pt x="7165" y="11435"/>
                    <a:pt x="7898" y="10023"/>
                  </a:cubicBezTo>
                  <a:cubicBezTo>
                    <a:pt x="8064" y="9706"/>
                    <a:pt x="8203" y="9330"/>
                    <a:pt x="8308" y="8889"/>
                  </a:cubicBezTo>
                  <a:cubicBezTo>
                    <a:pt x="8403" y="8479"/>
                    <a:pt x="8470" y="8011"/>
                    <a:pt x="8494" y="7481"/>
                  </a:cubicBezTo>
                  <a:cubicBezTo>
                    <a:pt x="8494" y="7481"/>
                    <a:pt x="8548" y="7200"/>
                    <a:pt x="8598" y="6749"/>
                  </a:cubicBezTo>
                  <a:cubicBezTo>
                    <a:pt x="8774" y="5203"/>
                    <a:pt x="8949" y="1653"/>
                    <a:pt x="7012" y="475"/>
                  </a:cubicBezTo>
                  <a:cubicBezTo>
                    <a:pt x="6488" y="156"/>
                    <a:pt x="5971" y="0"/>
                    <a:pt x="54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948;p40">
              <a:extLst>
                <a:ext uri="{FF2B5EF4-FFF2-40B4-BE49-F238E27FC236}">
                  <a16:creationId xmlns:a16="http://schemas.microsoft.com/office/drawing/2014/main" id="{1FB1A99B-4087-4FE0-893C-512DC7495E32}"/>
                </a:ext>
              </a:extLst>
            </p:cNvPr>
            <p:cNvSpPr/>
            <p:nvPr/>
          </p:nvSpPr>
          <p:spPr>
            <a:xfrm>
              <a:off x="7767641" y="1415721"/>
              <a:ext cx="279177" cy="235051"/>
            </a:xfrm>
            <a:custGeom>
              <a:avLst/>
              <a:gdLst/>
              <a:ahLst/>
              <a:cxnLst/>
              <a:rect l="l" t="t" r="r" b="b"/>
              <a:pathLst>
                <a:path w="8016" h="6749" extrusionOk="0">
                  <a:moveTo>
                    <a:pt x="4533" y="0"/>
                  </a:moveTo>
                  <a:cubicBezTo>
                    <a:pt x="2814" y="0"/>
                    <a:pt x="1239" y="1813"/>
                    <a:pt x="0" y="5168"/>
                  </a:cubicBezTo>
                  <a:cubicBezTo>
                    <a:pt x="2741" y="5273"/>
                    <a:pt x="6241" y="6295"/>
                    <a:pt x="7665" y="6749"/>
                  </a:cubicBezTo>
                  <a:cubicBezTo>
                    <a:pt x="7841" y="5203"/>
                    <a:pt x="8016" y="1655"/>
                    <a:pt x="6079" y="475"/>
                  </a:cubicBezTo>
                  <a:cubicBezTo>
                    <a:pt x="5555" y="156"/>
                    <a:pt x="5038" y="0"/>
                    <a:pt x="45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2" name="Google Shape;1949;p40">
              <a:extLst>
                <a:ext uri="{FF2B5EF4-FFF2-40B4-BE49-F238E27FC236}">
                  <a16:creationId xmlns:a16="http://schemas.microsoft.com/office/drawing/2014/main" id="{0510A42D-6E65-4670-80EE-2C87338B1992}"/>
                </a:ext>
              </a:extLst>
            </p:cNvPr>
            <p:cNvSpPr/>
            <p:nvPr/>
          </p:nvSpPr>
          <p:spPr>
            <a:xfrm>
              <a:off x="7742112" y="1658232"/>
              <a:ext cx="282381" cy="106607"/>
            </a:xfrm>
            <a:custGeom>
              <a:avLst/>
              <a:gdLst/>
              <a:ahLst/>
              <a:cxnLst/>
              <a:rect l="l" t="t" r="r" b="b"/>
              <a:pathLst>
                <a:path w="8108" h="3061" extrusionOk="0">
                  <a:moveTo>
                    <a:pt x="162" y="1"/>
                  </a:moveTo>
                  <a:cubicBezTo>
                    <a:pt x="71" y="386"/>
                    <a:pt x="17" y="740"/>
                    <a:pt x="1" y="1064"/>
                  </a:cubicBezTo>
                  <a:cubicBezTo>
                    <a:pt x="1955" y="1437"/>
                    <a:pt x="5751" y="2232"/>
                    <a:pt x="7698" y="3060"/>
                  </a:cubicBezTo>
                  <a:cubicBezTo>
                    <a:pt x="7864" y="2743"/>
                    <a:pt x="8003" y="2367"/>
                    <a:pt x="8108" y="1926"/>
                  </a:cubicBezTo>
                  <a:cubicBezTo>
                    <a:pt x="6540" y="1365"/>
                    <a:pt x="2738" y="100"/>
                    <a:pt x="1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950;p40">
              <a:extLst>
                <a:ext uri="{FF2B5EF4-FFF2-40B4-BE49-F238E27FC236}">
                  <a16:creationId xmlns:a16="http://schemas.microsoft.com/office/drawing/2014/main" id="{3C577D32-A55B-4ACF-8073-F05B026FEFFD}"/>
                </a:ext>
              </a:extLst>
            </p:cNvPr>
            <p:cNvSpPr/>
            <p:nvPr/>
          </p:nvSpPr>
          <p:spPr>
            <a:xfrm>
              <a:off x="7814660" y="1794097"/>
              <a:ext cx="55097" cy="82332"/>
            </a:xfrm>
            <a:custGeom>
              <a:avLst/>
              <a:gdLst/>
              <a:ahLst/>
              <a:cxnLst/>
              <a:rect l="l" t="t" r="r" b="b"/>
              <a:pathLst>
                <a:path w="1582" h="2364" extrusionOk="0">
                  <a:moveTo>
                    <a:pt x="582" y="1"/>
                  </a:moveTo>
                  <a:cubicBezTo>
                    <a:pt x="582" y="1"/>
                    <a:pt x="0" y="2364"/>
                    <a:pt x="242" y="2364"/>
                  </a:cubicBezTo>
                  <a:cubicBezTo>
                    <a:pt x="248" y="2364"/>
                    <a:pt x="256" y="2362"/>
                    <a:pt x="264" y="2358"/>
                  </a:cubicBezTo>
                  <a:cubicBezTo>
                    <a:pt x="560" y="2219"/>
                    <a:pt x="1581" y="221"/>
                    <a:pt x="1581" y="221"/>
                  </a:cubicBezTo>
                  <a:lnTo>
                    <a:pt x="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951;p40">
              <a:extLst>
                <a:ext uri="{FF2B5EF4-FFF2-40B4-BE49-F238E27FC236}">
                  <a16:creationId xmlns:a16="http://schemas.microsoft.com/office/drawing/2014/main" id="{B1C1644C-1548-425C-8875-74197DE43560}"/>
                </a:ext>
              </a:extLst>
            </p:cNvPr>
            <p:cNvSpPr/>
            <p:nvPr/>
          </p:nvSpPr>
          <p:spPr>
            <a:xfrm>
              <a:off x="7898597" y="1553224"/>
              <a:ext cx="57779" cy="39564"/>
            </a:xfrm>
            <a:custGeom>
              <a:avLst/>
              <a:gdLst/>
              <a:ahLst/>
              <a:cxnLst/>
              <a:rect l="l" t="t" r="r" b="b"/>
              <a:pathLst>
                <a:path w="1659" h="1136" extrusionOk="0">
                  <a:moveTo>
                    <a:pt x="1" y="1"/>
                  </a:moveTo>
                  <a:cubicBezTo>
                    <a:pt x="1" y="1"/>
                    <a:pt x="3" y="896"/>
                    <a:pt x="554" y="1105"/>
                  </a:cubicBezTo>
                  <a:cubicBezTo>
                    <a:pt x="607" y="1126"/>
                    <a:pt x="661" y="1135"/>
                    <a:pt x="715" y="1135"/>
                  </a:cubicBezTo>
                  <a:cubicBezTo>
                    <a:pt x="1206" y="1135"/>
                    <a:pt x="1658" y="350"/>
                    <a:pt x="1658" y="35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952;p40">
              <a:extLst>
                <a:ext uri="{FF2B5EF4-FFF2-40B4-BE49-F238E27FC236}">
                  <a16:creationId xmlns:a16="http://schemas.microsoft.com/office/drawing/2014/main" id="{13B3C088-9698-49B0-B2B8-E5F2889CE348}"/>
                </a:ext>
              </a:extLst>
            </p:cNvPr>
            <p:cNvSpPr/>
            <p:nvPr/>
          </p:nvSpPr>
          <p:spPr>
            <a:xfrm>
              <a:off x="7922106" y="1448565"/>
              <a:ext cx="24623" cy="24936"/>
            </a:xfrm>
            <a:custGeom>
              <a:avLst/>
              <a:gdLst/>
              <a:ahLst/>
              <a:cxnLst/>
              <a:rect l="l" t="t" r="r" b="b"/>
              <a:pathLst>
                <a:path w="707" h="716" extrusionOk="0">
                  <a:moveTo>
                    <a:pt x="583" y="1"/>
                  </a:moveTo>
                  <a:cubicBezTo>
                    <a:pt x="445" y="1"/>
                    <a:pt x="1" y="571"/>
                    <a:pt x="1" y="571"/>
                  </a:cubicBezTo>
                  <a:lnTo>
                    <a:pt x="102" y="715"/>
                  </a:lnTo>
                  <a:cubicBezTo>
                    <a:pt x="102" y="715"/>
                    <a:pt x="706" y="100"/>
                    <a:pt x="607" y="9"/>
                  </a:cubicBezTo>
                  <a:cubicBezTo>
                    <a:pt x="601" y="3"/>
                    <a:pt x="593" y="1"/>
                    <a:pt x="58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953;p40">
              <a:extLst>
                <a:ext uri="{FF2B5EF4-FFF2-40B4-BE49-F238E27FC236}">
                  <a16:creationId xmlns:a16="http://schemas.microsoft.com/office/drawing/2014/main" id="{845CBE41-B243-464C-9645-07F066E8012E}"/>
                </a:ext>
              </a:extLst>
            </p:cNvPr>
            <p:cNvSpPr/>
            <p:nvPr/>
          </p:nvSpPr>
          <p:spPr>
            <a:xfrm>
              <a:off x="7910125" y="1436340"/>
              <a:ext cx="15324" cy="29778"/>
            </a:xfrm>
            <a:custGeom>
              <a:avLst/>
              <a:gdLst/>
              <a:ahLst/>
              <a:cxnLst/>
              <a:rect l="l" t="t" r="r" b="b"/>
              <a:pathLst>
                <a:path w="440" h="855" extrusionOk="0">
                  <a:moveTo>
                    <a:pt x="302" y="0"/>
                  </a:moveTo>
                  <a:cubicBezTo>
                    <a:pt x="175" y="0"/>
                    <a:pt x="1" y="768"/>
                    <a:pt x="1" y="768"/>
                  </a:cubicBezTo>
                  <a:lnTo>
                    <a:pt x="154" y="855"/>
                  </a:lnTo>
                  <a:cubicBezTo>
                    <a:pt x="154" y="855"/>
                    <a:pt x="440" y="42"/>
                    <a:pt x="311" y="2"/>
                  </a:cubicBezTo>
                  <a:cubicBezTo>
                    <a:pt x="308" y="1"/>
                    <a:pt x="305" y="0"/>
                    <a:pt x="30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954;p40">
              <a:extLst>
                <a:ext uri="{FF2B5EF4-FFF2-40B4-BE49-F238E27FC236}">
                  <a16:creationId xmlns:a16="http://schemas.microsoft.com/office/drawing/2014/main" id="{8066609E-05E0-405D-853D-0C49C8817C29}"/>
                </a:ext>
              </a:extLst>
            </p:cNvPr>
            <p:cNvSpPr/>
            <p:nvPr/>
          </p:nvSpPr>
          <p:spPr>
            <a:xfrm>
              <a:off x="7890412" y="1431255"/>
              <a:ext cx="10065" cy="29778"/>
            </a:xfrm>
            <a:custGeom>
              <a:avLst/>
              <a:gdLst/>
              <a:ahLst/>
              <a:cxnLst/>
              <a:rect l="l" t="t" r="r" b="b"/>
              <a:pathLst>
                <a:path w="289" h="855" extrusionOk="0">
                  <a:moveTo>
                    <a:pt x="137" y="1"/>
                  </a:moveTo>
                  <a:cubicBezTo>
                    <a:pt x="136" y="1"/>
                    <a:pt x="135" y="1"/>
                    <a:pt x="135" y="1"/>
                  </a:cubicBezTo>
                  <a:cubicBezTo>
                    <a:pt x="0" y="9"/>
                    <a:pt x="115" y="828"/>
                    <a:pt x="115" y="828"/>
                  </a:cubicBezTo>
                  <a:lnTo>
                    <a:pt x="289" y="855"/>
                  </a:lnTo>
                  <a:cubicBezTo>
                    <a:pt x="289" y="855"/>
                    <a:pt x="269" y="1"/>
                    <a:pt x="137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955;p40">
              <a:extLst>
                <a:ext uri="{FF2B5EF4-FFF2-40B4-BE49-F238E27FC236}">
                  <a16:creationId xmlns:a16="http://schemas.microsoft.com/office/drawing/2014/main" id="{54444EFF-886C-495A-95AB-4121DD8FD50A}"/>
                </a:ext>
              </a:extLst>
            </p:cNvPr>
            <p:cNvSpPr/>
            <p:nvPr/>
          </p:nvSpPr>
          <p:spPr>
            <a:xfrm>
              <a:off x="8012835" y="1474616"/>
              <a:ext cx="21036" cy="27653"/>
            </a:xfrm>
            <a:custGeom>
              <a:avLst/>
              <a:gdLst/>
              <a:ahLst/>
              <a:cxnLst/>
              <a:rect l="l" t="t" r="r" b="b"/>
              <a:pathLst>
                <a:path w="604" h="794" extrusionOk="0">
                  <a:moveTo>
                    <a:pt x="473" y="0"/>
                  </a:moveTo>
                  <a:cubicBezTo>
                    <a:pt x="342" y="0"/>
                    <a:pt x="0" y="673"/>
                    <a:pt x="0" y="673"/>
                  </a:cubicBezTo>
                  <a:lnTo>
                    <a:pt x="128" y="793"/>
                  </a:lnTo>
                  <a:cubicBezTo>
                    <a:pt x="128" y="793"/>
                    <a:pt x="604" y="76"/>
                    <a:pt x="490" y="5"/>
                  </a:cubicBezTo>
                  <a:cubicBezTo>
                    <a:pt x="485" y="2"/>
                    <a:pt x="479" y="0"/>
                    <a:pt x="473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956;p40">
              <a:extLst>
                <a:ext uri="{FF2B5EF4-FFF2-40B4-BE49-F238E27FC236}">
                  <a16:creationId xmlns:a16="http://schemas.microsoft.com/office/drawing/2014/main" id="{1C9DC8B7-8EDC-4198-8468-B15D3C3269D4}"/>
                </a:ext>
              </a:extLst>
            </p:cNvPr>
            <p:cNvSpPr/>
            <p:nvPr/>
          </p:nvSpPr>
          <p:spPr>
            <a:xfrm>
              <a:off x="7997476" y="1463297"/>
              <a:ext cx="15324" cy="29812"/>
            </a:xfrm>
            <a:custGeom>
              <a:avLst/>
              <a:gdLst/>
              <a:ahLst/>
              <a:cxnLst/>
              <a:rect l="l" t="t" r="r" b="b"/>
              <a:pathLst>
                <a:path w="440" h="856" extrusionOk="0">
                  <a:moveTo>
                    <a:pt x="302" y="1"/>
                  </a:moveTo>
                  <a:cubicBezTo>
                    <a:pt x="175" y="1"/>
                    <a:pt x="1" y="769"/>
                    <a:pt x="1" y="769"/>
                  </a:cubicBezTo>
                  <a:lnTo>
                    <a:pt x="154" y="855"/>
                  </a:lnTo>
                  <a:cubicBezTo>
                    <a:pt x="154" y="855"/>
                    <a:pt x="440" y="43"/>
                    <a:pt x="311" y="2"/>
                  </a:cubicBezTo>
                  <a:cubicBezTo>
                    <a:pt x="308" y="1"/>
                    <a:pt x="305" y="1"/>
                    <a:pt x="30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957;p40">
              <a:extLst>
                <a:ext uri="{FF2B5EF4-FFF2-40B4-BE49-F238E27FC236}">
                  <a16:creationId xmlns:a16="http://schemas.microsoft.com/office/drawing/2014/main" id="{66940193-B357-493B-9EE4-DDA384285671}"/>
                </a:ext>
              </a:extLst>
            </p:cNvPr>
            <p:cNvSpPr/>
            <p:nvPr/>
          </p:nvSpPr>
          <p:spPr>
            <a:xfrm>
              <a:off x="7977798" y="1458247"/>
              <a:ext cx="10030" cy="29778"/>
            </a:xfrm>
            <a:custGeom>
              <a:avLst/>
              <a:gdLst/>
              <a:ahLst/>
              <a:cxnLst/>
              <a:rect l="l" t="t" r="r" b="b"/>
              <a:pathLst>
                <a:path w="288" h="855" extrusionOk="0">
                  <a:moveTo>
                    <a:pt x="136" y="0"/>
                  </a:moveTo>
                  <a:cubicBezTo>
                    <a:pt x="135" y="0"/>
                    <a:pt x="134" y="0"/>
                    <a:pt x="134" y="0"/>
                  </a:cubicBezTo>
                  <a:cubicBezTo>
                    <a:pt x="0" y="8"/>
                    <a:pt x="114" y="828"/>
                    <a:pt x="114" y="828"/>
                  </a:cubicBezTo>
                  <a:lnTo>
                    <a:pt x="288" y="854"/>
                  </a:lnTo>
                  <a:cubicBezTo>
                    <a:pt x="288" y="854"/>
                    <a:pt x="268" y="0"/>
                    <a:pt x="13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958;p40">
              <a:extLst>
                <a:ext uri="{FF2B5EF4-FFF2-40B4-BE49-F238E27FC236}">
                  <a16:creationId xmlns:a16="http://schemas.microsoft.com/office/drawing/2014/main" id="{93CAEB3B-BC2B-4EBF-9471-828195E5C643}"/>
                </a:ext>
              </a:extLst>
            </p:cNvPr>
            <p:cNvSpPr/>
            <p:nvPr/>
          </p:nvSpPr>
          <p:spPr>
            <a:xfrm>
              <a:off x="7945372" y="1486214"/>
              <a:ext cx="89298" cy="82924"/>
            </a:xfrm>
            <a:custGeom>
              <a:avLst/>
              <a:gdLst/>
              <a:ahLst/>
              <a:cxnLst/>
              <a:rect l="l" t="t" r="r" b="b"/>
              <a:pathLst>
                <a:path w="2564" h="2381" extrusionOk="0">
                  <a:moveTo>
                    <a:pt x="1263" y="0"/>
                  </a:moveTo>
                  <a:cubicBezTo>
                    <a:pt x="1169" y="0"/>
                    <a:pt x="1074" y="12"/>
                    <a:pt x="979" y="37"/>
                  </a:cubicBezTo>
                  <a:cubicBezTo>
                    <a:pt x="362" y="200"/>
                    <a:pt x="0" y="848"/>
                    <a:pt x="168" y="1483"/>
                  </a:cubicBezTo>
                  <a:cubicBezTo>
                    <a:pt x="309" y="2022"/>
                    <a:pt x="785" y="2380"/>
                    <a:pt x="1301" y="2380"/>
                  </a:cubicBezTo>
                  <a:cubicBezTo>
                    <a:pt x="1395" y="2380"/>
                    <a:pt x="1490" y="2368"/>
                    <a:pt x="1585" y="2343"/>
                  </a:cubicBezTo>
                  <a:cubicBezTo>
                    <a:pt x="2200" y="2181"/>
                    <a:pt x="2564" y="1534"/>
                    <a:pt x="2396" y="897"/>
                  </a:cubicBezTo>
                  <a:cubicBezTo>
                    <a:pt x="2254" y="359"/>
                    <a:pt x="1778" y="0"/>
                    <a:pt x="1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959;p40">
              <a:extLst>
                <a:ext uri="{FF2B5EF4-FFF2-40B4-BE49-F238E27FC236}">
                  <a16:creationId xmlns:a16="http://schemas.microsoft.com/office/drawing/2014/main" id="{E7CAA056-56E2-4C39-9BF0-25FE4AC9F58B}"/>
                </a:ext>
              </a:extLst>
            </p:cNvPr>
            <p:cNvSpPr/>
            <p:nvPr/>
          </p:nvSpPr>
          <p:spPr>
            <a:xfrm>
              <a:off x="7967035" y="1500947"/>
              <a:ext cx="57465" cy="53391"/>
            </a:xfrm>
            <a:custGeom>
              <a:avLst/>
              <a:gdLst/>
              <a:ahLst/>
              <a:cxnLst/>
              <a:rect l="l" t="t" r="r" b="b"/>
              <a:pathLst>
                <a:path w="1650" h="1533" extrusionOk="0">
                  <a:moveTo>
                    <a:pt x="813" y="1"/>
                  </a:moveTo>
                  <a:cubicBezTo>
                    <a:pt x="752" y="1"/>
                    <a:pt x="690" y="9"/>
                    <a:pt x="629" y="25"/>
                  </a:cubicBezTo>
                  <a:cubicBezTo>
                    <a:pt x="234" y="129"/>
                    <a:pt x="0" y="545"/>
                    <a:pt x="108" y="956"/>
                  </a:cubicBezTo>
                  <a:cubicBezTo>
                    <a:pt x="200" y="1302"/>
                    <a:pt x="505" y="1533"/>
                    <a:pt x="836" y="1533"/>
                  </a:cubicBezTo>
                  <a:cubicBezTo>
                    <a:pt x="897" y="1533"/>
                    <a:pt x="959" y="1525"/>
                    <a:pt x="1020" y="1509"/>
                  </a:cubicBezTo>
                  <a:cubicBezTo>
                    <a:pt x="1416" y="1404"/>
                    <a:pt x="1650" y="988"/>
                    <a:pt x="1542" y="578"/>
                  </a:cubicBezTo>
                  <a:cubicBezTo>
                    <a:pt x="1450" y="232"/>
                    <a:pt x="1145" y="1"/>
                    <a:pt x="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960;p40">
              <a:extLst>
                <a:ext uri="{FF2B5EF4-FFF2-40B4-BE49-F238E27FC236}">
                  <a16:creationId xmlns:a16="http://schemas.microsoft.com/office/drawing/2014/main" id="{B9D4DDA5-EDFB-46D9-B7E7-BDD11B8AB20C}"/>
                </a:ext>
              </a:extLst>
            </p:cNvPr>
            <p:cNvSpPr/>
            <p:nvPr/>
          </p:nvSpPr>
          <p:spPr>
            <a:xfrm>
              <a:off x="7977031" y="1509688"/>
              <a:ext cx="18528" cy="17170"/>
            </a:xfrm>
            <a:custGeom>
              <a:avLst/>
              <a:gdLst/>
              <a:ahLst/>
              <a:cxnLst/>
              <a:rect l="l" t="t" r="r" b="b"/>
              <a:pathLst>
                <a:path w="532" h="493" extrusionOk="0">
                  <a:moveTo>
                    <a:pt x="263" y="0"/>
                  </a:moveTo>
                  <a:cubicBezTo>
                    <a:pt x="243" y="0"/>
                    <a:pt x="223" y="3"/>
                    <a:pt x="203" y="8"/>
                  </a:cubicBezTo>
                  <a:cubicBezTo>
                    <a:pt x="75" y="42"/>
                    <a:pt x="1" y="175"/>
                    <a:pt x="35" y="307"/>
                  </a:cubicBezTo>
                  <a:cubicBezTo>
                    <a:pt x="64" y="419"/>
                    <a:pt x="163" y="493"/>
                    <a:pt x="270" y="493"/>
                  </a:cubicBezTo>
                  <a:cubicBezTo>
                    <a:pt x="289" y="493"/>
                    <a:pt x="309" y="490"/>
                    <a:pt x="328" y="485"/>
                  </a:cubicBezTo>
                  <a:cubicBezTo>
                    <a:pt x="456" y="452"/>
                    <a:pt x="532" y="317"/>
                    <a:pt x="497" y="186"/>
                  </a:cubicBezTo>
                  <a:cubicBezTo>
                    <a:pt x="468" y="75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961;p40">
              <a:extLst>
                <a:ext uri="{FF2B5EF4-FFF2-40B4-BE49-F238E27FC236}">
                  <a16:creationId xmlns:a16="http://schemas.microsoft.com/office/drawing/2014/main" id="{6859684A-5EEB-442C-BAC3-E59C16CC7671}"/>
                </a:ext>
              </a:extLst>
            </p:cNvPr>
            <p:cNvSpPr/>
            <p:nvPr/>
          </p:nvSpPr>
          <p:spPr>
            <a:xfrm>
              <a:off x="7845100" y="1455495"/>
              <a:ext cx="97726" cy="90760"/>
            </a:xfrm>
            <a:custGeom>
              <a:avLst/>
              <a:gdLst/>
              <a:ahLst/>
              <a:cxnLst/>
              <a:rect l="l" t="t" r="r" b="b"/>
              <a:pathLst>
                <a:path w="2806" h="2606" extrusionOk="0">
                  <a:moveTo>
                    <a:pt x="1382" y="1"/>
                  </a:moveTo>
                  <a:cubicBezTo>
                    <a:pt x="1279" y="1"/>
                    <a:pt x="1174" y="14"/>
                    <a:pt x="1070" y="41"/>
                  </a:cubicBezTo>
                  <a:cubicBezTo>
                    <a:pt x="397" y="219"/>
                    <a:pt x="0" y="928"/>
                    <a:pt x="184" y="1624"/>
                  </a:cubicBezTo>
                  <a:cubicBezTo>
                    <a:pt x="338" y="2213"/>
                    <a:pt x="859" y="2605"/>
                    <a:pt x="1423" y="2605"/>
                  </a:cubicBezTo>
                  <a:cubicBezTo>
                    <a:pt x="1526" y="2605"/>
                    <a:pt x="1631" y="2592"/>
                    <a:pt x="1736" y="2564"/>
                  </a:cubicBezTo>
                  <a:cubicBezTo>
                    <a:pt x="2409" y="2387"/>
                    <a:pt x="2806" y="1679"/>
                    <a:pt x="2622" y="983"/>
                  </a:cubicBezTo>
                  <a:cubicBezTo>
                    <a:pt x="2467" y="393"/>
                    <a:pt x="1946" y="1"/>
                    <a:pt x="13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962;p40">
              <a:extLst>
                <a:ext uri="{FF2B5EF4-FFF2-40B4-BE49-F238E27FC236}">
                  <a16:creationId xmlns:a16="http://schemas.microsoft.com/office/drawing/2014/main" id="{16FD5511-EA5F-4A31-970A-70A2B285D2A9}"/>
                </a:ext>
              </a:extLst>
            </p:cNvPr>
            <p:cNvSpPr/>
            <p:nvPr/>
          </p:nvSpPr>
          <p:spPr>
            <a:xfrm>
              <a:off x="7871465" y="1474895"/>
              <a:ext cx="62898" cy="58371"/>
            </a:xfrm>
            <a:custGeom>
              <a:avLst/>
              <a:gdLst/>
              <a:ahLst/>
              <a:cxnLst/>
              <a:rect l="l" t="t" r="r" b="b"/>
              <a:pathLst>
                <a:path w="1806" h="1676" extrusionOk="0">
                  <a:moveTo>
                    <a:pt x="891" y="0"/>
                  </a:moveTo>
                  <a:cubicBezTo>
                    <a:pt x="824" y="0"/>
                    <a:pt x="756" y="9"/>
                    <a:pt x="689" y="27"/>
                  </a:cubicBezTo>
                  <a:cubicBezTo>
                    <a:pt x="256" y="141"/>
                    <a:pt x="1" y="596"/>
                    <a:pt x="118" y="1044"/>
                  </a:cubicBezTo>
                  <a:cubicBezTo>
                    <a:pt x="218" y="1423"/>
                    <a:pt x="553" y="1676"/>
                    <a:pt x="916" y="1676"/>
                  </a:cubicBezTo>
                  <a:cubicBezTo>
                    <a:pt x="983" y="1676"/>
                    <a:pt x="1050" y="1667"/>
                    <a:pt x="1117" y="1650"/>
                  </a:cubicBezTo>
                  <a:cubicBezTo>
                    <a:pt x="1549" y="1536"/>
                    <a:pt x="1805" y="1080"/>
                    <a:pt x="1687" y="631"/>
                  </a:cubicBezTo>
                  <a:cubicBezTo>
                    <a:pt x="1587" y="253"/>
                    <a:pt x="1253" y="0"/>
                    <a:pt x="8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963;p40">
              <a:extLst>
                <a:ext uri="{FF2B5EF4-FFF2-40B4-BE49-F238E27FC236}">
                  <a16:creationId xmlns:a16="http://schemas.microsoft.com/office/drawing/2014/main" id="{785D6405-7F8E-4BEB-9FE5-A05F75865380}"/>
                </a:ext>
              </a:extLst>
            </p:cNvPr>
            <p:cNvSpPr/>
            <p:nvPr/>
          </p:nvSpPr>
          <p:spPr>
            <a:xfrm>
              <a:off x="7882402" y="1484403"/>
              <a:ext cx="20270" cy="18842"/>
            </a:xfrm>
            <a:custGeom>
              <a:avLst/>
              <a:gdLst/>
              <a:ahLst/>
              <a:cxnLst/>
              <a:rect l="l" t="t" r="r" b="b"/>
              <a:pathLst>
                <a:path w="582" h="541" extrusionOk="0">
                  <a:moveTo>
                    <a:pt x="287" y="1"/>
                  </a:moveTo>
                  <a:cubicBezTo>
                    <a:pt x="265" y="1"/>
                    <a:pt x="244" y="3"/>
                    <a:pt x="222" y="9"/>
                  </a:cubicBezTo>
                  <a:cubicBezTo>
                    <a:pt x="83" y="46"/>
                    <a:pt x="0" y="193"/>
                    <a:pt x="38" y="338"/>
                  </a:cubicBezTo>
                  <a:cubicBezTo>
                    <a:pt x="70" y="459"/>
                    <a:pt x="178" y="540"/>
                    <a:pt x="295" y="540"/>
                  </a:cubicBezTo>
                  <a:cubicBezTo>
                    <a:pt x="317" y="540"/>
                    <a:pt x="338" y="538"/>
                    <a:pt x="360" y="532"/>
                  </a:cubicBezTo>
                  <a:cubicBezTo>
                    <a:pt x="499" y="495"/>
                    <a:pt x="582" y="349"/>
                    <a:pt x="544" y="204"/>
                  </a:cubicBezTo>
                  <a:cubicBezTo>
                    <a:pt x="512" y="82"/>
                    <a:pt x="403" y="1"/>
                    <a:pt x="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مستطيل: زوايا مستديرة 108">
            <a:extLst>
              <a:ext uri="{FF2B5EF4-FFF2-40B4-BE49-F238E27FC236}">
                <a16:creationId xmlns:a16="http://schemas.microsoft.com/office/drawing/2014/main" id="{458FF04B-2ABB-40E8-BD29-7C70168B014E}"/>
              </a:ext>
            </a:extLst>
          </p:cNvPr>
          <p:cNvSpPr/>
          <p:nvPr/>
        </p:nvSpPr>
        <p:spPr>
          <a:xfrm>
            <a:off x="3451523" y="187754"/>
            <a:ext cx="2157087" cy="74302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Google Shape;5313;p77">
            <a:extLst>
              <a:ext uri="{FF2B5EF4-FFF2-40B4-BE49-F238E27FC236}">
                <a16:creationId xmlns:a16="http://schemas.microsoft.com/office/drawing/2014/main" id="{D86A1A32-7B98-4BBF-B20F-8F40D3B8CC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63222" y="272357"/>
            <a:ext cx="1941414" cy="54936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أستطيع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Google Shape;5732;p79">
            <a:extLst>
              <a:ext uri="{FF2B5EF4-FFF2-40B4-BE49-F238E27FC236}">
                <a16:creationId xmlns:a16="http://schemas.microsoft.com/office/drawing/2014/main" id="{4FFBD415-BF3B-4AEC-AE1D-AEF8839D610B}"/>
              </a:ext>
            </a:extLst>
          </p:cNvPr>
          <p:cNvSpPr/>
          <p:nvPr/>
        </p:nvSpPr>
        <p:spPr>
          <a:xfrm rot="21202681">
            <a:off x="8813371" y="4496281"/>
            <a:ext cx="245325" cy="241826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5733;p79">
            <a:extLst>
              <a:ext uri="{FF2B5EF4-FFF2-40B4-BE49-F238E27FC236}">
                <a16:creationId xmlns:a16="http://schemas.microsoft.com/office/drawing/2014/main" id="{42C94AD2-EBFF-4A58-8A44-2BB900055266}"/>
              </a:ext>
            </a:extLst>
          </p:cNvPr>
          <p:cNvSpPr/>
          <p:nvPr/>
        </p:nvSpPr>
        <p:spPr>
          <a:xfrm rot="1152493">
            <a:off x="1843854" y="681233"/>
            <a:ext cx="267689" cy="263858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4542;p68">
            <a:extLst>
              <a:ext uri="{FF2B5EF4-FFF2-40B4-BE49-F238E27FC236}">
                <a16:creationId xmlns:a16="http://schemas.microsoft.com/office/drawing/2014/main" id="{BFD9EA15-2E75-4457-93E3-2023CF127777}"/>
              </a:ext>
            </a:extLst>
          </p:cNvPr>
          <p:cNvSpPr/>
          <p:nvPr/>
        </p:nvSpPr>
        <p:spPr>
          <a:xfrm rot="21018984">
            <a:off x="1448915" y="130723"/>
            <a:ext cx="540282" cy="532541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4544;p68">
            <a:extLst>
              <a:ext uri="{FF2B5EF4-FFF2-40B4-BE49-F238E27FC236}">
                <a16:creationId xmlns:a16="http://schemas.microsoft.com/office/drawing/2014/main" id="{22447C3E-C9F4-4C41-A2AD-84A38B870392}"/>
              </a:ext>
            </a:extLst>
          </p:cNvPr>
          <p:cNvSpPr/>
          <p:nvPr/>
        </p:nvSpPr>
        <p:spPr>
          <a:xfrm rot="21202676">
            <a:off x="8362733" y="134939"/>
            <a:ext cx="322653" cy="31806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4554;p68">
            <a:extLst>
              <a:ext uri="{FF2B5EF4-FFF2-40B4-BE49-F238E27FC236}">
                <a16:creationId xmlns:a16="http://schemas.microsoft.com/office/drawing/2014/main" id="{5B58F222-E7B8-4904-82BA-0266FA5784EE}"/>
              </a:ext>
            </a:extLst>
          </p:cNvPr>
          <p:cNvSpPr/>
          <p:nvPr/>
        </p:nvSpPr>
        <p:spPr>
          <a:xfrm rot="21019104">
            <a:off x="8539924" y="4725409"/>
            <a:ext cx="282976" cy="278887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4542;p68">
            <a:extLst>
              <a:ext uri="{FF2B5EF4-FFF2-40B4-BE49-F238E27FC236}">
                <a16:creationId xmlns:a16="http://schemas.microsoft.com/office/drawing/2014/main" id="{DC68DBD5-7916-4788-9661-20DE4E036082}"/>
              </a:ext>
            </a:extLst>
          </p:cNvPr>
          <p:cNvSpPr/>
          <p:nvPr/>
        </p:nvSpPr>
        <p:spPr>
          <a:xfrm rot="21018984">
            <a:off x="1178558" y="560687"/>
            <a:ext cx="540282" cy="532541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" name="Google Shape;1604;p37">
            <a:extLst>
              <a:ext uri="{FF2B5EF4-FFF2-40B4-BE49-F238E27FC236}">
                <a16:creationId xmlns:a16="http://schemas.microsoft.com/office/drawing/2014/main" id="{927866C6-CAF4-40EB-A845-09665D843215}"/>
              </a:ext>
            </a:extLst>
          </p:cNvPr>
          <p:cNvGrpSpPr/>
          <p:nvPr/>
        </p:nvGrpSpPr>
        <p:grpSpPr>
          <a:xfrm>
            <a:off x="1212200" y="1371030"/>
            <a:ext cx="6960360" cy="3109547"/>
            <a:chOff x="2244650" y="589875"/>
            <a:chExt cx="2753525" cy="1155450"/>
          </a:xfrm>
        </p:grpSpPr>
        <p:sp>
          <p:nvSpPr>
            <p:cNvPr id="176" name="Google Shape;1605;p37">
              <a:extLst>
                <a:ext uri="{FF2B5EF4-FFF2-40B4-BE49-F238E27FC236}">
                  <a16:creationId xmlns:a16="http://schemas.microsoft.com/office/drawing/2014/main" id="{D3375C1D-8B94-4FCA-903A-2FA013F0E04C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77" name="Google Shape;1606;p37">
              <a:extLst>
                <a:ext uri="{FF2B5EF4-FFF2-40B4-BE49-F238E27FC236}">
                  <a16:creationId xmlns:a16="http://schemas.microsoft.com/office/drawing/2014/main" id="{D2A6F127-9066-4F3A-AAC9-2BA159F05619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78" name="Google Shape;1607;p37">
              <a:extLst>
                <a:ext uri="{FF2B5EF4-FFF2-40B4-BE49-F238E27FC236}">
                  <a16:creationId xmlns:a16="http://schemas.microsoft.com/office/drawing/2014/main" id="{BAB30307-8A30-4AA4-A1B5-7EBE30DBD29C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79" name="Google Shape;1608;p37">
              <a:extLst>
                <a:ext uri="{FF2B5EF4-FFF2-40B4-BE49-F238E27FC236}">
                  <a16:creationId xmlns:a16="http://schemas.microsoft.com/office/drawing/2014/main" id="{8C98D387-3389-43DE-90AE-C8EA118D75DD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0" name="Google Shape;1609;p37">
              <a:extLst>
                <a:ext uri="{FF2B5EF4-FFF2-40B4-BE49-F238E27FC236}">
                  <a16:creationId xmlns:a16="http://schemas.microsoft.com/office/drawing/2014/main" id="{24E0FA38-3815-46ED-AC37-5C2E30644226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1" name="Google Shape;1610;p37">
              <a:extLst>
                <a:ext uri="{FF2B5EF4-FFF2-40B4-BE49-F238E27FC236}">
                  <a16:creationId xmlns:a16="http://schemas.microsoft.com/office/drawing/2014/main" id="{85927780-7E77-440C-87E1-60C204DBB747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2" name="Google Shape;1611;p37">
              <a:extLst>
                <a:ext uri="{FF2B5EF4-FFF2-40B4-BE49-F238E27FC236}">
                  <a16:creationId xmlns:a16="http://schemas.microsoft.com/office/drawing/2014/main" id="{782940D9-92AF-494E-8730-ACC98124987A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3" name="Google Shape;1612;p37">
              <a:extLst>
                <a:ext uri="{FF2B5EF4-FFF2-40B4-BE49-F238E27FC236}">
                  <a16:creationId xmlns:a16="http://schemas.microsoft.com/office/drawing/2014/main" id="{6E4F038E-5614-4BC6-8434-C2B2E62A5F15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4" name="Google Shape;1613;p37">
              <a:extLst>
                <a:ext uri="{FF2B5EF4-FFF2-40B4-BE49-F238E27FC236}">
                  <a16:creationId xmlns:a16="http://schemas.microsoft.com/office/drawing/2014/main" id="{0136EBB4-69DD-4DDC-BFC0-0289DBE8E2BD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5" name="Google Shape;1614;p37">
              <a:extLst>
                <a:ext uri="{FF2B5EF4-FFF2-40B4-BE49-F238E27FC236}">
                  <a16:creationId xmlns:a16="http://schemas.microsoft.com/office/drawing/2014/main" id="{E5D79501-665B-4C80-8C39-A9233C325DAE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6" name="Google Shape;1615;p37">
              <a:extLst>
                <a:ext uri="{FF2B5EF4-FFF2-40B4-BE49-F238E27FC236}">
                  <a16:creationId xmlns:a16="http://schemas.microsoft.com/office/drawing/2014/main" id="{2AC2D78F-574F-4511-91DD-F11DE66C7DAE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7" name="Google Shape;1616;p37">
              <a:extLst>
                <a:ext uri="{FF2B5EF4-FFF2-40B4-BE49-F238E27FC236}">
                  <a16:creationId xmlns:a16="http://schemas.microsoft.com/office/drawing/2014/main" id="{6FC96FF3-ADBF-4794-A9C9-6EEF0367E15D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8" name="Google Shape;1617;p37">
              <a:extLst>
                <a:ext uri="{FF2B5EF4-FFF2-40B4-BE49-F238E27FC236}">
                  <a16:creationId xmlns:a16="http://schemas.microsoft.com/office/drawing/2014/main" id="{B117D3FC-4E5C-48BE-B8BB-5FB80FA64E6A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89" name="Google Shape;1618;p37">
              <a:extLst>
                <a:ext uri="{FF2B5EF4-FFF2-40B4-BE49-F238E27FC236}">
                  <a16:creationId xmlns:a16="http://schemas.microsoft.com/office/drawing/2014/main" id="{EC503F57-1263-4317-9160-8E988C1BDF04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chemeClr val="accent5"/>
            </a:solidFill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sp>
        <p:nvSpPr>
          <p:cNvPr id="190" name="Google Shape;1619;p37">
            <a:extLst>
              <a:ext uri="{FF2B5EF4-FFF2-40B4-BE49-F238E27FC236}">
                <a16:creationId xmlns:a16="http://schemas.microsoft.com/office/drawing/2014/main" id="{BF7F1A48-899D-4DC2-9FB8-519C3D2402BF}"/>
              </a:ext>
            </a:extLst>
          </p:cNvPr>
          <p:cNvSpPr/>
          <p:nvPr/>
        </p:nvSpPr>
        <p:spPr>
          <a:xfrm>
            <a:off x="1378198" y="1600470"/>
            <a:ext cx="6624416" cy="265063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2710E3C8-EFF0-411B-A5E8-DD15087925DB}"/>
              </a:ext>
            </a:extLst>
          </p:cNvPr>
          <p:cNvGrpSpPr/>
          <p:nvPr/>
        </p:nvGrpSpPr>
        <p:grpSpPr>
          <a:xfrm>
            <a:off x="1262660" y="2271761"/>
            <a:ext cx="6614472" cy="1245881"/>
            <a:chOff x="1483546" y="2271761"/>
            <a:chExt cx="6393585" cy="1245881"/>
          </a:xfrm>
        </p:grpSpPr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7F7A1D14-ABA8-4137-888D-D5F699CD1417}"/>
                </a:ext>
              </a:extLst>
            </p:cNvPr>
            <p:cNvSpPr txBox="1"/>
            <p:nvPr/>
          </p:nvSpPr>
          <p:spPr>
            <a:xfrm>
              <a:off x="1483546" y="2271761"/>
              <a:ext cx="63935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أستطيع أن أختار طريقة كتابية أو ذهنية مناسبة لضرب الأعداد العشرية التي لها منزلة عشرية واحدة أو منزلتين عشريتين في الأعداد المكونة مـــــــــــــــــــن </a:t>
              </a:r>
            </a:p>
            <a:p>
              <a:pPr algn="r"/>
              <a:r>
                <a:rPr lang="ar-OM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رقم واحد مثـــال :</a:t>
              </a:r>
              <a:endPara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7" name="Google Shape;1810;p39">
              <a:extLst>
                <a:ext uri="{FF2B5EF4-FFF2-40B4-BE49-F238E27FC236}">
                  <a16:creationId xmlns:a16="http://schemas.microsoft.com/office/drawing/2014/main" id="{BD62C0CE-70FC-446C-B03F-1E7C5D51CBF4}"/>
                </a:ext>
              </a:extLst>
            </p:cNvPr>
            <p:cNvSpPr txBox="1">
              <a:spLocks/>
            </p:cNvSpPr>
            <p:nvPr/>
          </p:nvSpPr>
          <p:spPr>
            <a:xfrm>
              <a:off x="5381483" y="2989942"/>
              <a:ext cx="1569947" cy="52770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ar-OM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3  × 8</a:t>
              </a: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,</a:t>
              </a:r>
              <a:r>
                <a:rPr lang="ar-OM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 3</a:t>
              </a:r>
            </a:p>
          </p:txBody>
        </p:sp>
      </p:grpSp>
      <p:grpSp>
        <p:nvGrpSpPr>
          <p:cNvPr id="113" name="Google Shape;2823;p48">
            <a:extLst>
              <a:ext uri="{FF2B5EF4-FFF2-40B4-BE49-F238E27FC236}">
                <a16:creationId xmlns:a16="http://schemas.microsoft.com/office/drawing/2014/main" id="{185A109E-4BCC-4BE0-9780-E1336B042F88}"/>
              </a:ext>
            </a:extLst>
          </p:cNvPr>
          <p:cNvGrpSpPr/>
          <p:nvPr/>
        </p:nvGrpSpPr>
        <p:grpSpPr>
          <a:xfrm>
            <a:off x="964996" y="3465545"/>
            <a:ext cx="1158948" cy="1139260"/>
            <a:chOff x="425450" y="228178"/>
            <a:chExt cx="1058593" cy="1040610"/>
          </a:xfrm>
        </p:grpSpPr>
        <p:sp>
          <p:nvSpPr>
            <p:cNvPr id="114" name="Google Shape;2824;p48">
              <a:extLst>
                <a:ext uri="{FF2B5EF4-FFF2-40B4-BE49-F238E27FC236}">
                  <a16:creationId xmlns:a16="http://schemas.microsoft.com/office/drawing/2014/main" id="{157DAE57-7622-42FE-9714-6B1DA166726D}"/>
                </a:ext>
              </a:extLst>
            </p:cNvPr>
            <p:cNvSpPr/>
            <p:nvPr/>
          </p:nvSpPr>
          <p:spPr>
            <a:xfrm>
              <a:off x="425450" y="228178"/>
              <a:ext cx="1058593" cy="1040610"/>
            </a:xfrm>
            <a:custGeom>
              <a:avLst/>
              <a:gdLst/>
              <a:ahLst/>
              <a:cxnLst/>
              <a:rect l="l" t="t" r="r" b="b"/>
              <a:pathLst>
                <a:path w="45916" h="45136" extrusionOk="0">
                  <a:moveTo>
                    <a:pt x="20123" y="0"/>
                  </a:moveTo>
                  <a:cubicBezTo>
                    <a:pt x="19165" y="0"/>
                    <a:pt x="18221" y="596"/>
                    <a:pt x="17925" y="1666"/>
                  </a:cubicBezTo>
                  <a:lnTo>
                    <a:pt x="14965" y="12399"/>
                  </a:lnTo>
                  <a:cubicBezTo>
                    <a:pt x="14639" y="13580"/>
                    <a:pt x="13754" y="14525"/>
                    <a:pt x="12596" y="14926"/>
                  </a:cubicBezTo>
                  <a:lnTo>
                    <a:pt x="2076" y="18572"/>
                  </a:lnTo>
                  <a:cubicBezTo>
                    <a:pt x="300" y="19188"/>
                    <a:pt x="0" y="21573"/>
                    <a:pt x="1570" y="22610"/>
                  </a:cubicBezTo>
                  <a:lnTo>
                    <a:pt x="10863" y="28741"/>
                  </a:lnTo>
                  <a:cubicBezTo>
                    <a:pt x="11885" y="29416"/>
                    <a:pt x="12509" y="30551"/>
                    <a:pt x="12533" y="31774"/>
                  </a:cubicBezTo>
                  <a:lnTo>
                    <a:pt x="12750" y="42906"/>
                  </a:lnTo>
                  <a:cubicBezTo>
                    <a:pt x="12775" y="44235"/>
                    <a:pt x="13870" y="45135"/>
                    <a:pt x="15029" y="45135"/>
                  </a:cubicBezTo>
                  <a:cubicBezTo>
                    <a:pt x="15510" y="45135"/>
                    <a:pt x="16002" y="44980"/>
                    <a:pt x="16433" y="44636"/>
                  </a:cubicBezTo>
                  <a:lnTo>
                    <a:pt x="25137" y="37693"/>
                  </a:lnTo>
                  <a:cubicBezTo>
                    <a:pt x="25805" y="37161"/>
                    <a:pt x="26625" y="36882"/>
                    <a:pt x="27458" y="36882"/>
                  </a:cubicBezTo>
                  <a:cubicBezTo>
                    <a:pt x="27820" y="36882"/>
                    <a:pt x="28183" y="36934"/>
                    <a:pt x="28538" y="37042"/>
                  </a:cubicBezTo>
                  <a:lnTo>
                    <a:pt x="39191" y="40276"/>
                  </a:lnTo>
                  <a:cubicBezTo>
                    <a:pt x="39419" y="40345"/>
                    <a:pt x="39645" y="40377"/>
                    <a:pt x="39863" y="40377"/>
                  </a:cubicBezTo>
                  <a:cubicBezTo>
                    <a:pt x="41371" y="40377"/>
                    <a:pt x="42552" y="38845"/>
                    <a:pt x="41976" y="37307"/>
                  </a:cubicBezTo>
                  <a:lnTo>
                    <a:pt x="38062" y="26884"/>
                  </a:lnTo>
                  <a:cubicBezTo>
                    <a:pt x="37631" y="25737"/>
                    <a:pt x="37792" y="24453"/>
                    <a:pt x="38493" y="23448"/>
                  </a:cubicBezTo>
                  <a:lnTo>
                    <a:pt x="44861" y="14315"/>
                  </a:lnTo>
                  <a:cubicBezTo>
                    <a:pt x="45915" y="12802"/>
                    <a:pt x="44820" y="10748"/>
                    <a:pt x="43007" y="10748"/>
                  </a:cubicBezTo>
                  <a:cubicBezTo>
                    <a:pt x="42971" y="10748"/>
                    <a:pt x="42934" y="10749"/>
                    <a:pt x="42897" y="10751"/>
                  </a:cubicBezTo>
                  <a:lnTo>
                    <a:pt x="31775" y="11252"/>
                  </a:lnTo>
                  <a:cubicBezTo>
                    <a:pt x="31719" y="11255"/>
                    <a:pt x="31664" y="11256"/>
                    <a:pt x="31608" y="11256"/>
                  </a:cubicBezTo>
                  <a:cubicBezTo>
                    <a:pt x="30446" y="11256"/>
                    <a:pt x="29346" y="10712"/>
                    <a:pt x="28641" y="9779"/>
                  </a:cubicBezTo>
                  <a:lnTo>
                    <a:pt x="21922" y="901"/>
                  </a:lnTo>
                  <a:cubicBezTo>
                    <a:pt x="21458" y="287"/>
                    <a:pt x="20787" y="0"/>
                    <a:pt x="20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825;p48">
              <a:extLst>
                <a:ext uri="{FF2B5EF4-FFF2-40B4-BE49-F238E27FC236}">
                  <a16:creationId xmlns:a16="http://schemas.microsoft.com/office/drawing/2014/main" id="{BF0D3BA3-4FE4-49BF-BE12-984BCA0D905A}"/>
                </a:ext>
              </a:extLst>
            </p:cNvPr>
            <p:cNvSpPr/>
            <p:nvPr/>
          </p:nvSpPr>
          <p:spPr>
            <a:xfrm>
              <a:off x="795707" y="720719"/>
              <a:ext cx="93442" cy="61557"/>
            </a:xfrm>
            <a:custGeom>
              <a:avLst/>
              <a:gdLst/>
              <a:ahLst/>
              <a:cxnLst/>
              <a:rect l="l" t="t" r="r" b="b"/>
              <a:pathLst>
                <a:path w="4053" h="2670" extrusionOk="0">
                  <a:moveTo>
                    <a:pt x="2303" y="0"/>
                  </a:moveTo>
                  <a:cubicBezTo>
                    <a:pt x="2134" y="0"/>
                    <a:pt x="1959" y="16"/>
                    <a:pt x="1781" y="50"/>
                  </a:cubicBezTo>
                  <a:cubicBezTo>
                    <a:pt x="736" y="251"/>
                    <a:pt x="0" y="987"/>
                    <a:pt x="136" y="1696"/>
                  </a:cubicBezTo>
                  <a:cubicBezTo>
                    <a:pt x="248" y="2285"/>
                    <a:pt x="925" y="2669"/>
                    <a:pt x="1747" y="2669"/>
                  </a:cubicBezTo>
                  <a:cubicBezTo>
                    <a:pt x="1917" y="2669"/>
                    <a:pt x="2093" y="2653"/>
                    <a:pt x="2272" y="2618"/>
                  </a:cubicBezTo>
                  <a:cubicBezTo>
                    <a:pt x="3316" y="2418"/>
                    <a:pt x="4053" y="1682"/>
                    <a:pt x="3916" y="973"/>
                  </a:cubicBezTo>
                  <a:cubicBezTo>
                    <a:pt x="3803" y="385"/>
                    <a:pt x="3127" y="0"/>
                    <a:pt x="2303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826;p48">
              <a:extLst>
                <a:ext uri="{FF2B5EF4-FFF2-40B4-BE49-F238E27FC236}">
                  <a16:creationId xmlns:a16="http://schemas.microsoft.com/office/drawing/2014/main" id="{D058ED2A-9B0C-48A9-917E-837FC88088EF}"/>
                </a:ext>
              </a:extLst>
            </p:cNvPr>
            <p:cNvSpPr/>
            <p:nvPr/>
          </p:nvSpPr>
          <p:spPr>
            <a:xfrm>
              <a:off x="1059913" y="670114"/>
              <a:ext cx="93442" cy="61534"/>
            </a:xfrm>
            <a:custGeom>
              <a:avLst/>
              <a:gdLst/>
              <a:ahLst/>
              <a:cxnLst/>
              <a:rect l="l" t="t" r="r" b="b"/>
              <a:pathLst>
                <a:path w="4053" h="2669" extrusionOk="0">
                  <a:moveTo>
                    <a:pt x="2304" y="0"/>
                  </a:moveTo>
                  <a:cubicBezTo>
                    <a:pt x="2134" y="0"/>
                    <a:pt x="1958" y="16"/>
                    <a:pt x="1780" y="51"/>
                  </a:cubicBezTo>
                  <a:cubicBezTo>
                    <a:pt x="736" y="250"/>
                    <a:pt x="1" y="987"/>
                    <a:pt x="136" y="1697"/>
                  </a:cubicBezTo>
                  <a:cubicBezTo>
                    <a:pt x="249" y="2285"/>
                    <a:pt x="926" y="2669"/>
                    <a:pt x="1749" y="2669"/>
                  </a:cubicBezTo>
                  <a:cubicBezTo>
                    <a:pt x="1919" y="2669"/>
                    <a:pt x="2095" y="2653"/>
                    <a:pt x="2273" y="2618"/>
                  </a:cubicBezTo>
                  <a:cubicBezTo>
                    <a:pt x="3316" y="2419"/>
                    <a:pt x="4052" y="1681"/>
                    <a:pt x="3917" y="972"/>
                  </a:cubicBezTo>
                  <a:cubicBezTo>
                    <a:pt x="3804" y="384"/>
                    <a:pt x="3127" y="0"/>
                    <a:pt x="2304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827;p48">
              <a:extLst>
                <a:ext uri="{FF2B5EF4-FFF2-40B4-BE49-F238E27FC236}">
                  <a16:creationId xmlns:a16="http://schemas.microsoft.com/office/drawing/2014/main" id="{5AAD40E6-91AE-4FBB-8B8F-8F67E475953C}"/>
                </a:ext>
              </a:extLst>
            </p:cNvPr>
            <p:cNvSpPr/>
            <p:nvPr/>
          </p:nvSpPr>
          <p:spPr>
            <a:xfrm>
              <a:off x="843730" y="710021"/>
              <a:ext cx="266977" cy="216118"/>
            </a:xfrm>
            <a:custGeom>
              <a:avLst/>
              <a:gdLst/>
              <a:ahLst/>
              <a:cxnLst/>
              <a:rect l="l" t="t" r="r" b="b"/>
              <a:pathLst>
                <a:path w="11580" h="9374" extrusionOk="0">
                  <a:moveTo>
                    <a:pt x="11146" y="1"/>
                  </a:moveTo>
                  <a:cubicBezTo>
                    <a:pt x="11086" y="1"/>
                    <a:pt x="11025" y="15"/>
                    <a:pt x="10966" y="44"/>
                  </a:cubicBezTo>
                  <a:cubicBezTo>
                    <a:pt x="9561" y="758"/>
                    <a:pt x="7883" y="1349"/>
                    <a:pt x="5871" y="1734"/>
                  </a:cubicBezTo>
                  <a:cubicBezTo>
                    <a:pt x="4486" y="1999"/>
                    <a:pt x="3211" y="2116"/>
                    <a:pt x="2038" y="2116"/>
                  </a:cubicBezTo>
                  <a:cubicBezTo>
                    <a:pt x="1509" y="2116"/>
                    <a:pt x="1001" y="2092"/>
                    <a:pt x="513" y="2048"/>
                  </a:cubicBezTo>
                  <a:cubicBezTo>
                    <a:pt x="500" y="2047"/>
                    <a:pt x="488" y="2046"/>
                    <a:pt x="476" y="2046"/>
                  </a:cubicBezTo>
                  <a:cubicBezTo>
                    <a:pt x="199" y="2046"/>
                    <a:pt x="0" y="2327"/>
                    <a:pt x="102" y="2594"/>
                  </a:cubicBezTo>
                  <a:cubicBezTo>
                    <a:pt x="836" y="4514"/>
                    <a:pt x="3040" y="9373"/>
                    <a:pt x="6568" y="9373"/>
                  </a:cubicBezTo>
                  <a:cubicBezTo>
                    <a:pt x="6813" y="9373"/>
                    <a:pt x="7064" y="9350"/>
                    <a:pt x="7321" y="9301"/>
                  </a:cubicBezTo>
                  <a:cubicBezTo>
                    <a:pt x="11289" y="8540"/>
                    <a:pt x="11580" y="2599"/>
                    <a:pt x="11549" y="401"/>
                  </a:cubicBezTo>
                  <a:cubicBezTo>
                    <a:pt x="11547" y="169"/>
                    <a:pt x="11356" y="1"/>
                    <a:pt x="11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828;p48">
              <a:extLst>
                <a:ext uri="{FF2B5EF4-FFF2-40B4-BE49-F238E27FC236}">
                  <a16:creationId xmlns:a16="http://schemas.microsoft.com/office/drawing/2014/main" id="{3F92E3D3-1325-49F9-8D6B-334978386EA7}"/>
                </a:ext>
              </a:extLst>
            </p:cNvPr>
            <p:cNvSpPr/>
            <p:nvPr/>
          </p:nvSpPr>
          <p:spPr>
            <a:xfrm>
              <a:off x="897839" y="522103"/>
              <a:ext cx="16876" cy="48577"/>
            </a:xfrm>
            <a:custGeom>
              <a:avLst/>
              <a:gdLst/>
              <a:ahLst/>
              <a:cxnLst/>
              <a:rect l="l" t="t" r="r" b="b"/>
              <a:pathLst>
                <a:path w="732" h="2107" extrusionOk="0">
                  <a:moveTo>
                    <a:pt x="399" y="1"/>
                  </a:moveTo>
                  <a:cubicBezTo>
                    <a:pt x="85" y="1"/>
                    <a:pt x="1" y="1967"/>
                    <a:pt x="1" y="1967"/>
                  </a:cubicBezTo>
                  <a:lnTo>
                    <a:pt x="402" y="2107"/>
                  </a:lnTo>
                  <a:cubicBezTo>
                    <a:pt x="402" y="2107"/>
                    <a:pt x="731" y="41"/>
                    <a:pt x="409" y="1"/>
                  </a:cubicBezTo>
                  <a:cubicBezTo>
                    <a:pt x="406" y="1"/>
                    <a:pt x="402" y="1"/>
                    <a:pt x="399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829;p48">
              <a:extLst>
                <a:ext uri="{FF2B5EF4-FFF2-40B4-BE49-F238E27FC236}">
                  <a16:creationId xmlns:a16="http://schemas.microsoft.com/office/drawing/2014/main" id="{B08EF750-1277-41A1-B95E-08769FD4B560}"/>
                </a:ext>
              </a:extLst>
            </p:cNvPr>
            <p:cNvSpPr/>
            <p:nvPr/>
          </p:nvSpPr>
          <p:spPr>
            <a:xfrm>
              <a:off x="859476" y="526414"/>
              <a:ext cx="27528" cy="45165"/>
            </a:xfrm>
            <a:custGeom>
              <a:avLst/>
              <a:gdLst/>
              <a:ahLst/>
              <a:cxnLst/>
              <a:rect l="l" t="t" r="r" b="b"/>
              <a:pathLst>
                <a:path w="1194" h="1959" extrusionOk="0">
                  <a:moveTo>
                    <a:pt x="333" y="1"/>
                  </a:moveTo>
                  <a:cubicBezTo>
                    <a:pt x="325" y="1"/>
                    <a:pt x="317" y="2"/>
                    <a:pt x="309" y="5"/>
                  </a:cubicBezTo>
                  <a:cubicBezTo>
                    <a:pt x="1" y="105"/>
                    <a:pt x="771" y="1958"/>
                    <a:pt x="771" y="1958"/>
                  </a:cubicBezTo>
                  <a:lnTo>
                    <a:pt x="1194" y="1914"/>
                  </a:lnTo>
                  <a:cubicBezTo>
                    <a:pt x="1194" y="1914"/>
                    <a:pt x="646" y="1"/>
                    <a:pt x="33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830;p48">
              <a:extLst>
                <a:ext uri="{FF2B5EF4-FFF2-40B4-BE49-F238E27FC236}">
                  <a16:creationId xmlns:a16="http://schemas.microsoft.com/office/drawing/2014/main" id="{1F36AB84-DD83-4A61-908A-D95264814C54}"/>
                </a:ext>
              </a:extLst>
            </p:cNvPr>
            <p:cNvSpPr/>
            <p:nvPr/>
          </p:nvSpPr>
          <p:spPr>
            <a:xfrm>
              <a:off x="822312" y="543520"/>
              <a:ext cx="40438" cy="38779"/>
            </a:xfrm>
            <a:custGeom>
              <a:avLst/>
              <a:gdLst/>
              <a:ahLst/>
              <a:cxnLst/>
              <a:rect l="l" t="t" r="r" b="b"/>
              <a:pathLst>
                <a:path w="1754" h="1682" extrusionOk="0">
                  <a:moveTo>
                    <a:pt x="306" y="0"/>
                  </a:moveTo>
                  <a:cubicBezTo>
                    <a:pt x="286" y="0"/>
                    <a:pt x="268" y="6"/>
                    <a:pt x="254" y="17"/>
                  </a:cubicBezTo>
                  <a:cubicBezTo>
                    <a:pt x="0" y="221"/>
                    <a:pt x="1374" y="1681"/>
                    <a:pt x="1374" y="1681"/>
                  </a:cubicBezTo>
                  <a:lnTo>
                    <a:pt x="1753" y="1490"/>
                  </a:lnTo>
                  <a:cubicBezTo>
                    <a:pt x="1753" y="1490"/>
                    <a:pt x="645" y="0"/>
                    <a:pt x="30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831;p48">
              <a:extLst>
                <a:ext uri="{FF2B5EF4-FFF2-40B4-BE49-F238E27FC236}">
                  <a16:creationId xmlns:a16="http://schemas.microsoft.com/office/drawing/2014/main" id="{210B6D44-7EE7-4347-B31B-F2F63514965B}"/>
                </a:ext>
              </a:extLst>
            </p:cNvPr>
            <p:cNvSpPr/>
            <p:nvPr/>
          </p:nvSpPr>
          <p:spPr>
            <a:xfrm>
              <a:off x="985423" y="516639"/>
              <a:ext cx="23816" cy="47977"/>
            </a:xfrm>
            <a:custGeom>
              <a:avLst/>
              <a:gdLst/>
              <a:ahLst/>
              <a:cxnLst/>
              <a:rect l="l" t="t" r="r" b="b"/>
              <a:pathLst>
                <a:path w="1033" h="2081" extrusionOk="0">
                  <a:moveTo>
                    <a:pt x="334" y="0"/>
                  </a:moveTo>
                  <a:cubicBezTo>
                    <a:pt x="327" y="0"/>
                    <a:pt x="320" y="1"/>
                    <a:pt x="313" y="3"/>
                  </a:cubicBezTo>
                  <a:cubicBezTo>
                    <a:pt x="0" y="94"/>
                    <a:pt x="657" y="2081"/>
                    <a:pt x="657" y="2081"/>
                  </a:cubicBezTo>
                  <a:lnTo>
                    <a:pt x="1032" y="1878"/>
                  </a:lnTo>
                  <a:cubicBezTo>
                    <a:pt x="1032" y="1878"/>
                    <a:pt x="645" y="0"/>
                    <a:pt x="33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832;p48">
              <a:extLst>
                <a:ext uri="{FF2B5EF4-FFF2-40B4-BE49-F238E27FC236}">
                  <a16:creationId xmlns:a16="http://schemas.microsoft.com/office/drawing/2014/main" id="{05787209-2F85-4236-8A72-AB2137E492C8}"/>
                </a:ext>
              </a:extLst>
            </p:cNvPr>
            <p:cNvSpPr/>
            <p:nvPr/>
          </p:nvSpPr>
          <p:spPr>
            <a:xfrm>
              <a:off x="1020466" y="514471"/>
              <a:ext cx="20634" cy="46779"/>
            </a:xfrm>
            <a:custGeom>
              <a:avLst/>
              <a:gdLst/>
              <a:ahLst/>
              <a:cxnLst/>
              <a:rect l="l" t="t" r="r" b="b"/>
              <a:pathLst>
                <a:path w="895" h="2029" extrusionOk="0">
                  <a:moveTo>
                    <a:pt x="560" y="1"/>
                  </a:moveTo>
                  <a:cubicBezTo>
                    <a:pt x="244" y="1"/>
                    <a:pt x="0" y="2028"/>
                    <a:pt x="0" y="2028"/>
                  </a:cubicBezTo>
                  <a:lnTo>
                    <a:pt x="427" y="2005"/>
                  </a:lnTo>
                  <a:cubicBezTo>
                    <a:pt x="427" y="2005"/>
                    <a:pt x="894" y="51"/>
                    <a:pt x="572" y="2"/>
                  </a:cubicBezTo>
                  <a:cubicBezTo>
                    <a:pt x="568" y="1"/>
                    <a:pt x="564" y="1"/>
                    <a:pt x="5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833;p48">
              <a:extLst>
                <a:ext uri="{FF2B5EF4-FFF2-40B4-BE49-F238E27FC236}">
                  <a16:creationId xmlns:a16="http://schemas.microsoft.com/office/drawing/2014/main" id="{4ED26666-F20B-43D6-A4D6-269D8EB2E6C2}"/>
                </a:ext>
              </a:extLst>
            </p:cNvPr>
            <p:cNvSpPr/>
            <p:nvPr/>
          </p:nvSpPr>
          <p:spPr>
            <a:xfrm>
              <a:off x="1045711" y="525261"/>
              <a:ext cx="35389" cy="42260"/>
            </a:xfrm>
            <a:custGeom>
              <a:avLst/>
              <a:gdLst/>
              <a:ahLst/>
              <a:cxnLst/>
              <a:rect l="l" t="t" r="r" b="b"/>
              <a:pathLst>
                <a:path w="1535" h="1833" extrusionOk="0">
                  <a:moveTo>
                    <a:pt x="1212" y="0"/>
                  </a:moveTo>
                  <a:cubicBezTo>
                    <a:pt x="889" y="0"/>
                    <a:pt x="0" y="1704"/>
                    <a:pt x="0" y="1704"/>
                  </a:cubicBezTo>
                  <a:lnTo>
                    <a:pt x="407" y="1833"/>
                  </a:lnTo>
                  <a:cubicBezTo>
                    <a:pt x="407" y="1833"/>
                    <a:pt x="1535" y="171"/>
                    <a:pt x="1250" y="10"/>
                  </a:cubicBezTo>
                  <a:cubicBezTo>
                    <a:pt x="1238" y="3"/>
                    <a:pt x="1226" y="0"/>
                    <a:pt x="121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834;p48">
              <a:extLst>
                <a:ext uri="{FF2B5EF4-FFF2-40B4-BE49-F238E27FC236}">
                  <a16:creationId xmlns:a16="http://schemas.microsoft.com/office/drawing/2014/main" id="{0CFB3B93-9AF8-4C0E-9432-6CC6C6922D38}"/>
                </a:ext>
              </a:extLst>
            </p:cNvPr>
            <p:cNvSpPr/>
            <p:nvPr/>
          </p:nvSpPr>
          <p:spPr>
            <a:xfrm>
              <a:off x="832525" y="564892"/>
              <a:ext cx="123068" cy="109811"/>
            </a:xfrm>
            <a:custGeom>
              <a:avLst/>
              <a:gdLst/>
              <a:ahLst/>
              <a:cxnLst/>
              <a:rect l="l" t="t" r="r" b="b"/>
              <a:pathLst>
                <a:path w="5338" h="4763" extrusionOk="0">
                  <a:moveTo>
                    <a:pt x="2591" y="1"/>
                  </a:moveTo>
                  <a:cubicBezTo>
                    <a:pt x="2143" y="1"/>
                    <a:pt x="1693" y="131"/>
                    <a:pt x="1300" y="402"/>
                  </a:cubicBezTo>
                  <a:cubicBezTo>
                    <a:pt x="244" y="1131"/>
                    <a:pt x="1" y="2610"/>
                    <a:pt x="755" y="3704"/>
                  </a:cubicBezTo>
                  <a:cubicBezTo>
                    <a:pt x="1230" y="4391"/>
                    <a:pt x="1987" y="4763"/>
                    <a:pt x="2746" y="4763"/>
                  </a:cubicBezTo>
                  <a:cubicBezTo>
                    <a:pt x="3195" y="4763"/>
                    <a:pt x="3644" y="4633"/>
                    <a:pt x="4036" y="4361"/>
                  </a:cubicBezTo>
                  <a:cubicBezTo>
                    <a:pt x="5094" y="3632"/>
                    <a:pt x="5337" y="2153"/>
                    <a:pt x="4582" y="1060"/>
                  </a:cubicBezTo>
                  <a:cubicBezTo>
                    <a:pt x="4107" y="372"/>
                    <a:pt x="3350" y="1"/>
                    <a:pt x="2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835;p48">
              <a:extLst>
                <a:ext uri="{FF2B5EF4-FFF2-40B4-BE49-F238E27FC236}">
                  <a16:creationId xmlns:a16="http://schemas.microsoft.com/office/drawing/2014/main" id="{F34CA248-4803-4EE2-B4DD-1F616181152E}"/>
                </a:ext>
              </a:extLst>
            </p:cNvPr>
            <p:cNvSpPr/>
            <p:nvPr/>
          </p:nvSpPr>
          <p:spPr>
            <a:xfrm>
              <a:off x="856087" y="582829"/>
              <a:ext cx="83620" cy="74560"/>
            </a:xfrm>
            <a:custGeom>
              <a:avLst/>
              <a:gdLst/>
              <a:ahLst/>
              <a:cxnLst/>
              <a:rect l="l" t="t" r="r" b="b"/>
              <a:pathLst>
                <a:path w="3627" h="3234" extrusionOk="0">
                  <a:moveTo>
                    <a:pt x="1762" y="1"/>
                  </a:moveTo>
                  <a:cubicBezTo>
                    <a:pt x="1457" y="1"/>
                    <a:pt x="1152" y="89"/>
                    <a:pt x="885" y="273"/>
                  </a:cubicBezTo>
                  <a:cubicBezTo>
                    <a:pt x="167" y="769"/>
                    <a:pt x="1" y="1773"/>
                    <a:pt x="515" y="2515"/>
                  </a:cubicBezTo>
                  <a:cubicBezTo>
                    <a:pt x="837" y="2981"/>
                    <a:pt x="1351" y="3234"/>
                    <a:pt x="1867" y="3234"/>
                  </a:cubicBezTo>
                  <a:cubicBezTo>
                    <a:pt x="2171" y="3234"/>
                    <a:pt x="2476" y="3146"/>
                    <a:pt x="2742" y="2962"/>
                  </a:cubicBezTo>
                  <a:cubicBezTo>
                    <a:pt x="3460" y="2467"/>
                    <a:pt x="3626" y="1463"/>
                    <a:pt x="3113" y="720"/>
                  </a:cubicBezTo>
                  <a:cubicBezTo>
                    <a:pt x="2790" y="253"/>
                    <a:pt x="2277" y="1"/>
                    <a:pt x="176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836;p48">
              <a:extLst>
                <a:ext uri="{FF2B5EF4-FFF2-40B4-BE49-F238E27FC236}">
                  <a16:creationId xmlns:a16="http://schemas.microsoft.com/office/drawing/2014/main" id="{760C44A7-A9FA-4AE4-B918-7E67E1368595}"/>
                </a:ext>
              </a:extLst>
            </p:cNvPr>
            <p:cNvSpPr/>
            <p:nvPr/>
          </p:nvSpPr>
          <p:spPr>
            <a:xfrm>
              <a:off x="867384" y="600235"/>
              <a:ext cx="26905" cy="24023"/>
            </a:xfrm>
            <a:custGeom>
              <a:avLst/>
              <a:gdLst/>
              <a:ahLst/>
              <a:cxnLst/>
              <a:rect l="l" t="t" r="r" b="b"/>
              <a:pathLst>
                <a:path w="1167" h="1042" extrusionOk="0">
                  <a:moveTo>
                    <a:pt x="567" y="0"/>
                  </a:moveTo>
                  <a:cubicBezTo>
                    <a:pt x="468" y="0"/>
                    <a:pt x="370" y="28"/>
                    <a:pt x="284" y="87"/>
                  </a:cubicBezTo>
                  <a:cubicBezTo>
                    <a:pt x="54" y="246"/>
                    <a:pt x="0" y="571"/>
                    <a:pt x="165" y="809"/>
                  </a:cubicBezTo>
                  <a:cubicBezTo>
                    <a:pt x="269" y="960"/>
                    <a:pt x="435" y="1041"/>
                    <a:pt x="601" y="1041"/>
                  </a:cubicBezTo>
                  <a:cubicBezTo>
                    <a:pt x="699" y="1041"/>
                    <a:pt x="798" y="1013"/>
                    <a:pt x="883" y="954"/>
                  </a:cubicBezTo>
                  <a:cubicBezTo>
                    <a:pt x="1113" y="794"/>
                    <a:pt x="1167" y="470"/>
                    <a:pt x="1002" y="232"/>
                  </a:cubicBezTo>
                  <a:cubicBezTo>
                    <a:pt x="899" y="81"/>
                    <a:pt x="733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837;p48">
              <a:extLst>
                <a:ext uri="{FF2B5EF4-FFF2-40B4-BE49-F238E27FC236}">
                  <a16:creationId xmlns:a16="http://schemas.microsoft.com/office/drawing/2014/main" id="{96B25755-9283-449B-8248-0C94CBF92123}"/>
                </a:ext>
              </a:extLst>
            </p:cNvPr>
            <p:cNvSpPr/>
            <p:nvPr/>
          </p:nvSpPr>
          <p:spPr>
            <a:xfrm>
              <a:off x="963567" y="553019"/>
              <a:ext cx="118687" cy="105892"/>
            </a:xfrm>
            <a:custGeom>
              <a:avLst/>
              <a:gdLst/>
              <a:ahLst/>
              <a:cxnLst/>
              <a:rect l="l" t="t" r="r" b="b"/>
              <a:pathLst>
                <a:path w="5148" h="4593" extrusionOk="0">
                  <a:moveTo>
                    <a:pt x="2499" y="1"/>
                  </a:moveTo>
                  <a:cubicBezTo>
                    <a:pt x="2066" y="1"/>
                    <a:pt x="1633" y="126"/>
                    <a:pt x="1255" y="388"/>
                  </a:cubicBezTo>
                  <a:cubicBezTo>
                    <a:pt x="236" y="1091"/>
                    <a:pt x="1" y="2517"/>
                    <a:pt x="729" y="3572"/>
                  </a:cubicBezTo>
                  <a:cubicBezTo>
                    <a:pt x="1187" y="4235"/>
                    <a:pt x="1917" y="4593"/>
                    <a:pt x="2649" y="4593"/>
                  </a:cubicBezTo>
                  <a:cubicBezTo>
                    <a:pt x="3081" y="4593"/>
                    <a:pt x="3514" y="4468"/>
                    <a:pt x="3893" y="4207"/>
                  </a:cubicBezTo>
                  <a:cubicBezTo>
                    <a:pt x="4913" y="3503"/>
                    <a:pt x="5147" y="2077"/>
                    <a:pt x="4420" y="1022"/>
                  </a:cubicBezTo>
                  <a:cubicBezTo>
                    <a:pt x="3961" y="359"/>
                    <a:pt x="3231" y="1"/>
                    <a:pt x="24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838;p48">
              <a:extLst>
                <a:ext uri="{FF2B5EF4-FFF2-40B4-BE49-F238E27FC236}">
                  <a16:creationId xmlns:a16="http://schemas.microsoft.com/office/drawing/2014/main" id="{8DB76422-FC2A-47BE-8FBB-B144F5B0690E}"/>
                </a:ext>
              </a:extLst>
            </p:cNvPr>
            <p:cNvSpPr/>
            <p:nvPr/>
          </p:nvSpPr>
          <p:spPr>
            <a:xfrm>
              <a:off x="985193" y="574160"/>
              <a:ext cx="76358" cy="68151"/>
            </a:xfrm>
            <a:custGeom>
              <a:avLst/>
              <a:gdLst/>
              <a:ahLst/>
              <a:cxnLst/>
              <a:rect l="l" t="t" r="r" b="b"/>
              <a:pathLst>
                <a:path w="3312" h="2956" extrusionOk="0">
                  <a:moveTo>
                    <a:pt x="1608" y="1"/>
                  </a:moveTo>
                  <a:cubicBezTo>
                    <a:pt x="1330" y="1"/>
                    <a:pt x="1051" y="81"/>
                    <a:pt x="807" y="249"/>
                  </a:cubicBezTo>
                  <a:cubicBezTo>
                    <a:pt x="152" y="702"/>
                    <a:pt x="0" y="1621"/>
                    <a:pt x="469" y="2299"/>
                  </a:cubicBezTo>
                  <a:cubicBezTo>
                    <a:pt x="764" y="2725"/>
                    <a:pt x="1234" y="2956"/>
                    <a:pt x="1705" y="2956"/>
                  </a:cubicBezTo>
                  <a:cubicBezTo>
                    <a:pt x="1983" y="2956"/>
                    <a:pt x="2262" y="2875"/>
                    <a:pt x="2505" y="2707"/>
                  </a:cubicBezTo>
                  <a:cubicBezTo>
                    <a:pt x="3161" y="2255"/>
                    <a:pt x="3312" y="1337"/>
                    <a:pt x="2843" y="659"/>
                  </a:cubicBezTo>
                  <a:cubicBezTo>
                    <a:pt x="2549" y="232"/>
                    <a:pt x="2079" y="1"/>
                    <a:pt x="160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839;p48">
              <a:extLst>
                <a:ext uri="{FF2B5EF4-FFF2-40B4-BE49-F238E27FC236}">
                  <a16:creationId xmlns:a16="http://schemas.microsoft.com/office/drawing/2014/main" id="{E98BDC53-7CD9-4273-93A8-237DAC2F3CD7}"/>
                </a:ext>
              </a:extLst>
            </p:cNvPr>
            <p:cNvSpPr/>
            <p:nvPr/>
          </p:nvSpPr>
          <p:spPr>
            <a:xfrm>
              <a:off x="995498" y="590045"/>
              <a:ext cx="24623" cy="21971"/>
            </a:xfrm>
            <a:custGeom>
              <a:avLst/>
              <a:gdLst/>
              <a:ahLst/>
              <a:cxnLst/>
              <a:rect l="l" t="t" r="r" b="b"/>
              <a:pathLst>
                <a:path w="1068" h="953" extrusionOk="0">
                  <a:moveTo>
                    <a:pt x="518" y="1"/>
                  </a:moveTo>
                  <a:cubicBezTo>
                    <a:pt x="429" y="1"/>
                    <a:pt x="339" y="27"/>
                    <a:pt x="261" y="81"/>
                  </a:cubicBezTo>
                  <a:cubicBezTo>
                    <a:pt x="49" y="227"/>
                    <a:pt x="0" y="522"/>
                    <a:pt x="152" y="741"/>
                  </a:cubicBezTo>
                  <a:cubicBezTo>
                    <a:pt x="247" y="878"/>
                    <a:pt x="398" y="953"/>
                    <a:pt x="549" y="953"/>
                  </a:cubicBezTo>
                  <a:cubicBezTo>
                    <a:pt x="639" y="953"/>
                    <a:pt x="729" y="927"/>
                    <a:pt x="807" y="872"/>
                  </a:cubicBezTo>
                  <a:cubicBezTo>
                    <a:pt x="1019" y="727"/>
                    <a:pt x="1067" y="431"/>
                    <a:pt x="916" y="212"/>
                  </a:cubicBezTo>
                  <a:cubicBezTo>
                    <a:pt x="821" y="75"/>
                    <a:pt x="670" y="1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2636;p47">
            <a:extLst>
              <a:ext uri="{FF2B5EF4-FFF2-40B4-BE49-F238E27FC236}">
                <a16:creationId xmlns:a16="http://schemas.microsoft.com/office/drawing/2014/main" id="{9FCA79D0-E43D-4449-B9C9-B63F44CDCB0B}"/>
              </a:ext>
            </a:extLst>
          </p:cNvPr>
          <p:cNvGrpSpPr/>
          <p:nvPr/>
        </p:nvGrpSpPr>
        <p:grpSpPr>
          <a:xfrm>
            <a:off x="6841946" y="1114737"/>
            <a:ext cx="813844" cy="830297"/>
            <a:chOff x="7158619" y="469606"/>
            <a:chExt cx="1171167" cy="1194844"/>
          </a:xfrm>
        </p:grpSpPr>
        <p:sp>
          <p:nvSpPr>
            <p:cNvPr id="135" name="Google Shape;2637;p47">
              <a:extLst>
                <a:ext uri="{FF2B5EF4-FFF2-40B4-BE49-F238E27FC236}">
                  <a16:creationId xmlns:a16="http://schemas.microsoft.com/office/drawing/2014/main" id="{5D65C3B1-A807-4738-A139-1C59D0371088}"/>
                </a:ext>
              </a:extLst>
            </p:cNvPr>
            <p:cNvSpPr/>
            <p:nvPr/>
          </p:nvSpPr>
          <p:spPr>
            <a:xfrm>
              <a:off x="7523757" y="469675"/>
              <a:ext cx="209373" cy="385423"/>
            </a:xfrm>
            <a:custGeom>
              <a:avLst/>
              <a:gdLst/>
              <a:ahLst/>
              <a:cxnLst/>
              <a:rect l="l" t="t" r="r" b="b"/>
              <a:pathLst>
                <a:path w="6013" h="11069" extrusionOk="0">
                  <a:moveTo>
                    <a:pt x="3335" y="1"/>
                  </a:moveTo>
                  <a:cubicBezTo>
                    <a:pt x="3231" y="1"/>
                    <a:pt x="3123" y="16"/>
                    <a:pt x="3011" y="49"/>
                  </a:cubicBezTo>
                  <a:cubicBezTo>
                    <a:pt x="1" y="932"/>
                    <a:pt x="3553" y="11069"/>
                    <a:pt x="3553" y="11069"/>
                  </a:cubicBezTo>
                  <a:lnTo>
                    <a:pt x="5901" y="10566"/>
                  </a:lnTo>
                  <a:cubicBezTo>
                    <a:pt x="5901" y="10566"/>
                    <a:pt x="6012" y="1"/>
                    <a:pt x="3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638;p47">
              <a:extLst>
                <a:ext uri="{FF2B5EF4-FFF2-40B4-BE49-F238E27FC236}">
                  <a16:creationId xmlns:a16="http://schemas.microsoft.com/office/drawing/2014/main" id="{F383DEE6-71AB-402D-BCA7-D7460971A6B4}"/>
                </a:ext>
              </a:extLst>
            </p:cNvPr>
            <p:cNvSpPr/>
            <p:nvPr/>
          </p:nvSpPr>
          <p:spPr>
            <a:xfrm>
              <a:off x="7641975" y="469606"/>
              <a:ext cx="216720" cy="379608"/>
            </a:xfrm>
            <a:custGeom>
              <a:avLst/>
              <a:gdLst/>
              <a:ahLst/>
              <a:cxnLst/>
              <a:rect l="l" t="t" r="r" b="b"/>
              <a:pathLst>
                <a:path w="6224" h="10902" extrusionOk="0">
                  <a:moveTo>
                    <a:pt x="3208" y="1"/>
                  </a:moveTo>
                  <a:cubicBezTo>
                    <a:pt x="3184" y="1"/>
                    <a:pt x="3159" y="2"/>
                    <a:pt x="3134" y="3"/>
                  </a:cubicBezTo>
                  <a:cubicBezTo>
                    <a:pt x="1" y="184"/>
                    <a:pt x="1170" y="10859"/>
                    <a:pt x="1170" y="10859"/>
                  </a:cubicBezTo>
                  <a:lnTo>
                    <a:pt x="3571" y="10902"/>
                  </a:lnTo>
                  <a:cubicBezTo>
                    <a:pt x="3571" y="10902"/>
                    <a:pt x="6223" y="1"/>
                    <a:pt x="32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639;p47">
              <a:extLst>
                <a:ext uri="{FF2B5EF4-FFF2-40B4-BE49-F238E27FC236}">
                  <a16:creationId xmlns:a16="http://schemas.microsoft.com/office/drawing/2014/main" id="{2B67F458-FF84-4B4E-8507-C6FECD847DFC}"/>
                </a:ext>
              </a:extLst>
            </p:cNvPr>
            <p:cNvSpPr/>
            <p:nvPr/>
          </p:nvSpPr>
          <p:spPr>
            <a:xfrm>
              <a:off x="7742574" y="490916"/>
              <a:ext cx="261916" cy="373375"/>
            </a:xfrm>
            <a:custGeom>
              <a:avLst/>
              <a:gdLst/>
              <a:ahLst/>
              <a:cxnLst/>
              <a:rect l="l" t="t" r="r" b="b"/>
              <a:pathLst>
                <a:path w="7522" h="10723" extrusionOk="0">
                  <a:moveTo>
                    <a:pt x="4203" y="0"/>
                  </a:moveTo>
                  <a:cubicBezTo>
                    <a:pt x="1278" y="0"/>
                    <a:pt x="0" y="10124"/>
                    <a:pt x="0" y="10124"/>
                  </a:cubicBezTo>
                  <a:lnTo>
                    <a:pt x="2325" y="10723"/>
                  </a:lnTo>
                  <a:cubicBezTo>
                    <a:pt x="2325" y="10723"/>
                    <a:pt x="7522" y="575"/>
                    <a:pt x="4433" y="21"/>
                  </a:cubicBezTo>
                  <a:cubicBezTo>
                    <a:pt x="4355" y="7"/>
                    <a:pt x="4278" y="0"/>
                    <a:pt x="4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640;p47">
              <a:extLst>
                <a:ext uri="{FF2B5EF4-FFF2-40B4-BE49-F238E27FC236}">
                  <a16:creationId xmlns:a16="http://schemas.microsoft.com/office/drawing/2014/main" id="{2F23E43E-AFF6-4C6C-8684-AC45141D1368}"/>
                </a:ext>
              </a:extLst>
            </p:cNvPr>
            <p:cNvSpPr/>
            <p:nvPr/>
          </p:nvSpPr>
          <p:spPr>
            <a:xfrm>
              <a:off x="7777396" y="541129"/>
              <a:ext cx="330337" cy="350080"/>
            </a:xfrm>
            <a:custGeom>
              <a:avLst/>
              <a:gdLst/>
              <a:ahLst/>
              <a:cxnLst/>
              <a:rect l="l" t="t" r="r" b="b"/>
              <a:pathLst>
                <a:path w="9487" h="10054" extrusionOk="0">
                  <a:moveTo>
                    <a:pt x="6095" y="0"/>
                  </a:moveTo>
                  <a:cubicBezTo>
                    <a:pt x="3302" y="0"/>
                    <a:pt x="0" y="8944"/>
                    <a:pt x="0" y="8944"/>
                  </a:cubicBezTo>
                  <a:lnTo>
                    <a:pt x="2130" y="10053"/>
                  </a:lnTo>
                  <a:cubicBezTo>
                    <a:pt x="2130" y="10053"/>
                    <a:pt x="9486" y="1343"/>
                    <a:pt x="6602" y="105"/>
                  </a:cubicBezTo>
                  <a:cubicBezTo>
                    <a:pt x="6436" y="34"/>
                    <a:pt x="6266" y="0"/>
                    <a:pt x="60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641;p47">
              <a:extLst>
                <a:ext uri="{FF2B5EF4-FFF2-40B4-BE49-F238E27FC236}">
                  <a16:creationId xmlns:a16="http://schemas.microsoft.com/office/drawing/2014/main" id="{E664F85E-CF0B-4CD5-9FD4-588BBB9156A3}"/>
                </a:ext>
              </a:extLst>
            </p:cNvPr>
            <p:cNvSpPr/>
            <p:nvPr/>
          </p:nvSpPr>
          <p:spPr>
            <a:xfrm>
              <a:off x="7824718" y="628008"/>
              <a:ext cx="389497" cy="301715"/>
            </a:xfrm>
            <a:custGeom>
              <a:avLst/>
              <a:gdLst/>
              <a:ahLst/>
              <a:cxnLst/>
              <a:rect l="l" t="t" r="r" b="b"/>
              <a:pathLst>
                <a:path w="11186" h="8665" extrusionOk="0">
                  <a:moveTo>
                    <a:pt x="7889" y="1"/>
                  </a:moveTo>
                  <a:cubicBezTo>
                    <a:pt x="5084" y="1"/>
                    <a:pt x="1" y="7022"/>
                    <a:pt x="1" y="7022"/>
                  </a:cubicBezTo>
                  <a:lnTo>
                    <a:pt x="1753" y="8664"/>
                  </a:lnTo>
                  <a:cubicBezTo>
                    <a:pt x="1753" y="8664"/>
                    <a:pt x="11186" y="2260"/>
                    <a:pt x="8743" y="291"/>
                  </a:cubicBezTo>
                  <a:cubicBezTo>
                    <a:pt x="8495" y="91"/>
                    <a:pt x="8207" y="1"/>
                    <a:pt x="78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642;p47">
              <a:extLst>
                <a:ext uri="{FF2B5EF4-FFF2-40B4-BE49-F238E27FC236}">
                  <a16:creationId xmlns:a16="http://schemas.microsoft.com/office/drawing/2014/main" id="{A84572DB-3CA5-413B-B6FD-5D9E6BF5DF03}"/>
                </a:ext>
              </a:extLst>
            </p:cNvPr>
            <p:cNvSpPr/>
            <p:nvPr/>
          </p:nvSpPr>
          <p:spPr>
            <a:xfrm>
              <a:off x="7850869" y="719483"/>
              <a:ext cx="416830" cy="247292"/>
            </a:xfrm>
            <a:custGeom>
              <a:avLst/>
              <a:gdLst/>
              <a:ahLst/>
              <a:cxnLst/>
              <a:rect l="l" t="t" r="r" b="b"/>
              <a:pathLst>
                <a:path w="11971" h="7102" extrusionOk="0">
                  <a:moveTo>
                    <a:pt x="8808" y="1"/>
                  </a:moveTo>
                  <a:cubicBezTo>
                    <a:pt x="5868" y="1"/>
                    <a:pt x="1" y="5105"/>
                    <a:pt x="1" y="5105"/>
                  </a:cubicBezTo>
                  <a:lnTo>
                    <a:pt x="1336" y="7101"/>
                  </a:lnTo>
                  <a:cubicBezTo>
                    <a:pt x="1336" y="7101"/>
                    <a:pt x="11970" y="2996"/>
                    <a:pt x="10037" y="526"/>
                  </a:cubicBezTo>
                  <a:cubicBezTo>
                    <a:pt x="9749" y="158"/>
                    <a:pt x="9323" y="1"/>
                    <a:pt x="88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643;p47">
              <a:extLst>
                <a:ext uri="{FF2B5EF4-FFF2-40B4-BE49-F238E27FC236}">
                  <a16:creationId xmlns:a16="http://schemas.microsoft.com/office/drawing/2014/main" id="{0D684997-5DEE-43FF-996F-6F83E9D4D847}"/>
                </a:ext>
              </a:extLst>
            </p:cNvPr>
            <p:cNvSpPr/>
            <p:nvPr/>
          </p:nvSpPr>
          <p:spPr>
            <a:xfrm>
              <a:off x="7879806" y="836727"/>
              <a:ext cx="423133" cy="193773"/>
            </a:xfrm>
            <a:custGeom>
              <a:avLst/>
              <a:gdLst/>
              <a:ahLst/>
              <a:cxnLst/>
              <a:rect l="l" t="t" r="r" b="b"/>
              <a:pathLst>
                <a:path w="12152" h="5565" extrusionOk="0">
                  <a:moveTo>
                    <a:pt x="8984" y="1"/>
                  </a:moveTo>
                  <a:cubicBezTo>
                    <a:pt x="5849" y="1"/>
                    <a:pt x="1" y="3346"/>
                    <a:pt x="1" y="3346"/>
                  </a:cubicBezTo>
                  <a:lnTo>
                    <a:pt x="919" y="5564"/>
                  </a:lnTo>
                  <a:cubicBezTo>
                    <a:pt x="919" y="5564"/>
                    <a:pt x="12152" y="3615"/>
                    <a:pt x="10738" y="814"/>
                  </a:cubicBezTo>
                  <a:cubicBezTo>
                    <a:pt x="10444" y="232"/>
                    <a:pt x="9808" y="1"/>
                    <a:pt x="89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644;p47">
              <a:extLst>
                <a:ext uri="{FF2B5EF4-FFF2-40B4-BE49-F238E27FC236}">
                  <a16:creationId xmlns:a16="http://schemas.microsoft.com/office/drawing/2014/main" id="{471C500A-FD98-4434-A5F6-D973BDE75B14}"/>
                </a:ext>
              </a:extLst>
            </p:cNvPr>
            <p:cNvSpPr/>
            <p:nvPr/>
          </p:nvSpPr>
          <p:spPr>
            <a:xfrm>
              <a:off x="7898296" y="930257"/>
              <a:ext cx="417596" cy="153870"/>
            </a:xfrm>
            <a:custGeom>
              <a:avLst/>
              <a:gdLst/>
              <a:ahLst/>
              <a:cxnLst/>
              <a:rect l="l" t="t" r="r" b="b"/>
              <a:pathLst>
                <a:path w="11993" h="4419" extrusionOk="0">
                  <a:moveTo>
                    <a:pt x="8545" y="1"/>
                  </a:moveTo>
                  <a:cubicBezTo>
                    <a:pt x="5278" y="1"/>
                    <a:pt x="1" y="2092"/>
                    <a:pt x="1" y="2092"/>
                  </a:cubicBezTo>
                  <a:lnTo>
                    <a:pt x="596" y="4418"/>
                  </a:lnTo>
                  <a:cubicBezTo>
                    <a:pt x="596" y="4418"/>
                    <a:pt x="11992" y="4081"/>
                    <a:pt x="10989" y="1107"/>
                  </a:cubicBezTo>
                  <a:cubicBezTo>
                    <a:pt x="10715" y="296"/>
                    <a:pt x="9771" y="1"/>
                    <a:pt x="8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645;p47">
              <a:extLst>
                <a:ext uri="{FF2B5EF4-FFF2-40B4-BE49-F238E27FC236}">
                  <a16:creationId xmlns:a16="http://schemas.microsoft.com/office/drawing/2014/main" id="{A0E00B37-4FA0-4166-9CB7-827B41CF35FE}"/>
                </a:ext>
              </a:extLst>
            </p:cNvPr>
            <p:cNvSpPr/>
            <p:nvPr/>
          </p:nvSpPr>
          <p:spPr>
            <a:xfrm>
              <a:off x="7389207" y="532110"/>
              <a:ext cx="313763" cy="357845"/>
            </a:xfrm>
            <a:custGeom>
              <a:avLst/>
              <a:gdLst/>
              <a:ahLst/>
              <a:cxnLst/>
              <a:rect l="l" t="t" r="r" b="b"/>
              <a:pathLst>
                <a:path w="9011" h="10277" extrusionOk="0">
                  <a:moveTo>
                    <a:pt x="3388" y="0"/>
                  </a:moveTo>
                  <a:cubicBezTo>
                    <a:pt x="3243" y="0"/>
                    <a:pt x="3098" y="25"/>
                    <a:pt x="2953" y="77"/>
                  </a:cubicBezTo>
                  <a:cubicBezTo>
                    <a:pt x="0" y="1139"/>
                    <a:pt x="6818" y="10277"/>
                    <a:pt x="6818" y="10277"/>
                  </a:cubicBezTo>
                  <a:lnTo>
                    <a:pt x="9010" y="9299"/>
                  </a:lnTo>
                  <a:cubicBezTo>
                    <a:pt x="9010" y="9299"/>
                    <a:pt x="6203" y="0"/>
                    <a:pt x="3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646;p47">
              <a:extLst>
                <a:ext uri="{FF2B5EF4-FFF2-40B4-BE49-F238E27FC236}">
                  <a16:creationId xmlns:a16="http://schemas.microsoft.com/office/drawing/2014/main" id="{BE4CC7A8-2492-4AC9-83EF-03663F095EEE}"/>
                </a:ext>
              </a:extLst>
            </p:cNvPr>
            <p:cNvSpPr/>
            <p:nvPr/>
          </p:nvSpPr>
          <p:spPr>
            <a:xfrm>
              <a:off x="7274958" y="604678"/>
              <a:ext cx="371216" cy="321563"/>
            </a:xfrm>
            <a:custGeom>
              <a:avLst/>
              <a:gdLst/>
              <a:ahLst/>
              <a:cxnLst/>
              <a:rect l="l" t="t" r="r" b="b"/>
              <a:pathLst>
                <a:path w="10661" h="9235" extrusionOk="0">
                  <a:moveTo>
                    <a:pt x="3348" y="0"/>
                  </a:moveTo>
                  <a:cubicBezTo>
                    <a:pt x="3091" y="0"/>
                    <a:pt x="2848" y="67"/>
                    <a:pt x="2626" y="213"/>
                  </a:cubicBezTo>
                  <a:cubicBezTo>
                    <a:pt x="1" y="1931"/>
                    <a:pt x="8755" y="9234"/>
                    <a:pt x="8755" y="9234"/>
                  </a:cubicBezTo>
                  <a:lnTo>
                    <a:pt x="10660" y="7773"/>
                  </a:lnTo>
                  <a:cubicBezTo>
                    <a:pt x="10660" y="7773"/>
                    <a:pt x="6128" y="0"/>
                    <a:pt x="3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647;p47">
              <a:extLst>
                <a:ext uri="{FF2B5EF4-FFF2-40B4-BE49-F238E27FC236}">
                  <a16:creationId xmlns:a16="http://schemas.microsoft.com/office/drawing/2014/main" id="{79EA64BF-EB2A-49A4-9A42-FF5C25683420}"/>
                </a:ext>
              </a:extLst>
            </p:cNvPr>
            <p:cNvSpPr/>
            <p:nvPr/>
          </p:nvSpPr>
          <p:spPr>
            <a:xfrm>
              <a:off x="7210120" y="689816"/>
              <a:ext cx="407603" cy="272153"/>
            </a:xfrm>
            <a:custGeom>
              <a:avLst/>
              <a:gdLst/>
              <a:ahLst/>
              <a:cxnLst/>
              <a:rect l="l" t="t" r="r" b="b"/>
              <a:pathLst>
                <a:path w="11706" h="7816" extrusionOk="0">
                  <a:moveTo>
                    <a:pt x="3219" y="1"/>
                  </a:moveTo>
                  <a:cubicBezTo>
                    <a:pt x="2803" y="1"/>
                    <a:pt x="2445" y="126"/>
                    <a:pt x="2170" y="413"/>
                  </a:cubicBezTo>
                  <a:cubicBezTo>
                    <a:pt x="1" y="2681"/>
                    <a:pt x="10180" y="7816"/>
                    <a:pt x="10180" y="7816"/>
                  </a:cubicBezTo>
                  <a:lnTo>
                    <a:pt x="11705" y="5962"/>
                  </a:lnTo>
                  <a:cubicBezTo>
                    <a:pt x="11705" y="5962"/>
                    <a:pt x="6087" y="1"/>
                    <a:pt x="3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648;p47">
              <a:extLst>
                <a:ext uri="{FF2B5EF4-FFF2-40B4-BE49-F238E27FC236}">
                  <a16:creationId xmlns:a16="http://schemas.microsoft.com/office/drawing/2014/main" id="{5E1D111E-DCA8-4FE2-8FEB-38231743DC24}"/>
                </a:ext>
              </a:extLst>
            </p:cNvPr>
            <p:cNvSpPr/>
            <p:nvPr/>
          </p:nvSpPr>
          <p:spPr>
            <a:xfrm>
              <a:off x="7158619" y="810785"/>
              <a:ext cx="423307" cy="200006"/>
            </a:xfrm>
            <a:custGeom>
              <a:avLst/>
              <a:gdLst/>
              <a:ahLst/>
              <a:cxnLst/>
              <a:rect l="l" t="t" r="r" b="b"/>
              <a:pathLst>
                <a:path w="12157" h="5744" extrusionOk="0">
                  <a:moveTo>
                    <a:pt x="3155" y="1"/>
                  </a:moveTo>
                  <a:cubicBezTo>
                    <a:pt x="2377" y="1"/>
                    <a:pt x="1773" y="222"/>
                    <a:pt x="1478" y="776"/>
                  </a:cubicBezTo>
                  <a:cubicBezTo>
                    <a:pt x="1" y="3544"/>
                    <a:pt x="11188" y="5744"/>
                    <a:pt x="11188" y="5744"/>
                  </a:cubicBezTo>
                  <a:lnTo>
                    <a:pt x="12157" y="3546"/>
                  </a:lnTo>
                  <a:cubicBezTo>
                    <a:pt x="12157" y="3546"/>
                    <a:pt x="6267" y="1"/>
                    <a:pt x="3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649;p47">
              <a:extLst>
                <a:ext uri="{FF2B5EF4-FFF2-40B4-BE49-F238E27FC236}">
                  <a16:creationId xmlns:a16="http://schemas.microsoft.com/office/drawing/2014/main" id="{81CD212F-BD67-43ED-A596-502F82569AA1}"/>
                </a:ext>
              </a:extLst>
            </p:cNvPr>
            <p:cNvSpPr/>
            <p:nvPr/>
          </p:nvSpPr>
          <p:spPr>
            <a:xfrm>
              <a:off x="7160952" y="912916"/>
              <a:ext cx="406663" cy="137121"/>
            </a:xfrm>
            <a:custGeom>
              <a:avLst/>
              <a:gdLst/>
              <a:ahLst/>
              <a:cxnLst/>
              <a:rect l="l" t="t" r="r" b="b"/>
              <a:pathLst>
                <a:path w="11679" h="3938" extrusionOk="0">
                  <a:moveTo>
                    <a:pt x="3585" y="0"/>
                  </a:moveTo>
                  <a:cubicBezTo>
                    <a:pt x="2084" y="0"/>
                    <a:pt x="903" y="327"/>
                    <a:pt x="649" y="1278"/>
                  </a:cubicBezTo>
                  <a:cubicBezTo>
                    <a:pt x="1" y="3692"/>
                    <a:pt x="7105" y="3937"/>
                    <a:pt x="10018" y="3937"/>
                  </a:cubicBezTo>
                  <a:cubicBezTo>
                    <a:pt x="10761" y="3937"/>
                    <a:pt x="11231" y="3921"/>
                    <a:pt x="11231" y="3921"/>
                  </a:cubicBezTo>
                  <a:lnTo>
                    <a:pt x="11678" y="1561"/>
                  </a:lnTo>
                  <a:cubicBezTo>
                    <a:pt x="11678" y="1561"/>
                    <a:pt x="6866" y="0"/>
                    <a:pt x="35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650;p47">
              <a:extLst>
                <a:ext uri="{FF2B5EF4-FFF2-40B4-BE49-F238E27FC236}">
                  <a16:creationId xmlns:a16="http://schemas.microsoft.com/office/drawing/2014/main" id="{3C5030AF-BAD9-46B8-98F0-62D37FCAD4C1}"/>
                </a:ext>
              </a:extLst>
            </p:cNvPr>
            <p:cNvSpPr/>
            <p:nvPr/>
          </p:nvSpPr>
          <p:spPr>
            <a:xfrm>
              <a:off x="7181636" y="1021419"/>
              <a:ext cx="382045" cy="127720"/>
            </a:xfrm>
            <a:custGeom>
              <a:avLst/>
              <a:gdLst/>
              <a:ahLst/>
              <a:cxnLst/>
              <a:rect l="l" t="t" r="r" b="b"/>
              <a:pathLst>
                <a:path w="10972" h="3668" extrusionOk="0">
                  <a:moveTo>
                    <a:pt x="6471" y="1"/>
                  </a:moveTo>
                  <a:cubicBezTo>
                    <a:pt x="3525" y="1"/>
                    <a:pt x="191" y="388"/>
                    <a:pt x="77" y="2125"/>
                  </a:cubicBezTo>
                  <a:cubicBezTo>
                    <a:pt x="0" y="3300"/>
                    <a:pt x="1516" y="3667"/>
                    <a:pt x="3440" y="3667"/>
                  </a:cubicBezTo>
                  <a:cubicBezTo>
                    <a:pt x="6641" y="3667"/>
                    <a:pt x="10971" y="2651"/>
                    <a:pt x="10971" y="2651"/>
                  </a:cubicBezTo>
                  <a:lnTo>
                    <a:pt x="10950" y="250"/>
                  </a:lnTo>
                  <a:cubicBezTo>
                    <a:pt x="10950" y="250"/>
                    <a:pt x="8835" y="1"/>
                    <a:pt x="64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651;p47">
              <a:extLst>
                <a:ext uri="{FF2B5EF4-FFF2-40B4-BE49-F238E27FC236}">
                  <a16:creationId xmlns:a16="http://schemas.microsoft.com/office/drawing/2014/main" id="{F65162F7-EE00-4A73-9AB0-1FA5760C6A02}"/>
                </a:ext>
              </a:extLst>
            </p:cNvPr>
            <p:cNvSpPr/>
            <p:nvPr/>
          </p:nvSpPr>
          <p:spPr>
            <a:xfrm>
              <a:off x="7177736" y="1078317"/>
              <a:ext cx="386258" cy="157978"/>
            </a:xfrm>
            <a:custGeom>
              <a:avLst/>
              <a:gdLst/>
              <a:ahLst/>
              <a:cxnLst/>
              <a:rect l="l" t="t" r="r" b="b"/>
              <a:pathLst>
                <a:path w="11093" h="4537" extrusionOk="0">
                  <a:moveTo>
                    <a:pt x="10739" y="1"/>
                  </a:moveTo>
                  <a:cubicBezTo>
                    <a:pt x="10739" y="1"/>
                    <a:pt x="1" y="234"/>
                    <a:pt x="231" y="3363"/>
                  </a:cubicBezTo>
                  <a:cubicBezTo>
                    <a:pt x="294" y="4225"/>
                    <a:pt x="1147" y="4537"/>
                    <a:pt x="2349" y="4537"/>
                  </a:cubicBezTo>
                  <a:cubicBezTo>
                    <a:pt x="5511" y="4537"/>
                    <a:pt x="11093" y="2376"/>
                    <a:pt x="11093" y="2376"/>
                  </a:cubicBezTo>
                  <a:lnTo>
                    <a:pt x="107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652;p47">
              <a:extLst>
                <a:ext uri="{FF2B5EF4-FFF2-40B4-BE49-F238E27FC236}">
                  <a16:creationId xmlns:a16="http://schemas.microsoft.com/office/drawing/2014/main" id="{AA072DE6-5970-4E63-8D15-7F01F2DC952F}"/>
                </a:ext>
              </a:extLst>
            </p:cNvPr>
            <p:cNvSpPr/>
            <p:nvPr/>
          </p:nvSpPr>
          <p:spPr>
            <a:xfrm>
              <a:off x="7751245" y="1279027"/>
              <a:ext cx="209407" cy="385423"/>
            </a:xfrm>
            <a:custGeom>
              <a:avLst/>
              <a:gdLst/>
              <a:ahLst/>
              <a:cxnLst/>
              <a:rect l="l" t="t" r="r" b="b"/>
              <a:pathLst>
                <a:path w="6014" h="11069" extrusionOk="0">
                  <a:moveTo>
                    <a:pt x="2460" y="0"/>
                  </a:moveTo>
                  <a:lnTo>
                    <a:pt x="112" y="502"/>
                  </a:lnTo>
                  <a:cubicBezTo>
                    <a:pt x="112" y="502"/>
                    <a:pt x="0" y="11068"/>
                    <a:pt x="2678" y="11068"/>
                  </a:cubicBezTo>
                  <a:cubicBezTo>
                    <a:pt x="2781" y="11068"/>
                    <a:pt x="2889" y="11052"/>
                    <a:pt x="3002" y="11019"/>
                  </a:cubicBezTo>
                  <a:cubicBezTo>
                    <a:pt x="6013" y="10135"/>
                    <a:pt x="2460" y="0"/>
                    <a:pt x="24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653;p47">
              <a:extLst>
                <a:ext uri="{FF2B5EF4-FFF2-40B4-BE49-F238E27FC236}">
                  <a16:creationId xmlns:a16="http://schemas.microsoft.com/office/drawing/2014/main" id="{E4A3FDA4-7842-40F6-8FCF-7D80B06F2402}"/>
                </a:ext>
              </a:extLst>
            </p:cNvPr>
            <p:cNvSpPr/>
            <p:nvPr/>
          </p:nvSpPr>
          <p:spPr>
            <a:xfrm>
              <a:off x="7625714" y="1284912"/>
              <a:ext cx="216685" cy="379538"/>
            </a:xfrm>
            <a:custGeom>
              <a:avLst/>
              <a:gdLst/>
              <a:ahLst/>
              <a:cxnLst/>
              <a:rect l="l" t="t" r="r" b="b"/>
              <a:pathLst>
                <a:path w="6223" h="10900" extrusionOk="0">
                  <a:moveTo>
                    <a:pt x="2653" y="0"/>
                  </a:moveTo>
                  <a:lnTo>
                    <a:pt x="2653" y="0"/>
                  </a:lnTo>
                  <a:cubicBezTo>
                    <a:pt x="2653" y="0"/>
                    <a:pt x="1" y="10900"/>
                    <a:pt x="3015" y="10900"/>
                  </a:cubicBezTo>
                  <a:cubicBezTo>
                    <a:pt x="3039" y="10900"/>
                    <a:pt x="3064" y="10899"/>
                    <a:pt x="3090" y="10897"/>
                  </a:cubicBezTo>
                  <a:cubicBezTo>
                    <a:pt x="6223" y="10718"/>
                    <a:pt x="5053" y="41"/>
                    <a:pt x="5053" y="41"/>
                  </a:cubicBezTo>
                  <a:lnTo>
                    <a:pt x="26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654;p47">
              <a:extLst>
                <a:ext uri="{FF2B5EF4-FFF2-40B4-BE49-F238E27FC236}">
                  <a16:creationId xmlns:a16="http://schemas.microsoft.com/office/drawing/2014/main" id="{E95B6487-2C39-48AE-B2DC-4A8E3972F6F2}"/>
                </a:ext>
              </a:extLst>
            </p:cNvPr>
            <p:cNvSpPr/>
            <p:nvPr/>
          </p:nvSpPr>
          <p:spPr>
            <a:xfrm>
              <a:off x="7479882" y="1269834"/>
              <a:ext cx="261916" cy="373375"/>
            </a:xfrm>
            <a:custGeom>
              <a:avLst/>
              <a:gdLst/>
              <a:ahLst/>
              <a:cxnLst/>
              <a:rect l="l" t="t" r="r" b="b"/>
              <a:pathLst>
                <a:path w="7522" h="10723" extrusionOk="0">
                  <a:moveTo>
                    <a:pt x="5196" y="1"/>
                  </a:moveTo>
                  <a:cubicBezTo>
                    <a:pt x="5196" y="1"/>
                    <a:pt x="1" y="10149"/>
                    <a:pt x="3088" y="10702"/>
                  </a:cubicBezTo>
                  <a:cubicBezTo>
                    <a:pt x="3166" y="10716"/>
                    <a:pt x="3243" y="10723"/>
                    <a:pt x="3319" y="10723"/>
                  </a:cubicBezTo>
                  <a:cubicBezTo>
                    <a:pt x="6244" y="10723"/>
                    <a:pt x="7521" y="600"/>
                    <a:pt x="7521" y="600"/>
                  </a:cubicBezTo>
                  <a:lnTo>
                    <a:pt x="51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655;p47">
              <a:extLst>
                <a:ext uri="{FF2B5EF4-FFF2-40B4-BE49-F238E27FC236}">
                  <a16:creationId xmlns:a16="http://schemas.microsoft.com/office/drawing/2014/main" id="{32D06343-98B9-4AFC-A891-3288F5E46654}"/>
                </a:ext>
              </a:extLst>
            </p:cNvPr>
            <p:cNvSpPr/>
            <p:nvPr/>
          </p:nvSpPr>
          <p:spPr>
            <a:xfrm>
              <a:off x="7376671" y="1242917"/>
              <a:ext cx="330337" cy="350045"/>
            </a:xfrm>
            <a:custGeom>
              <a:avLst/>
              <a:gdLst/>
              <a:ahLst/>
              <a:cxnLst/>
              <a:rect l="l" t="t" r="r" b="b"/>
              <a:pathLst>
                <a:path w="9487" h="10053" extrusionOk="0">
                  <a:moveTo>
                    <a:pt x="7357" y="0"/>
                  </a:moveTo>
                  <a:cubicBezTo>
                    <a:pt x="7357" y="0"/>
                    <a:pt x="0" y="8710"/>
                    <a:pt x="2883" y="9947"/>
                  </a:cubicBezTo>
                  <a:cubicBezTo>
                    <a:pt x="3050" y="10019"/>
                    <a:pt x="3220" y="10053"/>
                    <a:pt x="3391" y="10053"/>
                  </a:cubicBezTo>
                  <a:cubicBezTo>
                    <a:pt x="6185" y="10053"/>
                    <a:pt x="9486" y="1109"/>
                    <a:pt x="9486" y="1109"/>
                  </a:cubicBezTo>
                  <a:lnTo>
                    <a:pt x="73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656;p47">
              <a:extLst>
                <a:ext uri="{FF2B5EF4-FFF2-40B4-BE49-F238E27FC236}">
                  <a16:creationId xmlns:a16="http://schemas.microsoft.com/office/drawing/2014/main" id="{167ED597-D9ED-4CC6-B673-74162D4D7C5A}"/>
                </a:ext>
              </a:extLst>
            </p:cNvPr>
            <p:cNvSpPr/>
            <p:nvPr/>
          </p:nvSpPr>
          <p:spPr>
            <a:xfrm>
              <a:off x="7270152" y="1204405"/>
              <a:ext cx="389462" cy="301680"/>
            </a:xfrm>
            <a:custGeom>
              <a:avLst/>
              <a:gdLst/>
              <a:ahLst/>
              <a:cxnLst/>
              <a:rect l="l" t="t" r="r" b="b"/>
              <a:pathLst>
                <a:path w="11185" h="8664" extrusionOk="0">
                  <a:moveTo>
                    <a:pt x="9433" y="1"/>
                  </a:moveTo>
                  <a:cubicBezTo>
                    <a:pt x="9433" y="1"/>
                    <a:pt x="1" y="6404"/>
                    <a:pt x="2443" y="8374"/>
                  </a:cubicBezTo>
                  <a:cubicBezTo>
                    <a:pt x="2692" y="8574"/>
                    <a:pt x="2980" y="8664"/>
                    <a:pt x="3297" y="8664"/>
                  </a:cubicBezTo>
                  <a:cubicBezTo>
                    <a:pt x="6101" y="8664"/>
                    <a:pt x="11185" y="1643"/>
                    <a:pt x="11185" y="1643"/>
                  </a:cubicBezTo>
                  <a:lnTo>
                    <a:pt x="94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657;p47">
              <a:extLst>
                <a:ext uri="{FF2B5EF4-FFF2-40B4-BE49-F238E27FC236}">
                  <a16:creationId xmlns:a16="http://schemas.microsoft.com/office/drawing/2014/main" id="{93362196-44A1-47CC-9163-D22A4A6D4030}"/>
                </a:ext>
              </a:extLst>
            </p:cNvPr>
            <p:cNvSpPr/>
            <p:nvPr/>
          </p:nvSpPr>
          <p:spPr>
            <a:xfrm>
              <a:off x="7216632" y="1167355"/>
              <a:ext cx="416830" cy="247257"/>
            </a:xfrm>
            <a:custGeom>
              <a:avLst/>
              <a:gdLst/>
              <a:ahLst/>
              <a:cxnLst/>
              <a:rect l="l" t="t" r="r" b="b"/>
              <a:pathLst>
                <a:path w="11971" h="7101" extrusionOk="0">
                  <a:moveTo>
                    <a:pt x="10637" y="0"/>
                  </a:moveTo>
                  <a:cubicBezTo>
                    <a:pt x="10637" y="0"/>
                    <a:pt x="0" y="4106"/>
                    <a:pt x="1934" y="6576"/>
                  </a:cubicBezTo>
                  <a:cubicBezTo>
                    <a:pt x="2223" y="6944"/>
                    <a:pt x="2648" y="7101"/>
                    <a:pt x="3163" y="7101"/>
                  </a:cubicBezTo>
                  <a:cubicBezTo>
                    <a:pt x="6104" y="7101"/>
                    <a:pt x="11971" y="1996"/>
                    <a:pt x="11971" y="1996"/>
                  </a:cubicBezTo>
                  <a:lnTo>
                    <a:pt x="106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658;p47">
              <a:extLst>
                <a:ext uri="{FF2B5EF4-FFF2-40B4-BE49-F238E27FC236}">
                  <a16:creationId xmlns:a16="http://schemas.microsoft.com/office/drawing/2014/main" id="{945E88AA-920B-4888-89CB-56A6AAF0FCD6}"/>
                </a:ext>
              </a:extLst>
            </p:cNvPr>
            <p:cNvSpPr/>
            <p:nvPr/>
          </p:nvSpPr>
          <p:spPr>
            <a:xfrm>
              <a:off x="7187800" y="1123306"/>
              <a:ext cx="423202" cy="193738"/>
            </a:xfrm>
            <a:custGeom>
              <a:avLst/>
              <a:gdLst/>
              <a:ahLst/>
              <a:cxnLst/>
              <a:rect l="l" t="t" r="r" b="b"/>
              <a:pathLst>
                <a:path w="12154" h="5564" extrusionOk="0">
                  <a:moveTo>
                    <a:pt x="11234" y="1"/>
                  </a:moveTo>
                  <a:cubicBezTo>
                    <a:pt x="11234" y="1"/>
                    <a:pt x="0" y="1950"/>
                    <a:pt x="1415" y="4750"/>
                  </a:cubicBezTo>
                  <a:cubicBezTo>
                    <a:pt x="1709" y="5333"/>
                    <a:pt x="2346" y="5564"/>
                    <a:pt x="3169" y="5564"/>
                  </a:cubicBezTo>
                  <a:cubicBezTo>
                    <a:pt x="6305" y="5564"/>
                    <a:pt x="12153" y="2219"/>
                    <a:pt x="12153" y="2219"/>
                  </a:cubicBezTo>
                  <a:lnTo>
                    <a:pt x="112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659;p47">
              <a:extLst>
                <a:ext uri="{FF2B5EF4-FFF2-40B4-BE49-F238E27FC236}">
                  <a16:creationId xmlns:a16="http://schemas.microsoft.com/office/drawing/2014/main" id="{7DD10349-82BA-45D6-890B-60D349AC7E91}"/>
                </a:ext>
              </a:extLst>
            </p:cNvPr>
            <p:cNvSpPr/>
            <p:nvPr/>
          </p:nvSpPr>
          <p:spPr>
            <a:xfrm>
              <a:off x="7781435" y="1244101"/>
              <a:ext cx="313728" cy="357880"/>
            </a:xfrm>
            <a:custGeom>
              <a:avLst/>
              <a:gdLst/>
              <a:ahLst/>
              <a:cxnLst/>
              <a:rect l="l" t="t" r="r" b="b"/>
              <a:pathLst>
                <a:path w="9010" h="10278" extrusionOk="0">
                  <a:moveTo>
                    <a:pt x="2192" y="1"/>
                  </a:moveTo>
                  <a:lnTo>
                    <a:pt x="0" y="980"/>
                  </a:lnTo>
                  <a:cubicBezTo>
                    <a:pt x="0" y="980"/>
                    <a:pt x="2807" y="10277"/>
                    <a:pt x="5621" y="10277"/>
                  </a:cubicBezTo>
                  <a:cubicBezTo>
                    <a:pt x="5766" y="10277"/>
                    <a:pt x="5912" y="10253"/>
                    <a:pt x="6056" y="10201"/>
                  </a:cubicBezTo>
                  <a:cubicBezTo>
                    <a:pt x="9009" y="9140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660;p47">
              <a:extLst>
                <a:ext uri="{FF2B5EF4-FFF2-40B4-BE49-F238E27FC236}">
                  <a16:creationId xmlns:a16="http://schemas.microsoft.com/office/drawing/2014/main" id="{018A0C27-E2FF-47EE-A3AA-564FD23422F0}"/>
                </a:ext>
              </a:extLst>
            </p:cNvPr>
            <p:cNvSpPr/>
            <p:nvPr/>
          </p:nvSpPr>
          <p:spPr>
            <a:xfrm>
              <a:off x="7838229" y="1207852"/>
              <a:ext cx="371181" cy="321563"/>
            </a:xfrm>
            <a:custGeom>
              <a:avLst/>
              <a:gdLst/>
              <a:ahLst/>
              <a:cxnLst/>
              <a:rect l="l" t="t" r="r" b="b"/>
              <a:pathLst>
                <a:path w="10660" h="9235" extrusionOk="0">
                  <a:moveTo>
                    <a:pt x="1905" y="0"/>
                  </a:moveTo>
                  <a:lnTo>
                    <a:pt x="0" y="1462"/>
                  </a:lnTo>
                  <a:cubicBezTo>
                    <a:pt x="0" y="1462"/>
                    <a:pt x="4531" y="9235"/>
                    <a:pt x="7312" y="9235"/>
                  </a:cubicBezTo>
                  <a:cubicBezTo>
                    <a:pt x="7569" y="9235"/>
                    <a:pt x="7812" y="9168"/>
                    <a:pt x="8035" y="9022"/>
                  </a:cubicBezTo>
                  <a:cubicBezTo>
                    <a:pt x="10660" y="7304"/>
                    <a:pt x="1905" y="0"/>
                    <a:pt x="1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661;p47">
              <a:extLst>
                <a:ext uri="{FF2B5EF4-FFF2-40B4-BE49-F238E27FC236}">
                  <a16:creationId xmlns:a16="http://schemas.microsoft.com/office/drawing/2014/main" id="{516E72DE-357E-4EBF-B03F-92AEF5462B99}"/>
                </a:ext>
              </a:extLst>
            </p:cNvPr>
            <p:cNvSpPr/>
            <p:nvPr/>
          </p:nvSpPr>
          <p:spPr>
            <a:xfrm>
              <a:off x="7866643" y="1172126"/>
              <a:ext cx="407568" cy="272188"/>
            </a:xfrm>
            <a:custGeom>
              <a:avLst/>
              <a:gdLst/>
              <a:ahLst/>
              <a:cxnLst/>
              <a:rect l="l" t="t" r="r" b="b"/>
              <a:pathLst>
                <a:path w="11705" h="7817" extrusionOk="0">
                  <a:moveTo>
                    <a:pt x="1526" y="0"/>
                  </a:moveTo>
                  <a:lnTo>
                    <a:pt x="0" y="1855"/>
                  </a:lnTo>
                  <a:cubicBezTo>
                    <a:pt x="0" y="1855"/>
                    <a:pt x="5619" y="7816"/>
                    <a:pt x="8488" y="7816"/>
                  </a:cubicBezTo>
                  <a:cubicBezTo>
                    <a:pt x="8904" y="7816"/>
                    <a:pt x="9262" y="7691"/>
                    <a:pt x="9537" y="7403"/>
                  </a:cubicBezTo>
                  <a:cubicBezTo>
                    <a:pt x="11705" y="5134"/>
                    <a:pt x="1526" y="0"/>
                    <a:pt x="1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662;p47">
              <a:extLst>
                <a:ext uri="{FF2B5EF4-FFF2-40B4-BE49-F238E27FC236}">
                  <a16:creationId xmlns:a16="http://schemas.microsoft.com/office/drawing/2014/main" id="{54776CBB-BCAF-4F0D-AAD9-1150D8CAF4C4}"/>
                </a:ext>
              </a:extLst>
            </p:cNvPr>
            <p:cNvSpPr/>
            <p:nvPr/>
          </p:nvSpPr>
          <p:spPr>
            <a:xfrm>
              <a:off x="7902405" y="1123306"/>
              <a:ext cx="423307" cy="200006"/>
            </a:xfrm>
            <a:custGeom>
              <a:avLst/>
              <a:gdLst/>
              <a:ahLst/>
              <a:cxnLst/>
              <a:rect l="l" t="t" r="r" b="b"/>
              <a:pathLst>
                <a:path w="12157" h="5744" extrusionOk="0">
                  <a:moveTo>
                    <a:pt x="970" y="1"/>
                  </a:moveTo>
                  <a:lnTo>
                    <a:pt x="1" y="2197"/>
                  </a:lnTo>
                  <a:cubicBezTo>
                    <a:pt x="1" y="2197"/>
                    <a:pt x="5892" y="5743"/>
                    <a:pt x="9003" y="5743"/>
                  </a:cubicBezTo>
                  <a:cubicBezTo>
                    <a:pt x="9781" y="5743"/>
                    <a:pt x="10385" y="5522"/>
                    <a:pt x="10680" y="4969"/>
                  </a:cubicBezTo>
                  <a:cubicBezTo>
                    <a:pt x="12157" y="2200"/>
                    <a:pt x="970" y="1"/>
                    <a:pt x="9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663;p47">
              <a:extLst>
                <a:ext uri="{FF2B5EF4-FFF2-40B4-BE49-F238E27FC236}">
                  <a16:creationId xmlns:a16="http://schemas.microsoft.com/office/drawing/2014/main" id="{4182DD0C-40D5-41AB-9ACE-3481727F4958}"/>
                </a:ext>
              </a:extLst>
            </p:cNvPr>
            <p:cNvSpPr/>
            <p:nvPr/>
          </p:nvSpPr>
          <p:spPr>
            <a:xfrm>
              <a:off x="7923193" y="1103806"/>
              <a:ext cx="406593" cy="137086"/>
            </a:xfrm>
            <a:custGeom>
              <a:avLst/>
              <a:gdLst/>
              <a:ahLst/>
              <a:cxnLst/>
              <a:rect l="l" t="t" r="r" b="b"/>
              <a:pathLst>
                <a:path w="11677" h="3937" extrusionOk="0">
                  <a:moveTo>
                    <a:pt x="1659" y="0"/>
                  </a:moveTo>
                  <a:cubicBezTo>
                    <a:pt x="917" y="0"/>
                    <a:pt x="446" y="16"/>
                    <a:pt x="446" y="16"/>
                  </a:cubicBezTo>
                  <a:lnTo>
                    <a:pt x="0" y="2376"/>
                  </a:lnTo>
                  <a:cubicBezTo>
                    <a:pt x="0" y="2376"/>
                    <a:pt x="4811" y="3937"/>
                    <a:pt x="8093" y="3937"/>
                  </a:cubicBezTo>
                  <a:cubicBezTo>
                    <a:pt x="9593" y="3937"/>
                    <a:pt x="10774" y="3611"/>
                    <a:pt x="11029" y="2660"/>
                  </a:cubicBezTo>
                  <a:cubicBezTo>
                    <a:pt x="11676" y="245"/>
                    <a:pt x="4572" y="0"/>
                    <a:pt x="1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664;p47">
              <a:extLst>
                <a:ext uri="{FF2B5EF4-FFF2-40B4-BE49-F238E27FC236}">
                  <a16:creationId xmlns:a16="http://schemas.microsoft.com/office/drawing/2014/main" id="{B9B304A5-A590-40D0-82EE-2209AB1E5D44}"/>
                </a:ext>
              </a:extLst>
            </p:cNvPr>
            <p:cNvSpPr/>
            <p:nvPr/>
          </p:nvSpPr>
          <p:spPr>
            <a:xfrm>
              <a:off x="7938445" y="1016022"/>
              <a:ext cx="385840" cy="124656"/>
            </a:xfrm>
            <a:custGeom>
              <a:avLst/>
              <a:gdLst/>
              <a:ahLst/>
              <a:cxnLst/>
              <a:rect l="l" t="t" r="r" b="b"/>
              <a:pathLst>
                <a:path w="11081" h="3580" extrusionOk="0">
                  <a:moveTo>
                    <a:pt x="6930" y="1"/>
                  </a:moveTo>
                  <a:cubicBezTo>
                    <a:pt x="3834" y="1"/>
                    <a:pt x="77" y="721"/>
                    <a:pt x="77" y="721"/>
                  </a:cubicBezTo>
                  <a:lnTo>
                    <a:pt x="0" y="3121"/>
                  </a:lnTo>
                  <a:cubicBezTo>
                    <a:pt x="0" y="3121"/>
                    <a:pt x="2873" y="3579"/>
                    <a:pt x="5675" y="3579"/>
                  </a:cubicBezTo>
                  <a:cubicBezTo>
                    <a:pt x="8258" y="3579"/>
                    <a:pt x="10780" y="3190"/>
                    <a:pt x="10940" y="1693"/>
                  </a:cubicBezTo>
                  <a:cubicBezTo>
                    <a:pt x="11081" y="381"/>
                    <a:pt x="9179" y="1"/>
                    <a:pt x="69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665;p47">
              <a:extLst>
                <a:ext uri="{FF2B5EF4-FFF2-40B4-BE49-F238E27FC236}">
                  <a16:creationId xmlns:a16="http://schemas.microsoft.com/office/drawing/2014/main" id="{9D29A90D-5ED2-41EE-882F-2D59D75A031E}"/>
                </a:ext>
              </a:extLst>
            </p:cNvPr>
            <p:cNvSpPr/>
            <p:nvPr/>
          </p:nvSpPr>
          <p:spPr>
            <a:xfrm>
              <a:off x="7431480" y="788325"/>
              <a:ext cx="634560" cy="634525"/>
            </a:xfrm>
            <a:custGeom>
              <a:avLst/>
              <a:gdLst/>
              <a:ahLst/>
              <a:cxnLst/>
              <a:rect l="l" t="t" r="r" b="b"/>
              <a:pathLst>
                <a:path w="18224" h="18223" extrusionOk="0">
                  <a:moveTo>
                    <a:pt x="9111" y="0"/>
                  </a:moveTo>
                  <a:cubicBezTo>
                    <a:pt x="4079" y="0"/>
                    <a:pt x="2" y="4081"/>
                    <a:pt x="2" y="9114"/>
                  </a:cubicBezTo>
                  <a:cubicBezTo>
                    <a:pt x="0" y="10444"/>
                    <a:pt x="291" y="11758"/>
                    <a:pt x="853" y="12963"/>
                  </a:cubicBezTo>
                  <a:cubicBezTo>
                    <a:pt x="2303" y="16071"/>
                    <a:pt x="5456" y="18223"/>
                    <a:pt x="9111" y="18223"/>
                  </a:cubicBezTo>
                  <a:cubicBezTo>
                    <a:pt x="14141" y="18223"/>
                    <a:pt x="18221" y="14144"/>
                    <a:pt x="18221" y="9114"/>
                  </a:cubicBezTo>
                  <a:cubicBezTo>
                    <a:pt x="18224" y="7574"/>
                    <a:pt x="17834" y="6058"/>
                    <a:pt x="17089" y="4711"/>
                  </a:cubicBezTo>
                  <a:cubicBezTo>
                    <a:pt x="15535" y="1903"/>
                    <a:pt x="12546" y="0"/>
                    <a:pt x="91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666;p47">
              <a:extLst>
                <a:ext uri="{FF2B5EF4-FFF2-40B4-BE49-F238E27FC236}">
                  <a16:creationId xmlns:a16="http://schemas.microsoft.com/office/drawing/2014/main" id="{5A8C6B85-42B6-4F68-A5A6-85D93E662D34}"/>
                </a:ext>
              </a:extLst>
            </p:cNvPr>
            <p:cNvSpPr/>
            <p:nvPr/>
          </p:nvSpPr>
          <p:spPr>
            <a:xfrm>
              <a:off x="7563314" y="935724"/>
              <a:ext cx="153104" cy="156446"/>
            </a:xfrm>
            <a:custGeom>
              <a:avLst/>
              <a:gdLst/>
              <a:ahLst/>
              <a:cxnLst/>
              <a:rect l="l" t="t" r="r" b="b"/>
              <a:pathLst>
                <a:path w="4397" h="4493" extrusionOk="0">
                  <a:moveTo>
                    <a:pt x="2199" y="1"/>
                  </a:moveTo>
                  <a:cubicBezTo>
                    <a:pt x="984" y="1"/>
                    <a:pt x="0" y="1006"/>
                    <a:pt x="0" y="2247"/>
                  </a:cubicBezTo>
                  <a:cubicBezTo>
                    <a:pt x="0" y="3487"/>
                    <a:pt x="984" y="4493"/>
                    <a:pt x="2199" y="4493"/>
                  </a:cubicBezTo>
                  <a:cubicBezTo>
                    <a:pt x="3413" y="4493"/>
                    <a:pt x="4397" y="3487"/>
                    <a:pt x="4397" y="2247"/>
                  </a:cubicBezTo>
                  <a:cubicBezTo>
                    <a:pt x="4397" y="1006"/>
                    <a:pt x="3413" y="1"/>
                    <a:pt x="21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667;p47">
              <a:extLst>
                <a:ext uri="{FF2B5EF4-FFF2-40B4-BE49-F238E27FC236}">
                  <a16:creationId xmlns:a16="http://schemas.microsoft.com/office/drawing/2014/main" id="{9423C4DA-EC41-4AA4-BFE5-816470181099}"/>
                </a:ext>
              </a:extLst>
            </p:cNvPr>
            <p:cNvSpPr/>
            <p:nvPr/>
          </p:nvSpPr>
          <p:spPr>
            <a:xfrm>
              <a:off x="7768029" y="941748"/>
              <a:ext cx="153104" cy="156760"/>
            </a:xfrm>
            <a:custGeom>
              <a:avLst/>
              <a:gdLst/>
              <a:ahLst/>
              <a:cxnLst/>
              <a:rect l="l" t="t" r="r" b="b"/>
              <a:pathLst>
                <a:path w="4397" h="4502" extrusionOk="0">
                  <a:moveTo>
                    <a:pt x="2199" y="0"/>
                  </a:moveTo>
                  <a:cubicBezTo>
                    <a:pt x="985" y="0"/>
                    <a:pt x="0" y="1008"/>
                    <a:pt x="0" y="2251"/>
                  </a:cubicBezTo>
                  <a:cubicBezTo>
                    <a:pt x="0" y="3493"/>
                    <a:pt x="985" y="4501"/>
                    <a:pt x="2199" y="4501"/>
                  </a:cubicBezTo>
                  <a:cubicBezTo>
                    <a:pt x="3413" y="4501"/>
                    <a:pt x="4397" y="3493"/>
                    <a:pt x="4397" y="2251"/>
                  </a:cubicBezTo>
                  <a:cubicBezTo>
                    <a:pt x="4397" y="1008"/>
                    <a:pt x="3413" y="0"/>
                    <a:pt x="2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668;p47">
              <a:extLst>
                <a:ext uri="{FF2B5EF4-FFF2-40B4-BE49-F238E27FC236}">
                  <a16:creationId xmlns:a16="http://schemas.microsoft.com/office/drawing/2014/main" id="{CEF6A495-8208-4C06-BDE1-7C4EA2D81DD3}"/>
                </a:ext>
              </a:extLst>
            </p:cNvPr>
            <p:cNvSpPr/>
            <p:nvPr/>
          </p:nvSpPr>
          <p:spPr>
            <a:xfrm>
              <a:off x="7570417" y="957417"/>
              <a:ext cx="119363" cy="119398"/>
            </a:xfrm>
            <a:custGeom>
              <a:avLst/>
              <a:gdLst/>
              <a:ahLst/>
              <a:cxnLst/>
              <a:rect l="l" t="t" r="r" b="b"/>
              <a:pathLst>
                <a:path w="3428" h="3429" extrusionOk="0">
                  <a:moveTo>
                    <a:pt x="1714" y="1"/>
                  </a:moveTo>
                  <a:cubicBezTo>
                    <a:pt x="767" y="1"/>
                    <a:pt x="1" y="768"/>
                    <a:pt x="1" y="1714"/>
                  </a:cubicBezTo>
                  <a:cubicBezTo>
                    <a:pt x="1" y="2660"/>
                    <a:pt x="767" y="3428"/>
                    <a:pt x="1714" y="3428"/>
                  </a:cubicBezTo>
                  <a:cubicBezTo>
                    <a:pt x="2660" y="3428"/>
                    <a:pt x="3427" y="2660"/>
                    <a:pt x="3427" y="1714"/>
                  </a:cubicBezTo>
                  <a:cubicBezTo>
                    <a:pt x="3427" y="768"/>
                    <a:pt x="2660" y="1"/>
                    <a:pt x="1714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669;p47">
              <a:extLst>
                <a:ext uri="{FF2B5EF4-FFF2-40B4-BE49-F238E27FC236}">
                  <a16:creationId xmlns:a16="http://schemas.microsoft.com/office/drawing/2014/main" id="{D568989D-C282-43EF-8201-6E1CD7FDE573}"/>
                </a:ext>
              </a:extLst>
            </p:cNvPr>
            <p:cNvSpPr/>
            <p:nvPr/>
          </p:nvSpPr>
          <p:spPr>
            <a:xfrm>
              <a:off x="7621709" y="977927"/>
              <a:ext cx="53553" cy="53588"/>
            </a:xfrm>
            <a:custGeom>
              <a:avLst/>
              <a:gdLst/>
              <a:ahLst/>
              <a:cxnLst/>
              <a:rect l="l" t="t" r="r" b="b"/>
              <a:pathLst>
                <a:path w="1538" h="1539" extrusionOk="0">
                  <a:moveTo>
                    <a:pt x="769" y="0"/>
                  </a:moveTo>
                  <a:cubicBezTo>
                    <a:pt x="345" y="0"/>
                    <a:pt x="0" y="344"/>
                    <a:pt x="0" y="769"/>
                  </a:cubicBezTo>
                  <a:cubicBezTo>
                    <a:pt x="0" y="1193"/>
                    <a:pt x="345" y="1538"/>
                    <a:pt x="769" y="1538"/>
                  </a:cubicBezTo>
                  <a:cubicBezTo>
                    <a:pt x="1194" y="1538"/>
                    <a:pt x="1538" y="1193"/>
                    <a:pt x="1538" y="769"/>
                  </a:cubicBezTo>
                  <a:cubicBezTo>
                    <a:pt x="1538" y="344"/>
                    <a:pt x="1194" y="0"/>
                    <a:pt x="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670;p47">
              <a:extLst>
                <a:ext uri="{FF2B5EF4-FFF2-40B4-BE49-F238E27FC236}">
                  <a16:creationId xmlns:a16="http://schemas.microsoft.com/office/drawing/2014/main" id="{50EC2210-1F7E-49D3-B5E3-DDE0B02C9DCF}"/>
                </a:ext>
              </a:extLst>
            </p:cNvPr>
            <p:cNvSpPr/>
            <p:nvPr/>
          </p:nvSpPr>
          <p:spPr>
            <a:xfrm>
              <a:off x="7772451" y="957417"/>
              <a:ext cx="124064" cy="119363"/>
            </a:xfrm>
            <a:custGeom>
              <a:avLst/>
              <a:gdLst/>
              <a:ahLst/>
              <a:cxnLst/>
              <a:rect l="l" t="t" r="r" b="b"/>
              <a:pathLst>
                <a:path w="3563" h="3428" extrusionOk="0">
                  <a:moveTo>
                    <a:pt x="1849" y="1"/>
                  </a:moveTo>
                  <a:cubicBezTo>
                    <a:pt x="1156" y="1"/>
                    <a:pt x="531" y="418"/>
                    <a:pt x="266" y="1058"/>
                  </a:cubicBezTo>
                  <a:cubicBezTo>
                    <a:pt x="1" y="1698"/>
                    <a:pt x="148" y="2436"/>
                    <a:pt x="638" y="2926"/>
                  </a:cubicBezTo>
                  <a:cubicBezTo>
                    <a:pt x="965" y="3253"/>
                    <a:pt x="1403" y="3428"/>
                    <a:pt x="1849" y="3428"/>
                  </a:cubicBezTo>
                  <a:cubicBezTo>
                    <a:pt x="2070" y="3428"/>
                    <a:pt x="2292" y="3385"/>
                    <a:pt x="2504" y="3297"/>
                  </a:cubicBezTo>
                  <a:cubicBezTo>
                    <a:pt x="3144" y="3032"/>
                    <a:pt x="3563" y="2407"/>
                    <a:pt x="3563" y="1714"/>
                  </a:cubicBezTo>
                  <a:cubicBezTo>
                    <a:pt x="3563" y="768"/>
                    <a:pt x="2795" y="1"/>
                    <a:pt x="1849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671;p47">
              <a:extLst>
                <a:ext uri="{FF2B5EF4-FFF2-40B4-BE49-F238E27FC236}">
                  <a16:creationId xmlns:a16="http://schemas.microsoft.com/office/drawing/2014/main" id="{46894D90-CC2E-4476-8884-753CDC44F8F1}"/>
                </a:ext>
              </a:extLst>
            </p:cNvPr>
            <p:cNvSpPr/>
            <p:nvPr/>
          </p:nvSpPr>
          <p:spPr>
            <a:xfrm>
              <a:off x="7828409" y="977927"/>
              <a:ext cx="53588" cy="53588"/>
            </a:xfrm>
            <a:custGeom>
              <a:avLst/>
              <a:gdLst/>
              <a:ahLst/>
              <a:cxnLst/>
              <a:rect l="l" t="t" r="r" b="b"/>
              <a:pathLst>
                <a:path w="1539" h="1539" extrusionOk="0">
                  <a:moveTo>
                    <a:pt x="770" y="0"/>
                  </a:moveTo>
                  <a:cubicBezTo>
                    <a:pt x="346" y="0"/>
                    <a:pt x="1" y="344"/>
                    <a:pt x="1" y="769"/>
                  </a:cubicBezTo>
                  <a:cubicBezTo>
                    <a:pt x="1" y="1193"/>
                    <a:pt x="346" y="1538"/>
                    <a:pt x="770" y="1538"/>
                  </a:cubicBezTo>
                  <a:cubicBezTo>
                    <a:pt x="1195" y="1538"/>
                    <a:pt x="1539" y="1193"/>
                    <a:pt x="1539" y="769"/>
                  </a:cubicBezTo>
                  <a:cubicBezTo>
                    <a:pt x="1539" y="344"/>
                    <a:pt x="1195" y="0"/>
                    <a:pt x="7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672;p47">
              <a:extLst>
                <a:ext uri="{FF2B5EF4-FFF2-40B4-BE49-F238E27FC236}">
                  <a16:creationId xmlns:a16="http://schemas.microsoft.com/office/drawing/2014/main" id="{CE3E5B13-D172-4BF5-B1CF-E4907A872390}"/>
                </a:ext>
              </a:extLst>
            </p:cNvPr>
            <p:cNvSpPr/>
            <p:nvPr/>
          </p:nvSpPr>
          <p:spPr>
            <a:xfrm>
              <a:off x="7680244" y="1118571"/>
              <a:ext cx="116090" cy="92169"/>
            </a:xfrm>
            <a:custGeom>
              <a:avLst/>
              <a:gdLst/>
              <a:ahLst/>
              <a:cxnLst/>
              <a:rect l="l" t="t" r="r" b="b"/>
              <a:pathLst>
                <a:path w="3334" h="2647" extrusionOk="0">
                  <a:moveTo>
                    <a:pt x="24" y="0"/>
                  </a:moveTo>
                  <a:cubicBezTo>
                    <a:pt x="1" y="366"/>
                    <a:pt x="14" y="689"/>
                    <a:pt x="63" y="973"/>
                  </a:cubicBezTo>
                  <a:cubicBezTo>
                    <a:pt x="257" y="2158"/>
                    <a:pt x="995" y="2646"/>
                    <a:pt x="1664" y="2646"/>
                  </a:cubicBezTo>
                  <a:cubicBezTo>
                    <a:pt x="1857" y="2646"/>
                    <a:pt x="2043" y="2606"/>
                    <a:pt x="2210" y="2530"/>
                  </a:cubicBezTo>
                  <a:cubicBezTo>
                    <a:pt x="2671" y="2322"/>
                    <a:pt x="2955" y="1681"/>
                    <a:pt x="3122" y="1113"/>
                  </a:cubicBezTo>
                  <a:cubicBezTo>
                    <a:pt x="3219" y="793"/>
                    <a:pt x="3289" y="467"/>
                    <a:pt x="3334" y="13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673;p47">
              <a:extLst>
                <a:ext uri="{FF2B5EF4-FFF2-40B4-BE49-F238E27FC236}">
                  <a16:creationId xmlns:a16="http://schemas.microsoft.com/office/drawing/2014/main" id="{03D5AF1E-2D69-471A-938C-FAEFEA39604D}"/>
                </a:ext>
              </a:extLst>
            </p:cNvPr>
            <p:cNvSpPr/>
            <p:nvPr/>
          </p:nvSpPr>
          <p:spPr>
            <a:xfrm>
              <a:off x="7610984" y="855321"/>
              <a:ext cx="92203" cy="31582"/>
            </a:xfrm>
            <a:custGeom>
              <a:avLst/>
              <a:gdLst/>
              <a:ahLst/>
              <a:cxnLst/>
              <a:rect l="l" t="t" r="r" b="b"/>
              <a:pathLst>
                <a:path w="2648" h="907" extrusionOk="0">
                  <a:moveTo>
                    <a:pt x="1178" y="1"/>
                  </a:moveTo>
                  <a:cubicBezTo>
                    <a:pt x="424" y="1"/>
                    <a:pt x="0" y="615"/>
                    <a:pt x="0" y="615"/>
                  </a:cubicBezTo>
                  <a:cubicBezTo>
                    <a:pt x="251" y="824"/>
                    <a:pt x="642" y="907"/>
                    <a:pt x="1024" y="907"/>
                  </a:cubicBezTo>
                  <a:cubicBezTo>
                    <a:pt x="1858" y="907"/>
                    <a:pt x="2647" y="511"/>
                    <a:pt x="1846" y="153"/>
                  </a:cubicBezTo>
                  <a:cubicBezTo>
                    <a:pt x="1601" y="44"/>
                    <a:pt x="1378" y="1"/>
                    <a:pt x="1178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674;p47">
              <a:extLst>
                <a:ext uri="{FF2B5EF4-FFF2-40B4-BE49-F238E27FC236}">
                  <a16:creationId xmlns:a16="http://schemas.microsoft.com/office/drawing/2014/main" id="{39614B97-EB9A-4520-AAAE-6007C24F527D}"/>
                </a:ext>
              </a:extLst>
            </p:cNvPr>
            <p:cNvSpPr/>
            <p:nvPr/>
          </p:nvSpPr>
          <p:spPr>
            <a:xfrm>
              <a:off x="7786798" y="855321"/>
              <a:ext cx="92238" cy="31582"/>
            </a:xfrm>
            <a:custGeom>
              <a:avLst/>
              <a:gdLst/>
              <a:ahLst/>
              <a:cxnLst/>
              <a:rect l="l" t="t" r="r" b="b"/>
              <a:pathLst>
                <a:path w="2649" h="907" extrusionOk="0">
                  <a:moveTo>
                    <a:pt x="1179" y="1"/>
                  </a:moveTo>
                  <a:cubicBezTo>
                    <a:pt x="424" y="1"/>
                    <a:pt x="0" y="615"/>
                    <a:pt x="0" y="615"/>
                  </a:cubicBezTo>
                  <a:cubicBezTo>
                    <a:pt x="251" y="824"/>
                    <a:pt x="643" y="907"/>
                    <a:pt x="1025" y="907"/>
                  </a:cubicBezTo>
                  <a:cubicBezTo>
                    <a:pt x="1858" y="907"/>
                    <a:pt x="2648" y="511"/>
                    <a:pt x="1847" y="153"/>
                  </a:cubicBezTo>
                  <a:cubicBezTo>
                    <a:pt x="1602" y="44"/>
                    <a:pt x="1379" y="1"/>
                    <a:pt x="1179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3"/>
          <p:cNvSpPr txBox="1">
            <a:spLocks noGrp="1"/>
          </p:cNvSpPr>
          <p:nvPr>
            <p:ph type="subTitle" idx="1"/>
          </p:nvPr>
        </p:nvSpPr>
        <p:spPr>
          <a:xfrm>
            <a:off x="718105" y="1761262"/>
            <a:ext cx="1889700" cy="6168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7251 × 4</a:t>
            </a:r>
            <a:endParaRPr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84" name="Google Shape;2184;p43"/>
          <p:cNvSpPr txBox="1">
            <a:spLocks noGrp="1"/>
          </p:cNvSpPr>
          <p:nvPr>
            <p:ph type="subTitle" idx="2"/>
          </p:nvPr>
        </p:nvSpPr>
        <p:spPr>
          <a:xfrm>
            <a:off x="3625650" y="1761262"/>
            <a:ext cx="1892700" cy="6168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460 × 3</a:t>
            </a:r>
            <a:endParaRPr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89" name="Google Shape;2189;p43"/>
          <p:cNvSpPr txBox="1">
            <a:spLocks noGrp="1"/>
          </p:cNvSpPr>
          <p:nvPr>
            <p:ph type="subTitle" idx="7"/>
          </p:nvPr>
        </p:nvSpPr>
        <p:spPr>
          <a:xfrm>
            <a:off x="6488936" y="1761207"/>
            <a:ext cx="1892700" cy="6168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32 × 5</a:t>
            </a:r>
            <a:endParaRPr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مستطيل: زوايا مستديرة 80">
            <a:extLst>
              <a:ext uri="{FF2B5EF4-FFF2-40B4-BE49-F238E27FC236}">
                <a16:creationId xmlns:a16="http://schemas.microsoft.com/office/drawing/2014/main" id="{937637E2-62F1-4381-83FB-5E262D1B27D9}"/>
              </a:ext>
            </a:extLst>
          </p:cNvPr>
          <p:cNvSpPr/>
          <p:nvPr/>
        </p:nvSpPr>
        <p:spPr>
          <a:xfrm>
            <a:off x="3624149" y="346807"/>
            <a:ext cx="2157087" cy="74302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Google Shape;5313;p77">
            <a:extLst>
              <a:ext uri="{FF2B5EF4-FFF2-40B4-BE49-F238E27FC236}">
                <a16:creationId xmlns:a16="http://schemas.microsoft.com/office/drawing/2014/main" id="{3323EFD9-C731-4F34-9FA2-271C9EAFD4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5848" y="431410"/>
            <a:ext cx="1941414" cy="54936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التعلم القبلي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Google Shape;2285;p43">
            <a:extLst>
              <a:ext uri="{FF2B5EF4-FFF2-40B4-BE49-F238E27FC236}">
                <a16:creationId xmlns:a16="http://schemas.microsoft.com/office/drawing/2014/main" id="{98460B5D-3217-479A-B619-FE52454E9D37}"/>
              </a:ext>
            </a:extLst>
          </p:cNvPr>
          <p:cNvSpPr/>
          <p:nvPr/>
        </p:nvSpPr>
        <p:spPr>
          <a:xfrm rot="20640095">
            <a:off x="1228774" y="499827"/>
            <a:ext cx="441773" cy="435407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2286;p43">
            <a:extLst>
              <a:ext uri="{FF2B5EF4-FFF2-40B4-BE49-F238E27FC236}">
                <a16:creationId xmlns:a16="http://schemas.microsoft.com/office/drawing/2014/main" id="{F9B5C592-4FC6-4416-832A-70D87E689F67}"/>
              </a:ext>
            </a:extLst>
          </p:cNvPr>
          <p:cNvSpPr/>
          <p:nvPr/>
        </p:nvSpPr>
        <p:spPr>
          <a:xfrm rot="21202722">
            <a:off x="1106936" y="1090184"/>
            <a:ext cx="201036" cy="198168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2287;p43">
            <a:extLst>
              <a:ext uri="{FF2B5EF4-FFF2-40B4-BE49-F238E27FC236}">
                <a16:creationId xmlns:a16="http://schemas.microsoft.com/office/drawing/2014/main" id="{081EDDF1-0CB9-441D-9FF6-B7282B2B30FB}"/>
              </a:ext>
            </a:extLst>
          </p:cNvPr>
          <p:cNvSpPr/>
          <p:nvPr/>
        </p:nvSpPr>
        <p:spPr>
          <a:xfrm rot="21202750">
            <a:off x="7168021" y="509359"/>
            <a:ext cx="459868" cy="453323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2288;p43">
            <a:extLst>
              <a:ext uri="{FF2B5EF4-FFF2-40B4-BE49-F238E27FC236}">
                <a16:creationId xmlns:a16="http://schemas.microsoft.com/office/drawing/2014/main" id="{2B6341D8-38CA-46CB-BFEF-4748EB040000}"/>
              </a:ext>
            </a:extLst>
          </p:cNvPr>
          <p:cNvSpPr/>
          <p:nvPr/>
        </p:nvSpPr>
        <p:spPr>
          <a:xfrm rot="21202722">
            <a:off x="7724754" y="998610"/>
            <a:ext cx="201036" cy="198168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998148E6-8DE4-4550-9EB0-096599FB2895}"/>
              </a:ext>
            </a:extLst>
          </p:cNvPr>
          <p:cNvSpPr/>
          <p:nvPr/>
        </p:nvSpPr>
        <p:spPr>
          <a:xfrm>
            <a:off x="6488936" y="2571750"/>
            <a:ext cx="1892700" cy="1828824"/>
          </a:xfrm>
          <a:prstGeom prst="roundRect">
            <a:avLst/>
          </a:prstGeom>
          <a:solidFill>
            <a:srgbClr val="EF9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مستطيل: زوايا مستديرة 99">
            <a:extLst>
              <a:ext uri="{FF2B5EF4-FFF2-40B4-BE49-F238E27FC236}">
                <a16:creationId xmlns:a16="http://schemas.microsoft.com/office/drawing/2014/main" id="{76686D42-A91A-4153-9274-75E2888EC9AD}"/>
              </a:ext>
            </a:extLst>
          </p:cNvPr>
          <p:cNvSpPr/>
          <p:nvPr/>
        </p:nvSpPr>
        <p:spPr>
          <a:xfrm>
            <a:off x="3625650" y="2571750"/>
            <a:ext cx="1892700" cy="1828824"/>
          </a:xfrm>
          <a:prstGeom prst="roundRect">
            <a:avLst/>
          </a:prstGeom>
          <a:solidFill>
            <a:srgbClr val="EF9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مستطيل: زوايا مستديرة 100">
            <a:extLst>
              <a:ext uri="{FF2B5EF4-FFF2-40B4-BE49-F238E27FC236}">
                <a16:creationId xmlns:a16="http://schemas.microsoft.com/office/drawing/2014/main" id="{3355EE6B-9794-4EBC-91B5-3EB7B4D5EC38}"/>
              </a:ext>
            </a:extLst>
          </p:cNvPr>
          <p:cNvSpPr/>
          <p:nvPr/>
        </p:nvSpPr>
        <p:spPr>
          <a:xfrm>
            <a:off x="718105" y="2571750"/>
            <a:ext cx="1892700" cy="1828824"/>
          </a:xfrm>
          <a:prstGeom prst="roundRect">
            <a:avLst/>
          </a:prstGeom>
          <a:solidFill>
            <a:srgbClr val="EF9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مستطيل: زوايا مستديرة 101">
            <a:extLst>
              <a:ext uri="{FF2B5EF4-FFF2-40B4-BE49-F238E27FC236}">
                <a16:creationId xmlns:a16="http://schemas.microsoft.com/office/drawing/2014/main" id="{139E044C-07AC-4931-A4CE-2BAAD48000D0}"/>
              </a:ext>
            </a:extLst>
          </p:cNvPr>
          <p:cNvSpPr/>
          <p:nvPr/>
        </p:nvSpPr>
        <p:spPr>
          <a:xfrm>
            <a:off x="3170229" y="1207073"/>
            <a:ext cx="2803541" cy="3498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4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2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أوجد ناتج كل مما يلي :</a:t>
            </a:r>
          </a:p>
          <a:p>
            <a:pPr algn="ctr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3" name="Google Shape;1904;p40">
            <a:extLst>
              <a:ext uri="{FF2B5EF4-FFF2-40B4-BE49-F238E27FC236}">
                <a16:creationId xmlns:a16="http://schemas.microsoft.com/office/drawing/2014/main" id="{8204AC1E-1163-42A8-95E7-76F39AE6A20A}"/>
              </a:ext>
            </a:extLst>
          </p:cNvPr>
          <p:cNvGrpSpPr/>
          <p:nvPr/>
        </p:nvGrpSpPr>
        <p:grpSpPr>
          <a:xfrm>
            <a:off x="7869081" y="260868"/>
            <a:ext cx="1119629" cy="877848"/>
            <a:chOff x="7602588" y="1339900"/>
            <a:chExt cx="1119629" cy="877848"/>
          </a:xfrm>
        </p:grpSpPr>
        <p:sp>
          <p:nvSpPr>
            <p:cNvPr id="104" name="Google Shape;1905;p40">
              <a:extLst>
                <a:ext uri="{FF2B5EF4-FFF2-40B4-BE49-F238E27FC236}">
                  <a16:creationId xmlns:a16="http://schemas.microsoft.com/office/drawing/2014/main" id="{D8A11142-4D34-4B36-B34E-FBD2FE2A07DF}"/>
                </a:ext>
              </a:extLst>
            </p:cNvPr>
            <p:cNvSpPr/>
            <p:nvPr/>
          </p:nvSpPr>
          <p:spPr>
            <a:xfrm>
              <a:off x="8449727" y="1670770"/>
              <a:ext cx="272490" cy="322259"/>
            </a:xfrm>
            <a:custGeom>
              <a:avLst/>
              <a:gdLst/>
              <a:ahLst/>
              <a:cxnLst/>
              <a:rect l="l" t="t" r="r" b="b"/>
              <a:pathLst>
                <a:path w="7824" h="9253" extrusionOk="0">
                  <a:moveTo>
                    <a:pt x="2725" y="1"/>
                  </a:moveTo>
                  <a:cubicBezTo>
                    <a:pt x="2593" y="1"/>
                    <a:pt x="2454" y="21"/>
                    <a:pt x="2311" y="63"/>
                  </a:cubicBezTo>
                  <a:cubicBezTo>
                    <a:pt x="133" y="701"/>
                    <a:pt x="1" y="5376"/>
                    <a:pt x="1" y="5376"/>
                  </a:cubicBezTo>
                  <a:lnTo>
                    <a:pt x="2400" y="9091"/>
                  </a:lnTo>
                  <a:cubicBezTo>
                    <a:pt x="2400" y="9091"/>
                    <a:pt x="3437" y="9253"/>
                    <a:pt x="4572" y="9253"/>
                  </a:cubicBezTo>
                  <a:cubicBezTo>
                    <a:pt x="6108" y="9253"/>
                    <a:pt x="7824" y="8957"/>
                    <a:pt x="7394" y="7566"/>
                  </a:cubicBezTo>
                  <a:cubicBezTo>
                    <a:pt x="7009" y="6321"/>
                    <a:pt x="5809" y="6018"/>
                    <a:pt x="4734" y="6018"/>
                  </a:cubicBezTo>
                  <a:cubicBezTo>
                    <a:pt x="3720" y="6018"/>
                    <a:pt x="2817" y="6288"/>
                    <a:pt x="2817" y="6288"/>
                  </a:cubicBezTo>
                  <a:cubicBezTo>
                    <a:pt x="5284" y="4027"/>
                    <a:pt x="4601" y="1"/>
                    <a:pt x="2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906;p40">
              <a:extLst>
                <a:ext uri="{FF2B5EF4-FFF2-40B4-BE49-F238E27FC236}">
                  <a16:creationId xmlns:a16="http://schemas.microsoft.com/office/drawing/2014/main" id="{BE4DE8D2-2A17-44FD-B235-23ED3BFEE846}"/>
                </a:ext>
              </a:extLst>
            </p:cNvPr>
            <p:cNvSpPr/>
            <p:nvPr/>
          </p:nvSpPr>
          <p:spPr>
            <a:xfrm>
              <a:off x="8034499" y="1892313"/>
              <a:ext cx="311602" cy="325428"/>
            </a:xfrm>
            <a:custGeom>
              <a:avLst/>
              <a:gdLst/>
              <a:ahLst/>
              <a:cxnLst/>
              <a:rect l="l" t="t" r="r" b="b"/>
              <a:pathLst>
                <a:path w="8947" h="9344" extrusionOk="0">
                  <a:moveTo>
                    <a:pt x="2982" y="1"/>
                  </a:moveTo>
                  <a:cubicBezTo>
                    <a:pt x="2457" y="1"/>
                    <a:pt x="1971" y="122"/>
                    <a:pt x="1587" y="431"/>
                  </a:cubicBezTo>
                  <a:cubicBezTo>
                    <a:pt x="0" y="1709"/>
                    <a:pt x="2327" y="4521"/>
                    <a:pt x="5346" y="4521"/>
                  </a:cubicBezTo>
                  <a:cubicBezTo>
                    <a:pt x="5692" y="4521"/>
                    <a:pt x="6048" y="4484"/>
                    <a:pt x="6408" y="4404"/>
                  </a:cubicBezTo>
                  <a:lnTo>
                    <a:pt x="6408" y="4404"/>
                  </a:lnTo>
                  <a:cubicBezTo>
                    <a:pt x="6408" y="4404"/>
                    <a:pt x="3283" y="6892"/>
                    <a:pt x="4841" y="8888"/>
                  </a:cubicBezTo>
                  <a:cubicBezTo>
                    <a:pt x="5091" y="9209"/>
                    <a:pt x="5367" y="9343"/>
                    <a:pt x="5653" y="9343"/>
                  </a:cubicBezTo>
                  <a:cubicBezTo>
                    <a:pt x="7151" y="9343"/>
                    <a:pt x="8947" y="5661"/>
                    <a:pt x="8947" y="5661"/>
                  </a:cubicBezTo>
                  <a:lnTo>
                    <a:pt x="7268" y="1570"/>
                  </a:lnTo>
                  <a:cubicBezTo>
                    <a:pt x="7268" y="1570"/>
                    <a:pt x="4871" y="1"/>
                    <a:pt x="29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907;p40">
              <a:extLst>
                <a:ext uri="{FF2B5EF4-FFF2-40B4-BE49-F238E27FC236}">
                  <a16:creationId xmlns:a16="http://schemas.microsoft.com/office/drawing/2014/main" id="{F9808353-F809-43D6-AB69-66315DACEEB7}"/>
                </a:ext>
              </a:extLst>
            </p:cNvPr>
            <p:cNvSpPr/>
            <p:nvPr/>
          </p:nvSpPr>
          <p:spPr>
            <a:xfrm>
              <a:off x="8178237" y="1731929"/>
              <a:ext cx="95776" cy="50256"/>
            </a:xfrm>
            <a:custGeom>
              <a:avLst/>
              <a:gdLst/>
              <a:ahLst/>
              <a:cxnLst/>
              <a:rect l="l" t="t" r="r" b="b"/>
              <a:pathLst>
                <a:path w="2750" h="1443" extrusionOk="0">
                  <a:moveTo>
                    <a:pt x="312" y="1"/>
                  </a:moveTo>
                  <a:cubicBezTo>
                    <a:pt x="198" y="1"/>
                    <a:pt x="93" y="70"/>
                    <a:pt x="50" y="179"/>
                  </a:cubicBezTo>
                  <a:cubicBezTo>
                    <a:pt x="0" y="302"/>
                    <a:pt x="43" y="442"/>
                    <a:pt x="152" y="518"/>
                  </a:cubicBezTo>
                  <a:cubicBezTo>
                    <a:pt x="200" y="551"/>
                    <a:pt x="256" y="567"/>
                    <a:pt x="312" y="567"/>
                  </a:cubicBezTo>
                  <a:cubicBezTo>
                    <a:pt x="382" y="567"/>
                    <a:pt x="451" y="541"/>
                    <a:pt x="505" y="491"/>
                  </a:cubicBezTo>
                  <a:lnTo>
                    <a:pt x="2507" y="1442"/>
                  </a:lnTo>
                  <a:lnTo>
                    <a:pt x="2750" y="1162"/>
                  </a:lnTo>
                  <a:lnTo>
                    <a:pt x="596" y="265"/>
                  </a:lnTo>
                  <a:cubicBezTo>
                    <a:pt x="587" y="133"/>
                    <a:pt x="488" y="25"/>
                    <a:pt x="357" y="4"/>
                  </a:cubicBezTo>
                  <a:cubicBezTo>
                    <a:pt x="342" y="2"/>
                    <a:pt x="327" y="1"/>
                    <a:pt x="3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908;p40">
              <a:extLst>
                <a:ext uri="{FF2B5EF4-FFF2-40B4-BE49-F238E27FC236}">
                  <a16:creationId xmlns:a16="http://schemas.microsoft.com/office/drawing/2014/main" id="{3002BC2C-6764-451A-A9B4-0D247F490223}"/>
                </a:ext>
              </a:extLst>
            </p:cNvPr>
            <p:cNvSpPr/>
            <p:nvPr/>
          </p:nvSpPr>
          <p:spPr>
            <a:xfrm>
              <a:off x="8313616" y="1651231"/>
              <a:ext cx="21280" cy="99920"/>
            </a:xfrm>
            <a:custGeom>
              <a:avLst/>
              <a:gdLst/>
              <a:ahLst/>
              <a:cxnLst/>
              <a:rect l="l" t="t" r="r" b="b"/>
              <a:pathLst>
                <a:path w="611" h="2869" extrusionOk="0">
                  <a:moveTo>
                    <a:pt x="308" y="0"/>
                  </a:moveTo>
                  <a:cubicBezTo>
                    <a:pt x="180" y="0"/>
                    <a:pt x="66" y="87"/>
                    <a:pt x="34" y="212"/>
                  </a:cubicBezTo>
                  <a:cubicBezTo>
                    <a:pt x="1" y="340"/>
                    <a:pt x="60" y="474"/>
                    <a:pt x="178" y="535"/>
                  </a:cubicBezTo>
                  <a:lnTo>
                    <a:pt x="135" y="2868"/>
                  </a:lnTo>
                  <a:lnTo>
                    <a:pt x="489" y="2759"/>
                  </a:lnTo>
                  <a:lnTo>
                    <a:pt x="421" y="543"/>
                  </a:lnTo>
                  <a:cubicBezTo>
                    <a:pt x="542" y="490"/>
                    <a:pt x="611" y="360"/>
                    <a:pt x="587" y="230"/>
                  </a:cubicBezTo>
                  <a:cubicBezTo>
                    <a:pt x="562" y="101"/>
                    <a:pt x="450" y="5"/>
                    <a:pt x="318" y="1"/>
                  </a:cubicBezTo>
                  <a:cubicBezTo>
                    <a:pt x="315" y="0"/>
                    <a:pt x="311" y="0"/>
                    <a:pt x="3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909;p40">
              <a:extLst>
                <a:ext uri="{FF2B5EF4-FFF2-40B4-BE49-F238E27FC236}">
                  <a16:creationId xmlns:a16="http://schemas.microsoft.com/office/drawing/2014/main" id="{2060E5DA-0907-4C6C-A827-806B7313D369}"/>
                </a:ext>
              </a:extLst>
            </p:cNvPr>
            <p:cNvSpPr/>
            <p:nvPr/>
          </p:nvSpPr>
          <p:spPr>
            <a:xfrm>
              <a:off x="8206169" y="1736700"/>
              <a:ext cx="437294" cy="448892"/>
            </a:xfrm>
            <a:custGeom>
              <a:avLst/>
              <a:gdLst/>
              <a:ahLst/>
              <a:cxnLst/>
              <a:rect l="l" t="t" r="r" b="b"/>
              <a:pathLst>
                <a:path w="12556" h="12889" extrusionOk="0">
                  <a:moveTo>
                    <a:pt x="4026" y="0"/>
                  </a:moveTo>
                  <a:cubicBezTo>
                    <a:pt x="3211" y="0"/>
                    <a:pt x="2452" y="345"/>
                    <a:pt x="1772" y="1051"/>
                  </a:cubicBezTo>
                  <a:cubicBezTo>
                    <a:pt x="1" y="2890"/>
                    <a:pt x="1209" y="6703"/>
                    <a:pt x="1843" y="8336"/>
                  </a:cubicBezTo>
                  <a:cubicBezTo>
                    <a:pt x="2028" y="8813"/>
                    <a:pt x="2166" y="9103"/>
                    <a:pt x="2166" y="9103"/>
                  </a:cubicBezTo>
                  <a:cubicBezTo>
                    <a:pt x="2345" y="9673"/>
                    <a:pt x="2551" y="10162"/>
                    <a:pt x="2773" y="10581"/>
                  </a:cubicBezTo>
                  <a:cubicBezTo>
                    <a:pt x="3013" y="11031"/>
                    <a:pt x="3272" y="11400"/>
                    <a:pt x="3543" y="11699"/>
                  </a:cubicBezTo>
                  <a:cubicBezTo>
                    <a:pt x="4373" y="12615"/>
                    <a:pt x="5317" y="12888"/>
                    <a:pt x="6132" y="12888"/>
                  </a:cubicBezTo>
                  <a:cubicBezTo>
                    <a:pt x="6868" y="12888"/>
                    <a:pt x="7498" y="12665"/>
                    <a:pt x="7843" y="12491"/>
                  </a:cubicBezTo>
                  <a:cubicBezTo>
                    <a:pt x="8690" y="12069"/>
                    <a:pt x="12556" y="11009"/>
                    <a:pt x="11351" y="7319"/>
                  </a:cubicBezTo>
                  <a:cubicBezTo>
                    <a:pt x="11241" y="6970"/>
                    <a:pt x="11081" y="6601"/>
                    <a:pt x="10870" y="6207"/>
                  </a:cubicBezTo>
                  <a:cubicBezTo>
                    <a:pt x="10757" y="5991"/>
                    <a:pt x="10628" y="5769"/>
                    <a:pt x="10483" y="5538"/>
                  </a:cubicBezTo>
                  <a:cubicBezTo>
                    <a:pt x="10234" y="5145"/>
                    <a:pt x="9984" y="4769"/>
                    <a:pt x="9737" y="4418"/>
                  </a:cubicBezTo>
                  <a:lnTo>
                    <a:pt x="9735" y="4418"/>
                  </a:lnTo>
                  <a:cubicBezTo>
                    <a:pt x="7709" y="1526"/>
                    <a:pt x="5741" y="0"/>
                    <a:pt x="40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910;p40">
              <a:extLst>
                <a:ext uri="{FF2B5EF4-FFF2-40B4-BE49-F238E27FC236}">
                  <a16:creationId xmlns:a16="http://schemas.microsoft.com/office/drawing/2014/main" id="{D8F3A4EF-AD97-48C7-A1E7-BE14A39240B2}"/>
                </a:ext>
              </a:extLst>
            </p:cNvPr>
            <p:cNvSpPr/>
            <p:nvPr/>
          </p:nvSpPr>
          <p:spPr>
            <a:xfrm>
              <a:off x="8206169" y="1736665"/>
              <a:ext cx="339046" cy="290357"/>
            </a:xfrm>
            <a:custGeom>
              <a:avLst/>
              <a:gdLst/>
              <a:ahLst/>
              <a:cxnLst/>
              <a:rect l="l" t="t" r="r" b="b"/>
              <a:pathLst>
                <a:path w="9735" h="8337" extrusionOk="0">
                  <a:moveTo>
                    <a:pt x="4027" y="1"/>
                  </a:moveTo>
                  <a:cubicBezTo>
                    <a:pt x="3211" y="1"/>
                    <a:pt x="2453" y="345"/>
                    <a:pt x="1772" y="1052"/>
                  </a:cubicBezTo>
                  <a:cubicBezTo>
                    <a:pt x="1" y="2891"/>
                    <a:pt x="1209" y="6704"/>
                    <a:pt x="1843" y="8337"/>
                  </a:cubicBezTo>
                  <a:cubicBezTo>
                    <a:pt x="3263" y="7435"/>
                    <a:pt x="6781" y="5317"/>
                    <a:pt x="9735" y="4419"/>
                  </a:cubicBezTo>
                  <a:cubicBezTo>
                    <a:pt x="7709" y="1527"/>
                    <a:pt x="5742" y="1"/>
                    <a:pt x="40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911;p40">
              <a:extLst>
                <a:ext uri="{FF2B5EF4-FFF2-40B4-BE49-F238E27FC236}">
                  <a16:creationId xmlns:a16="http://schemas.microsoft.com/office/drawing/2014/main" id="{31BC87EB-0FD7-4F9C-922F-24D486A617F9}"/>
                </a:ext>
              </a:extLst>
            </p:cNvPr>
            <p:cNvSpPr/>
            <p:nvPr/>
          </p:nvSpPr>
          <p:spPr>
            <a:xfrm>
              <a:off x="8302750" y="1952880"/>
              <a:ext cx="298820" cy="191307"/>
            </a:xfrm>
            <a:custGeom>
              <a:avLst/>
              <a:gdLst/>
              <a:ahLst/>
              <a:cxnLst/>
              <a:rect l="l" t="t" r="r" b="b"/>
              <a:pathLst>
                <a:path w="8580" h="5493" extrusionOk="0">
                  <a:moveTo>
                    <a:pt x="8099" y="0"/>
                  </a:moveTo>
                  <a:cubicBezTo>
                    <a:pt x="5323" y="847"/>
                    <a:pt x="1546" y="3314"/>
                    <a:pt x="0" y="4374"/>
                  </a:cubicBezTo>
                  <a:cubicBezTo>
                    <a:pt x="240" y="4824"/>
                    <a:pt x="499" y="5193"/>
                    <a:pt x="770" y="5492"/>
                  </a:cubicBezTo>
                  <a:cubicBezTo>
                    <a:pt x="2653" y="4032"/>
                    <a:pt x="6558" y="2079"/>
                    <a:pt x="8579" y="1112"/>
                  </a:cubicBezTo>
                  <a:cubicBezTo>
                    <a:pt x="8468" y="765"/>
                    <a:pt x="8308" y="394"/>
                    <a:pt x="8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912;p40">
              <a:extLst>
                <a:ext uri="{FF2B5EF4-FFF2-40B4-BE49-F238E27FC236}">
                  <a16:creationId xmlns:a16="http://schemas.microsoft.com/office/drawing/2014/main" id="{0BA19ED2-0A19-4538-95C8-6978FA070DDD}"/>
                </a:ext>
              </a:extLst>
            </p:cNvPr>
            <p:cNvSpPr/>
            <p:nvPr/>
          </p:nvSpPr>
          <p:spPr>
            <a:xfrm>
              <a:off x="8480898" y="2131480"/>
              <a:ext cx="82715" cy="86268"/>
            </a:xfrm>
            <a:custGeom>
              <a:avLst/>
              <a:gdLst/>
              <a:ahLst/>
              <a:cxnLst/>
              <a:rect l="l" t="t" r="r" b="b"/>
              <a:pathLst>
                <a:path w="2375" h="2477" extrusionOk="0">
                  <a:moveTo>
                    <a:pt x="1024" y="1"/>
                  </a:moveTo>
                  <a:lnTo>
                    <a:pt x="1" y="527"/>
                  </a:lnTo>
                  <a:cubicBezTo>
                    <a:pt x="1" y="527"/>
                    <a:pt x="1683" y="2410"/>
                    <a:pt x="2047" y="2475"/>
                  </a:cubicBezTo>
                  <a:cubicBezTo>
                    <a:pt x="2051" y="2476"/>
                    <a:pt x="2056" y="2477"/>
                    <a:pt x="2060" y="2477"/>
                  </a:cubicBezTo>
                  <a:cubicBezTo>
                    <a:pt x="2375" y="2477"/>
                    <a:pt x="1024" y="1"/>
                    <a:pt x="10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913;p40">
              <a:extLst>
                <a:ext uri="{FF2B5EF4-FFF2-40B4-BE49-F238E27FC236}">
                  <a16:creationId xmlns:a16="http://schemas.microsoft.com/office/drawing/2014/main" id="{F70144A4-C97F-43A4-A88A-FC34F3DB1AD4}"/>
                </a:ext>
              </a:extLst>
            </p:cNvPr>
            <p:cNvSpPr/>
            <p:nvPr/>
          </p:nvSpPr>
          <p:spPr>
            <a:xfrm>
              <a:off x="8331065" y="1772330"/>
              <a:ext cx="98875" cy="102358"/>
            </a:xfrm>
            <a:custGeom>
              <a:avLst/>
              <a:gdLst/>
              <a:ahLst/>
              <a:cxnLst/>
              <a:rect l="l" t="t" r="r" b="b"/>
              <a:pathLst>
                <a:path w="2839" h="2939" extrusionOk="0">
                  <a:moveTo>
                    <a:pt x="1420" y="0"/>
                  </a:moveTo>
                  <a:cubicBezTo>
                    <a:pt x="636" y="0"/>
                    <a:pt x="1" y="658"/>
                    <a:pt x="1" y="1469"/>
                  </a:cubicBezTo>
                  <a:cubicBezTo>
                    <a:pt x="1" y="2281"/>
                    <a:pt x="636" y="2938"/>
                    <a:pt x="1420" y="2938"/>
                  </a:cubicBezTo>
                  <a:cubicBezTo>
                    <a:pt x="2203" y="2938"/>
                    <a:pt x="2839" y="2281"/>
                    <a:pt x="2839" y="1469"/>
                  </a:cubicBezTo>
                  <a:cubicBezTo>
                    <a:pt x="2839" y="658"/>
                    <a:pt x="2203" y="0"/>
                    <a:pt x="1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914;p40">
              <a:extLst>
                <a:ext uri="{FF2B5EF4-FFF2-40B4-BE49-F238E27FC236}">
                  <a16:creationId xmlns:a16="http://schemas.microsoft.com/office/drawing/2014/main" id="{AB0414F1-BC5B-42C0-97C2-192249F4DF8B}"/>
                </a:ext>
              </a:extLst>
            </p:cNvPr>
            <p:cNvSpPr/>
            <p:nvPr/>
          </p:nvSpPr>
          <p:spPr>
            <a:xfrm>
              <a:off x="8357152" y="1789430"/>
              <a:ext cx="63630" cy="65824"/>
            </a:xfrm>
            <a:custGeom>
              <a:avLst/>
              <a:gdLst/>
              <a:ahLst/>
              <a:cxnLst/>
              <a:rect l="l" t="t" r="r" b="b"/>
              <a:pathLst>
                <a:path w="1827" h="1890" extrusionOk="0">
                  <a:moveTo>
                    <a:pt x="913" y="0"/>
                  </a:moveTo>
                  <a:cubicBezTo>
                    <a:pt x="409" y="0"/>
                    <a:pt x="0" y="423"/>
                    <a:pt x="0" y="945"/>
                  </a:cubicBezTo>
                  <a:cubicBezTo>
                    <a:pt x="0" y="1467"/>
                    <a:pt x="409" y="1890"/>
                    <a:pt x="913" y="1890"/>
                  </a:cubicBezTo>
                  <a:cubicBezTo>
                    <a:pt x="1417" y="1890"/>
                    <a:pt x="1826" y="1467"/>
                    <a:pt x="1826" y="945"/>
                  </a:cubicBezTo>
                  <a:cubicBezTo>
                    <a:pt x="1826" y="423"/>
                    <a:pt x="1417" y="0"/>
                    <a:pt x="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915;p40">
              <a:extLst>
                <a:ext uri="{FF2B5EF4-FFF2-40B4-BE49-F238E27FC236}">
                  <a16:creationId xmlns:a16="http://schemas.microsoft.com/office/drawing/2014/main" id="{A89205E0-1998-47C3-B840-137E11529371}"/>
                </a:ext>
              </a:extLst>
            </p:cNvPr>
            <p:cNvSpPr/>
            <p:nvPr/>
          </p:nvSpPr>
          <p:spPr>
            <a:xfrm>
              <a:off x="8387035" y="1797580"/>
              <a:ext cx="20548" cy="21245"/>
            </a:xfrm>
            <a:custGeom>
              <a:avLst/>
              <a:gdLst/>
              <a:ahLst/>
              <a:cxnLst/>
              <a:rect l="l" t="t" r="r" b="b"/>
              <a:pathLst>
                <a:path w="590" h="610" extrusionOk="0">
                  <a:moveTo>
                    <a:pt x="295" y="1"/>
                  </a:moveTo>
                  <a:cubicBezTo>
                    <a:pt x="132" y="1"/>
                    <a:pt x="1" y="137"/>
                    <a:pt x="1" y="305"/>
                  </a:cubicBezTo>
                  <a:cubicBezTo>
                    <a:pt x="1" y="473"/>
                    <a:pt x="132" y="610"/>
                    <a:pt x="295" y="610"/>
                  </a:cubicBezTo>
                  <a:cubicBezTo>
                    <a:pt x="457" y="610"/>
                    <a:pt x="589" y="473"/>
                    <a:pt x="589" y="305"/>
                  </a:cubicBezTo>
                  <a:cubicBezTo>
                    <a:pt x="589" y="137"/>
                    <a:pt x="457" y="1"/>
                    <a:pt x="2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916;p40">
              <a:extLst>
                <a:ext uri="{FF2B5EF4-FFF2-40B4-BE49-F238E27FC236}">
                  <a16:creationId xmlns:a16="http://schemas.microsoft.com/office/drawing/2014/main" id="{7B8EF8D5-F316-456A-A7F6-B078BB980282}"/>
                </a:ext>
              </a:extLst>
            </p:cNvPr>
            <p:cNvSpPr/>
            <p:nvPr/>
          </p:nvSpPr>
          <p:spPr>
            <a:xfrm>
              <a:off x="8238456" y="1833453"/>
              <a:ext cx="90377" cy="93512"/>
            </a:xfrm>
            <a:custGeom>
              <a:avLst/>
              <a:gdLst/>
              <a:ahLst/>
              <a:cxnLst/>
              <a:rect l="l" t="t" r="r" b="b"/>
              <a:pathLst>
                <a:path w="2595" h="2685" extrusionOk="0">
                  <a:moveTo>
                    <a:pt x="1297" y="1"/>
                  </a:moveTo>
                  <a:cubicBezTo>
                    <a:pt x="581" y="1"/>
                    <a:pt x="0" y="602"/>
                    <a:pt x="0" y="1343"/>
                  </a:cubicBezTo>
                  <a:cubicBezTo>
                    <a:pt x="0" y="2083"/>
                    <a:pt x="581" y="2684"/>
                    <a:pt x="1297" y="2684"/>
                  </a:cubicBezTo>
                  <a:cubicBezTo>
                    <a:pt x="2014" y="2684"/>
                    <a:pt x="2594" y="2083"/>
                    <a:pt x="2594" y="1343"/>
                  </a:cubicBezTo>
                  <a:cubicBezTo>
                    <a:pt x="2594" y="602"/>
                    <a:pt x="2014" y="1"/>
                    <a:pt x="12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917;p40">
              <a:extLst>
                <a:ext uri="{FF2B5EF4-FFF2-40B4-BE49-F238E27FC236}">
                  <a16:creationId xmlns:a16="http://schemas.microsoft.com/office/drawing/2014/main" id="{101BAFD9-6629-44EB-9630-D31783B20953}"/>
                </a:ext>
              </a:extLst>
            </p:cNvPr>
            <p:cNvSpPr/>
            <p:nvPr/>
          </p:nvSpPr>
          <p:spPr>
            <a:xfrm>
              <a:off x="8262244" y="1849057"/>
              <a:ext cx="58162" cy="60217"/>
            </a:xfrm>
            <a:custGeom>
              <a:avLst/>
              <a:gdLst/>
              <a:ahLst/>
              <a:cxnLst/>
              <a:rect l="l" t="t" r="r" b="b"/>
              <a:pathLst>
                <a:path w="1670" h="1729" extrusionOk="0">
                  <a:moveTo>
                    <a:pt x="835" y="1"/>
                  </a:moveTo>
                  <a:cubicBezTo>
                    <a:pt x="375" y="1"/>
                    <a:pt x="1" y="387"/>
                    <a:pt x="1" y="864"/>
                  </a:cubicBezTo>
                  <a:cubicBezTo>
                    <a:pt x="1" y="1341"/>
                    <a:pt x="375" y="1728"/>
                    <a:pt x="835" y="1728"/>
                  </a:cubicBezTo>
                  <a:cubicBezTo>
                    <a:pt x="1296" y="1728"/>
                    <a:pt x="1670" y="1341"/>
                    <a:pt x="1670" y="864"/>
                  </a:cubicBezTo>
                  <a:cubicBezTo>
                    <a:pt x="1670" y="387"/>
                    <a:pt x="1296" y="1"/>
                    <a:pt x="8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918;p40">
              <a:extLst>
                <a:ext uri="{FF2B5EF4-FFF2-40B4-BE49-F238E27FC236}">
                  <a16:creationId xmlns:a16="http://schemas.microsoft.com/office/drawing/2014/main" id="{4AA0802B-546E-4022-B1B3-902671A2EA0D}"/>
                </a:ext>
              </a:extLst>
            </p:cNvPr>
            <p:cNvSpPr/>
            <p:nvPr/>
          </p:nvSpPr>
          <p:spPr>
            <a:xfrm>
              <a:off x="8289619" y="1856545"/>
              <a:ext cx="18702" cy="19434"/>
            </a:xfrm>
            <a:custGeom>
              <a:avLst/>
              <a:gdLst/>
              <a:ahLst/>
              <a:cxnLst/>
              <a:rect l="l" t="t" r="r" b="b"/>
              <a:pathLst>
                <a:path w="537" h="558" extrusionOk="0">
                  <a:moveTo>
                    <a:pt x="268" y="1"/>
                  </a:moveTo>
                  <a:cubicBezTo>
                    <a:pt x="120" y="1"/>
                    <a:pt x="0" y="125"/>
                    <a:pt x="0" y="279"/>
                  </a:cubicBezTo>
                  <a:cubicBezTo>
                    <a:pt x="0" y="432"/>
                    <a:pt x="120" y="557"/>
                    <a:pt x="268" y="557"/>
                  </a:cubicBezTo>
                  <a:cubicBezTo>
                    <a:pt x="416" y="557"/>
                    <a:pt x="537" y="432"/>
                    <a:pt x="537" y="279"/>
                  </a:cubicBezTo>
                  <a:cubicBezTo>
                    <a:pt x="537" y="125"/>
                    <a:pt x="416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919;p40">
              <a:extLst>
                <a:ext uri="{FF2B5EF4-FFF2-40B4-BE49-F238E27FC236}">
                  <a16:creationId xmlns:a16="http://schemas.microsoft.com/office/drawing/2014/main" id="{90C42CFA-C1BC-433E-A908-B4BFEF991FCC}"/>
                </a:ext>
              </a:extLst>
            </p:cNvPr>
            <p:cNvSpPr/>
            <p:nvPr/>
          </p:nvSpPr>
          <p:spPr>
            <a:xfrm>
              <a:off x="8331065" y="1881865"/>
              <a:ext cx="68262" cy="50778"/>
            </a:xfrm>
            <a:custGeom>
              <a:avLst/>
              <a:gdLst/>
              <a:ahLst/>
              <a:cxnLst/>
              <a:rect l="l" t="t" r="r" b="b"/>
              <a:pathLst>
                <a:path w="1960" h="1458" extrusionOk="0">
                  <a:moveTo>
                    <a:pt x="1705" y="0"/>
                  </a:moveTo>
                  <a:lnTo>
                    <a:pt x="1" y="854"/>
                  </a:lnTo>
                  <a:cubicBezTo>
                    <a:pt x="1" y="854"/>
                    <a:pt x="596" y="1458"/>
                    <a:pt x="1108" y="1458"/>
                  </a:cubicBezTo>
                  <a:cubicBezTo>
                    <a:pt x="1218" y="1458"/>
                    <a:pt x="1325" y="1429"/>
                    <a:pt x="1420" y="1361"/>
                  </a:cubicBezTo>
                  <a:cubicBezTo>
                    <a:pt x="1959" y="976"/>
                    <a:pt x="1705" y="0"/>
                    <a:pt x="17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9" name="Google Shape;1920;p40">
              <a:extLst>
                <a:ext uri="{FF2B5EF4-FFF2-40B4-BE49-F238E27FC236}">
                  <a16:creationId xmlns:a16="http://schemas.microsoft.com/office/drawing/2014/main" id="{671049E9-DD82-4FE9-B6EC-193B74EF14C9}"/>
                </a:ext>
              </a:extLst>
            </p:cNvPr>
            <p:cNvGrpSpPr/>
            <p:nvPr/>
          </p:nvGrpSpPr>
          <p:grpSpPr>
            <a:xfrm>
              <a:off x="7602588" y="1339900"/>
              <a:ext cx="624227" cy="536530"/>
              <a:chOff x="7602588" y="1339900"/>
              <a:chExt cx="624227" cy="536530"/>
            </a:xfrm>
          </p:grpSpPr>
          <p:sp>
            <p:nvSpPr>
              <p:cNvPr id="120" name="Google Shape;1921;p40">
                <a:extLst>
                  <a:ext uri="{FF2B5EF4-FFF2-40B4-BE49-F238E27FC236}">
                    <a16:creationId xmlns:a16="http://schemas.microsoft.com/office/drawing/2014/main" id="{1A4ADA98-D454-4AB8-AF13-42F09C7DACF4}"/>
                  </a:ext>
                </a:extLst>
              </p:cNvPr>
              <p:cNvSpPr/>
              <p:nvPr/>
            </p:nvSpPr>
            <p:spPr>
              <a:xfrm>
                <a:off x="7602588" y="1382809"/>
                <a:ext cx="205134" cy="301049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8644" extrusionOk="0">
                    <a:moveTo>
                      <a:pt x="2662" y="0"/>
                    </a:moveTo>
                    <a:cubicBezTo>
                      <a:pt x="691" y="0"/>
                      <a:pt x="880" y="3990"/>
                      <a:pt x="3677" y="5463"/>
                    </a:cubicBezTo>
                    <a:cubicBezTo>
                      <a:pt x="3677" y="5463"/>
                      <a:pt x="3646" y="5462"/>
                      <a:pt x="3590" y="5462"/>
                    </a:cubicBezTo>
                    <a:cubicBezTo>
                      <a:pt x="3043" y="5462"/>
                      <a:pt x="121" y="5557"/>
                      <a:pt x="35" y="7595"/>
                    </a:cubicBezTo>
                    <a:cubicBezTo>
                      <a:pt x="1" y="8387"/>
                      <a:pt x="566" y="8643"/>
                      <a:pt x="1312" y="8643"/>
                    </a:cubicBezTo>
                    <a:cubicBezTo>
                      <a:pt x="2685" y="8643"/>
                      <a:pt x="4670" y="7775"/>
                      <a:pt x="4670" y="7775"/>
                    </a:cubicBezTo>
                    <a:lnTo>
                      <a:pt x="5890" y="4042"/>
                    </a:lnTo>
                    <a:cubicBezTo>
                      <a:pt x="5890" y="4042"/>
                      <a:pt x="4720" y="56"/>
                      <a:pt x="2703" y="1"/>
                    </a:cubicBezTo>
                    <a:cubicBezTo>
                      <a:pt x="2690" y="0"/>
                      <a:pt x="2676" y="0"/>
                      <a:pt x="26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922;p40">
                <a:extLst>
                  <a:ext uri="{FF2B5EF4-FFF2-40B4-BE49-F238E27FC236}">
                    <a16:creationId xmlns:a16="http://schemas.microsoft.com/office/drawing/2014/main" id="{EBD72637-8A3B-4111-AAAC-94D3A13B94AE}"/>
                  </a:ext>
                </a:extLst>
              </p:cNvPr>
              <p:cNvSpPr/>
              <p:nvPr/>
            </p:nvSpPr>
            <p:spPr>
              <a:xfrm>
                <a:off x="7983649" y="1502270"/>
                <a:ext cx="243166" cy="304532"/>
              </a:xfrm>
              <a:custGeom>
                <a:avLst/>
                <a:gdLst/>
                <a:ahLst/>
                <a:cxnLst/>
                <a:rect l="l" t="t" r="r" b="b"/>
                <a:pathLst>
                  <a:path w="6982" h="8744" extrusionOk="0">
                    <a:moveTo>
                      <a:pt x="4458" y="0"/>
                    </a:moveTo>
                    <a:cubicBezTo>
                      <a:pt x="2684" y="0"/>
                      <a:pt x="517" y="2403"/>
                      <a:pt x="517" y="2403"/>
                    </a:cubicBezTo>
                    <a:lnTo>
                      <a:pt x="0" y="6296"/>
                    </a:lnTo>
                    <a:cubicBezTo>
                      <a:pt x="0" y="6296"/>
                      <a:pt x="2108" y="8744"/>
                      <a:pt x="3428" y="8744"/>
                    </a:cubicBezTo>
                    <a:cubicBezTo>
                      <a:pt x="3777" y="8744"/>
                      <a:pt x="4071" y="8573"/>
                      <a:pt x="4256" y="8141"/>
                    </a:cubicBezTo>
                    <a:cubicBezTo>
                      <a:pt x="5145" y="6073"/>
                      <a:pt x="1898" y="4641"/>
                      <a:pt x="1898" y="4641"/>
                    </a:cubicBezTo>
                    <a:cubicBezTo>
                      <a:pt x="5077" y="4525"/>
                      <a:pt x="6982" y="963"/>
                      <a:pt x="5140" y="140"/>
                    </a:cubicBezTo>
                    <a:cubicBezTo>
                      <a:pt x="4924" y="43"/>
                      <a:pt x="4694" y="0"/>
                      <a:pt x="44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923;p40">
                <a:extLst>
                  <a:ext uri="{FF2B5EF4-FFF2-40B4-BE49-F238E27FC236}">
                    <a16:creationId xmlns:a16="http://schemas.microsoft.com/office/drawing/2014/main" id="{C9E073DF-54CA-404F-A6FC-B546DCB84FDE}"/>
                  </a:ext>
                </a:extLst>
              </p:cNvPr>
              <p:cNvSpPr/>
              <p:nvPr/>
            </p:nvSpPr>
            <p:spPr>
              <a:xfrm>
                <a:off x="7973862" y="1378594"/>
                <a:ext cx="75541" cy="60739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744" extrusionOk="0">
                    <a:moveTo>
                      <a:pt x="1896" y="1"/>
                    </a:moveTo>
                    <a:cubicBezTo>
                      <a:pt x="1862" y="1"/>
                      <a:pt x="1827" y="7"/>
                      <a:pt x="1795" y="22"/>
                    </a:cubicBezTo>
                    <a:cubicBezTo>
                      <a:pt x="1687" y="69"/>
                      <a:pt x="1626" y="185"/>
                      <a:pt x="1649" y="301"/>
                    </a:cubicBezTo>
                    <a:lnTo>
                      <a:pt x="1" y="1557"/>
                    </a:lnTo>
                    <a:lnTo>
                      <a:pt x="272" y="1744"/>
                    </a:lnTo>
                    <a:lnTo>
                      <a:pt x="1778" y="475"/>
                    </a:lnTo>
                    <a:cubicBezTo>
                      <a:pt x="1815" y="495"/>
                      <a:pt x="1855" y="504"/>
                      <a:pt x="1896" y="504"/>
                    </a:cubicBezTo>
                    <a:cubicBezTo>
                      <a:pt x="1967" y="504"/>
                      <a:pt x="2038" y="474"/>
                      <a:pt x="2087" y="417"/>
                    </a:cubicBezTo>
                    <a:cubicBezTo>
                      <a:pt x="2164" y="328"/>
                      <a:pt x="2168" y="198"/>
                      <a:pt x="2098" y="102"/>
                    </a:cubicBezTo>
                    <a:cubicBezTo>
                      <a:pt x="2050" y="37"/>
                      <a:pt x="1974" y="1"/>
                      <a:pt x="18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924;p40">
                <a:extLst>
                  <a:ext uri="{FF2B5EF4-FFF2-40B4-BE49-F238E27FC236}">
                    <a16:creationId xmlns:a16="http://schemas.microsoft.com/office/drawing/2014/main" id="{20D8FEC7-D0B1-42D4-B799-4D31F16D3EE0}"/>
                  </a:ext>
                </a:extLst>
              </p:cNvPr>
              <p:cNvSpPr/>
              <p:nvPr/>
            </p:nvSpPr>
            <p:spPr>
              <a:xfrm>
                <a:off x="7896403" y="1339900"/>
                <a:ext cx="34619" cy="84735"/>
              </a:xfrm>
              <a:custGeom>
                <a:avLst/>
                <a:gdLst/>
                <a:ahLst/>
                <a:cxnLst/>
                <a:rect l="l" t="t" r="r" b="b"/>
                <a:pathLst>
                  <a:path w="994" h="2433" extrusionOk="0">
                    <a:moveTo>
                      <a:pt x="260" y="1"/>
                    </a:moveTo>
                    <a:cubicBezTo>
                      <a:pt x="236" y="1"/>
                      <a:pt x="212" y="4"/>
                      <a:pt x="188" y="11"/>
                    </a:cubicBezTo>
                    <a:cubicBezTo>
                      <a:pt x="75" y="44"/>
                      <a:pt x="1" y="152"/>
                      <a:pt x="9" y="270"/>
                    </a:cubicBezTo>
                    <a:cubicBezTo>
                      <a:pt x="17" y="387"/>
                      <a:pt x="105" y="483"/>
                      <a:pt x="222" y="501"/>
                    </a:cubicBezTo>
                    <a:lnTo>
                      <a:pt x="665" y="2419"/>
                    </a:lnTo>
                    <a:lnTo>
                      <a:pt x="994" y="2433"/>
                    </a:lnTo>
                    <a:lnTo>
                      <a:pt x="429" y="439"/>
                    </a:lnTo>
                    <a:cubicBezTo>
                      <a:pt x="517" y="359"/>
                      <a:pt x="537" y="231"/>
                      <a:pt x="480" y="128"/>
                    </a:cubicBezTo>
                    <a:cubicBezTo>
                      <a:pt x="434" y="48"/>
                      <a:pt x="349" y="1"/>
                      <a:pt x="26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925;p40">
                <a:extLst>
                  <a:ext uri="{FF2B5EF4-FFF2-40B4-BE49-F238E27FC236}">
                    <a16:creationId xmlns:a16="http://schemas.microsoft.com/office/drawing/2014/main" id="{25CBC40E-7EB7-471D-BEEC-02DB9299D889}"/>
                  </a:ext>
                </a:extLst>
              </p:cNvPr>
              <p:cNvSpPr/>
              <p:nvPr/>
            </p:nvSpPr>
            <p:spPr>
              <a:xfrm>
                <a:off x="7735146" y="1415721"/>
                <a:ext cx="311671" cy="408979"/>
              </a:xfrm>
              <a:custGeom>
                <a:avLst/>
                <a:gdLst/>
                <a:ahLst/>
                <a:cxnLst/>
                <a:rect l="l" t="t" r="r" b="b"/>
                <a:pathLst>
                  <a:path w="8949" h="11743" extrusionOk="0">
                    <a:moveTo>
                      <a:pt x="5466" y="0"/>
                    </a:moveTo>
                    <a:cubicBezTo>
                      <a:pt x="3747" y="0"/>
                      <a:pt x="2172" y="1813"/>
                      <a:pt x="933" y="5168"/>
                    </a:cubicBezTo>
                    <a:lnTo>
                      <a:pt x="931" y="5169"/>
                    </a:lnTo>
                    <a:cubicBezTo>
                      <a:pt x="799" y="5527"/>
                      <a:pt x="669" y="5906"/>
                      <a:pt x="543" y="6300"/>
                    </a:cubicBezTo>
                    <a:cubicBezTo>
                      <a:pt x="472" y="6533"/>
                      <a:pt x="411" y="6752"/>
                      <a:pt x="362" y="6963"/>
                    </a:cubicBezTo>
                    <a:cubicBezTo>
                      <a:pt x="271" y="7349"/>
                      <a:pt x="217" y="7703"/>
                      <a:pt x="201" y="8026"/>
                    </a:cubicBezTo>
                    <a:cubicBezTo>
                      <a:pt x="1" y="11469"/>
                      <a:pt x="3561" y="11505"/>
                      <a:pt x="4384" y="11676"/>
                    </a:cubicBezTo>
                    <a:cubicBezTo>
                      <a:pt x="4553" y="11712"/>
                      <a:pt x="4787" y="11743"/>
                      <a:pt x="5058" y="11743"/>
                    </a:cubicBezTo>
                    <a:cubicBezTo>
                      <a:pt x="5923" y="11743"/>
                      <a:pt x="7165" y="11435"/>
                      <a:pt x="7898" y="10023"/>
                    </a:cubicBezTo>
                    <a:cubicBezTo>
                      <a:pt x="8064" y="9706"/>
                      <a:pt x="8203" y="9330"/>
                      <a:pt x="8308" y="8889"/>
                    </a:cubicBezTo>
                    <a:cubicBezTo>
                      <a:pt x="8403" y="8479"/>
                      <a:pt x="8470" y="8011"/>
                      <a:pt x="8494" y="7481"/>
                    </a:cubicBezTo>
                    <a:cubicBezTo>
                      <a:pt x="8494" y="7481"/>
                      <a:pt x="8548" y="7200"/>
                      <a:pt x="8598" y="6749"/>
                    </a:cubicBezTo>
                    <a:cubicBezTo>
                      <a:pt x="8774" y="5203"/>
                      <a:pt x="8949" y="1653"/>
                      <a:pt x="7012" y="475"/>
                    </a:cubicBezTo>
                    <a:cubicBezTo>
                      <a:pt x="6488" y="156"/>
                      <a:pt x="5971" y="0"/>
                      <a:pt x="546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926;p40">
                <a:extLst>
                  <a:ext uri="{FF2B5EF4-FFF2-40B4-BE49-F238E27FC236}">
                    <a16:creationId xmlns:a16="http://schemas.microsoft.com/office/drawing/2014/main" id="{BC40A1D5-426C-4672-8E61-6A263CC3A339}"/>
                  </a:ext>
                </a:extLst>
              </p:cNvPr>
              <p:cNvSpPr/>
              <p:nvPr/>
            </p:nvSpPr>
            <p:spPr>
              <a:xfrm>
                <a:off x="7767641" y="1415721"/>
                <a:ext cx="279177" cy="235051"/>
              </a:xfrm>
              <a:custGeom>
                <a:avLst/>
                <a:gdLst/>
                <a:ahLst/>
                <a:cxnLst/>
                <a:rect l="l" t="t" r="r" b="b"/>
                <a:pathLst>
                  <a:path w="8016" h="6749" extrusionOk="0">
                    <a:moveTo>
                      <a:pt x="4533" y="0"/>
                    </a:moveTo>
                    <a:cubicBezTo>
                      <a:pt x="2814" y="0"/>
                      <a:pt x="1239" y="1813"/>
                      <a:pt x="0" y="5168"/>
                    </a:cubicBezTo>
                    <a:cubicBezTo>
                      <a:pt x="2741" y="5273"/>
                      <a:pt x="6241" y="6295"/>
                      <a:pt x="7665" y="6749"/>
                    </a:cubicBezTo>
                    <a:cubicBezTo>
                      <a:pt x="7841" y="5203"/>
                      <a:pt x="8016" y="1655"/>
                      <a:pt x="6079" y="475"/>
                    </a:cubicBezTo>
                    <a:cubicBezTo>
                      <a:pt x="5555" y="156"/>
                      <a:pt x="5038" y="0"/>
                      <a:pt x="45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927;p40">
                <a:extLst>
                  <a:ext uri="{FF2B5EF4-FFF2-40B4-BE49-F238E27FC236}">
                    <a16:creationId xmlns:a16="http://schemas.microsoft.com/office/drawing/2014/main" id="{BCC32235-014C-4E5B-9BB2-822EBF855597}"/>
                  </a:ext>
                </a:extLst>
              </p:cNvPr>
              <p:cNvSpPr/>
              <p:nvPr/>
            </p:nvSpPr>
            <p:spPr>
              <a:xfrm>
                <a:off x="7742112" y="1658232"/>
                <a:ext cx="282381" cy="106607"/>
              </a:xfrm>
              <a:custGeom>
                <a:avLst/>
                <a:gdLst/>
                <a:ahLst/>
                <a:cxnLst/>
                <a:rect l="l" t="t" r="r" b="b"/>
                <a:pathLst>
                  <a:path w="8108" h="3061" extrusionOk="0">
                    <a:moveTo>
                      <a:pt x="162" y="1"/>
                    </a:moveTo>
                    <a:cubicBezTo>
                      <a:pt x="71" y="386"/>
                      <a:pt x="17" y="740"/>
                      <a:pt x="1" y="1064"/>
                    </a:cubicBezTo>
                    <a:cubicBezTo>
                      <a:pt x="1955" y="1437"/>
                      <a:pt x="5751" y="2232"/>
                      <a:pt x="7698" y="3060"/>
                    </a:cubicBezTo>
                    <a:cubicBezTo>
                      <a:pt x="7864" y="2743"/>
                      <a:pt x="8003" y="2367"/>
                      <a:pt x="8108" y="1926"/>
                    </a:cubicBezTo>
                    <a:cubicBezTo>
                      <a:pt x="6540" y="1365"/>
                      <a:pt x="2738" y="100"/>
                      <a:pt x="1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928;p40">
                <a:extLst>
                  <a:ext uri="{FF2B5EF4-FFF2-40B4-BE49-F238E27FC236}">
                    <a16:creationId xmlns:a16="http://schemas.microsoft.com/office/drawing/2014/main" id="{4456B588-51C3-463A-85EE-D85BC65EF62B}"/>
                  </a:ext>
                </a:extLst>
              </p:cNvPr>
              <p:cNvSpPr/>
              <p:nvPr/>
            </p:nvSpPr>
            <p:spPr>
              <a:xfrm>
                <a:off x="7814660" y="1794097"/>
                <a:ext cx="55097" cy="82332"/>
              </a:xfrm>
              <a:custGeom>
                <a:avLst/>
                <a:gdLst/>
                <a:ahLst/>
                <a:cxnLst/>
                <a:rect l="l" t="t" r="r" b="b"/>
                <a:pathLst>
                  <a:path w="1582" h="2364" extrusionOk="0">
                    <a:moveTo>
                      <a:pt x="582" y="1"/>
                    </a:moveTo>
                    <a:cubicBezTo>
                      <a:pt x="582" y="1"/>
                      <a:pt x="0" y="2364"/>
                      <a:pt x="242" y="2364"/>
                    </a:cubicBezTo>
                    <a:cubicBezTo>
                      <a:pt x="248" y="2364"/>
                      <a:pt x="256" y="2362"/>
                      <a:pt x="264" y="2358"/>
                    </a:cubicBezTo>
                    <a:cubicBezTo>
                      <a:pt x="560" y="2219"/>
                      <a:pt x="1581" y="221"/>
                      <a:pt x="1581" y="221"/>
                    </a:cubicBezTo>
                    <a:lnTo>
                      <a:pt x="58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929;p40">
                <a:extLst>
                  <a:ext uri="{FF2B5EF4-FFF2-40B4-BE49-F238E27FC236}">
                    <a16:creationId xmlns:a16="http://schemas.microsoft.com/office/drawing/2014/main" id="{AA37B24F-BCC5-4DF3-B858-9C9845D072C5}"/>
                  </a:ext>
                </a:extLst>
              </p:cNvPr>
              <p:cNvSpPr/>
              <p:nvPr/>
            </p:nvSpPr>
            <p:spPr>
              <a:xfrm>
                <a:off x="7898597" y="1553224"/>
                <a:ext cx="57779" cy="39564"/>
              </a:xfrm>
              <a:custGeom>
                <a:avLst/>
                <a:gdLst/>
                <a:ahLst/>
                <a:cxnLst/>
                <a:rect l="l" t="t" r="r" b="b"/>
                <a:pathLst>
                  <a:path w="1659" h="1136" extrusionOk="0">
                    <a:moveTo>
                      <a:pt x="1" y="1"/>
                    </a:moveTo>
                    <a:cubicBezTo>
                      <a:pt x="1" y="1"/>
                      <a:pt x="3" y="896"/>
                      <a:pt x="554" y="1105"/>
                    </a:cubicBezTo>
                    <a:cubicBezTo>
                      <a:pt x="607" y="1126"/>
                      <a:pt x="661" y="1135"/>
                      <a:pt x="715" y="1135"/>
                    </a:cubicBezTo>
                    <a:cubicBezTo>
                      <a:pt x="1206" y="1135"/>
                      <a:pt x="1658" y="350"/>
                      <a:pt x="1658" y="35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930;p40">
                <a:extLst>
                  <a:ext uri="{FF2B5EF4-FFF2-40B4-BE49-F238E27FC236}">
                    <a16:creationId xmlns:a16="http://schemas.microsoft.com/office/drawing/2014/main" id="{01883E1E-F43B-40EE-814A-9212565594F9}"/>
                  </a:ext>
                </a:extLst>
              </p:cNvPr>
              <p:cNvSpPr/>
              <p:nvPr/>
            </p:nvSpPr>
            <p:spPr>
              <a:xfrm>
                <a:off x="7922106" y="1448565"/>
                <a:ext cx="24623" cy="24936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16" extrusionOk="0">
                    <a:moveTo>
                      <a:pt x="583" y="1"/>
                    </a:moveTo>
                    <a:cubicBezTo>
                      <a:pt x="445" y="1"/>
                      <a:pt x="1" y="571"/>
                      <a:pt x="1" y="571"/>
                    </a:cubicBezTo>
                    <a:lnTo>
                      <a:pt x="102" y="715"/>
                    </a:lnTo>
                    <a:cubicBezTo>
                      <a:pt x="102" y="715"/>
                      <a:pt x="706" y="100"/>
                      <a:pt x="607" y="9"/>
                    </a:cubicBezTo>
                    <a:cubicBezTo>
                      <a:pt x="601" y="3"/>
                      <a:pt x="593" y="1"/>
                      <a:pt x="583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931;p40">
                <a:extLst>
                  <a:ext uri="{FF2B5EF4-FFF2-40B4-BE49-F238E27FC236}">
                    <a16:creationId xmlns:a16="http://schemas.microsoft.com/office/drawing/2014/main" id="{58C57228-8EC2-4C44-A5A9-D9ECD3FF1EF3}"/>
                  </a:ext>
                </a:extLst>
              </p:cNvPr>
              <p:cNvSpPr/>
              <p:nvPr/>
            </p:nvSpPr>
            <p:spPr>
              <a:xfrm>
                <a:off x="7910125" y="1436340"/>
                <a:ext cx="15324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440" h="855" extrusionOk="0">
                    <a:moveTo>
                      <a:pt x="302" y="0"/>
                    </a:moveTo>
                    <a:cubicBezTo>
                      <a:pt x="175" y="0"/>
                      <a:pt x="1" y="768"/>
                      <a:pt x="1" y="768"/>
                    </a:cubicBezTo>
                    <a:lnTo>
                      <a:pt x="154" y="855"/>
                    </a:lnTo>
                    <a:cubicBezTo>
                      <a:pt x="154" y="855"/>
                      <a:pt x="440" y="42"/>
                      <a:pt x="311" y="2"/>
                    </a:cubicBezTo>
                    <a:cubicBezTo>
                      <a:pt x="308" y="1"/>
                      <a:pt x="305" y="0"/>
                      <a:pt x="302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932;p40">
                <a:extLst>
                  <a:ext uri="{FF2B5EF4-FFF2-40B4-BE49-F238E27FC236}">
                    <a16:creationId xmlns:a16="http://schemas.microsoft.com/office/drawing/2014/main" id="{F2B00E36-D4A3-4B00-BCAD-312521D7D74A}"/>
                  </a:ext>
                </a:extLst>
              </p:cNvPr>
              <p:cNvSpPr/>
              <p:nvPr/>
            </p:nvSpPr>
            <p:spPr>
              <a:xfrm>
                <a:off x="7890412" y="1431255"/>
                <a:ext cx="10065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855" extrusionOk="0">
                    <a:moveTo>
                      <a:pt x="137" y="1"/>
                    </a:moveTo>
                    <a:cubicBezTo>
                      <a:pt x="136" y="1"/>
                      <a:pt x="135" y="1"/>
                      <a:pt x="135" y="1"/>
                    </a:cubicBezTo>
                    <a:cubicBezTo>
                      <a:pt x="0" y="9"/>
                      <a:pt x="115" y="828"/>
                      <a:pt x="115" y="828"/>
                    </a:cubicBezTo>
                    <a:lnTo>
                      <a:pt x="289" y="855"/>
                    </a:lnTo>
                    <a:cubicBezTo>
                      <a:pt x="289" y="855"/>
                      <a:pt x="269" y="1"/>
                      <a:pt x="137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933;p40">
                <a:extLst>
                  <a:ext uri="{FF2B5EF4-FFF2-40B4-BE49-F238E27FC236}">
                    <a16:creationId xmlns:a16="http://schemas.microsoft.com/office/drawing/2014/main" id="{48D4BD88-7821-4283-B2ED-5E4645A2F778}"/>
                  </a:ext>
                </a:extLst>
              </p:cNvPr>
              <p:cNvSpPr/>
              <p:nvPr/>
            </p:nvSpPr>
            <p:spPr>
              <a:xfrm>
                <a:off x="8012835" y="1474616"/>
                <a:ext cx="21036" cy="27653"/>
              </a:xfrm>
              <a:custGeom>
                <a:avLst/>
                <a:gdLst/>
                <a:ahLst/>
                <a:cxnLst/>
                <a:rect l="l" t="t" r="r" b="b"/>
                <a:pathLst>
                  <a:path w="604" h="794" extrusionOk="0">
                    <a:moveTo>
                      <a:pt x="473" y="0"/>
                    </a:moveTo>
                    <a:cubicBezTo>
                      <a:pt x="342" y="0"/>
                      <a:pt x="0" y="673"/>
                      <a:pt x="0" y="673"/>
                    </a:cubicBezTo>
                    <a:lnTo>
                      <a:pt x="128" y="793"/>
                    </a:lnTo>
                    <a:cubicBezTo>
                      <a:pt x="128" y="793"/>
                      <a:pt x="604" y="76"/>
                      <a:pt x="490" y="5"/>
                    </a:cubicBezTo>
                    <a:cubicBezTo>
                      <a:pt x="485" y="2"/>
                      <a:pt x="479" y="0"/>
                      <a:pt x="473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934;p40">
                <a:extLst>
                  <a:ext uri="{FF2B5EF4-FFF2-40B4-BE49-F238E27FC236}">
                    <a16:creationId xmlns:a16="http://schemas.microsoft.com/office/drawing/2014/main" id="{03B0AD1F-EF4E-432C-BC88-FC04B661789C}"/>
                  </a:ext>
                </a:extLst>
              </p:cNvPr>
              <p:cNvSpPr/>
              <p:nvPr/>
            </p:nvSpPr>
            <p:spPr>
              <a:xfrm>
                <a:off x="7997476" y="1463297"/>
                <a:ext cx="15324" cy="29812"/>
              </a:xfrm>
              <a:custGeom>
                <a:avLst/>
                <a:gdLst/>
                <a:ahLst/>
                <a:cxnLst/>
                <a:rect l="l" t="t" r="r" b="b"/>
                <a:pathLst>
                  <a:path w="440" h="856" extrusionOk="0">
                    <a:moveTo>
                      <a:pt x="302" y="1"/>
                    </a:moveTo>
                    <a:cubicBezTo>
                      <a:pt x="175" y="1"/>
                      <a:pt x="1" y="769"/>
                      <a:pt x="1" y="769"/>
                    </a:cubicBezTo>
                    <a:lnTo>
                      <a:pt x="154" y="855"/>
                    </a:lnTo>
                    <a:cubicBezTo>
                      <a:pt x="154" y="855"/>
                      <a:pt x="440" y="43"/>
                      <a:pt x="311" y="2"/>
                    </a:cubicBezTo>
                    <a:cubicBezTo>
                      <a:pt x="308" y="1"/>
                      <a:pt x="305" y="1"/>
                      <a:pt x="302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935;p40">
                <a:extLst>
                  <a:ext uri="{FF2B5EF4-FFF2-40B4-BE49-F238E27FC236}">
                    <a16:creationId xmlns:a16="http://schemas.microsoft.com/office/drawing/2014/main" id="{E0ACA587-50FF-41D3-B2BC-51CE4512EA87}"/>
                  </a:ext>
                </a:extLst>
              </p:cNvPr>
              <p:cNvSpPr/>
              <p:nvPr/>
            </p:nvSpPr>
            <p:spPr>
              <a:xfrm>
                <a:off x="7977798" y="1458247"/>
                <a:ext cx="10030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55" extrusionOk="0">
                    <a:moveTo>
                      <a:pt x="136" y="0"/>
                    </a:moveTo>
                    <a:cubicBezTo>
                      <a:pt x="135" y="0"/>
                      <a:pt x="134" y="0"/>
                      <a:pt x="134" y="0"/>
                    </a:cubicBezTo>
                    <a:cubicBezTo>
                      <a:pt x="0" y="8"/>
                      <a:pt x="114" y="828"/>
                      <a:pt x="114" y="828"/>
                    </a:cubicBezTo>
                    <a:lnTo>
                      <a:pt x="288" y="854"/>
                    </a:lnTo>
                    <a:cubicBezTo>
                      <a:pt x="288" y="854"/>
                      <a:pt x="268" y="0"/>
                      <a:pt x="136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936;p40">
                <a:extLst>
                  <a:ext uri="{FF2B5EF4-FFF2-40B4-BE49-F238E27FC236}">
                    <a16:creationId xmlns:a16="http://schemas.microsoft.com/office/drawing/2014/main" id="{0544874A-AD60-4227-B8A5-140C68B6278D}"/>
                  </a:ext>
                </a:extLst>
              </p:cNvPr>
              <p:cNvSpPr/>
              <p:nvPr/>
            </p:nvSpPr>
            <p:spPr>
              <a:xfrm>
                <a:off x="7945372" y="1486214"/>
                <a:ext cx="89298" cy="82924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381" extrusionOk="0">
                    <a:moveTo>
                      <a:pt x="1263" y="0"/>
                    </a:moveTo>
                    <a:cubicBezTo>
                      <a:pt x="1169" y="0"/>
                      <a:pt x="1074" y="12"/>
                      <a:pt x="979" y="37"/>
                    </a:cubicBezTo>
                    <a:cubicBezTo>
                      <a:pt x="362" y="200"/>
                      <a:pt x="0" y="848"/>
                      <a:pt x="168" y="1483"/>
                    </a:cubicBezTo>
                    <a:cubicBezTo>
                      <a:pt x="309" y="2022"/>
                      <a:pt x="785" y="2380"/>
                      <a:pt x="1301" y="2380"/>
                    </a:cubicBezTo>
                    <a:cubicBezTo>
                      <a:pt x="1395" y="2380"/>
                      <a:pt x="1490" y="2368"/>
                      <a:pt x="1585" y="2343"/>
                    </a:cubicBezTo>
                    <a:cubicBezTo>
                      <a:pt x="2200" y="2181"/>
                      <a:pt x="2564" y="1534"/>
                      <a:pt x="2396" y="897"/>
                    </a:cubicBezTo>
                    <a:cubicBezTo>
                      <a:pt x="2254" y="359"/>
                      <a:pt x="1778" y="0"/>
                      <a:pt x="1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937;p40">
                <a:extLst>
                  <a:ext uri="{FF2B5EF4-FFF2-40B4-BE49-F238E27FC236}">
                    <a16:creationId xmlns:a16="http://schemas.microsoft.com/office/drawing/2014/main" id="{12FF8A95-246B-4101-BFCC-455B73B2B276}"/>
                  </a:ext>
                </a:extLst>
              </p:cNvPr>
              <p:cNvSpPr/>
              <p:nvPr/>
            </p:nvSpPr>
            <p:spPr>
              <a:xfrm>
                <a:off x="7967035" y="1500947"/>
                <a:ext cx="57465" cy="5339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33" extrusionOk="0">
                    <a:moveTo>
                      <a:pt x="813" y="1"/>
                    </a:moveTo>
                    <a:cubicBezTo>
                      <a:pt x="752" y="1"/>
                      <a:pt x="690" y="9"/>
                      <a:pt x="629" y="25"/>
                    </a:cubicBezTo>
                    <a:cubicBezTo>
                      <a:pt x="234" y="129"/>
                      <a:pt x="0" y="545"/>
                      <a:pt x="108" y="956"/>
                    </a:cubicBezTo>
                    <a:cubicBezTo>
                      <a:pt x="200" y="1302"/>
                      <a:pt x="505" y="1533"/>
                      <a:pt x="836" y="1533"/>
                    </a:cubicBezTo>
                    <a:cubicBezTo>
                      <a:pt x="897" y="1533"/>
                      <a:pt x="959" y="1525"/>
                      <a:pt x="1020" y="1509"/>
                    </a:cubicBezTo>
                    <a:cubicBezTo>
                      <a:pt x="1416" y="1404"/>
                      <a:pt x="1650" y="988"/>
                      <a:pt x="1542" y="578"/>
                    </a:cubicBezTo>
                    <a:cubicBezTo>
                      <a:pt x="1450" y="232"/>
                      <a:pt x="1145" y="1"/>
                      <a:pt x="8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938;p40">
                <a:extLst>
                  <a:ext uri="{FF2B5EF4-FFF2-40B4-BE49-F238E27FC236}">
                    <a16:creationId xmlns:a16="http://schemas.microsoft.com/office/drawing/2014/main" id="{14A00549-D9ED-4B87-AAAD-F00E863632A0}"/>
                  </a:ext>
                </a:extLst>
              </p:cNvPr>
              <p:cNvSpPr/>
              <p:nvPr/>
            </p:nvSpPr>
            <p:spPr>
              <a:xfrm>
                <a:off x="7977031" y="1509688"/>
                <a:ext cx="18528" cy="17170"/>
              </a:xfrm>
              <a:custGeom>
                <a:avLst/>
                <a:gdLst/>
                <a:ahLst/>
                <a:cxnLst/>
                <a:rect l="l" t="t" r="r" b="b"/>
                <a:pathLst>
                  <a:path w="532" h="493" extrusionOk="0">
                    <a:moveTo>
                      <a:pt x="263" y="0"/>
                    </a:moveTo>
                    <a:cubicBezTo>
                      <a:pt x="243" y="0"/>
                      <a:pt x="223" y="3"/>
                      <a:pt x="203" y="8"/>
                    </a:cubicBezTo>
                    <a:cubicBezTo>
                      <a:pt x="75" y="42"/>
                      <a:pt x="1" y="175"/>
                      <a:pt x="35" y="307"/>
                    </a:cubicBezTo>
                    <a:cubicBezTo>
                      <a:pt x="64" y="419"/>
                      <a:pt x="163" y="493"/>
                      <a:pt x="270" y="493"/>
                    </a:cubicBezTo>
                    <a:cubicBezTo>
                      <a:pt x="289" y="493"/>
                      <a:pt x="309" y="490"/>
                      <a:pt x="328" y="485"/>
                    </a:cubicBezTo>
                    <a:cubicBezTo>
                      <a:pt x="456" y="452"/>
                      <a:pt x="532" y="317"/>
                      <a:pt x="497" y="186"/>
                    </a:cubicBezTo>
                    <a:cubicBezTo>
                      <a:pt x="468" y="75"/>
                      <a:pt x="369" y="0"/>
                      <a:pt x="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939;p40">
                <a:extLst>
                  <a:ext uri="{FF2B5EF4-FFF2-40B4-BE49-F238E27FC236}">
                    <a16:creationId xmlns:a16="http://schemas.microsoft.com/office/drawing/2014/main" id="{C35BEA04-7429-47FB-8338-E619DE1A10CE}"/>
                  </a:ext>
                </a:extLst>
              </p:cNvPr>
              <p:cNvSpPr/>
              <p:nvPr/>
            </p:nvSpPr>
            <p:spPr>
              <a:xfrm>
                <a:off x="7845100" y="1455495"/>
                <a:ext cx="97726" cy="90760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2606" extrusionOk="0">
                    <a:moveTo>
                      <a:pt x="1382" y="1"/>
                    </a:moveTo>
                    <a:cubicBezTo>
                      <a:pt x="1279" y="1"/>
                      <a:pt x="1174" y="14"/>
                      <a:pt x="1070" y="41"/>
                    </a:cubicBezTo>
                    <a:cubicBezTo>
                      <a:pt x="397" y="219"/>
                      <a:pt x="0" y="928"/>
                      <a:pt x="184" y="1624"/>
                    </a:cubicBezTo>
                    <a:cubicBezTo>
                      <a:pt x="338" y="2213"/>
                      <a:pt x="859" y="2605"/>
                      <a:pt x="1423" y="2605"/>
                    </a:cubicBezTo>
                    <a:cubicBezTo>
                      <a:pt x="1526" y="2605"/>
                      <a:pt x="1631" y="2592"/>
                      <a:pt x="1736" y="2564"/>
                    </a:cubicBezTo>
                    <a:cubicBezTo>
                      <a:pt x="2409" y="2387"/>
                      <a:pt x="2806" y="1679"/>
                      <a:pt x="2622" y="983"/>
                    </a:cubicBezTo>
                    <a:cubicBezTo>
                      <a:pt x="2467" y="393"/>
                      <a:pt x="1946" y="1"/>
                      <a:pt x="13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940;p40">
                <a:extLst>
                  <a:ext uri="{FF2B5EF4-FFF2-40B4-BE49-F238E27FC236}">
                    <a16:creationId xmlns:a16="http://schemas.microsoft.com/office/drawing/2014/main" id="{A3645B31-8861-4EE2-9F16-2114A148487D}"/>
                  </a:ext>
                </a:extLst>
              </p:cNvPr>
              <p:cNvSpPr/>
              <p:nvPr/>
            </p:nvSpPr>
            <p:spPr>
              <a:xfrm>
                <a:off x="7871465" y="1474895"/>
                <a:ext cx="62898" cy="58371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1676" extrusionOk="0">
                    <a:moveTo>
                      <a:pt x="891" y="0"/>
                    </a:moveTo>
                    <a:cubicBezTo>
                      <a:pt x="824" y="0"/>
                      <a:pt x="756" y="9"/>
                      <a:pt x="689" y="27"/>
                    </a:cubicBezTo>
                    <a:cubicBezTo>
                      <a:pt x="256" y="141"/>
                      <a:pt x="1" y="596"/>
                      <a:pt x="118" y="1044"/>
                    </a:cubicBezTo>
                    <a:cubicBezTo>
                      <a:pt x="218" y="1423"/>
                      <a:pt x="553" y="1676"/>
                      <a:pt x="916" y="1676"/>
                    </a:cubicBezTo>
                    <a:cubicBezTo>
                      <a:pt x="983" y="1676"/>
                      <a:pt x="1050" y="1667"/>
                      <a:pt x="1117" y="1650"/>
                    </a:cubicBezTo>
                    <a:cubicBezTo>
                      <a:pt x="1549" y="1536"/>
                      <a:pt x="1805" y="1080"/>
                      <a:pt x="1687" y="631"/>
                    </a:cubicBezTo>
                    <a:cubicBezTo>
                      <a:pt x="1587" y="253"/>
                      <a:pt x="1253" y="0"/>
                      <a:pt x="8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941;p40">
                <a:extLst>
                  <a:ext uri="{FF2B5EF4-FFF2-40B4-BE49-F238E27FC236}">
                    <a16:creationId xmlns:a16="http://schemas.microsoft.com/office/drawing/2014/main" id="{FC0AAD00-80FD-4612-B9C9-3F59BABC5EEC}"/>
                  </a:ext>
                </a:extLst>
              </p:cNvPr>
              <p:cNvSpPr/>
              <p:nvPr/>
            </p:nvSpPr>
            <p:spPr>
              <a:xfrm>
                <a:off x="7882402" y="1484403"/>
                <a:ext cx="20270" cy="18842"/>
              </a:xfrm>
              <a:custGeom>
                <a:avLst/>
                <a:gdLst/>
                <a:ahLst/>
                <a:cxnLst/>
                <a:rect l="l" t="t" r="r" b="b"/>
                <a:pathLst>
                  <a:path w="582" h="541" extrusionOk="0">
                    <a:moveTo>
                      <a:pt x="287" y="1"/>
                    </a:moveTo>
                    <a:cubicBezTo>
                      <a:pt x="265" y="1"/>
                      <a:pt x="244" y="3"/>
                      <a:pt x="222" y="9"/>
                    </a:cubicBezTo>
                    <a:cubicBezTo>
                      <a:pt x="83" y="46"/>
                      <a:pt x="0" y="193"/>
                      <a:pt x="38" y="338"/>
                    </a:cubicBezTo>
                    <a:cubicBezTo>
                      <a:pt x="70" y="459"/>
                      <a:pt x="178" y="540"/>
                      <a:pt x="295" y="540"/>
                    </a:cubicBezTo>
                    <a:cubicBezTo>
                      <a:pt x="317" y="540"/>
                      <a:pt x="338" y="538"/>
                      <a:pt x="360" y="532"/>
                    </a:cubicBezTo>
                    <a:cubicBezTo>
                      <a:pt x="499" y="495"/>
                      <a:pt x="582" y="349"/>
                      <a:pt x="544" y="204"/>
                    </a:cubicBezTo>
                    <a:cubicBezTo>
                      <a:pt x="512" y="82"/>
                      <a:pt x="403" y="1"/>
                      <a:pt x="2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1" name="Google Shape;1942;p40">
            <a:extLst>
              <a:ext uri="{FF2B5EF4-FFF2-40B4-BE49-F238E27FC236}">
                <a16:creationId xmlns:a16="http://schemas.microsoft.com/office/drawing/2014/main" id="{DFB89970-8CC3-47D4-8855-46BD46C16724}"/>
              </a:ext>
            </a:extLst>
          </p:cNvPr>
          <p:cNvGrpSpPr/>
          <p:nvPr/>
        </p:nvGrpSpPr>
        <p:grpSpPr>
          <a:xfrm>
            <a:off x="237395" y="201187"/>
            <a:ext cx="554251" cy="476385"/>
            <a:chOff x="7602588" y="1339900"/>
            <a:chExt cx="624227" cy="536530"/>
          </a:xfrm>
        </p:grpSpPr>
        <p:sp>
          <p:nvSpPr>
            <p:cNvPr id="142" name="Google Shape;1943;p40">
              <a:extLst>
                <a:ext uri="{FF2B5EF4-FFF2-40B4-BE49-F238E27FC236}">
                  <a16:creationId xmlns:a16="http://schemas.microsoft.com/office/drawing/2014/main" id="{32231646-F2B3-4B9F-8DFB-4A04F3B87A08}"/>
                </a:ext>
              </a:extLst>
            </p:cNvPr>
            <p:cNvSpPr/>
            <p:nvPr/>
          </p:nvSpPr>
          <p:spPr>
            <a:xfrm>
              <a:off x="7602588" y="1382809"/>
              <a:ext cx="205134" cy="301049"/>
            </a:xfrm>
            <a:custGeom>
              <a:avLst/>
              <a:gdLst/>
              <a:ahLst/>
              <a:cxnLst/>
              <a:rect l="l" t="t" r="r" b="b"/>
              <a:pathLst>
                <a:path w="5890" h="8644" extrusionOk="0">
                  <a:moveTo>
                    <a:pt x="2662" y="0"/>
                  </a:moveTo>
                  <a:cubicBezTo>
                    <a:pt x="691" y="0"/>
                    <a:pt x="880" y="3990"/>
                    <a:pt x="3677" y="5463"/>
                  </a:cubicBezTo>
                  <a:cubicBezTo>
                    <a:pt x="3677" y="5463"/>
                    <a:pt x="3646" y="5462"/>
                    <a:pt x="3590" y="5462"/>
                  </a:cubicBezTo>
                  <a:cubicBezTo>
                    <a:pt x="3043" y="5462"/>
                    <a:pt x="121" y="5557"/>
                    <a:pt x="35" y="7595"/>
                  </a:cubicBezTo>
                  <a:cubicBezTo>
                    <a:pt x="1" y="8387"/>
                    <a:pt x="566" y="8643"/>
                    <a:pt x="1312" y="8643"/>
                  </a:cubicBezTo>
                  <a:cubicBezTo>
                    <a:pt x="2685" y="8643"/>
                    <a:pt x="4670" y="7775"/>
                    <a:pt x="4670" y="7775"/>
                  </a:cubicBezTo>
                  <a:lnTo>
                    <a:pt x="5890" y="4042"/>
                  </a:lnTo>
                  <a:cubicBezTo>
                    <a:pt x="5890" y="4042"/>
                    <a:pt x="4720" y="56"/>
                    <a:pt x="2703" y="1"/>
                  </a:cubicBezTo>
                  <a:cubicBezTo>
                    <a:pt x="2690" y="0"/>
                    <a:pt x="2676" y="0"/>
                    <a:pt x="26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944;p40">
              <a:extLst>
                <a:ext uri="{FF2B5EF4-FFF2-40B4-BE49-F238E27FC236}">
                  <a16:creationId xmlns:a16="http://schemas.microsoft.com/office/drawing/2014/main" id="{7D46AC40-F52B-4DE4-BDA4-86C5330B9CD8}"/>
                </a:ext>
              </a:extLst>
            </p:cNvPr>
            <p:cNvSpPr/>
            <p:nvPr/>
          </p:nvSpPr>
          <p:spPr>
            <a:xfrm>
              <a:off x="7983649" y="1502270"/>
              <a:ext cx="243166" cy="304532"/>
            </a:xfrm>
            <a:custGeom>
              <a:avLst/>
              <a:gdLst/>
              <a:ahLst/>
              <a:cxnLst/>
              <a:rect l="l" t="t" r="r" b="b"/>
              <a:pathLst>
                <a:path w="6982" h="8744" extrusionOk="0">
                  <a:moveTo>
                    <a:pt x="4458" y="0"/>
                  </a:moveTo>
                  <a:cubicBezTo>
                    <a:pt x="2684" y="0"/>
                    <a:pt x="517" y="2403"/>
                    <a:pt x="517" y="2403"/>
                  </a:cubicBezTo>
                  <a:lnTo>
                    <a:pt x="0" y="6296"/>
                  </a:lnTo>
                  <a:cubicBezTo>
                    <a:pt x="0" y="6296"/>
                    <a:pt x="2108" y="8744"/>
                    <a:pt x="3428" y="8744"/>
                  </a:cubicBezTo>
                  <a:cubicBezTo>
                    <a:pt x="3777" y="8744"/>
                    <a:pt x="4071" y="8573"/>
                    <a:pt x="4256" y="8141"/>
                  </a:cubicBezTo>
                  <a:cubicBezTo>
                    <a:pt x="5145" y="6073"/>
                    <a:pt x="1898" y="4641"/>
                    <a:pt x="1898" y="4641"/>
                  </a:cubicBezTo>
                  <a:cubicBezTo>
                    <a:pt x="5077" y="4525"/>
                    <a:pt x="6982" y="963"/>
                    <a:pt x="5140" y="140"/>
                  </a:cubicBezTo>
                  <a:cubicBezTo>
                    <a:pt x="4924" y="43"/>
                    <a:pt x="4694" y="0"/>
                    <a:pt x="4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945;p40">
              <a:extLst>
                <a:ext uri="{FF2B5EF4-FFF2-40B4-BE49-F238E27FC236}">
                  <a16:creationId xmlns:a16="http://schemas.microsoft.com/office/drawing/2014/main" id="{2B0AF0D5-ED58-4805-91CA-E8C97A75EBC1}"/>
                </a:ext>
              </a:extLst>
            </p:cNvPr>
            <p:cNvSpPr/>
            <p:nvPr/>
          </p:nvSpPr>
          <p:spPr>
            <a:xfrm>
              <a:off x="7973862" y="1378594"/>
              <a:ext cx="75541" cy="60739"/>
            </a:xfrm>
            <a:custGeom>
              <a:avLst/>
              <a:gdLst/>
              <a:ahLst/>
              <a:cxnLst/>
              <a:rect l="l" t="t" r="r" b="b"/>
              <a:pathLst>
                <a:path w="2169" h="1744" extrusionOk="0">
                  <a:moveTo>
                    <a:pt x="1896" y="1"/>
                  </a:moveTo>
                  <a:cubicBezTo>
                    <a:pt x="1862" y="1"/>
                    <a:pt x="1827" y="7"/>
                    <a:pt x="1795" y="22"/>
                  </a:cubicBezTo>
                  <a:cubicBezTo>
                    <a:pt x="1687" y="69"/>
                    <a:pt x="1626" y="185"/>
                    <a:pt x="1649" y="301"/>
                  </a:cubicBezTo>
                  <a:lnTo>
                    <a:pt x="1" y="1557"/>
                  </a:lnTo>
                  <a:lnTo>
                    <a:pt x="272" y="1744"/>
                  </a:lnTo>
                  <a:lnTo>
                    <a:pt x="1778" y="475"/>
                  </a:lnTo>
                  <a:cubicBezTo>
                    <a:pt x="1815" y="495"/>
                    <a:pt x="1855" y="504"/>
                    <a:pt x="1896" y="504"/>
                  </a:cubicBezTo>
                  <a:cubicBezTo>
                    <a:pt x="1967" y="504"/>
                    <a:pt x="2038" y="474"/>
                    <a:pt x="2087" y="417"/>
                  </a:cubicBezTo>
                  <a:cubicBezTo>
                    <a:pt x="2164" y="328"/>
                    <a:pt x="2168" y="198"/>
                    <a:pt x="2098" y="102"/>
                  </a:cubicBezTo>
                  <a:cubicBezTo>
                    <a:pt x="2050" y="37"/>
                    <a:pt x="1974" y="1"/>
                    <a:pt x="18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946;p40">
              <a:extLst>
                <a:ext uri="{FF2B5EF4-FFF2-40B4-BE49-F238E27FC236}">
                  <a16:creationId xmlns:a16="http://schemas.microsoft.com/office/drawing/2014/main" id="{71741F1F-51BA-4C2F-ACF8-3215B59A68A6}"/>
                </a:ext>
              </a:extLst>
            </p:cNvPr>
            <p:cNvSpPr/>
            <p:nvPr/>
          </p:nvSpPr>
          <p:spPr>
            <a:xfrm>
              <a:off x="7896403" y="1339900"/>
              <a:ext cx="34619" cy="84735"/>
            </a:xfrm>
            <a:custGeom>
              <a:avLst/>
              <a:gdLst/>
              <a:ahLst/>
              <a:cxnLst/>
              <a:rect l="l" t="t" r="r" b="b"/>
              <a:pathLst>
                <a:path w="994" h="2433" extrusionOk="0">
                  <a:moveTo>
                    <a:pt x="260" y="1"/>
                  </a:moveTo>
                  <a:cubicBezTo>
                    <a:pt x="236" y="1"/>
                    <a:pt x="212" y="4"/>
                    <a:pt x="188" y="11"/>
                  </a:cubicBezTo>
                  <a:cubicBezTo>
                    <a:pt x="75" y="44"/>
                    <a:pt x="1" y="152"/>
                    <a:pt x="9" y="270"/>
                  </a:cubicBezTo>
                  <a:cubicBezTo>
                    <a:pt x="17" y="387"/>
                    <a:pt x="105" y="483"/>
                    <a:pt x="222" y="501"/>
                  </a:cubicBezTo>
                  <a:lnTo>
                    <a:pt x="665" y="2419"/>
                  </a:lnTo>
                  <a:lnTo>
                    <a:pt x="994" y="2433"/>
                  </a:lnTo>
                  <a:lnTo>
                    <a:pt x="429" y="439"/>
                  </a:lnTo>
                  <a:cubicBezTo>
                    <a:pt x="517" y="359"/>
                    <a:pt x="537" y="231"/>
                    <a:pt x="480" y="128"/>
                  </a:cubicBezTo>
                  <a:cubicBezTo>
                    <a:pt x="434" y="48"/>
                    <a:pt x="349" y="1"/>
                    <a:pt x="2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47;p40">
              <a:extLst>
                <a:ext uri="{FF2B5EF4-FFF2-40B4-BE49-F238E27FC236}">
                  <a16:creationId xmlns:a16="http://schemas.microsoft.com/office/drawing/2014/main" id="{2DAE99FF-E2BF-4EF2-B051-C33C8B80161D}"/>
                </a:ext>
              </a:extLst>
            </p:cNvPr>
            <p:cNvSpPr/>
            <p:nvPr/>
          </p:nvSpPr>
          <p:spPr>
            <a:xfrm>
              <a:off x="7735146" y="1415721"/>
              <a:ext cx="311671" cy="408979"/>
            </a:xfrm>
            <a:custGeom>
              <a:avLst/>
              <a:gdLst/>
              <a:ahLst/>
              <a:cxnLst/>
              <a:rect l="l" t="t" r="r" b="b"/>
              <a:pathLst>
                <a:path w="8949" h="11743" extrusionOk="0">
                  <a:moveTo>
                    <a:pt x="5466" y="0"/>
                  </a:moveTo>
                  <a:cubicBezTo>
                    <a:pt x="3747" y="0"/>
                    <a:pt x="2172" y="1813"/>
                    <a:pt x="933" y="5168"/>
                  </a:cubicBezTo>
                  <a:lnTo>
                    <a:pt x="931" y="5169"/>
                  </a:lnTo>
                  <a:cubicBezTo>
                    <a:pt x="799" y="5527"/>
                    <a:pt x="669" y="5906"/>
                    <a:pt x="543" y="6300"/>
                  </a:cubicBezTo>
                  <a:cubicBezTo>
                    <a:pt x="472" y="6533"/>
                    <a:pt x="411" y="6752"/>
                    <a:pt x="362" y="6963"/>
                  </a:cubicBezTo>
                  <a:cubicBezTo>
                    <a:pt x="271" y="7349"/>
                    <a:pt x="217" y="7703"/>
                    <a:pt x="201" y="8026"/>
                  </a:cubicBezTo>
                  <a:cubicBezTo>
                    <a:pt x="1" y="11469"/>
                    <a:pt x="3561" y="11505"/>
                    <a:pt x="4384" y="11676"/>
                  </a:cubicBezTo>
                  <a:cubicBezTo>
                    <a:pt x="4553" y="11712"/>
                    <a:pt x="4787" y="11743"/>
                    <a:pt x="5058" y="11743"/>
                  </a:cubicBezTo>
                  <a:cubicBezTo>
                    <a:pt x="5923" y="11743"/>
                    <a:pt x="7165" y="11435"/>
                    <a:pt x="7898" y="10023"/>
                  </a:cubicBezTo>
                  <a:cubicBezTo>
                    <a:pt x="8064" y="9706"/>
                    <a:pt x="8203" y="9330"/>
                    <a:pt x="8308" y="8889"/>
                  </a:cubicBezTo>
                  <a:cubicBezTo>
                    <a:pt x="8403" y="8479"/>
                    <a:pt x="8470" y="8011"/>
                    <a:pt x="8494" y="7481"/>
                  </a:cubicBezTo>
                  <a:cubicBezTo>
                    <a:pt x="8494" y="7481"/>
                    <a:pt x="8548" y="7200"/>
                    <a:pt x="8598" y="6749"/>
                  </a:cubicBezTo>
                  <a:cubicBezTo>
                    <a:pt x="8774" y="5203"/>
                    <a:pt x="8949" y="1653"/>
                    <a:pt x="7012" y="475"/>
                  </a:cubicBezTo>
                  <a:cubicBezTo>
                    <a:pt x="6488" y="156"/>
                    <a:pt x="5971" y="0"/>
                    <a:pt x="54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948;p40">
              <a:extLst>
                <a:ext uri="{FF2B5EF4-FFF2-40B4-BE49-F238E27FC236}">
                  <a16:creationId xmlns:a16="http://schemas.microsoft.com/office/drawing/2014/main" id="{E66B70E5-A7FF-498D-905F-3EDEAAB7FB6F}"/>
                </a:ext>
              </a:extLst>
            </p:cNvPr>
            <p:cNvSpPr/>
            <p:nvPr/>
          </p:nvSpPr>
          <p:spPr>
            <a:xfrm>
              <a:off x="7767641" y="1415721"/>
              <a:ext cx="279177" cy="235051"/>
            </a:xfrm>
            <a:custGeom>
              <a:avLst/>
              <a:gdLst/>
              <a:ahLst/>
              <a:cxnLst/>
              <a:rect l="l" t="t" r="r" b="b"/>
              <a:pathLst>
                <a:path w="8016" h="6749" extrusionOk="0">
                  <a:moveTo>
                    <a:pt x="4533" y="0"/>
                  </a:moveTo>
                  <a:cubicBezTo>
                    <a:pt x="2814" y="0"/>
                    <a:pt x="1239" y="1813"/>
                    <a:pt x="0" y="5168"/>
                  </a:cubicBezTo>
                  <a:cubicBezTo>
                    <a:pt x="2741" y="5273"/>
                    <a:pt x="6241" y="6295"/>
                    <a:pt x="7665" y="6749"/>
                  </a:cubicBezTo>
                  <a:cubicBezTo>
                    <a:pt x="7841" y="5203"/>
                    <a:pt x="8016" y="1655"/>
                    <a:pt x="6079" y="475"/>
                  </a:cubicBezTo>
                  <a:cubicBezTo>
                    <a:pt x="5555" y="156"/>
                    <a:pt x="5038" y="0"/>
                    <a:pt x="45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949;p40">
              <a:extLst>
                <a:ext uri="{FF2B5EF4-FFF2-40B4-BE49-F238E27FC236}">
                  <a16:creationId xmlns:a16="http://schemas.microsoft.com/office/drawing/2014/main" id="{A30FD095-04C3-495B-9DBD-4769FA089DE1}"/>
                </a:ext>
              </a:extLst>
            </p:cNvPr>
            <p:cNvSpPr/>
            <p:nvPr/>
          </p:nvSpPr>
          <p:spPr>
            <a:xfrm>
              <a:off x="7742112" y="1658232"/>
              <a:ext cx="282381" cy="106607"/>
            </a:xfrm>
            <a:custGeom>
              <a:avLst/>
              <a:gdLst/>
              <a:ahLst/>
              <a:cxnLst/>
              <a:rect l="l" t="t" r="r" b="b"/>
              <a:pathLst>
                <a:path w="8108" h="3061" extrusionOk="0">
                  <a:moveTo>
                    <a:pt x="162" y="1"/>
                  </a:moveTo>
                  <a:cubicBezTo>
                    <a:pt x="71" y="386"/>
                    <a:pt x="17" y="740"/>
                    <a:pt x="1" y="1064"/>
                  </a:cubicBezTo>
                  <a:cubicBezTo>
                    <a:pt x="1955" y="1437"/>
                    <a:pt x="5751" y="2232"/>
                    <a:pt x="7698" y="3060"/>
                  </a:cubicBezTo>
                  <a:cubicBezTo>
                    <a:pt x="7864" y="2743"/>
                    <a:pt x="8003" y="2367"/>
                    <a:pt x="8108" y="1926"/>
                  </a:cubicBezTo>
                  <a:cubicBezTo>
                    <a:pt x="6540" y="1365"/>
                    <a:pt x="2738" y="100"/>
                    <a:pt x="1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950;p40">
              <a:extLst>
                <a:ext uri="{FF2B5EF4-FFF2-40B4-BE49-F238E27FC236}">
                  <a16:creationId xmlns:a16="http://schemas.microsoft.com/office/drawing/2014/main" id="{292FBA57-1F78-4245-9BE4-A1C04055B32B}"/>
                </a:ext>
              </a:extLst>
            </p:cNvPr>
            <p:cNvSpPr/>
            <p:nvPr/>
          </p:nvSpPr>
          <p:spPr>
            <a:xfrm>
              <a:off x="7814660" y="1794097"/>
              <a:ext cx="55097" cy="82332"/>
            </a:xfrm>
            <a:custGeom>
              <a:avLst/>
              <a:gdLst/>
              <a:ahLst/>
              <a:cxnLst/>
              <a:rect l="l" t="t" r="r" b="b"/>
              <a:pathLst>
                <a:path w="1582" h="2364" extrusionOk="0">
                  <a:moveTo>
                    <a:pt x="582" y="1"/>
                  </a:moveTo>
                  <a:cubicBezTo>
                    <a:pt x="582" y="1"/>
                    <a:pt x="0" y="2364"/>
                    <a:pt x="242" y="2364"/>
                  </a:cubicBezTo>
                  <a:cubicBezTo>
                    <a:pt x="248" y="2364"/>
                    <a:pt x="256" y="2362"/>
                    <a:pt x="264" y="2358"/>
                  </a:cubicBezTo>
                  <a:cubicBezTo>
                    <a:pt x="560" y="2219"/>
                    <a:pt x="1581" y="221"/>
                    <a:pt x="1581" y="221"/>
                  </a:cubicBezTo>
                  <a:lnTo>
                    <a:pt x="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951;p40">
              <a:extLst>
                <a:ext uri="{FF2B5EF4-FFF2-40B4-BE49-F238E27FC236}">
                  <a16:creationId xmlns:a16="http://schemas.microsoft.com/office/drawing/2014/main" id="{41B4E7AA-7819-48DF-864F-4B731E74E2A5}"/>
                </a:ext>
              </a:extLst>
            </p:cNvPr>
            <p:cNvSpPr/>
            <p:nvPr/>
          </p:nvSpPr>
          <p:spPr>
            <a:xfrm>
              <a:off x="7898597" y="1553224"/>
              <a:ext cx="57779" cy="39564"/>
            </a:xfrm>
            <a:custGeom>
              <a:avLst/>
              <a:gdLst/>
              <a:ahLst/>
              <a:cxnLst/>
              <a:rect l="l" t="t" r="r" b="b"/>
              <a:pathLst>
                <a:path w="1659" h="1136" extrusionOk="0">
                  <a:moveTo>
                    <a:pt x="1" y="1"/>
                  </a:moveTo>
                  <a:cubicBezTo>
                    <a:pt x="1" y="1"/>
                    <a:pt x="3" y="896"/>
                    <a:pt x="554" y="1105"/>
                  </a:cubicBezTo>
                  <a:cubicBezTo>
                    <a:pt x="607" y="1126"/>
                    <a:pt x="661" y="1135"/>
                    <a:pt x="715" y="1135"/>
                  </a:cubicBezTo>
                  <a:cubicBezTo>
                    <a:pt x="1206" y="1135"/>
                    <a:pt x="1658" y="350"/>
                    <a:pt x="1658" y="35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952;p40">
              <a:extLst>
                <a:ext uri="{FF2B5EF4-FFF2-40B4-BE49-F238E27FC236}">
                  <a16:creationId xmlns:a16="http://schemas.microsoft.com/office/drawing/2014/main" id="{C30E40C4-0239-40B2-8737-3EB7400D5CB8}"/>
                </a:ext>
              </a:extLst>
            </p:cNvPr>
            <p:cNvSpPr/>
            <p:nvPr/>
          </p:nvSpPr>
          <p:spPr>
            <a:xfrm>
              <a:off x="7922106" y="1448565"/>
              <a:ext cx="24623" cy="24936"/>
            </a:xfrm>
            <a:custGeom>
              <a:avLst/>
              <a:gdLst/>
              <a:ahLst/>
              <a:cxnLst/>
              <a:rect l="l" t="t" r="r" b="b"/>
              <a:pathLst>
                <a:path w="707" h="716" extrusionOk="0">
                  <a:moveTo>
                    <a:pt x="583" y="1"/>
                  </a:moveTo>
                  <a:cubicBezTo>
                    <a:pt x="445" y="1"/>
                    <a:pt x="1" y="571"/>
                    <a:pt x="1" y="571"/>
                  </a:cubicBezTo>
                  <a:lnTo>
                    <a:pt x="102" y="715"/>
                  </a:lnTo>
                  <a:cubicBezTo>
                    <a:pt x="102" y="715"/>
                    <a:pt x="706" y="100"/>
                    <a:pt x="607" y="9"/>
                  </a:cubicBezTo>
                  <a:cubicBezTo>
                    <a:pt x="601" y="3"/>
                    <a:pt x="593" y="1"/>
                    <a:pt x="58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953;p40">
              <a:extLst>
                <a:ext uri="{FF2B5EF4-FFF2-40B4-BE49-F238E27FC236}">
                  <a16:creationId xmlns:a16="http://schemas.microsoft.com/office/drawing/2014/main" id="{E9F7124F-EACE-4E7F-8991-D17E8875E2A4}"/>
                </a:ext>
              </a:extLst>
            </p:cNvPr>
            <p:cNvSpPr/>
            <p:nvPr/>
          </p:nvSpPr>
          <p:spPr>
            <a:xfrm>
              <a:off x="7910125" y="1436340"/>
              <a:ext cx="15324" cy="29778"/>
            </a:xfrm>
            <a:custGeom>
              <a:avLst/>
              <a:gdLst/>
              <a:ahLst/>
              <a:cxnLst/>
              <a:rect l="l" t="t" r="r" b="b"/>
              <a:pathLst>
                <a:path w="440" h="855" extrusionOk="0">
                  <a:moveTo>
                    <a:pt x="302" y="0"/>
                  </a:moveTo>
                  <a:cubicBezTo>
                    <a:pt x="175" y="0"/>
                    <a:pt x="1" y="768"/>
                    <a:pt x="1" y="768"/>
                  </a:cubicBezTo>
                  <a:lnTo>
                    <a:pt x="154" y="855"/>
                  </a:lnTo>
                  <a:cubicBezTo>
                    <a:pt x="154" y="855"/>
                    <a:pt x="440" y="42"/>
                    <a:pt x="311" y="2"/>
                  </a:cubicBezTo>
                  <a:cubicBezTo>
                    <a:pt x="308" y="1"/>
                    <a:pt x="305" y="0"/>
                    <a:pt x="30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954;p40">
              <a:extLst>
                <a:ext uri="{FF2B5EF4-FFF2-40B4-BE49-F238E27FC236}">
                  <a16:creationId xmlns:a16="http://schemas.microsoft.com/office/drawing/2014/main" id="{9E5DA181-1BDD-4C73-9F8F-A4C1D9EED8AF}"/>
                </a:ext>
              </a:extLst>
            </p:cNvPr>
            <p:cNvSpPr/>
            <p:nvPr/>
          </p:nvSpPr>
          <p:spPr>
            <a:xfrm>
              <a:off x="7890412" y="1431255"/>
              <a:ext cx="10065" cy="29778"/>
            </a:xfrm>
            <a:custGeom>
              <a:avLst/>
              <a:gdLst/>
              <a:ahLst/>
              <a:cxnLst/>
              <a:rect l="l" t="t" r="r" b="b"/>
              <a:pathLst>
                <a:path w="289" h="855" extrusionOk="0">
                  <a:moveTo>
                    <a:pt x="137" y="1"/>
                  </a:moveTo>
                  <a:cubicBezTo>
                    <a:pt x="136" y="1"/>
                    <a:pt x="135" y="1"/>
                    <a:pt x="135" y="1"/>
                  </a:cubicBezTo>
                  <a:cubicBezTo>
                    <a:pt x="0" y="9"/>
                    <a:pt x="115" y="828"/>
                    <a:pt x="115" y="828"/>
                  </a:cubicBezTo>
                  <a:lnTo>
                    <a:pt x="289" y="855"/>
                  </a:lnTo>
                  <a:cubicBezTo>
                    <a:pt x="289" y="855"/>
                    <a:pt x="269" y="1"/>
                    <a:pt x="137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955;p40">
              <a:extLst>
                <a:ext uri="{FF2B5EF4-FFF2-40B4-BE49-F238E27FC236}">
                  <a16:creationId xmlns:a16="http://schemas.microsoft.com/office/drawing/2014/main" id="{D6E96A0D-2ADA-41BE-8642-0F7844FFEE39}"/>
                </a:ext>
              </a:extLst>
            </p:cNvPr>
            <p:cNvSpPr/>
            <p:nvPr/>
          </p:nvSpPr>
          <p:spPr>
            <a:xfrm>
              <a:off x="8012835" y="1474616"/>
              <a:ext cx="21036" cy="27653"/>
            </a:xfrm>
            <a:custGeom>
              <a:avLst/>
              <a:gdLst/>
              <a:ahLst/>
              <a:cxnLst/>
              <a:rect l="l" t="t" r="r" b="b"/>
              <a:pathLst>
                <a:path w="604" h="794" extrusionOk="0">
                  <a:moveTo>
                    <a:pt x="473" y="0"/>
                  </a:moveTo>
                  <a:cubicBezTo>
                    <a:pt x="342" y="0"/>
                    <a:pt x="0" y="673"/>
                    <a:pt x="0" y="673"/>
                  </a:cubicBezTo>
                  <a:lnTo>
                    <a:pt x="128" y="793"/>
                  </a:lnTo>
                  <a:cubicBezTo>
                    <a:pt x="128" y="793"/>
                    <a:pt x="604" y="76"/>
                    <a:pt x="490" y="5"/>
                  </a:cubicBezTo>
                  <a:cubicBezTo>
                    <a:pt x="485" y="2"/>
                    <a:pt x="479" y="0"/>
                    <a:pt x="473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956;p40">
              <a:extLst>
                <a:ext uri="{FF2B5EF4-FFF2-40B4-BE49-F238E27FC236}">
                  <a16:creationId xmlns:a16="http://schemas.microsoft.com/office/drawing/2014/main" id="{78FFDBF2-2A29-4C20-997E-17C8C98BE2B9}"/>
                </a:ext>
              </a:extLst>
            </p:cNvPr>
            <p:cNvSpPr/>
            <p:nvPr/>
          </p:nvSpPr>
          <p:spPr>
            <a:xfrm>
              <a:off x="7997476" y="1463297"/>
              <a:ext cx="15324" cy="29812"/>
            </a:xfrm>
            <a:custGeom>
              <a:avLst/>
              <a:gdLst/>
              <a:ahLst/>
              <a:cxnLst/>
              <a:rect l="l" t="t" r="r" b="b"/>
              <a:pathLst>
                <a:path w="440" h="856" extrusionOk="0">
                  <a:moveTo>
                    <a:pt x="302" y="1"/>
                  </a:moveTo>
                  <a:cubicBezTo>
                    <a:pt x="175" y="1"/>
                    <a:pt x="1" y="769"/>
                    <a:pt x="1" y="769"/>
                  </a:cubicBezTo>
                  <a:lnTo>
                    <a:pt x="154" y="855"/>
                  </a:lnTo>
                  <a:cubicBezTo>
                    <a:pt x="154" y="855"/>
                    <a:pt x="440" y="43"/>
                    <a:pt x="311" y="2"/>
                  </a:cubicBezTo>
                  <a:cubicBezTo>
                    <a:pt x="308" y="1"/>
                    <a:pt x="305" y="1"/>
                    <a:pt x="30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957;p40">
              <a:extLst>
                <a:ext uri="{FF2B5EF4-FFF2-40B4-BE49-F238E27FC236}">
                  <a16:creationId xmlns:a16="http://schemas.microsoft.com/office/drawing/2014/main" id="{145F3134-4608-4545-B750-991EF24A972D}"/>
                </a:ext>
              </a:extLst>
            </p:cNvPr>
            <p:cNvSpPr/>
            <p:nvPr/>
          </p:nvSpPr>
          <p:spPr>
            <a:xfrm>
              <a:off x="7977798" y="1458247"/>
              <a:ext cx="10030" cy="29778"/>
            </a:xfrm>
            <a:custGeom>
              <a:avLst/>
              <a:gdLst/>
              <a:ahLst/>
              <a:cxnLst/>
              <a:rect l="l" t="t" r="r" b="b"/>
              <a:pathLst>
                <a:path w="288" h="855" extrusionOk="0">
                  <a:moveTo>
                    <a:pt x="136" y="0"/>
                  </a:moveTo>
                  <a:cubicBezTo>
                    <a:pt x="135" y="0"/>
                    <a:pt x="134" y="0"/>
                    <a:pt x="134" y="0"/>
                  </a:cubicBezTo>
                  <a:cubicBezTo>
                    <a:pt x="0" y="8"/>
                    <a:pt x="114" y="828"/>
                    <a:pt x="114" y="828"/>
                  </a:cubicBezTo>
                  <a:lnTo>
                    <a:pt x="288" y="854"/>
                  </a:lnTo>
                  <a:cubicBezTo>
                    <a:pt x="288" y="854"/>
                    <a:pt x="268" y="0"/>
                    <a:pt x="13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958;p40">
              <a:extLst>
                <a:ext uri="{FF2B5EF4-FFF2-40B4-BE49-F238E27FC236}">
                  <a16:creationId xmlns:a16="http://schemas.microsoft.com/office/drawing/2014/main" id="{F8196A4B-6C53-41BD-A6E4-819B8ACB630D}"/>
                </a:ext>
              </a:extLst>
            </p:cNvPr>
            <p:cNvSpPr/>
            <p:nvPr/>
          </p:nvSpPr>
          <p:spPr>
            <a:xfrm>
              <a:off x="7945372" y="1486214"/>
              <a:ext cx="89298" cy="82924"/>
            </a:xfrm>
            <a:custGeom>
              <a:avLst/>
              <a:gdLst/>
              <a:ahLst/>
              <a:cxnLst/>
              <a:rect l="l" t="t" r="r" b="b"/>
              <a:pathLst>
                <a:path w="2564" h="2381" extrusionOk="0">
                  <a:moveTo>
                    <a:pt x="1263" y="0"/>
                  </a:moveTo>
                  <a:cubicBezTo>
                    <a:pt x="1169" y="0"/>
                    <a:pt x="1074" y="12"/>
                    <a:pt x="979" y="37"/>
                  </a:cubicBezTo>
                  <a:cubicBezTo>
                    <a:pt x="362" y="200"/>
                    <a:pt x="0" y="848"/>
                    <a:pt x="168" y="1483"/>
                  </a:cubicBezTo>
                  <a:cubicBezTo>
                    <a:pt x="309" y="2022"/>
                    <a:pt x="785" y="2380"/>
                    <a:pt x="1301" y="2380"/>
                  </a:cubicBezTo>
                  <a:cubicBezTo>
                    <a:pt x="1395" y="2380"/>
                    <a:pt x="1490" y="2368"/>
                    <a:pt x="1585" y="2343"/>
                  </a:cubicBezTo>
                  <a:cubicBezTo>
                    <a:pt x="2200" y="2181"/>
                    <a:pt x="2564" y="1534"/>
                    <a:pt x="2396" y="897"/>
                  </a:cubicBezTo>
                  <a:cubicBezTo>
                    <a:pt x="2254" y="359"/>
                    <a:pt x="1778" y="0"/>
                    <a:pt x="1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959;p40">
              <a:extLst>
                <a:ext uri="{FF2B5EF4-FFF2-40B4-BE49-F238E27FC236}">
                  <a16:creationId xmlns:a16="http://schemas.microsoft.com/office/drawing/2014/main" id="{69C655BD-3891-4CAD-B122-7EBCBB61DA8F}"/>
                </a:ext>
              </a:extLst>
            </p:cNvPr>
            <p:cNvSpPr/>
            <p:nvPr/>
          </p:nvSpPr>
          <p:spPr>
            <a:xfrm>
              <a:off x="7967035" y="1500947"/>
              <a:ext cx="57465" cy="53391"/>
            </a:xfrm>
            <a:custGeom>
              <a:avLst/>
              <a:gdLst/>
              <a:ahLst/>
              <a:cxnLst/>
              <a:rect l="l" t="t" r="r" b="b"/>
              <a:pathLst>
                <a:path w="1650" h="1533" extrusionOk="0">
                  <a:moveTo>
                    <a:pt x="813" y="1"/>
                  </a:moveTo>
                  <a:cubicBezTo>
                    <a:pt x="752" y="1"/>
                    <a:pt x="690" y="9"/>
                    <a:pt x="629" y="25"/>
                  </a:cubicBezTo>
                  <a:cubicBezTo>
                    <a:pt x="234" y="129"/>
                    <a:pt x="0" y="545"/>
                    <a:pt x="108" y="956"/>
                  </a:cubicBezTo>
                  <a:cubicBezTo>
                    <a:pt x="200" y="1302"/>
                    <a:pt x="505" y="1533"/>
                    <a:pt x="836" y="1533"/>
                  </a:cubicBezTo>
                  <a:cubicBezTo>
                    <a:pt x="897" y="1533"/>
                    <a:pt x="959" y="1525"/>
                    <a:pt x="1020" y="1509"/>
                  </a:cubicBezTo>
                  <a:cubicBezTo>
                    <a:pt x="1416" y="1404"/>
                    <a:pt x="1650" y="988"/>
                    <a:pt x="1542" y="578"/>
                  </a:cubicBezTo>
                  <a:cubicBezTo>
                    <a:pt x="1450" y="232"/>
                    <a:pt x="1145" y="1"/>
                    <a:pt x="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960;p40">
              <a:extLst>
                <a:ext uri="{FF2B5EF4-FFF2-40B4-BE49-F238E27FC236}">
                  <a16:creationId xmlns:a16="http://schemas.microsoft.com/office/drawing/2014/main" id="{B9E13D1F-333F-44BE-AD40-D9105184906D}"/>
                </a:ext>
              </a:extLst>
            </p:cNvPr>
            <p:cNvSpPr/>
            <p:nvPr/>
          </p:nvSpPr>
          <p:spPr>
            <a:xfrm>
              <a:off x="7977031" y="1509688"/>
              <a:ext cx="18528" cy="17170"/>
            </a:xfrm>
            <a:custGeom>
              <a:avLst/>
              <a:gdLst/>
              <a:ahLst/>
              <a:cxnLst/>
              <a:rect l="l" t="t" r="r" b="b"/>
              <a:pathLst>
                <a:path w="532" h="493" extrusionOk="0">
                  <a:moveTo>
                    <a:pt x="263" y="0"/>
                  </a:moveTo>
                  <a:cubicBezTo>
                    <a:pt x="243" y="0"/>
                    <a:pt x="223" y="3"/>
                    <a:pt x="203" y="8"/>
                  </a:cubicBezTo>
                  <a:cubicBezTo>
                    <a:pt x="75" y="42"/>
                    <a:pt x="1" y="175"/>
                    <a:pt x="35" y="307"/>
                  </a:cubicBezTo>
                  <a:cubicBezTo>
                    <a:pt x="64" y="419"/>
                    <a:pt x="163" y="493"/>
                    <a:pt x="270" y="493"/>
                  </a:cubicBezTo>
                  <a:cubicBezTo>
                    <a:pt x="289" y="493"/>
                    <a:pt x="309" y="490"/>
                    <a:pt x="328" y="485"/>
                  </a:cubicBezTo>
                  <a:cubicBezTo>
                    <a:pt x="456" y="452"/>
                    <a:pt x="532" y="317"/>
                    <a:pt x="497" y="186"/>
                  </a:cubicBezTo>
                  <a:cubicBezTo>
                    <a:pt x="468" y="75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961;p40">
              <a:extLst>
                <a:ext uri="{FF2B5EF4-FFF2-40B4-BE49-F238E27FC236}">
                  <a16:creationId xmlns:a16="http://schemas.microsoft.com/office/drawing/2014/main" id="{577CF713-9547-4953-A82D-4763EC4B1F97}"/>
                </a:ext>
              </a:extLst>
            </p:cNvPr>
            <p:cNvSpPr/>
            <p:nvPr/>
          </p:nvSpPr>
          <p:spPr>
            <a:xfrm>
              <a:off x="7845100" y="1455495"/>
              <a:ext cx="97726" cy="90760"/>
            </a:xfrm>
            <a:custGeom>
              <a:avLst/>
              <a:gdLst/>
              <a:ahLst/>
              <a:cxnLst/>
              <a:rect l="l" t="t" r="r" b="b"/>
              <a:pathLst>
                <a:path w="2806" h="2606" extrusionOk="0">
                  <a:moveTo>
                    <a:pt x="1382" y="1"/>
                  </a:moveTo>
                  <a:cubicBezTo>
                    <a:pt x="1279" y="1"/>
                    <a:pt x="1174" y="14"/>
                    <a:pt x="1070" y="41"/>
                  </a:cubicBezTo>
                  <a:cubicBezTo>
                    <a:pt x="397" y="219"/>
                    <a:pt x="0" y="928"/>
                    <a:pt x="184" y="1624"/>
                  </a:cubicBezTo>
                  <a:cubicBezTo>
                    <a:pt x="338" y="2213"/>
                    <a:pt x="859" y="2605"/>
                    <a:pt x="1423" y="2605"/>
                  </a:cubicBezTo>
                  <a:cubicBezTo>
                    <a:pt x="1526" y="2605"/>
                    <a:pt x="1631" y="2592"/>
                    <a:pt x="1736" y="2564"/>
                  </a:cubicBezTo>
                  <a:cubicBezTo>
                    <a:pt x="2409" y="2387"/>
                    <a:pt x="2806" y="1679"/>
                    <a:pt x="2622" y="983"/>
                  </a:cubicBezTo>
                  <a:cubicBezTo>
                    <a:pt x="2467" y="393"/>
                    <a:pt x="1946" y="1"/>
                    <a:pt x="13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962;p40">
              <a:extLst>
                <a:ext uri="{FF2B5EF4-FFF2-40B4-BE49-F238E27FC236}">
                  <a16:creationId xmlns:a16="http://schemas.microsoft.com/office/drawing/2014/main" id="{17B2B2CE-9E1B-4773-9443-FC458C3DAB9B}"/>
                </a:ext>
              </a:extLst>
            </p:cNvPr>
            <p:cNvSpPr/>
            <p:nvPr/>
          </p:nvSpPr>
          <p:spPr>
            <a:xfrm>
              <a:off x="7871465" y="1474895"/>
              <a:ext cx="62898" cy="58371"/>
            </a:xfrm>
            <a:custGeom>
              <a:avLst/>
              <a:gdLst/>
              <a:ahLst/>
              <a:cxnLst/>
              <a:rect l="l" t="t" r="r" b="b"/>
              <a:pathLst>
                <a:path w="1806" h="1676" extrusionOk="0">
                  <a:moveTo>
                    <a:pt x="891" y="0"/>
                  </a:moveTo>
                  <a:cubicBezTo>
                    <a:pt x="824" y="0"/>
                    <a:pt x="756" y="9"/>
                    <a:pt x="689" y="27"/>
                  </a:cubicBezTo>
                  <a:cubicBezTo>
                    <a:pt x="256" y="141"/>
                    <a:pt x="1" y="596"/>
                    <a:pt x="118" y="1044"/>
                  </a:cubicBezTo>
                  <a:cubicBezTo>
                    <a:pt x="218" y="1423"/>
                    <a:pt x="553" y="1676"/>
                    <a:pt x="916" y="1676"/>
                  </a:cubicBezTo>
                  <a:cubicBezTo>
                    <a:pt x="983" y="1676"/>
                    <a:pt x="1050" y="1667"/>
                    <a:pt x="1117" y="1650"/>
                  </a:cubicBezTo>
                  <a:cubicBezTo>
                    <a:pt x="1549" y="1536"/>
                    <a:pt x="1805" y="1080"/>
                    <a:pt x="1687" y="631"/>
                  </a:cubicBezTo>
                  <a:cubicBezTo>
                    <a:pt x="1587" y="253"/>
                    <a:pt x="1253" y="0"/>
                    <a:pt x="8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963;p40">
              <a:extLst>
                <a:ext uri="{FF2B5EF4-FFF2-40B4-BE49-F238E27FC236}">
                  <a16:creationId xmlns:a16="http://schemas.microsoft.com/office/drawing/2014/main" id="{6C0DBC66-6EA0-4795-9836-39BC7DAD4953}"/>
                </a:ext>
              </a:extLst>
            </p:cNvPr>
            <p:cNvSpPr/>
            <p:nvPr/>
          </p:nvSpPr>
          <p:spPr>
            <a:xfrm>
              <a:off x="7882402" y="1484403"/>
              <a:ext cx="20270" cy="18842"/>
            </a:xfrm>
            <a:custGeom>
              <a:avLst/>
              <a:gdLst/>
              <a:ahLst/>
              <a:cxnLst/>
              <a:rect l="l" t="t" r="r" b="b"/>
              <a:pathLst>
                <a:path w="582" h="541" extrusionOk="0">
                  <a:moveTo>
                    <a:pt x="287" y="1"/>
                  </a:moveTo>
                  <a:cubicBezTo>
                    <a:pt x="265" y="1"/>
                    <a:pt x="244" y="3"/>
                    <a:pt x="222" y="9"/>
                  </a:cubicBezTo>
                  <a:cubicBezTo>
                    <a:pt x="83" y="46"/>
                    <a:pt x="0" y="193"/>
                    <a:pt x="38" y="338"/>
                  </a:cubicBezTo>
                  <a:cubicBezTo>
                    <a:pt x="70" y="459"/>
                    <a:pt x="178" y="540"/>
                    <a:pt x="295" y="540"/>
                  </a:cubicBezTo>
                  <a:cubicBezTo>
                    <a:pt x="317" y="540"/>
                    <a:pt x="338" y="538"/>
                    <a:pt x="360" y="532"/>
                  </a:cubicBezTo>
                  <a:cubicBezTo>
                    <a:pt x="499" y="495"/>
                    <a:pt x="582" y="349"/>
                    <a:pt x="544" y="204"/>
                  </a:cubicBezTo>
                  <a:cubicBezTo>
                    <a:pt x="512" y="82"/>
                    <a:pt x="403" y="1"/>
                    <a:pt x="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مستطيل: زوايا مستديرة 112">
            <a:extLst>
              <a:ext uri="{FF2B5EF4-FFF2-40B4-BE49-F238E27FC236}">
                <a16:creationId xmlns:a16="http://schemas.microsoft.com/office/drawing/2014/main" id="{25944B73-A1CA-41FE-B9F1-E727B7AF1391}"/>
              </a:ext>
            </a:extLst>
          </p:cNvPr>
          <p:cNvSpPr/>
          <p:nvPr/>
        </p:nvSpPr>
        <p:spPr>
          <a:xfrm>
            <a:off x="3670381" y="95770"/>
            <a:ext cx="2157087" cy="74302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Google Shape;5313;p77">
            <a:extLst>
              <a:ext uri="{FF2B5EF4-FFF2-40B4-BE49-F238E27FC236}">
                <a16:creationId xmlns:a16="http://schemas.microsoft.com/office/drawing/2014/main" id="{97229C5A-B13F-446D-98DB-96D2B3A0F9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82080" y="180373"/>
            <a:ext cx="1941414" cy="54936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التمهيد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مستطيل: زوايا مستديرة 114">
            <a:extLst>
              <a:ext uri="{FF2B5EF4-FFF2-40B4-BE49-F238E27FC236}">
                <a16:creationId xmlns:a16="http://schemas.microsoft.com/office/drawing/2014/main" id="{5966DEE6-6BF7-4A46-95D7-3B37D00D5409}"/>
              </a:ext>
            </a:extLst>
          </p:cNvPr>
          <p:cNvSpPr/>
          <p:nvPr/>
        </p:nvSpPr>
        <p:spPr>
          <a:xfrm>
            <a:off x="567228" y="1012744"/>
            <a:ext cx="7868091" cy="3498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خطوات ضرب العدد العشري أو الكسر العشري في عدد مكون من رقم واحد .</a:t>
            </a:r>
          </a:p>
          <a:p>
            <a:pPr algn="ctr"/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813;p39">
            <a:extLst>
              <a:ext uri="{FF2B5EF4-FFF2-40B4-BE49-F238E27FC236}">
                <a16:creationId xmlns:a16="http://schemas.microsoft.com/office/drawing/2014/main" id="{D47DD279-7851-4A3A-A778-F10EADCB9F04}"/>
              </a:ext>
            </a:extLst>
          </p:cNvPr>
          <p:cNvSpPr txBox="1">
            <a:spLocks/>
          </p:cNvSpPr>
          <p:nvPr/>
        </p:nvSpPr>
        <p:spPr>
          <a:xfrm>
            <a:off x="3670381" y="1512981"/>
            <a:ext cx="2336400" cy="527700"/>
          </a:xfrm>
          <a:prstGeom prst="rect">
            <a:avLst/>
          </a:prstGeom>
          <a:solidFill>
            <a:srgbClr val="EF9FA0"/>
          </a:solidFill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0  ×  4 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F188EF7F-14E8-4C29-A532-22366609DE5A}"/>
              </a:ext>
            </a:extLst>
          </p:cNvPr>
          <p:cNvSpPr/>
          <p:nvPr/>
        </p:nvSpPr>
        <p:spPr>
          <a:xfrm>
            <a:off x="6542725" y="2151921"/>
            <a:ext cx="2434855" cy="17118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r>
              <a:rPr lang="ar-OM" sz="1800" b="1" dirty="0">
                <a:solidFill>
                  <a:schemeClr val="tx1"/>
                </a:solidFill>
              </a:rPr>
              <a:t>تجاهل الفاصلة العشريــــة </a:t>
            </a:r>
          </a:p>
          <a:p>
            <a:pPr algn="ctr"/>
            <a:r>
              <a:rPr lang="ar-OM" sz="1800" b="1" dirty="0">
                <a:solidFill>
                  <a:schemeClr val="tx1"/>
                </a:solidFill>
              </a:rPr>
              <a:t>وأوجد ناتج عملية الضرب</a:t>
            </a: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200" b="1" dirty="0">
              <a:solidFill>
                <a:schemeClr val="tx1"/>
              </a:solidFill>
            </a:endParaRPr>
          </a:p>
          <a:p>
            <a:pPr algn="ctr"/>
            <a:r>
              <a:rPr lang="ar-OM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4 = 8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مستطيل: زوايا مستديرة 119">
            <a:extLst>
              <a:ext uri="{FF2B5EF4-FFF2-40B4-BE49-F238E27FC236}">
                <a16:creationId xmlns:a16="http://schemas.microsoft.com/office/drawing/2014/main" id="{FF18E9C8-CE6C-469F-95FB-1C714334B1C3}"/>
              </a:ext>
            </a:extLst>
          </p:cNvPr>
          <p:cNvSpPr/>
          <p:nvPr/>
        </p:nvSpPr>
        <p:spPr>
          <a:xfrm>
            <a:off x="3541685" y="2151921"/>
            <a:ext cx="2828261" cy="17118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 dirty="0">
              <a:solidFill>
                <a:schemeClr val="tx1"/>
              </a:solidFill>
            </a:endParaRPr>
          </a:p>
          <a:p>
            <a:pPr algn="ctr"/>
            <a:r>
              <a:rPr lang="ar-OM" sz="2000" b="1" dirty="0">
                <a:solidFill>
                  <a:schemeClr val="tx1"/>
                </a:solidFill>
              </a:rPr>
              <a:t>قم بعد الأرقام الموجودة يميـن</a:t>
            </a:r>
          </a:p>
          <a:p>
            <a:pPr algn="ctr"/>
            <a:r>
              <a:rPr lang="ar-OM" sz="2000" b="1" dirty="0">
                <a:solidFill>
                  <a:schemeClr val="tx1"/>
                </a:solidFill>
              </a:rPr>
              <a:t> الفاصــلة العشرية في السؤال</a:t>
            </a: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21" name="مستطيل: زوايا مستديرة 120">
            <a:extLst>
              <a:ext uri="{FF2B5EF4-FFF2-40B4-BE49-F238E27FC236}">
                <a16:creationId xmlns:a16="http://schemas.microsoft.com/office/drawing/2014/main" id="{B687955D-9DA4-42EE-9F1F-EAB92A4370DD}"/>
              </a:ext>
            </a:extLst>
          </p:cNvPr>
          <p:cNvSpPr/>
          <p:nvPr/>
        </p:nvSpPr>
        <p:spPr>
          <a:xfrm>
            <a:off x="343945" y="2173376"/>
            <a:ext cx="3024961" cy="16903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r>
              <a:rPr lang="ar-OM" sz="1800" b="1" dirty="0">
                <a:solidFill>
                  <a:schemeClr val="tx1"/>
                </a:solidFill>
              </a:rPr>
              <a:t>أعـــد الفاصلــــة العشرية إلى الناتج بحيث يكون عـــــــــدد الأرقام يميــن </a:t>
            </a:r>
            <a:r>
              <a:rPr lang="ar-OM" sz="1800" b="1" dirty="0" err="1">
                <a:solidFill>
                  <a:schemeClr val="tx1"/>
                </a:solidFill>
              </a:rPr>
              <a:t>الفاصة</a:t>
            </a:r>
            <a:r>
              <a:rPr lang="ar-OM" sz="1800" b="1" dirty="0">
                <a:solidFill>
                  <a:schemeClr val="tx1"/>
                </a:solidFill>
              </a:rPr>
              <a:t> العشريـة في الناتـج يساوي عـــدد الأرقام العشريـــــة الموجودة يمين الفاصلة العشرية في الســـؤال</a:t>
            </a:r>
          </a:p>
          <a:p>
            <a:pPr algn="ctr"/>
            <a:endParaRPr lang="ar-OM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9FD72003-3CB8-4A90-A6FB-E250D30DE822}"/>
              </a:ext>
            </a:extLst>
          </p:cNvPr>
          <p:cNvCxnSpPr>
            <a:cxnSpLocks/>
          </p:cNvCxnSpPr>
          <p:nvPr/>
        </p:nvCxnSpPr>
        <p:spPr>
          <a:xfrm flipV="1">
            <a:off x="5681354" y="4382239"/>
            <a:ext cx="0" cy="24988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E663B64-308B-4392-AC11-6302F310AFF4}"/>
              </a:ext>
            </a:extLst>
          </p:cNvPr>
          <p:cNvSpPr txBox="1"/>
          <p:nvPr/>
        </p:nvSpPr>
        <p:spPr>
          <a:xfrm>
            <a:off x="848575" y="3863762"/>
            <a:ext cx="2015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الناتج =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Google Shape;1813;p39">
            <a:extLst>
              <a:ext uri="{FF2B5EF4-FFF2-40B4-BE49-F238E27FC236}">
                <a16:creationId xmlns:a16="http://schemas.microsoft.com/office/drawing/2014/main" id="{7D4ECC50-6DCC-4FDA-82D7-55D29608D4FD}"/>
              </a:ext>
            </a:extLst>
          </p:cNvPr>
          <p:cNvSpPr txBox="1">
            <a:spLocks/>
          </p:cNvSpPr>
          <p:nvPr/>
        </p:nvSpPr>
        <p:spPr>
          <a:xfrm>
            <a:off x="3727860" y="3861798"/>
            <a:ext cx="2336400" cy="52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0  ×  4 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E3DF780-C34A-48C3-99F0-A35F0B5770C3}"/>
              </a:ext>
            </a:extLst>
          </p:cNvPr>
          <p:cNvSpPr txBox="1"/>
          <p:nvPr/>
        </p:nvSpPr>
        <p:spPr>
          <a:xfrm>
            <a:off x="3331458" y="4545656"/>
            <a:ext cx="321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EA9401"/>
                </a:solidFill>
              </a:rPr>
              <a:t>يوجد عدد واحد يمين الفاصلة العشرية</a:t>
            </a:r>
            <a:endParaRPr lang="en-US" sz="1800" b="1" dirty="0">
              <a:solidFill>
                <a:srgbClr val="EA9401"/>
              </a:solidFill>
            </a:endParaRPr>
          </a:p>
        </p:txBody>
      </p:sp>
      <p:sp>
        <p:nvSpPr>
          <p:cNvPr id="128" name="Google Shape;4232;p66">
            <a:extLst>
              <a:ext uri="{FF2B5EF4-FFF2-40B4-BE49-F238E27FC236}">
                <a16:creationId xmlns:a16="http://schemas.microsoft.com/office/drawing/2014/main" id="{49C002FB-F18A-431E-A0D1-0E79F9AB9EB1}"/>
              </a:ext>
            </a:extLst>
          </p:cNvPr>
          <p:cNvSpPr/>
          <p:nvPr/>
        </p:nvSpPr>
        <p:spPr>
          <a:xfrm rot="19769176">
            <a:off x="549471" y="88281"/>
            <a:ext cx="272126" cy="26824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4233;p66">
            <a:extLst>
              <a:ext uri="{FF2B5EF4-FFF2-40B4-BE49-F238E27FC236}">
                <a16:creationId xmlns:a16="http://schemas.microsoft.com/office/drawing/2014/main" id="{986CC36F-5118-4817-9F5C-7FEE547F9EA2}"/>
              </a:ext>
            </a:extLst>
          </p:cNvPr>
          <p:cNvSpPr/>
          <p:nvPr/>
        </p:nvSpPr>
        <p:spPr>
          <a:xfrm rot="19769272">
            <a:off x="8018646" y="566"/>
            <a:ext cx="622471" cy="613637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4238;p66">
            <a:extLst>
              <a:ext uri="{FF2B5EF4-FFF2-40B4-BE49-F238E27FC236}">
                <a16:creationId xmlns:a16="http://schemas.microsoft.com/office/drawing/2014/main" id="{398FFE00-1E72-4C8E-9CE1-A75D831F76E4}"/>
              </a:ext>
            </a:extLst>
          </p:cNvPr>
          <p:cNvSpPr/>
          <p:nvPr/>
        </p:nvSpPr>
        <p:spPr>
          <a:xfrm rot="21202663">
            <a:off x="402469" y="385771"/>
            <a:ext cx="229224" cy="22595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4240;p66">
            <a:extLst>
              <a:ext uri="{FF2B5EF4-FFF2-40B4-BE49-F238E27FC236}">
                <a16:creationId xmlns:a16="http://schemas.microsoft.com/office/drawing/2014/main" id="{07351B1E-1726-469D-9FFA-07D79A5056D9}"/>
              </a:ext>
            </a:extLst>
          </p:cNvPr>
          <p:cNvSpPr/>
          <p:nvPr/>
        </p:nvSpPr>
        <p:spPr>
          <a:xfrm rot="21202787">
            <a:off x="8674563" y="176072"/>
            <a:ext cx="189297" cy="18658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4241;p66">
            <a:extLst>
              <a:ext uri="{FF2B5EF4-FFF2-40B4-BE49-F238E27FC236}">
                <a16:creationId xmlns:a16="http://schemas.microsoft.com/office/drawing/2014/main" id="{1D73B1C0-579B-483F-B407-EFB3249E8658}"/>
              </a:ext>
            </a:extLst>
          </p:cNvPr>
          <p:cNvSpPr/>
          <p:nvPr/>
        </p:nvSpPr>
        <p:spPr>
          <a:xfrm rot="21202771">
            <a:off x="8486259" y="468162"/>
            <a:ext cx="356360" cy="35126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612FA04-5E57-409F-9F71-7046D402FF28}"/>
              </a:ext>
            </a:extLst>
          </p:cNvPr>
          <p:cNvSpPr/>
          <p:nvPr/>
        </p:nvSpPr>
        <p:spPr>
          <a:xfrm>
            <a:off x="5553898" y="3913456"/>
            <a:ext cx="273570" cy="44753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مستطيل: زوايا مستديرة 112">
            <a:extLst>
              <a:ext uri="{FF2B5EF4-FFF2-40B4-BE49-F238E27FC236}">
                <a16:creationId xmlns:a16="http://schemas.microsoft.com/office/drawing/2014/main" id="{25944B73-A1CA-41FE-B9F1-E727B7AF1391}"/>
              </a:ext>
            </a:extLst>
          </p:cNvPr>
          <p:cNvSpPr/>
          <p:nvPr/>
        </p:nvSpPr>
        <p:spPr>
          <a:xfrm>
            <a:off x="3624149" y="111069"/>
            <a:ext cx="2157087" cy="74302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Google Shape;5313;p77">
            <a:extLst>
              <a:ext uri="{FF2B5EF4-FFF2-40B4-BE49-F238E27FC236}">
                <a16:creationId xmlns:a16="http://schemas.microsoft.com/office/drawing/2014/main" id="{97229C5A-B13F-446D-98DB-96D2B3A0F9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5848" y="195672"/>
            <a:ext cx="1941414" cy="54936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تابع /التمهيد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مستطيل: زوايا مستديرة 114">
            <a:extLst>
              <a:ext uri="{FF2B5EF4-FFF2-40B4-BE49-F238E27FC236}">
                <a16:creationId xmlns:a16="http://schemas.microsoft.com/office/drawing/2014/main" id="{5966DEE6-6BF7-4A46-95D7-3B37D00D5409}"/>
              </a:ext>
            </a:extLst>
          </p:cNvPr>
          <p:cNvSpPr/>
          <p:nvPr/>
        </p:nvSpPr>
        <p:spPr>
          <a:xfrm>
            <a:off x="489629" y="889732"/>
            <a:ext cx="7868091" cy="3498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خطوات ضرب العدد العشري أو الكسر العشري في عدد مكون من رقم واحد .</a:t>
            </a:r>
          </a:p>
          <a:p>
            <a:pPr algn="ctr"/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813;p39">
            <a:extLst>
              <a:ext uri="{FF2B5EF4-FFF2-40B4-BE49-F238E27FC236}">
                <a16:creationId xmlns:a16="http://schemas.microsoft.com/office/drawing/2014/main" id="{D47DD279-7851-4A3A-A778-F10EADCB9F04}"/>
              </a:ext>
            </a:extLst>
          </p:cNvPr>
          <p:cNvSpPr txBox="1">
            <a:spLocks/>
          </p:cNvSpPr>
          <p:nvPr/>
        </p:nvSpPr>
        <p:spPr>
          <a:xfrm>
            <a:off x="3717837" y="1433512"/>
            <a:ext cx="2336400" cy="527700"/>
          </a:xfrm>
          <a:prstGeom prst="rect">
            <a:avLst/>
          </a:prstGeom>
          <a:solidFill>
            <a:srgbClr val="EF9FA0"/>
          </a:solidFill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  ×  2 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F188EF7F-14E8-4C29-A532-22366609DE5A}"/>
              </a:ext>
            </a:extLst>
          </p:cNvPr>
          <p:cNvSpPr/>
          <p:nvPr/>
        </p:nvSpPr>
        <p:spPr>
          <a:xfrm>
            <a:off x="6590181" y="2072452"/>
            <a:ext cx="2434855" cy="17118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r>
              <a:rPr lang="ar-OM" sz="1800" b="1" dirty="0">
                <a:solidFill>
                  <a:schemeClr val="tx1"/>
                </a:solidFill>
              </a:rPr>
              <a:t>تجاهل الفاصلة العشريــــة </a:t>
            </a:r>
          </a:p>
          <a:p>
            <a:pPr algn="ctr"/>
            <a:r>
              <a:rPr lang="ar-OM" sz="1800" b="1" dirty="0">
                <a:solidFill>
                  <a:schemeClr val="tx1"/>
                </a:solidFill>
              </a:rPr>
              <a:t>وأوجد ناتج عملية الضرب</a:t>
            </a: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ar-OM" sz="1200" b="1" dirty="0">
              <a:solidFill>
                <a:schemeClr val="tx1"/>
              </a:solidFill>
            </a:endParaRPr>
          </a:p>
        </p:txBody>
      </p:sp>
      <p:sp>
        <p:nvSpPr>
          <p:cNvPr id="120" name="مستطيل: زوايا مستديرة 119">
            <a:extLst>
              <a:ext uri="{FF2B5EF4-FFF2-40B4-BE49-F238E27FC236}">
                <a16:creationId xmlns:a16="http://schemas.microsoft.com/office/drawing/2014/main" id="{FF18E9C8-CE6C-469F-95FB-1C714334B1C3}"/>
              </a:ext>
            </a:extLst>
          </p:cNvPr>
          <p:cNvSpPr/>
          <p:nvPr/>
        </p:nvSpPr>
        <p:spPr>
          <a:xfrm>
            <a:off x="3589141" y="2072452"/>
            <a:ext cx="2828261" cy="17118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000" b="1" dirty="0">
              <a:solidFill>
                <a:schemeClr val="tx1"/>
              </a:solidFill>
            </a:endParaRPr>
          </a:p>
          <a:p>
            <a:pPr algn="ctr"/>
            <a:r>
              <a:rPr lang="ar-OM" sz="2000" b="1" dirty="0">
                <a:solidFill>
                  <a:schemeClr val="tx1"/>
                </a:solidFill>
              </a:rPr>
              <a:t>قم بعد الأرقام الموجودة يميـن</a:t>
            </a:r>
          </a:p>
          <a:p>
            <a:pPr algn="ctr"/>
            <a:r>
              <a:rPr lang="ar-OM" sz="2000" b="1" dirty="0">
                <a:solidFill>
                  <a:schemeClr val="tx1"/>
                </a:solidFill>
              </a:rPr>
              <a:t> الفاصــلة العشرية في السؤال</a:t>
            </a:r>
          </a:p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21" name="مستطيل: زوايا مستديرة 120">
            <a:extLst>
              <a:ext uri="{FF2B5EF4-FFF2-40B4-BE49-F238E27FC236}">
                <a16:creationId xmlns:a16="http://schemas.microsoft.com/office/drawing/2014/main" id="{B687955D-9DA4-42EE-9F1F-EAB92A4370DD}"/>
              </a:ext>
            </a:extLst>
          </p:cNvPr>
          <p:cNvSpPr/>
          <p:nvPr/>
        </p:nvSpPr>
        <p:spPr>
          <a:xfrm>
            <a:off x="391401" y="2093907"/>
            <a:ext cx="3024961" cy="16903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1800" b="1" dirty="0">
              <a:solidFill>
                <a:schemeClr val="tx1"/>
              </a:solidFill>
            </a:endParaRPr>
          </a:p>
          <a:p>
            <a:pPr algn="ctr"/>
            <a:r>
              <a:rPr lang="ar-OM" sz="1800" b="1" dirty="0">
                <a:solidFill>
                  <a:schemeClr val="tx1"/>
                </a:solidFill>
              </a:rPr>
              <a:t>أعـــد الفاصلــــة العشرية إلى الناتج بحيث يكون عـــــــــدد الأرقام يميــن </a:t>
            </a:r>
            <a:r>
              <a:rPr lang="ar-OM" sz="1800" b="1" dirty="0" err="1">
                <a:solidFill>
                  <a:schemeClr val="tx1"/>
                </a:solidFill>
              </a:rPr>
              <a:t>الفاصة</a:t>
            </a:r>
            <a:r>
              <a:rPr lang="ar-OM" sz="1800" b="1" dirty="0">
                <a:solidFill>
                  <a:schemeClr val="tx1"/>
                </a:solidFill>
              </a:rPr>
              <a:t> العشريـة في الناتـج يساوي عـــدد الأرقام العشريـــــة الموجودة يمين الفاصلة العشرية في الســـؤال</a:t>
            </a:r>
          </a:p>
          <a:p>
            <a:pPr algn="ctr"/>
            <a:endParaRPr lang="ar-OM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9FD72003-3CB8-4A90-A6FB-E250D30DE822}"/>
              </a:ext>
            </a:extLst>
          </p:cNvPr>
          <p:cNvCxnSpPr>
            <a:cxnSpLocks/>
          </p:cNvCxnSpPr>
          <p:nvPr/>
        </p:nvCxnSpPr>
        <p:spPr>
          <a:xfrm flipV="1">
            <a:off x="5621765" y="4310029"/>
            <a:ext cx="0" cy="36150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E663B64-308B-4392-AC11-6302F310AFF4}"/>
              </a:ext>
            </a:extLst>
          </p:cNvPr>
          <p:cNvSpPr txBox="1"/>
          <p:nvPr/>
        </p:nvSpPr>
        <p:spPr>
          <a:xfrm>
            <a:off x="896031" y="3784293"/>
            <a:ext cx="2015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الناتج = </a:t>
            </a:r>
            <a:r>
              <a:rPr lang="ar-OM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Google Shape;1813;p39">
            <a:extLst>
              <a:ext uri="{FF2B5EF4-FFF2-40B4-BE49-F238E27FC236}">
                <a16:creationId xmlns:a16="http://schemas.microsoft.com/office/drawing/2014/main" id="{7D4ECC50-6DCC-4FDA-82D7-55D29608D4FD}"/>
              </a:ext>
            </a:extLst>
          </p:cNvPr>
          <p:cNvSpPr txBox="1">
            <a:spLocks/>
          </p:cNvSpPr>
          <p:nvPr/>
        </p:nvSpPr>
        <p:spPr>
          <a:xfrm>
            <a:off x="3775316" y="3782329"/>
            <a:ext cx="2336400" cy="52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×  2 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E3DF780-C34A-48C3-99F0-A35F0B5770C3}"/>
              </a:ext>
            </a:extLst>
          </p:cNvPr>
          <p:cNvSpPr txBox="1"/>
          <p:nvPr/>
        </p:nvSpPr>
        <p:spPr>
          <a:xfrm>
            <a:off x="3280403" y="4578496"/>
            <a:ext cx="321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EA9401"/>
                </a:solidFill>
              </a:rPr>
              <a:t>يوجد عددان يمين الفاصلة العشرية</a:t>
            </a:r>
            <a:endParaRPr lang="en-US" sz="1800" b="1" dirty="0">
              <a:solidFill>
                <a:srgbClr val="EA9401"/>
              </a:solidFill>
            </a:endParaRPr>
          </a:p>
        </p:txBody>
      </p:sp>
      <p:sp>
        <p:nvSpPr>
          <p:cNvPr id="128" name="Google Shape;4232;p66">
            <a:extLst>
              <a:ext uri="{FF2B5EF4-FFF2-40B4-BE49-F238E27FC236}">
                <a16:creationId xmlns:a16="http://schemas.microsoft.com/office/drawing/2014/main" id="{49C002FB-F18A-431E-A0D1-0E79F9AB9EB1}"/>
              </a:ext>
            </a:extLst>
          </p:cNvPr>
          <p:cNvSpPr/>
          <p:nvPr/>
        </p:nvSpPr>
        <p:spPr>
          <a:xfrm rot="19769176">
            <a:off x="503239" y="339318"/>
            <a:ext cx="272126" cy="26824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4233;p66">
            <a:extLst>
              <a:ext uri="{FF2B5EF4-FFF2-40B4-BE49-F238E27FC236}">
                <a16:creationId xmlns:a16="http://schemas.microsoft.com/office/drawing/2014/main" id="{986CC36F-5118-4817-9F5C-7FEE547F9EA2}"/>
              </a:ext>
            </a:extLst>
          </p:cNvPr>
          <p:cNvSpPr/>
          <p:nvPr/>
        </p:nvSpPr>
        <p:spPr>
          <a:xfrm rot="19769272">
            <a:off x="8242430" y="109626"/>
            <a:ext cx="622471" cy="613637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4238;p66">
            <a:extLst>
              <a:ext uri="{FF2B5EF4-FFF2-40B4-BE49-F238E27FC236}">
                <a16:creationId xmlns:a16="http://schemas.microsoft.com/office/drawing/2014/main" id="{398FFE00-1E72-4C8E-9CE1-A75D831F76E4}"/>
              </a:ext>
            </a:extLst>
          </p:cNvPr>
          <p:cNvSpPr/>
          <p:nvPr/>
        </p:nvSpPr>
        <p:spPr>
          <a:xfrm rot="21202663">
            <a:off x="276789" y="127267"/>
            <a:ext cx="229224" cy="22595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4240;p66">
            <a:extLst>
              <a:ext uri="{FF2B5EF4-FFF2-40B4-BE49-F238E27FC236}">
                <a16:creationId xmlns:a16="http://schemas.microsoft.com/office/drawing/2014/main" id="{07351B1E-1726-469D-9FFA-07D79A5056D9}"/>
              </a:ext>
            </a:extLst>
          </p:cNvPr>
          <p:cNvSpPr/>
          <p:nvPr/>
        </p:nvSpPr>
        <p:spPr>
          <a:xfrm rot="21202787">
            <a:off x="8717689" y="692858"/>
            <a:ext cx="189297" cy="18658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4241;p66">
            <a:extLst>
              <a:ext uri="{FF2B5EF4-FFF2-40B4-BE49-F238E27FC236}">
                <a16:creationId xmlns:a16="http://schemas.microsoft.com/office/drawing/2014/main" id="{1D73B1C0-579B-483F-B407-EFB3249E8658}"/>
              </a:ext>
            </a:extLst>
          </p:cNvPr>
          <p:cNvSpPr/>
          <p:nvPr/>
        </p:nvSpPr>
        <p:spPr>
          <a:xfrm rot="21202771">
            <a:off x="8332143" y="805522"/>
            <a:ext cx="356360" cy="35126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5938448-E399-4135-ADFC-67C923F7942C}"/>
              </a:ext>
            </a:extLst>
          </p:cNvPr>
          <p:cNvSpPr/>
          <p:nvPr/>
        </p:nvSpPr>
        <p:spPr>
          <a:xfrm>
            <a:off x="5337273" y="3847684"/>
            <a:ext cx="537651" cy="44753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1813;p39">
            <a:extLst>
              <a:ext uri="{FF2B5EF4-FFF2-40B4-BE49-F238E27FC236}">
                <a16:creationId xmlns:a16="http://schemas.microsoft.com/office/drawing/2014/main" id="{534E187E-5CFE-4A18-9C0C-B2B4FEF52419}"/>
              </a:ext>
            </a:extLst>
          </p:cNvPr>
          <p:cNvSpPr txBox="1">
            <a:spLocks/>
          </p:cNvSpPr>
          <p:nvPr/>
        </p:nvSpPr>
        <p:spPr>
          <a:xfrm>
            <a:off x="7454715" y="4396954"/>
            <a:ext cx="899437" cy="52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8 6</a:t>
            </a: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C7C49FCF-2D7A-4831-A260-25337D751725}"/>
              </a:ext>
            </a:extLst>
          </p:cNvPr>
          <p:cNvGrpSpPr/>
          <p:nvPr/>
        </p:nvGrpSpPr>
        <p:grpSpPr>
          <a:xfrm>
            <a:off x="7390195" y="3767518"/>
            <a:ext cx="1045894" cy="831633"/>
            <a:chOff x="7296507" y="4098024"/>
            <a:chExt cx="1045894" cy="831633"/>
          </a:xfrm>
        </p:grpSpPr>
        <p:sp>
          <p:nvSpPr>
            <p:cNvPr id="18" name="Google Shape;1813;p39">
              <a:extLst>
                <a:ext uri="{FF2B5EF4-FFF2-40B4-BE49-F238E27FC236}">
                  <a16:creationId xmlns:a16="http://schemas.microsoft.com/office/drawing/2014/main" id="{12B21767-879D-4563-A2FD-5F8FDB111093}"/>
                </a:ext>
              </a:extLst>
            </p:cNvPr>
            <p:cNvSpPr txBox="1">
              <a:spLocks/>
            </p:cNvSpPr>
            <p:nvPr/>
          </p:nvSpPr>
          <p:spPr>
            <a:xfrm>
              <a:off x="7343193" y="4098024"/>
              <a:ext cx="899437" cy="5277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ar-OM" sz="3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4 3</a:t>
              </a:r>
            </a:p>
          </p:txBody>
        </p:sp>
        <p:sp>
          <p:nvSpPr>
            <p:cNvPr id="21" name="Google Shape;1813;p39">
              <a:extLst>
                <a:ext uri="{FF2B5EF4-FFF2-40B4-BE49-F238E27FC236}">
                  <a16:creationId xmlns:a16="http://schemas.microsoft.com/office/drawing/2014/main" id="{B4A5B6FD-34CF-490B-99C1-397BF1B8C56A}"/>
                </a:ext>
              </a:extLst>
            </p:cNvPr>
            <p:cNvSpPr txBox="1">
              <a:spLocks/>
            </p:cNvSpPr>
            <p:nvPr/>
          </p:nvSpPr>
          <p:spPr>
            <a:xfrm>
              <a:off x="7343193" y="4401957"/>
              <a:ext cx="899437" cy="5277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ar-OM" sz="3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  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AF67ABEE-AD5E-46B7-992D-1BDB2732F547}"/>
                </a:ext>
              </a:extLst>
            </p:cNvPr>
            <p:cNvCxnSpPr/>
            <p:nvPr/>
          </p:nvCxnSpPr>
          <p:spPr>
            <a:xfrm flipH="1">
              <a:off x="7296507" y="4821289"/>
              <a:ext cx="1045894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FA8EC735-BFEF-4930-B95B-41C53B017AB6}"/>
                </a:ext>
              </a:extLst>
            </p:cNvPr>
            <p:cNvSpPr txBox="1"/>
            <p:nvPr/>
          </p:nvSpPr>
          <p:spPr>
            <a:xfrm>
              <a:off x="8059914" y="4317739"/>
              <a:ext cx="259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0070C0"/>
                  </a:solidFill>
                </a:rPr>
                <a:t>×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108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D7FA6530-FB1D-42EE-8040-6A1E845839B7}"/>
              </a:ext>
            </a:extLst>
          </p:cNvPr>
          <p:cNvSpPr/>
          <p:nvPr/>
        </p:nvSpPr>
        <p:spPr>
          <a:xfrm>
            <a:off x="1636002" y="1401486"/>
            <a:ext cx="5868466" cy="3498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24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2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استخدم طريقة الحسابات الذهنية لإيجاد ناتج ما يلي :</a:t>
            </a:r>
          </a:p>
          <a:p>
            <a:pPr algn="ctr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7" name="Google Shape;1807;p39"/>
          <p:cNvSpPr txBox="1">
            <a:spLocks noGrp="1"/>
          </p:cNvSpPr>
          <p:nvPr>
            <p:ph type="title"/>
          </p:nvPr>
        </p:nvSpPr>
        <p:spPr>
          <a:xfrm>
            <a:off x="758083" y="2232626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0 × 5</a:t>
            </a:r>
            <a:r>
              <a:rPr lang="en-US" sz="3200" b="1" dirty="0">
                <a:latin typeface="+mn-lt"/>
                <a:cs typeface="Calibri" panose="020F0502020204030204" pitchFamily="34" charset="0"/>
              </a:rPr>
              <a:t>,</a:t>
            </a: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8" name="Google Shape;1808;p39"/>
          <p:cNvSpPr txBox="1">
            <a:spLocks noGrp="1"/>
          </p:cNvSpPr>
          <p:nvPr>
            <p:ph type="title" idx="2"/>
          </p:nvPr>
        </p:nvSpPr>
        <p:spPr>
          <a:xfrm>
            <a:off x="2263761" y="2190434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cs typeface="+mn-cs"/>
              </a:rPr>
              <a:t>(ج)</a:t>
            </a:r>
            <a:endParaRPr sz="2000" b="1" dirty="0">
              <a:cs typeface="+mn-cs"/>
            </a:endParaRPr>
          </a:p>
        </p:txBody>
      </p:sp>
      <p:sp>
        <p:nvSpPr>
          <p:cNvPr id="1810" name="Google Shape;1810;p39"/>
          <p:cNvSpPr txBox="1">
            <a:spLocks noGrp="1"/>
          </p:cNvSpPr>
          <p:nvPr>
            <p:ph type="title" idx="3"/>
          </p:nvPr>
        </p:nvSpPr>
        <p:spPr>
          <a:xfrm>
            <a:off x="3441883" y="2232626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0  × 3</a:t>
            </a:r>
            <a:r>
              <a:rPr lang="en-US" sz="3200" b="1" dirty="0">
                <a:latin typeface="+mn-lt"/>
                <a:cs typeface="Calibri" panose="020F0502020204030204" pitchFamily="34" charset="0"/>
              </a:rPr>
              <a:t>,</a:t>
            </a: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1" name="Google Shape;1811;p39"/>
          <p:cNvSpPr txBox="1">
            <a:spLocks noGrp="1"/>
          </p:cNvSpPr>
          <p:nvPr>
            <p:ph type="title" idx="4"/>
          </p:nvPr>
        </p:nvSpPr>
        <p:spPr>
          <a:xfrm>
            <a:off x="4911539" y="2174196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cs typeface="+mn-cs"/>
              </a:rPr>
              <a:t>(ب)</a:t>
            </a:r>
            <a:endParaRPr sz="2000" b="1" dirty="0">
              <a:cs typeface="+mn-cs"/>
            </a:endParaRPr>
          </a:p>
        </p:txBody>
      </p:sp>
      <p:sp>
        <p:nvSpPr>
          <p:cNvPr id="1813" name="Google Shape;1813;p39"/>
          <p:cNvSpPr txBox="1">
            <a:spLocks noGrp="1"/>
          </p:cNvSpPr>
          <p:nvPr>
            <p:ph type="title" idx="6"/>
          </p:nvPr>
        </p:nvSpPr>
        <p:spPr>
          <a:xfrm>
            <a:off x="6125683" y="2232626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0  ×  8</a:t>
            </a:r>
            <a:r>
              <a:rPr lang="en-US" sz="3200" b="1" dirty="0">
                <a:latin typeface="+mn-lt"/>
                <a:cs typeface="Calibri" panose="020F0502020204030204" pitchFamily="34" charset="0"/>
              </a:rPr>
              <a:t>,</a:t>
            </a: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4" name="Google Shape;1814;p39"/>
          <p:cNvSpPr txBox="1">
            <a:spLocks noGrp="1"/>
          </p:cNvSpPr>
          <p:nvPr>
            <p:ph type="title" idx="7"/>
          </p:nvPr>
        </p:nvSpPr>
        <p:spPr>
          <a:xfrm>
            <a:off x="7523294" y="218473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cs typeface="+mn-cs"/>
              </a:rPr>
              <a:t>(أ)</a:t>
            </a:r>
            <a:endParaRPr sz="2000" b="1" dirty="0">
              <a:cs typeface="+mn-cs"/>
            </a:endParaRPr>
          </a:p>
        </p:txBody>
      </p:sp>
      <p:sp>
        <p:nvSpPr>
          <p:cNvPr id="1816" name="Google Shape;1816;p39"/>
          <p:cNvSpPr txBox="1">
            <a:spLocks noGrp="1"/>
          </p:cNvSpPr>
          <p:nvPr>
            <p:ph type="title" idx="9"/>
          </p:nvPr>
        </p:nvSpPr>
        <p:spPr>
          <a:xfrm>
            <a:off x="2061900" y="34596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0  × 2</a:t>
            </a:r>
            <a:r>
              <a:rPr lang="en-US" sz="3200" b="1" dirty="0">
                <a:latin typeface="+mn-lt"/>
                <a:cs typeface="Calibri" panose="020F0502020204030204" pitchFamily="34" charset="0"/>
              </a:rPr>
              <a:t>,</a:t>
            </a: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7" name="Google Shape;1817;p39"/>
          <p:cNvSpPr txBox="1">
            <a:spLocks noGrp="1"/>
          </p:cNvSpPr>
          <p:nvPr>
            <p:ph type="title" idx="13"/>
          </p:nvPr>
        </p:nvSpPr>
        <p:spPr>
          <a:xfrm>
            <a:off x="3529840" y="3433588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cs typeface="+mn-cs"/>
              </a:rPr>
              <a:t>(هـ)</a:t>
            </a:r>
            <a:endParaRPr sz="2000" b="1" dirty="0">
              <a:cs typeface="+mn-cs"/>
            </a:endParaRPr>
          </a:p>
        </p:txBody>
      </p:sp>
      <p:sp>
        <p:nvSpPr>
          <p:cNvPr id="1819" name="Google Shape;1819;p39"/>
          <p:cNvSpPr txBox="1">
            <a:spLocks noGrp="1"/>
          </p:cNvSpPr>
          <p:nvPr>
            <p:ph type="title" idx="15"/>
          </p:nvPr>
        </p:nvSpPr>
        <p:spPr>
          <a:xfrm>
            <a:off x="4745700" y="345966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0  ×  6</a:t>
            </a:r>
            <a:r>
              <a:rPr lang="en-US" sz="3200" b="1" dirty="0">
                <a:latin typeface="+mn-lt"/>
                <a:cs typeface="Calibri" panose="020F0502020204030204" pitchFamily="34" charset="0"/>
              </a:rPr>
              <a:t>,</a:t>
            </a:r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20" name="Google Shape;1820;p39"/>
          <p:cNvSpPr txBox="1">
            <a:spLocks noGrp="1"/>
          </p:cNvSpPr>
          <p:nvPr>
            <p:ph type="title" idx="16"/>
          </p:nvPr>
        </p:nvSpPr>
        <p:spPr>
          <a:xfrm>
            <a:off x="6229168" y="3442887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cs typeface="+mn-cs"/>
              </a:rPr>
              <a:t>(د)</a:t>
            </a:r>
            <a:endParaRPr sz="2000" b="1" dirty="0">
              <a:cs typeface="+mn-cs"/>
            </a:endParaRPr>
          </a:p>
        </p:txBody>
      </p:sp>
      <p:grpSp>
        <p:nvGrpSpPr>
          <p:cNvPr id="1823" name="Google Shape;1823;p39"/>
          <p:cNvGrpSpPr/>
          <p:nvPr/>
        </p:nvGrpSpPr>
        <p:grpSpPr>
          <a:xfrm rot="-447500">
            <a:off x="673292" y="3184682"/>
            <a:ext cx="778868" cy="1573410"/>
            <a:chOff x="8141219" y="352993"/>
            <a:chExt cx="778899" cy="1573472"/>
          </a:xfrm>
        </p:grpSpPr>
        <p:sp>
          <p:nvSpPr>
            <p:cNvPr id="1824" name="Google Shape;1824;p39"/>
            <p:cNvSpPr/>
            <p:nvPr/>
          </p:nvSpPr>
          <p:spPr>
            <a:xfrm>
              <a:off x="8491007" y="772502"/>
              <a:ext cx="110100" cy="11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9"/>
            <p:cNvSpPr/>
            <p:nvPr/>
          </p:nvSpPr>
          <p:spPr>
            <a:xfrm rot="-641783">
              <a:off x="8175988" y="1022182"/>
              <a:ext cx="312217" cy="403890"/>
            </a:xfrm>
            <a:custGeom>
              <a:avLst/>
              <a:gdLst/>
              <a:ahLst/>
              <a:cxnLst/>
              <a:rect l="l" t="t" r="r" b="b"/>
              <a:pathLst>
                <a:path w="12489" h="16156" extrusionOk="0">
                  <a:moveTo>
                    <a:pt x="3691" y="0"/>
                  </a:moveTo>
                  <a:cubicBezTo>
                    <a:pt x="1892" y="0"/>
                    <a:pt x="1" y="1243"/>
                    <a:pt x="278" y="4317"/>
                  </a:cubicBezTo>
                  <a:cubicBezTo>
                    <a:pt x="278" y="4317"/>
                    <a:pt x="273" y="4580"/>
                    <a:pt x="287" y="5024"/>
                  </a:cubicBezTo>
                  <a:cubicBezTo>
                    <a:pt x="337" y="6519"/>
                    <a:pt x="600" y="10083"/>
                    <a:pt x="1964" y="12705"/>
                  </a:cubicBezTo>
                  <a:cubicBezTo>
                    <a:pt x="3732" y="16105"/>
                    <a:pt x="12054" y="16156"/>
                    <a:pt x="12054" y="16156"/>
                  </a:cubicBezTo>
                  <a:lnTo>
                    <a:pt x="12489" y="11181"/>
                  </a:lnTo>
                  <a:cubicBezTo>
                    <a:pt x="12489" y="11181"/>
                    <a:pt x="12236" y="11146"/>
                    <a:pt x="11841" y="11075"/>
                  </a:cubicBezTo>
                  <a:cubicBezTo>
                    <a:pt x="10531" y="10834"/>
                    <a:pt x="7661" y="10163"/>
                    <a:pt x="7345" y="8856"/>
                  </a:cubicBezTo>
                  <a:cubicBezTo>
                    <a:pt x="6938" y="7160"/>
                    <a:pt x="7605" y="1903"/>
                    <a:pt x="5715" y="596"/>
                  </a:cubicBezTo>
                  <a:cubicBezTo>
                    <a:pt x="5163" y="213"/>
                    <a:pt x="4435" y="0"/>
                    <a:pt x="36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9"/>
            <p:cNvSpPr/>
            <p:nvPr/>
          </p:nvSpPr>
          <p:spPr>
            <a:xfrm rot="-641783">
              <a:off x="8386930" y="380816"/>
              <a:ext cx="408740" cy="1163571"/>
            </a:xfrm>
            <a:custGeom>
              <a:avLst/>
              <a:gdLst/>
              <a:ahLst/>
              <a:cxnLst/>
              <a:rect l="l" t="t" r="r" b="b"/>
              <a:pathLst>
                <a:path w="16350" h="46544" extrusionOk="0">
                  <a:moveTo>
                    <a:pt x="8832" y="0"/>
                  </a:moveTo>
                  <a:cubicBezTo>
                    <a:pt x="7621" y="0"/>
                    <a:pt x="6272" y="440"/>
                    <a:pt x="4794" y="1413"/>
                  </a:cubicBezTo>
                  <a:cubicBezTo>
                    <a:pt x="990" y="3920"/>
                    <a:pt x="0" y="13807"/>
                    <a:pt x="36" y="23678"/>
                  </a:cubicBezTo>
                  <a:cubicBezTo>
                    <a:pt x="61" y="30775"/>
                    <a:pt x="616" y="37867"/>
                    <a:pt x="1029" y="42193"/>
                  </a:cubicBezTo>
                  <a:cubicBezTo>
                    <a:pt x="1277" y="44800"/>
                    <a:pt x="1473" y="46408"/>
                    <a:pt x="1473" y="46408"/>
                  </a:cubicBezTo>
                  <a:lnTo>
                    <a:pt x="8437" y="46501"/>
                  </a:lnTo>
                  <a:lnTo>
                    <a:pt x="11841" y="46544"/>
                  </a:lnTo>
                  <a:cubicBezTo>
                    <a:pt x="11841" y="46544"/>
                    <a:pt x="12748" y="42065"/>
                    <a:pt x="13735" y="36234"/>
                  </a:cubicBezTo>
                  <a:cubicBezTo>
                    <a:pt x="14886" y="29446"/>
                    <a:pt x="16152" y="20828"/>
                    <a:pt x="16229" y="15319"/>
                  </a:cubicBezTo>
                  <a:cubicBezTo>
                    <a:pt x="16349" y="7119"/>
                    <a:pt x="13703" y="0"/>
                    <a:pt x="88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9"/>
            <p:cNvSpPr/>
            <p:nvPr/>
          </p:nvSpPr>
          <p:spPr>
            <a:xfrm rot="-641783">
              <a:off x="8434485" y="1484715"/>
              <a:ext cx="475138" cy="157571"/>
            </a:xfrm>
            <a:custGeom>
              <a:avLst/>
              <a:gdLst/>
              <a:ahLst/>
              <a:cxnLst/>
              <a:rect l="l" t="t" r="r" b="b"/>
              <a:pathLst>
                <a:path w="19006" h="6303" extrusionOk="0">
                  <a:moveTo>
                    <a:pt x="1" y="0"/>
                  </a:moveTo>
                  <a:lnTo>
                    <a:pt x="451" y="5159"/>
                  </a:lnTo>
                  <a:lnTo>
                    <a:pt x="18147" y="6302"/>
                  </a:lnTo>
                  <a:lnTo>
                    <a:pt x="19005" y="2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28" name="Google Shape;1828;p39"/>
            <p:cNvSpPr/>
            <p:nvPr/>
          </p:nvSpPr>
          <p:spPr>
            <a:xfrm rot="-641783">
              <a:off x="8392990" y="525748"/>
              <a:ext cx="84098" cy="85273"/>
            </a:xfrm>
            <a:custGeom>
              <a:avLst/>
              <a:gdLst/>
              <a:ahLst/>
              <a:cxnLst/>
              <a:rect l="l" t="t" r="r" b="b"/>
              <a:pathLst>
                <a:path w="3364" h="3411" extrusionOk="0">
                  <a:moveTo>
                    <a:pt x="3032" y="1"/>
                  </a:moveTo>
                  <a:cubicBezTo>
                    <a:pt x="2706" y="1"/>
                    <a:pt x="1862" y="2163"/>
                    <a:pt x="1862" y="2163"/>
                  </a:cubicBezTo>
                  <a:cubicBezTo>
                    <a:pt x="1862" y="2163"/>
                    <a:pt x="563" y="241"/>
                    <a:pt x="271" y="241"/>
                  </a:cubicBezTo>
                  <a:cubicBezTo>
                    <a:pt x="264" y="241"/>
                    <a:pt x="258" y="242"/>
                    <a:pt x="253" y="244"/>
                  </a:cubicBezTo>
                  <a:cubicBezTo>
                    <a:pt x="0" y="332"/>
                    <a:pt x="336" y="1199"/>
                    <a:pt x="336" y="1199"/>
                  </a:cubicBezTo>
                  <a:cubicBezTo>
                    <a:pt x="336" y="1199"/>
                    <a:pt x="1576" y="3410"/>
                    <a:pt x="2129" y="3410"/>
                  </a:cubicBezTo>
                  <a:cubicBezTo>
                    <a:pt x="2135" y="3410"/>
                    <a:pt x="2141" y="3410"/>
                    <a:pt x="2146" y="3409"/>
                  </a:cubicBezTo>
                  <a:cubicBezTo>
                    <a:pt x="2691" y="3361"/>
                    <a:pt x="3364" y="155"/>
                    <a:pt x="3062" y="7"/>
                  </a:cubicBezTo>
                  <a:cubicBezTo>
                    <a:pt x="3053" y="3"/>
                    <a:pt x="3043" y="1"/>
                    <a:pt x="30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9"/>
            <p:cNvSpPr/>
            <p:nvPr/>
          </p:nvSpPr>
          <p:spPr>
            <a:xfrm rot="-641783">
              <a:off x="8599459" y="540239"/>
              <a:ext cx="79573" cy="91823"/>
            </a:xfrm>
            <a:custGeom>
              <a:avLst/>
              <a:gdLst/>
              <a:ahLst/>
              <a:cxnLst/>
              <a:rect l="l" t="t" r="r" b="b"/>
              <a:pathLst>
                <a:path w="3183" h="3673" extrusionOk="0">
                  <a:moveTo>
                    <a:pt x="306" y="0"/>
                  </a:moveTo>
                  <a:cubicBezTo>
                    <a:pt x="48" y="0"/>
                    <a:pt x="0" y="906"/>
                    <a:pt x="0" y="906"/>
                  </a:cubicBezTo>
                  <a:cubicBezTo>
                    <a:pt x="0" y="906"/>
                    <a:pt x="230" y="3483"/>
                    <a:pt x="746" y="3664"/>
                  </a:cubicBezTo>
                  <a:cubicBezTo>
                    <a:pt x="763" y="3670"/>
                    <a:pt x="782" y="3673"/>
                    <a:pt x="801" y="3673"/>
                  </a:cubicBezTo>
                  <a:cubicBezTo>
                    <a:pt x="1386" y="3673"/>
                    <a:pt x="3183" y="1184"/>
                    <a:pt x="2976" y="936"/>
                  </a:cubicBezTo>
                  <a:cubicBezTo>
                    <a:pt x="2961" y="918"/>
                    <a:pt x="2938" y="910"/>
                    <a:pt x="2910" y="910"/>
                  </a:cubicBezTo>
                  <a:cubicBezTo>
                    <a:pt x="2524" y="910"/>
                    <a:pt x="998" y="2411"/>
                    <a:pt x="998" y="2411"/>
                  </a:cubicBezTo>
                  <a:cubicBezTo>
                    <a:pt x="998" y="2411"/>
                    <a:pt x="582" y="22"/>
                    <a:pt x="315" y="1"/>
                  </a:cubicBezTo>
                  <a:cubicBezTo>
                    <a:pt x="312" y="0"/>
                    <a:pt x="309" y="0"/>
                    <a:pt x="3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9"/>
            <p:cNvSpPr/>
            <p:nvPr/>
          </p:nvSpPr>
          <p:spPr>
            <a:xfrm rot="-641783">
              <a:off x="8426623" y="710814"/>
              <a:ext cx="83023" cy="87348"/>
            </a:xfrm>
            <a:custGeom>
              <a:avLst/>
              <a:gdLst/>
              <a:ahLst/>
              <a:cxnLst/>
              <a:rect l="l" t="t" r="r" b="b"/>
              <a:pathLst>
                <a:path w="3321" h="3494" extrusionOk="0">
                  <a:moveTo>
                    <a:pt x="2981" y="1"/>
                  </a:moveTo>
                  <a:cubicBezTo>
                    <a:pt x="2658" y="1"/>
                    <a:pt x="2064" y="2286"/>
                    <a:pt x="2064" y="2286"/>
                  </a:cubicBezTo>
                  <a:cubicBezTo>
                    <a:pt x="2064" y="2286"/>
                    <a:pt x="578" y="563"/>
                    <a:pt x="266" y="563"/>
                  </a:cubicBezTo>
                  <a:cubicBezTo>
                    <a:pt x="256" y="563"/>
                    <a:pt x="247" y="565"/>
                    <a:pt x="240" y="569"/>
                  </a:cubicBezTo>
                  <a:cubicBezTo>
                    <a:pt x="0" y="687"/>
                    <a:pt x="436" y="1507"/>
                    <a:pt x="436" y="1507"/>
                  </a:cubicBezTo>
                  <a:cubicBezTo>
                    <a:pt x="436" y="1507"/>
                    <a:pt x="1880" y="3494"/>
                    <a:pt x="2449" y="3494"/>
                  </a:cubicBezTo>
                  <a:cubicBezTo>
                    <a:pt x="2465" y="3494"/>
                    <a:pt x="2479" y="3492"/>
                    <a:pt x="2493" y="3489"/>
                  </a:cubicBezTo>
                  <a:cubicBezTo>
                    <a:pt x="3029" y="3378"/>
                    <a:pt x="3320" y="115"/>
                    <a:pt x="3003" y="4"/>
                  </a:cubicBezTo>
                  <a:cubicBezTo>
                    <a:pt x="2996" y="2"/>
                    <a:pt x="2988" y="1"/>
                    <a:pt x="29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9"/>
            <p:cNvSpPr/>
            <p:nvPr/>
          </p:nvSpPr>
          <p:spPr>
            <a:xfrm rot="-641783">
              <a:off x="8634464" y="763020"/>
              <a:ext cx="83348" cy="92648"/>
            </a:xfrm>
            <a:custGeom>
              <a:avLst/>
              <a:gdLst/>
              <a:ahLst/>
              <a:cxnLst/>
              <a:rect l="l" t="t" r="r" b="b"/>
              <a:pathLst>
                <a:path w="3334" h="3706" extrusionOk="0">
                  <a:moveTo>
                    <a:pt x="719" y="1"/>
                  </a:moveTo>
                  <a:cubicBezTo>
                    <a:pt x="474" y="1"/>
                    <a:pt x="266" y="833"/>
                    <a:pt x="266" y="833"/>
                  </a:cubicBezTo>
                  <a:cubicBezTo>
                    <a:pt x="266" y="833"/>
                    <a:pt x="0" y="3408"/>
                    <a:pt x="473" y="3682"/>
                  </a:cubicBezTo>
                  <a:cubicBezTo>
                    <a:pt x="500" y="3698"/>
                    <a:pt x="534" y="3706"/>
                    <a:pt x="573" y="3706"/>
                  </a:cubicBezTo>
                  <a:cubicBezTo>
                    <a:pt x="1213" y="3706"/>
                    <a:pt x="3334" y="1707"/>
                    <a:pt x="3181" y="1431"/>
                  </a:cubicBezTo>
                  <a:cubicBezTo>
                    <a:pt x="3165" y="1402"/>
                    <a:pt x="3131" y="1389"/>
                    <a:pt x="3083" y="1389"/>
                  </a:cubicBezTo>
                  <a:cubicBezTo>
                    <a:pt x="2637" y="1389"/>
                    <a:pt x="957" y="2501"/>
                    <a:pt x="957" y="2501"/>
                  </a:cubicBezTo>
                  <a:cubicBezTo>
                    <a:pt x="957" y="2501"/>
                    <a:pt x="1005" y="77"/>
                    <a:pt x="748" y="5"/>
                  </a:cubicBezTo>
                  <a:cubicBezTo>
                    <a:pt x="738" y="2"/>
                    <a:pt x="729" y="1"/>
                    <a:pt x="7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9"/>
            <p:cNvSpPr/>
            <p:nvPr/>
          </p:nvSpPr>
          <p:spPr>
            <a:xfrm rot="-641783">
              <a:off x="8451393" y="936207"/>
              <a:ext cx="82773" cy="87548"/>
            </a:xfrm>
            <a:custGeom>
              <a:avLst/>
              <a:gdLst/>
              <a:ahLst/>
              <a:cxnLst/>
              <a:rect l="l" t="t" r="r" b="b"/>
              <a:pathLst>
                <a:path w="3311" h="3502" extrusionOk="0">
                  <a:moveTo>
                    <a:pt x="2971" y="1"/>
                  </a:moveTo>
                  <a:cubicBezTo>
                    <a:pt x="2648" y="1"/>
                    <a:pt x="2086" y="2299"/>
                    <a:pt x="2086" y="2299"/>
                  </a:cubicBezTo>
                  <a:cubicBezTo>
                    <a:pt x="2086" y="2299"/>
                    <a:pt x="579" y="602"/>
                    <a:pt x="265" y="602"/>
                  </a:cubicBezTo>
                  <a:cubicBezTo>
                    <a:pt x="254" y="602"/>
                    <a:pt x="245" y="604"/>
                    <a:pt x="238" y="608"/>
                  </a:cubicBezTo>
                  <a:cubicBezTo>
                    <a:pt x="0" y="730"/>
                    <a:pt x="446" y="1544"/>
                    <a:pt x="446" y="1544"/>
                  </a:cubicBezTo>
                  <a:cubicBezTo>
                    <a:pt x="446" y="1544"/>
                    <a:pt x="1915" y="3502"/>
                    <a:pt x="2486" y="3502"/>
                  </a:cubicBezTo>
                  <a:cubicBezTo>
                    <a:pt x="2502" y="3502"/>
                    <a:pt x="2518" y="3500"/>
                    <a:pt x="2532" y="3497"/>
                  </a:cubicBezTo>
                  <a:cubicBezTo>
                    <a:pt x="3066" y="3377"/>
                    <a:pt x="3310" y="110"/>
                    <a:pt x="2992" y="4"/>
                  </a:cubicBezTo>
                  <a:cubicBezTo>
                    <a:pt x="2985" y="2"/>
                    <a:pt x="2978" y="1"/>
                    <a:pt x="29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9"/>
            <p:cNvSpPr/>
            <p:nvPr/>
          </p:nvSpPr>
          <p:spPr>
            <a:xfrm rot="-641783">
              <a:off x="8658699" y="1025320"/>
              <a:ext cx="79348" cy="92123"/>
            </a:xfrm>
            <a:custGeom>
              <a:avLst/>
              <a:gdLst/>
              <a:ahLst/>
              <a:cxnLst/>
              <a:rect l="l" t="t" r="r" b="b"/>
              <a:pathLst>
                <a:path w="3174" h="3685" extrusionOk="0">
                  <a:moveTo>
                    <a:pt x="328" y="0"/>
                  </a:moveTo>
                  <a:cubicBezTo>
                    <a:pt x="72" y="0"/>
                    <a:pt x="0" y="897"/>
                    <a:pt x="0" y="897"/>
                  </a:cubicBezTo>
                  <a:cubicBezTo>
                    <a:pt x="0" y="897"/>
                    <a:pt x="159" y="3481"/>
                    <a:pt x="670" y="3674"/>
                  </a:cubicBezTo>
                  <a:cubicBezTo>
                    <a:pt x="688" y="3681"/>
                    <a:pt x="708" y="3685"/>
                    <a:pt x="730" y="3685"/>
                  </a:cubicBezTo>
                  <a:cubicBezTo>
                    <a:pt x="1322" y="3685"/>
                    <a:pt x="3173" y="1264"/>
                    <a:pt x="2973" y="1011"/>
                  </a:cubicBezTo>
                  <a:cubicBezTo>
                    <a:pt x="2958" y="991"/>
                    <a:pt x="2935" y="983"/>
                    <a:pt x="2904" y="983"/>
                  </a:cubicBezTo>
                  <a:cubicBezTo>
                    <a:pt x="2512" y="983"/>
                    <a:pt x="955" y="2429"/>
                    <a:pt x="955" y="2429"/>
                  </a:cubicBezTo>
                  <a:cubicBezTo>
                    <a:pt x="955" y="2429"/>
                    <a:pt x="606" y="29"/>
                    <a:pt x="340" y="1"/>
                  </a:cubicBezTo>
                  <a:cubicBezTo>
                    <a:pt x="336" y="1"/>
                    <a:pt x="332" y="0"/>
                    <a:pt x="3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9"/>
            <p:cNvSpPr/>
            <p:nvPr/>
          </p:nvSpPr>
          <p:spPr>
            <a:xfrm rot="-641783">
              <a:off x="8473992" y="1182546"/>
              <a:ext cx="81698" cy="88148"/>
            </a:xfrm>
            <a:custGeom>
              <a:avLst/>
              <a:gdLst/>
              <a:ahLst/>
              <a:cxnLst/>
              <a:rect l="l" t="t" r="r" b="b"/>
              <a:pathLst>
                <a:path w="3268" h="3526" extrusionOk="0">
                  <a:moveTo>
                    <a:pt x="2926" y="0"/>
                  </a:moveTo>
                  <a:cubicBezTo>
                    <a:pt x="2604" y="0"/>
                    <a:pt x="2177" y="2348"/>
                    <a:pt x="2177" y="2348"/>
                  </a:cubicBezTo>
                  <a:cubicBezTo>
                    <a:pt x="2177" y="2348"/>
                    <a:pt x="591" y="764"/>
                    <a:pt x="264" y="764"/>
                  </a:cubicBezTo>
                  <a:cubicBezTo>
                    <a:pt x="251" y="764"/>
                    <a:pt x="240" y="766"/>
                    <a:pt x="231" y="772"/>
                  </a:cubicBezTo>
                  <a:cubicBezTo>
                    <a:pt x="0" y="907"/>
                    <a:pt x="495" y="1694"/>
                    <a:pt x="495" y="1694"/>
                  </a:cubicBezTo>
                  <a:cubicBezTo>
                    <a:pt x="495" y="1694"/>
                    <a:pt x="2047" y="3525"/>
                    <a:pt x="2632" y="3525"/>
                  </a:cubicBezTo>
                  <a:cubicBezTo>
                    <a:pt x="2654" y="3525"/>
                    <a:pt x="2675" y="3523"/>
                    <a:pt x="2694" y="3517"/>
                  </a:cubicBezTo>
                  <a:cubicBezTo>
                    <a:pt x="3220" y="3366"/>
                    <a:pt x="3268" y="90"/>
                    <a:pt x="2943" y="3"/>
                  </a:cubicBezTo>
                  <a:cubicBezTo>
                    <a:pt x="2937" y="1"/>
                    <a:pt x="2931" y="0"/>
                    <a:pt x="29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9"/>
            <p:cNvSpPr/>
            <p:nvPr/>
          </p:nvSpPr>
          <p:spPr>
            <a:xfrm rot="-641783">
              <a:off x="8668790" y="1323513"/>
              <a:ext cx="78723" cy="92548"/>
            </a:xfrm>
            <a:custGeom>
              <a:avLst/>
              <a:gdLst/>
              <a:ahLst/>
              <a:cxnLst/>
              <a:rect l="l" t="t" r="r" b="b"/>
              <a:pathLst>
                <a:path w="3149" h="3702" extrusionOk="0">
                  <a:moveTo>
                    <a:pt x="369" y="0"/>
                  </a:moveTo>
                  <a:cubicBezTo>
                    <a:pt x="117" y="0"/>
                    <a:pt x="0" y="879"/>
                    <a:pt x="0" y="879"/>
                  </a:cubicBezTo>
                  <a:cubicBezTo>
                    <a:pt x="0" y="879"/>
                    <a:pt x="24" y="3467"/>
                    <a:pt x="524" y="3688"/>
                  </a:cubicBezTo>
                  <a:cubicBezTo>
                    <a:pt x="545" y="3697"/>
                    <a:pt x="569" y="3702"/>
                    <a:pt x="596" y="3702"/>
                  </a:cubicBezTo>
                  <a:cubicBezTo>
                    <a:pt x="1200" y="3702"/>
                    <a:pt x="3149" y="1409"/>
                    <a:pt x="2963" y="1146"/>
                  </a:cubicBezTo>
                  <a:cubicBezTo>
                    <a:pt x="2948" y="1124"/>
                    <a:pt x="2922" y="1114"/>
                    <a:pt x="2887" y="1114"/>
                  </a:cubicBezTo>
                  <a:cubicBezTo>
                    <a:pt x="2481" y="1114"/>
                    <a:pt x="874" y="2459"/>
                    <a:pt x="874" y="2459"/>
                  </a:cubicBezTo>
                  <a:cubicBezTo>
                    <a:pt x="874" y="2459"/>
                    <a:pt x="651" y="45"/>
                    <a:pt x="386" y="2"/>
                  </a:cubicBezTo>
                  <a:cubicBezTo>
                    <a:pt x="380" y="1"/>
                    <a:pt x="374" y="0"/>
                    <a:pt x="3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9"/>
            <p:cNvSpPr/>
            <p:nvPr/>
          </p:nvSpPr>
          <p:spPr>
            <a:xfrm rot="-641783">
              <a:off x="8232454" y="1058639"/>
              <a:ext cx="80823" cy="90373"/>
            </a:xfrm>
            <a:custGeom>
              <a:avLst/>
              <a:gdLst/>
              <a:ahLst/>
              <a:cxnLst/>
              <a:rect l="l" t="t" r="r" b="b"/>
              <a:pathLst>
                <a:path w="3233" h="3615" extrusionOk="0">
                  <a:moveTo>
                    <a:pt x="268" y="0"/>
                  </a:moveTo>
                  <a:cubicBezTo>
                    <a:pt x="268" y="0"/>
                    <a:pt x="268" y="0"/>
                    <a:pt x="268" y="0"/>
                  </a:cubicBezTo>
                  <a:cubicBezTo>
                    <a:pt x="0" y="2"/>
                    <a:pt x="35" y="930"/>
                    <a:pt x="35" y="930"/>
                  </a:cubicBezTo>
                  <a:cubicBezTo>
                    <a:pt x="35" y="930"/>
                    <a:pt x="493" y="3478"/>
                    <a:pt x="1024" y="3610"/>
                  </a:cubicBezTo>
                  <a:cubicBezTo>
                    <a:pt x="1036" y="3613"/>
                    <a:pt x="1049" y="3615"/>
                    <a:pt x="1063" y="3615"/>
                  </a:cubicBezTo>
                  <a:cubicBezTo>
                    <a:pt x="1631" y="3615"/>
                    <a:pt x="3232" y="927"/>
                    <a:pt x="3000" y="695"/>
                  </a:cubicBezTo>
                  <a:cubicBezTo>
                    <a:pt x="2986" y="681"/>
                    <a:pt x="2968" y="674"/>
                    <a:pt x="2944" y="674"/>
                  </a:cubicBezTo>
                  <a:cubicBezTo>
                    <a:pt x="2579" y="674"/>
                    <a:pt x="1162" y="2340"/>
                    <a:pt x="1162" y="2340"/>
                  </a:cubicBezTo>
                  <a:cubicBezTo>
                    <a:pt x="1162" y="2340"/>
                    <a:pt x="537" y="0"/>
                    <a:pt x="2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9"/>
            <p:cNvSpPr/>
            <p:nvPr/>
          </p:nvSpPr>
          <p:spPr>
            <a:xfrm rot="-641783">
              <a:off x="8212222" y="1202407"/>
              <a:ext cx="86123" cy="88448"/>
            </a:xfrm>
            <a:custGeom>
              <a:avLst/>
              <a:gdLst/>
              <a:ahLst/>
              <a:cxnLst/>
              <a:rect l="l" t="t" r="r" b="b"/>
              <a:pathLst>
                <a:path w="3445" h="3538" extrusionOk="0">
                  <a:moveTo>
                    <a:pt x="2833" y="0"/>
                  </a:moveTo>
                  <a:cubicBezTo>
                    <a:pt x="2508" y="0"/>
                    <a:pt x="2308" y="2410"/>
                    <a:pt x="2308" y="2410"/>
                  </a:cubicBezTo>
                  <a:cubicBezTo>
                    <a:pt x="2308" y="2410"/>
                    <a:pt x="613" y="1017"/>
                    <a:pt x="261" y="1017"/>
                  </a:cubicBezTo>
                  <a:cubicBezTo>
                    <a:pt x="243" y="1017"/>
                    <a:pt x="228" y="1021"/>
                    <a:pt x="217" y="1028"/>
                  </a:cubicBezTo>
                  <a:cubicBezTo>
                    <a:pt x="1" y="1186"/>
                    <a:pt x="570" y="1921"/>
                    <a:pt x="570" y="1921"/>
                  </a:cubicBezTo>
                  <a:cubicBezTo>
                    <a:pt x="570" y="1921"/>
                    <a:pt x="2236" y="3538"/>
                    <a:pt x="2844" y="3538"/>
                  </a:cubicBezTo>
                  <a:cubicBezTo>
                    <a:pt x="2878" y="3538"/>
                    <a:pt x="2909" y="3533"/>
                    <a:pt x="2936" y="3522"/>
                  </a:cubicBezTo>
                  <a:cubicBezTo>
                    <a:pt x="3444" y="3322"/>
                    <a:pt x="3175" y="56"/>
                    <a:pt x="2844" y="1"/>
                  </a:cubicBezTo>
                  <a:cubicBezTo>
                    <a:pt x="2840" y="1"/>
                    <a:pt x="2836" y="0"/>
                    <a:pt x="28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9"/>
            <p:cNvSpPr/>
            <p:nvPr/>
          </p:nvSpPr>
          <p:spPr>
            <a:xfrm rot="-641783">
              <a:off x="8528917" y="1614555"/>
              <a:ext cx="345566" cy="282293"/>
            </a:xfrm>
            <a:custGeom>
              <a:avLst/>
              <a:gdLst/>
              <a:ahLst/>
              <a:cxnLst/>
              <a:rect l="l" t="t" r="r" b="b"/>
              <a:pathLst>
                <a:path w="13823" h="11292" extrusionOk="0">
                  <a:moveTo>
                    <a:pt x="1" y="0"/>
                  </a:moveTo>
                  <a:lnTo>
                    <a:pt x="946" y="10842"/>
                  </a:lnTo>
                  <a:lnTo>
                    <a:pt x="12346" y="11291"/>
                  </a:lnTo>
                  <a:lnTo>
                    <a:pt x="13823" y="8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1839" name="Google Shape;1839;p39"/>
          <p:cNvGrpSpPr/>
          <p:nvPr/>
        </p:nvGrpSpPr>
        <p:grpSpPr>
          <a:xfrm rot="473617">
            <a:off x="7814509" y="3255867"/>
            <a:ext cx="863647" cy="1498241"/>
            <a:chOff x="4572325" y="2915575"/>
            <a:chExt cx="623925" cy="1082375"/>
          </a:xfrm>
        </p:grpSpPr>
        <p:sp>
          <p:nvSpPr>
            <p:cNvPr id="1840" name="Google Shape;1840;p39"/>
            <p:cNvSpPr/>
            <p:nvPr/>
          </p:nvSpPr>
          <p:spPr>
            <a:xfrm>
              <a:off x="4656550" y="3249525"/>
              <a:ext cx="121100" cy="626725"/>
            </a:xfrm>
            <a:custGeom>
              <a:avLst/>
              <a:gdLst/>
              <a:ahLst/>
              <a:cxnLst/>
              <a:rect l="l" t="t" r="r" b="b"/>
              <a:pathLst>
                <a:path w="4844" h="25069" extrusionOk="0">
                  <a:moveTo>
                    <a:pt x="3855" y="1684"/>
                  </a:moveTo>
                  <a:lnTo>
                    <a:pt x="3848" y="1687"/>
                  </a:lnTo>
                  <a:lnTo>
                    <a:pt x="3848" y="1687"/>
                  </a:lnTo>
                  <a:cubicBezTo>
                    <a:pt x="3850" y="1686"/>
                    <a:pt x="3853" y="1685"/>
                    <a:pt x="3855" y="1684"/>
                  </a:cubicBezTo>
                  <a:close/>
                  <a:moveTo>
                    <a:pt x="3683" y="1756"/>
                  </a:moveTo>
                  <a:lnTo>
                    <a:pt x="3655" y="1768"/>
                  </a:lnTo>
                  <a:cubicBezTo>
                    <a:pt x="3664" y="1764"/>
                    <a:pt x="3674" y="1760"/>
                    <a:pt x="3683" y="1756"/>
                  </a:cubicBezTo>
                  <a:close/>
                  <a:moveTo>
                    <a:pt x="3012" y="2341"/>
                  </a:moveTo>
                  <a:lnTo>
                    <a:pt x="3012" y="2341"/>
                  </a:lnTo>
                  <a:lnTo>
                    <a:pt x="3012" y="2341"/>
                  </a:lnTo>
                  <a:cubicBezTo>
                    <a:pt x="3012" y="2341"/>
                    <a:pt x="3012" y="2341"/>
                    <a:pt x="3012" y="2341"/>
                  </a:cubicBezTo>
                  <a:close/>
                  <a:moveTo>
                    <a:pt x="2368" y="3409"/>
                  </a:moveTo>
                  <a:lnTo>
                    <a:pt x="2360" y="3428"/>
                  </a:lnTo>
                  <a:lnTo>
                    <a:pt x="2360" y="3428"/>
                  </a:lnTo>
                  <a:cubicBezTo>
                    <a:pt x="2363" y="3421"/>
                    <a:pt x="2365" y="3415"/>
                    <a:pt x="2368" y="3409"/>
                  </a:cubicBezTo>
                  <a:close/>
                  <a:moveTo>
                    <a:pt x="2004" y="4583"/>
                  </a:moveTo>
                  <a:lnTo>
                    <a:pt x="2001" y="4604"/>
                  </a:lnTo>
                  <a:lnTo>
                    <a:pt x="2001" y="4604"/>
                  </a:lnTo>
                  <a:cubicBezTo>
                    <a:pt x="2002" y="4597"/>
                    <a:pt x="2003" y="4590"/>
                    <a:pt x="2004" y="4583"/>
                  </a:cubicBezTo>
                  <a:close/>
                  <a:moveTo>
                    <a:pt x="1980" y="4757"/>
                  </a:moveTo>
                  <a:lnTo>
                    <a:pt x="1973" y="4806"/>
                  </a:lnTo>
                  <a:cubicBezTo>
                    <a:pt x="1975" y="4790"/>
                    <a:pt x="1978" y="4773"/>
                    <a:pt x="1980" y="4757"/>
                  </a:cubicBezTo>
                  <a:close/>
                  <a:moveTo>
                    <a:pt x="2121" y="5808"/>
                  </a:moveTo>
                  <a:lnTo>
                    <a:pt x="2129" y="5827"/>
                  </a:lnTo>
                  <a:cubicBezTo>
                    <a:pt x="2126" y="5821"/>
                    <a:pt x="2124" y="5814"/>
                    <a:pt x="2121" y="5808"/>
                  </a:cubicBezTo>
                  <a:close/>
                  <a:moveTo>
                    <a:pt x="2423" y="6287"/>
                  </a:moveTo>
                  <a:lnTo>
                    <a:pt x="2449" y="6320"/>
                  </a:lnTo>
                  <a:lnTo>
                    <a:pt x="2449" y="6320"/>
                  </a:lnTo>
                  <a:cubicBezTo>
                    <a:pt x="2440" y="6309"/>
                    <a:pt x="2432" y="6298"/>
                    <a:pt x="2423" y="6287"/>
                  </a:cubicBezTo>
                  <a:close/>
                  <a:moveTo>
                    <a:pt x="1871" y="8240"/>
                  </a:moveTo>
                  <a:cubicBezTo>
                    <a:pt x="1873" y="8242"/>
                    <a:pt x="1874" y="8244"/>
                    <a:pt x="1875" y="8245"/>
                  </a:cubicBezTo>
                  <a:lnTo>
                    <a:pt x="1871" y="8240"/>
                  </a:lnTo>
                  <a:close/>
                  <a:moveTo>
                    <a:pt x="3168" y="12380"/>
                  </a:moveTo>
                  <a:cubicBezTo>
                    <a:pt x="3168" y="12381"/>
                    <a:pt x="3168" y="12382"/>
                    <a:pt x="3168" y="12384"/>
                  </a:cubicBezTo>
                  <a:lnTo>
                    <a:pt x="3168" y="12384"/>
                  </a:lnTo>
                  <a:lnTo>
                    <a:pt x="3168" y="12380"/>
                  </a:lnTo>
                  <a:close/>
                  <a:moveTo>
                    <a:pt x="3111" y="12738"/>
                  </a:moveTo>
                  <a:cubicBezTo>
                    <a:pt x="3110" y="12740"/>
                    <a:pt x="3109" y="12742"/>
                    <a:pt x="3108" y="12744"/>
                  </a:cubicBezTo>
                  <a:lnTo>
                    <a:pt x="3108" y="12744"/>
                  </a:lnTo>
                  <a:lnTo>
                    <a:pt x="3111" y="12738"/>
                  </a:lnTo>
                  <a:close/>
                  <a:moveTo>
                    <a:pt x="2770" y="13321"/>
                  </a:moveTo>
                  <a:cubicBezTo>
                    <a:pt x="2769" y="13322"/>
                    <a:pt x="2768" y="13324"/>
                    <a:pt x="2767" y="13325"/>
                  </a:cubicBezTo>
                  <a:lnTo>
                    <a:pt x="2770" y="13321"/>
                  </a:lnTo>
                  <a:close/>
                  <a:moveTo>
                    <a:pt x="1709" y="17413"/>
                  </a:moveTo>
                  <a:lnTo>
                    <a:pt x="1712" y="17432"/>
                  </a:lnTo>
                  <a:lnTo>
                    <a:pt x="1712" y="17432"/>
                  </a:lnTo>
                  <a:cubicBezTo>
                    <a:pt x="1711" y="17425"/>
                    <a:pt x="1710" y="17419"/>
                    <a:pt x="1709" y="17413"/>
                  </a:cubicBezTo>
                  <a:close/>
                  <a:moveTo>
                    <a:pt x="2051" y="22552"/>
                  </a:moveTo>
                  <a:lnTo>
                    <a:pt x="2051" y="22552"/>
                  </a:lnTo>
                  <a:cubicBezTo>
                    <a:pt x="2050" y="22557"/>
                    <a:pt x="2050" y="22562"/>
                    <a:pt x="2049" y="22567"/>
                  </a:cubicBezTo>
                  <a:lnTo>
                    <a:pt x="2049" y="22567"/>
                  </a:lnTo>
                  <a:lnTo>
                    <a:pt x="2051" y="22552"/>
                  </a:lnTo>
                  <a:close/>
                  <a:moveTo>
                    <a:pt x="1805" y="23152"/>
                  </a:moveTo>
                  <a:cubicBezTo>
                    <a:pt x="1800" y="23156"/>
                    <a:pt x="1794" y="23161"/>
                    <a:pt x="1788" y="23166"/>
                  </a:cubicBezTo>
                  <a:lnTo>
                    <a:pt x="1788" y="23166"/>
                  </a:lnTo>
                  <a:lnTo>
                    <a:pt x="1805" y="23152"/>
                  </a:lnTo>
                  <a:close/>
                  <a:moveTo>
                    <a:pt x="1689" y="23243"/>
                  </a:moveTo>
                  <a:lnTo>
                    <a:pt x="1689" y="23243"/>
                  </a:lnTo>
                  <a:cubicBezTo>
                    <a:pt x="1672" y="23257"/>
                    <a:pt x="1655" y="23270"/>
                    <a:pt x="1638" y="23283"/>
                  </a:cubicBezTo>
                  <a:lnTo>
                    <a:pt x="1689" y="23243"/>
                  </a:lnTo>
                  <a:close/>
                  <a:moveTo>
                    <a:pt x="1460" y="23357"/>
                  </a:moveTo>
                  <a:lnTo>
                    <a:pt x="1460" y="23357"/>
                  </a:lnTo>
                  <a:cubicBezTo>
                    <a:pt x="1456" y="23359"/>
                    <a:pt x="1452" y="23361"/>
                    <a:pt x="1447" y="23362"/>
                  </a:cubicBezTo>
                  <a:lnTo>
                    <a:pt x="1460" y="23357"/>
                  </a:lnTo>
                  <a:close/>
                  <a:moveTo>
                    <a:pt x="3929" y="1"/>
                  </a:moveTo>
                  <a:cubicBezTo>
                    <a:pt x="3910" y="1"/>
                    <a:pt x="3891" y="2"/>
                    <a:pt x="3872" y="4"/>
                  </a:cubicBezTo>
                  <a:cubicBezTo>
                    <a:pt x="3553" y="41"/>
                    <a:pt x="3305" y="106"/>
                    <a:pt x="3011" y="235"/>
                  </a:cubicBezTo>
                  <a:cubicBezTo>
                    <a:pt x="2847" y="307"/>
                    <a:pt x="2693" y="397"/>
                    <a:pt x="2550" y="505"/>
                  </a:cubicBezTo>
                  <a:cubicBezTo>
                    <a:pt x="2125" y="825"/>
                    <a:pt x="1787" y="1187"/>
                    <a:pt x="1478" y="1620"/>
                  </a:cubicBezTo>
                  <a:cubicBezTo>
                    <a:pt x="1231" y="1968"/>
                    <a:pt x="1024" y="2343"/>
                    <a:pt x="858" y="2735"/>
                  </a:cubicBezTo>
                  <a:cubicBezTo>
                    <a:pt x="668" y="3177"/>
                    <a:pt x="500" y="3627"/>
                    <a:pt x="406" y="4100"/>
                  </a:cubicBezTo>
                  <a:cubicBezTo>
                    <a:pt x="312" y="4579"/>
                    <a:pt x="281" y="5040"/>
                    <a:pt x="348" y="5519"/>
                  </a:cubicBezTo>
                  <a:lnTo>
                    <a:pt x="348" y="5519"/>
                  </a:lnTo>
                  <a:cubicBezTo>
                    <a:pt x="412" y="6064"/>
                    <a:pt x="603" y="6566"/>
                    <a:pt x="913" y="7022"/>
                  </a:cubicBezTo>
                  <a:cubicBezTo>
                    <a:pt x="1179" y="7415"/>
                    <a:pt x="1497" y="7771"/>
                    <a:pt x="1794" y="8142"/>
                  </a:cubicBezTo>
                  <a:lnTo>
                    <a:pt x="1794" y="8142"/>
                  </a:lnTo>
                  <a:cubicBezTo>
                    <a:pt x="2124" y="8579"/>
                    <a:pt x="2399" y="9057"/>
                    <a:pt x="2621" y="9558"/>
                  </a:cubicBezTo>
                  <a:lnTo>
                    <a:pt x="2621" y="9558"/>
                  </a:lnTo>
                  <a:cubicBezTo>
                    <a:pt x="2812" y="10032"/>
                    <a:pt x="2960" y="10521"/>
                    <a:pt x="3064" y="11020"/>
                  </a:cubicBezTo>
                  <a:lnTo>
                    <a:pt x="3064" y="11020"/>
                  </a:lnTo>
                  <a:cubicBezTo>
                    <a:pt x="3127" y="11509"/>
                    <a:pt x="3194" y="12001"/>
                    <a:pt x="3151" y="12494"/>
                  </a:cubicBezTo>
                  <a:lnTo>
                    <a:pt x="3151" y="12494"/>
                  </a:lnTo>
                  <a:cubicBezTo>
                    <a:pt x="3128" y="12621"/>
                    <a:pt x="3096" y="12745"/>
                    <a:pt x="3052" y="12866"/>
                  </a:cubicBezTo>
                  <a:lnTo>
                    <a:pt x="3052" y="12866"/>
                  </a:lnTo>
                  <a:cubicBezTo>
                    <a:pt x="2990" y="12993"/>
                    <a:pt x="2919" y="13114"/>
                    <a:pt x="2838" y="13229"/>
                  </a:cubicBezTo>
                  <a:lnTo>
                    <a:pt x="2838" y="13229"/>
                  </a:lnTo>
                  <a:cubicBezTo>
                    <a:pt x="2499" y="13632"/>
                    <a:pt x="2068" y="13945"/>
                    <a:pt x="1666" y="14287"/>
                  </a:cubicBezTo>
                  <a:cubicBezTo>
                    <a:pt x="1456" y="14465"/>
                    <a:pt x="1251" y="14651"/>
                    <a:pt x="1077" y="14864"/>
                  </a:cubicBezTo>
                  <a:cubicBezTo>
                    <a:pt x="832" y="15162"/>
                    <a:pt x="588" y="15465"/>
                    <a:pt x="418" y="15815"/>
                  </a:cubicBezTo>
                  <a:cubicBezTo>
                    <a:pt x="228" y="16206"/>
                    <a:pt x="122" y="16582"/>
                    <a:pt x="71" y="17012"/>
                  </a:cubicBezTo>
                  <a:cubicBezTo>
                    <a:pt x="32" y="17349"/>
                    <a:pt x="66" y="17689"/>
                    <a:pt x="128" y="18023"/>
                  </a:cubicBezTo>
                  <a:cubicBezTo>
                    <a:pt x="244" y="18640"/>
                    <a:pt x="535" y="19230"/>
                    <a:pt x="838" y="19776"/>
                  </a:cubicBezTo>
                  <a:cubicBezTo>
                    <a:pt x="1157" y="20358"/>
                    <a:pt x="1531" y="20910"/>
                    <a:pt x="1803" y="21513"/>
                  </a:cubicBezTo>
                  <a:lnTo>
                    <a:pt x="1803" y="21513"/>
                  </a:lnTo>
                  <a:cubicBezTo>
                    <a:pt x="1902" y="21762"/>
                    <a:pt x="1981" y="22017"/>
                    <a:pt x="2028" y="22280"/>
                  </a:cubicBezTo>
                  <a:lnTo>
                    <a:pt x="2028" y="22280"/>
                  </a:lnTo>
                  <a:cubicBezTo>
                    <a:pt x="2040" y="22408"/>
                    <a:pt x="2042" y="22539"/>
                    <a:pt x="2032" y="22667"/>
                  </a:cubicBezTo>
                  <a:lnTo>
                    <a:pt x="2032" y="22667"/>
                  </a:lnTo>
                  <a:cubicBezTo>
                    <a:pt x="2016" y="22746"/>
                    <a:pt x="1994" y="22824"/>
                    <a:pt x="1968" y="22900"/>
                  </a:cubicBezTo>
                  <a:lnTo>
                    <a:pt x="1968" y="22900"/>
                  </a:lnTo>
                  <a:cubicBezTo>
                    <a:pt x="1937" y="22959"/>
                    <a:pt x="1904" y="23016"/>
                    <a:pt x="1867" y="23071"/>
                  </a:cubicBezTo>
                  <a:lnTo>
                    <a:pt x="1867" y="23071"/>
                  </a:lnTo>
                  <a:cubicBezTo>
                    <a:pt x="1824" y="23120"/>
                    <a:pt x="1779" y="23165"/>
                    <a:pt x="1730" y="23208"/>
                  </a:cubicBezTo>
                  <a:lnTo>
                    <a:pt x="1730" y="23208"/>
                  </a:lnTo>
                  <a:cubicBezTo>
                    <a:pt x="1673" y="23247"/>
                    <a:pt x="1614" y="23283"/>
                    <a:pt x="1552" y="23315"/>
                  </a:cubicBezTo>
                  <a:lnTo>
                    <a:pt x="1552" y="23315"/>
                  </a:lnTo>
                  <a:cubicBezTo>
                    <a:pt x="1468" y="23343"/>
                    <a:pt x="1383" y="23366"/>
                    <a:pt x="1296" y="23383"/>
                  </a:cubicBezTo>
                  <a:lnTo>
                    <a:pt x="1296" y="23383"/>
                  </a:lnTo>
                  <a:cubicBezTo>
                    <a:pt x="1150" y="23395"/>
                    <a:pt x="1004" y="23395"/>
                    <a:pt x="860" y="23395"/>
                  </a:cubicBezTo>
                  <a:lnTo>
                    <a:pt x="858" y="23395"/>
                  </a:lnTo>
                  <a:cubicBezTo>
                    <a:pt x="420" y="23395"/>
                    <a:pt x="1" y="23780"/>
                    <a:pt x="21" y="24232"/>
                  </a:cubicBezTo>
                  <a:cubicBezTo>
                    <a:pt x="42" y="24684"/>
                    <a:pt x="390" y="25069"/>
                    <a:pt x="858" y="25069"/>
                  </a:cubicBezTo>
                  <a:cubicBezTo>
                    <a:pt x="859" y="25069"/>
                    <a:pt x="859" y="25069"/>
                    <a:pt x="860" y="25069"/>
                  </a:cubicBezTo>
                  <a:lnTo>
                    <a:pt x="860" y="25069"/>
                  </a:lnTo>
                  <a:cubicBezTo>
                    <a:pt x="860" y="25069"/>
                    <a:pt x="860" y="25069"/>
                    <a:pt x="860" y="25069"/>
                  </a:cubicBezTo>
                  <a:lnTo>
                    <a:pt x="993" y="25069"/>
                  </a:lnTo>
                  <a:cubicBezTo>
                    <a:pt x="1016" y="25069"/>
                    <a:pt x="1039" y="25068"/>
                    <a:pt x="1061" y="25066"/>
                  </a:cubicBezTo>
                  <a:lnTo>
                    <a:pt x="1061" y="25066"/>
                  </a:lnTo>
                  <a:cubicBezTo>
                    <a:pt x="1563" y="25050"/>
                    <a:pt x="2059" y="24967"/>
                    <a:pt x="2499" y="24696"/>
                  </a:cubicBezTo>
                  <a:cubicBezTo>
                    <a:pt x="3072" y="24345"/>
                    <a:pt x="3520" y="23761"/>
                    <a:pt x="3645" y="23094"/>
                  </a:cubicBezTo>
                  <a:cubicBezTo>
                    <a:pt x="3872" y="21889"/>
                    <a:pt x="3346" y="20748"/>
                    <a:pt x="2745" y="19735"/>
                  </a:cubicBezTo>
                  <a:cubicBezTo>
                    <a:pt x="2464" y="19260"/>
                    <a:pt x="2176" y="18787"/>
                    <a:pt x="1949" y="18284"/>
                  </a:cubicBezTo>
                  <a:lnTo>
                    <a:pt x="1949" y="18284"/>
                  </a:lnTo>
                  <a:cubicBezTo>
                    <a:pt x="1854" y="18043"/>
                    <a:pt x="1775" y="17794"/>
                    <a:pt x="1729" y="17539"/>
                  </a:cubicBezTo>
                  <a:lnTo>
                    <a:pt x="1729" y="17539"/>
                  </a:lnTo>
                  <a:cubicBezTo>
                    <a:pt x="1716" y="17391"/>
                    <a:pt x="1715" y="17241"/>
                    <a:pt x="1728" y="17093"/>
                  </a:cubicBezTo>
                  <a:lnTo>
                    <a:pt x="1728" y="17093"/>
                  </a:lnTo>
                  <a:cubicBezTo>
                    <a:pt x="1753" y="16958"/>
                    <a:pt x="1789" y="16826"/>
                    <a:pt x="1836" y="16699"/>
                  </a:cubicBezTo>
                  <a:lnTo>
                    <a:pt x="1836" y="16699"/>
                  </a:lnTo>
                  <a:cubicBezTo>
                    <a:pt x="1928" y="16505"/>
                    <a:pt x="2039" y="16322"/>
                    <a:pt x="2165" y="16148"/>
                  </a:cubicBezTo>
                  <a:lnTo>
                    <a:pt x="2165" y="16148"/>
                  </a:lnTo>
                  <a:cubicBezTo>
                    <a:pt x="2349" y="15922"/>
                    <a:pt x="2552" y="15714"/>
                    <a:pt x="2773" y="15525"/>
                  </a:cubicBezTo>
                  <a:cubicBezTo>
                    <a:pt x="3013" y="15314"/>
                    <a:pt x="3268" y="15121"/>
                    <a:pt x="3510" y="14913"/>
                  </a:cubicBezTo>
                  <a:cubicBezTo>
                    <a:pt x="4081" y="14420"/>
                    <a:pt x="4578" y="13779"/>
                    <a:pt x="4739" y="13024"/>
                  </a:cubicBezTo>
                  <a:cubicBezTo>
                    <a:pt x="4827" y="12615"/>
                    <a:pt x="4844" y="12196"/>
                    <a:pt x="4813" y="11783"/>
                  </a:cubicBezTo>
                  <a:cubicBezTo>
                    <a:pt x="4784" y="11394"/>
                    <a:pt x="4741" y="10993"/>
                    <a:pt x="4674" y="10608"/>
                  </a:cubicBezTo>
                  <a:cubicBezTo>
                    <a:pt x="4529" y="9810"/>
                    <a:pt x="4228" y="9018"/>
                    <a:pt x="3858" y="8302"/>
                  </a:cubicBezTo>
                  <a:cubicBezTo>
                    <a:pt x="3673" y="7946"/>
                    <a:pt x="3461" y="7609"/>
                    <a:pt x="3223" y="7292"/>
                  </a:cubicBezTo>
                  <a:cubicBezTo>
                    <a:pt x="2992" y="6985"/>
                    <a:pt x="2744" y="6697"/>
                    <a:pt x="2509" y="6397"/>
                  </a:cubicBezTo>
                  <a:lnTo>
                    <a:pt x="2509" y="6397"/>
                  </a:lnTo>
                  <a:cubicBezTo>
                    <a:pt x="2350" y="6185"/>
                    <a:pt x="2202" y="5962"/>
                    <a:pt x="2088" y="5723"/>
                  </a:cubicBezTo>
                  <a:lnTo>
                    <a:pt x="2088" y="5723"/>
                  </a:lnTo>
                  <a:cubicBezTo>
                    <a:pt x="2044" y="5599"/>
                    <a:pt x="2012" y="5470"/>
                    <a:pt x="1990" y="5338"/>
                  </a:cubicBezTo>
                  <a:lnTo>
                    <a:pt x="1990" y="5338"/>
                  </a:lnTo>
                  <a:cubicBezTo>
                    <a:pt x="1979" y="5261"/>
                    <a:pt x="1969" y="5184"/>
                    <a:pt x="1959" y="5107"/>
                  </a:cubicBezTo>
                  <a:lnTo>
                    <a:pt x="1959" y="5107"/>
                  </a:lnTo>
                  <a:lnTo>
                    <a:pt x="1990" y="5330"/>
                  </a:lnTo>
                  <a:cubicBezTo>
                    <a:pt x="1963" y="5115"/>
                    <a:pt x="1967" y="4897"/>
                    <a:pt x="1991" y="4682"/>
                  </a:cubicBezTo>
                  <a:lnTo>
                    <a:pt x="1991" y="4682"/>
                  </a:lnTo>
                  <a:cubicBezTo>
                    <a:pt x="2055" y="4289"/>
                    <a:pt x="2170" y="3904"/>
                    <a:pt x="2317" y="3533"/>
                  </a:cubicBezTo>
                  <a:lnTo>
                    <a:pt x="2317" y="3533"/>
                  </a:lnTo>
                  <a:cubicBezTo>
                    <a:pt x="2489" y="3144"/>
                    <a:pt x="2695" y="2772"/>
                    <a:pt x="2946" y="2429"/>
                  </a:cubicBezTo>
                  <a:lnTo>
                    <a:pt x="2946" y="2429"/>
                  </a:lnTo>
                  <a:cubicBezTo>
                    <a:pt x="3095" y="2244"/>
                    <a:pt x="3259" y="2070"/>
                    <a:pt x="3443" y="1916"/>
                  </a:cubicBezTo>
                  <a:lnTo>
                    <a:pt x="3443" y="1916"/>
                  </a:lnTo>
                  <a:cubicBezTo>
                    <a:pt x="3543" y="1845"/>
                    <a:pt x="3647" y="1782"/>
                    <a:pt x="3756" y="1728"/>
                  </a:cubicBezTo>
                  <a:lnTo>
                    <a:pt x="3756" y="1728"/>
                  </a:lnTo>
                  <a:cubicBezTo>
                    <a:pt x="3859" y="1693"/>
                    <a:pt x="3965" y="1668"/>
                    <a:pt x="4072" y="1653"/>
                  </a:cubicBezTo>
                  <a:lnTo>
                    <a:pt x="4072" y="1653"/>
                  </a:lnTo>
                  <a:lnTo>
                    <a:pt x="3849" y="1684"/>
                  </a:lnTo>
                  <a:lnTo>
                    <a:pt x="3872" y="1680"/>
                  </a:lnTo>
                  <a:cubicBezTo>
                    <a:pt x="4103" y="1653"/>
                    <a:pt x="4293" y="1606"/>
                    <a:pt x="4463" y="1434"/>
                  </a:cubicBezTo>
                  <a:cubicBezTo>
                    <a:pt x="4608" y="1289"/>
                    <a:pt x="4717" y="1052"/>
                    <a:pt x="4709" y="845"/>
                  </a:cubicBezTo>
                  <a:cubicBezTo>
                    <a:pt x="4698" y="626"/>
                    <a:pt x="4627" y="405"/>
                    <a:pt x="4463" y="254"/>
                  </a:cubicBezTo>
                  <a:cubicBezTo>
                    <a:pt x="4325" y="121"/>
                    <a:pt x="4126" y="1"/>
                    <a:pt x="3929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9"/>
            <p:cNvSpPr/>
            <p:nvPr/>
          </p:nvSpPr>
          <p:spPr>
            <a:xfrm>
              <a:off x="4997575" y="3249550"/>
              <a:ext cx="121175" cy="626700"/>
            </a:xfrm>
            <a:custGeom>
              <a:avLst/>
              <a:gdLst/>
              <a:ahLst/>
              <a:cxnLst/>
              <a:rect l="l" t="t" r="r" b="b"/>
              <a:pathLst>
                <a:path w="4847" h="25068" extrusionOk="0">
                  <a:moveTo>
                    <a:pt x="1188" y="1760"/>
                  </a:moveTo>
                  <a:cubicBezTo>
                    <a:pt x="1189" y="1761"/>
                    <a:pt x="1191" y="1762"/>
                    <a:pt x="1193" y="1763"/>
                  </a:cubicBezTo>
                  <a:lnTo>
                    <a:pt x="1188" y="1760"/>
                  </a:lnTo>
                  <a:close/>
                  <a:moveTo>
                    <a:pt x="1835" y="2333"/>
                  </a:moveTo>
                  <a:cubicBezTo>
                    <a:pt x="1841" y="2340"/>
                    <a:pt x="1846" y="2348"/>
                    <a:pt x="1851" y="2355"/>
                  </a:cubicBezTo>
                  <a:lnTo>
                    <a:pt x="1851" y="2355"/>
                  </a:lnTo>
                  <a:lnTo>
                    <a:pt x="1835" y="2333"/>
                  </a:lnTo>
                  <a:close/>
                  <a:moveTo>
                    <a:pt x="2549" y="3569"/>
                  </a:moveTo>
                  <a:lnTo>
                    <a:pt x="2549" y="3569"/>
                  </a:lnTo>
                  <a:cubicBezTo>
                    <a:pt x="2554" y="3581"/>
                    <a:pt x="2559" y="3592"/>
                    <a:pt x="2564" y="3604"/>
                  </a:cubicBezTo>
                  <a:lnTo>
                    <a:pt x="2549" y="3569"/>
                  </a:lnTo>
                  <a:close/>
                  <a:moveTo>
                    <a:pt x="2844" y="4578"/>
                  </a:moveTo>
                  <a:cubicBezTo>
                    <a:pt x="2845" y="4584"/>
                    <a:pt x="2846" y="4591"/>
                    <a:pt x="2847" y="4597"/>
                  </a:cubicBezTo>
                  <a:lnTo>
                    <a:pt x="2847" y="4597"/>
                  </a:lnTo>
                  <a:lnTo>
                    <a:pt x="2844" y="4578"/>
                  </a:lnTo>
                  <a:close/>
                  <a:moveTo>
                    <a:pt x="2873" y="4788"/>
                  </a:moveTo>
                  <a:lnTo>
                    <a:pt x="2873" y="4788"/>
                  </a:lnTo>
                  <a:cubicBezTo>
                    <a:pt x="2873" y="4792"/>
                    <a:pt x="2874" y="4797"/>
                    <a:pt x="2875" y="4801"/>
                  </a:cubicBezTo>
                  <a:lnTo>
                    <a:pt x="2873" y="4788"/>
                  </a:lnTo>
                  <a:close/>
                  <a:moveTo>
                    <a:pt x="2803" y="5621"/>
                  </a:moveTo>
                  <a:cubicBezTo>
                    <a:pt x="2802" y="5622"/>
                    <a:pt x="2802" y="5624"/>
                    <a:pt x="2801" y="5625"/>
                  </a:cubicBezTo>
                  <a:lnTo>
                    <a:pt x="2801" y="5625"/>
                  </a:lnTo>
                  <a:lnTo>
                    <a:pt x="2803" y="5621"/>
                  </a:lnTo>
                  <a:close/>
                  <a:moveTo>
                    <a:pt x="2355" y="6371"/>
                  </a:moveTo>
                  <a:lnTo>
                    <a:pt x="2355" y="6371"/>
                  </a:lnTo>
                  <a:cubicBezTo>
                    <a:pt x="2336" y="6397"/>
                    <a:pt x="2316" y="6424"/>
                    <a:pt x="2296" y="6450"/>
                  </a:cubicBezTo>
                  <a:lnTo>
                    <a:pt x="2355" y="6371"/>
                  </a:lnTo>
                  <a:close/>
                  <a:moveTo>
                    <a:pt x="3020" y="8189"/>
                  </a:moveTo>
                  <a:lnTo>
                    <a:pt x="2977" y="8244"/>
                  </a:lnTo>
                  <a:cubicBezTo>
                    <a:pt x="2991" y="8226"/>
                    <a:pt x="3006" y="8207"/>
                    <a:pt x="3020" y="8189"/>
                  </a:cubicBezTo>
                  <a:close/>
                  <a:moveTo>
                    <a:pt x="2271" y="9459"/>
                  </a:moveTo>
                  <a:lnTo>
                    <a:pt x="2262" y="9481"/>
                  </a:lnTo>
                  <a:lnTo>
                    <a:pt x="2262" y="9481"/>
                  </a:lnTo>
                  <a:cubicBezTo>
                    <a:pt x="2265" y="9473"/>
                    <a:pt x="2268" y="9466"/>
                    <a:pt x="2271" y="9459"/>
                  </a:cubicBezTo>
                  <a:close/>
                  <a:moveTo>
                    <a:pt x="1684" y="12381"/>
                  </a:moveTo>
                  <a:lnTo>
                    <a:pt x="1691" y="12432"/>
                  </a:lnTo>
                  <a:lnTo>
                    <a:pt x="1691" y="12432"/>
                  </a:lnTo>
                  <a:cubicBezTo>
                    <a:pt x="1688" y="12415"/>
                    <a:pt x="1686" y="12398"/>
                    <a:pt x="1684" y="12381"/>
                  </a:cubicBezTo>
                  <a:close/>
                  <a:moveTo>
                    <a:pt x="2623" y="16070"/>
                  </a:moveTo>
                  <a:cubicBezTo>
                    <a:pt x="2637" y="16087"/>
                    <a:pt x="2650" y="16105"/>
                    <a:pt x="2663" y="16123"/>
                  </a:cubicBezTo>
                  <a:lnTo>
                    <a:pt x="2663" y="16123"/>
                  </a:lnTo>
                  <a:lnTo>
                    <a:pt x="2623" y="16070"/>
                  </a:lnTo>
                  <a:close/>
                  <a:moveTo>
                    <a:pt x="3039" y="16761"/>
                  </a:moveTo>
                  <a:cubicBezTo>
                    <a:pt x="3045" y="16773"/>
                    <a:pt x="3050" y="16784"/>
                    <a:pt x="3055" y="16796"/>
                  </a:cubicBezTo>
                  <a:lnTo>
                    <a:pt x="3039" y="16761"/>
                  </a:lnTo>
                  <a:close/>
                  <a:moveTo>
                    <a:pt x="2877" y="18331"/>
                  </a:moveTo>
                  <a:cubicBezTo>
                    <a:pt x="2870" y="18349"/>
                    <a:pt x="2862" y="18367"/>
                    <a:pt x="2854" y="18386"/>
                  </a:cubicBezTo>
                  <a:lnTo>
                    <a:pt x="2877" y="18331"/>
                  </a:lnTo>
                  <a:close/>
                  <a:moveTo>
                    <a:pt x="3089" y="21408"/>
                  </a:moveTo>
                  <a:lnTo>
                    <a:pt x="3086" y="21417"/>
                  </a:lnTo>
                  <a:lnTo>
                    <a:pt x="3086" y="21417"/>
                  </a:lnTo>
                  <a:cubicBezTo>
                    <a:pt x="3087" y="21414"/>
                    <a:pt x="3088" y="21411"/>
                    <a:pt x="3089" y="21408"/>
                  </a:cubicBezTo>
                  <a:close/>
                  <a:moveTo>
                    <a:pt x="2799" y="22551"/>
                  </a:moveTo>
                  <a:lnTo>
                    <a:pt x="2801" y="22566"/>
                  </a:lnTo>
                  <a:lnTo>
                    <a:pt x="2801" y="22566"/>
                  </a:lnTo>
                  <a:cubicBezTo>
                    <a:pt x="2800" y="22561"/>
                    <a:pt x="2800" y="22556"/>
                    <a:pt x="2799" y="22551"/>
                  </a:cubicBezTo>
                  <a:close/>
                  <a:moveTo>
                    <a:pt x="3179" y="23256"/>
                  </a:moveTo>
                  <a:lnTo>
                    <a:pt x="3212" y="23282"/>
                  </a:lnTo>
                  <a:cubicBezTo>
                    <a:pt x="3201" y="23273"/>
                    <a:pt x="3190" y="23265"/>
                    <a:pt x="3179" y="23256"/>
                  </a:cubicBezTo>
                  <a:close/>
                  <a:moveTo>
                    <a:pt x="3635" y="23397"/>
                  </a:moveTo>
                  <a:lnTo>
                    <a:pt x="3673" y="23402"/>
                  </a:lnTo>
                  <a:cubicBezTo>
                    <a:pt x="3660" y="23401"/>
                    <a:pt x="3647" y="23399"/>
                    <a:pt x="3635" y="23397"/>
                  </a:cubicBezTo>
                  <a:close/>
                  <a:moveTo>
                    <a:pt x="929" y="0"/>
                  </a:moveTo>
                  <a:cubicBezTo>
                    <a:pt x="738" y="0"/>
                    <a:pt x="509" y="123"/>
                    <a:pt x="387" y="249"/>
                  </a:cubicBezTo>
                  <a:cubicBezTo>
                    <a:pt x="242" y="394"/>
                    <a:pt x="133" y="631"/>
                    <a:pt x="141" y="838"/>
                  </a:cubicBezTo>
                  <a:cubicBezTo>
                    <a:pt x="151" y="1057"/>
                    <a:pt x="223" y="1278"/>
                    <a:pt x="387" y="1429"/>
                  </a:cubicBezTo>
                  <a:lnTo>
                    <a:pt x="555" y="1560"/>
                  </a:lnTo>
                  <a:cubicBezTo>
                    <a:pt x="665" y="1624"/>
                    <a:pt x="789" y="1663"/>
                    <a:pt x="918" y="1673"/>
                  </a:cubicBezTo>
                  <a:lnTo>
                    <a:pt x="918" y="1673"/>
                  </a:lnTo>
                  <a:cubicBezTo>
                    <a:pt x="977" y="1686"/>
                    <a:pt x="1036" y="1703"/>
                    <a:pt x="1093" y="1724"/>
                  </a:cubicBezTo>
                  <a:lnTo>
                    <a:pt x="1093" y="1724"/>
                  </a:lnTo>
                  <a:cubicBezTo>
                    <a:pt x="1206" y="1780"/>
                    <a:pt x="1312" y="1846"/>
                    <a:pt x="1415" y="1919"/>
                  </a:cubicBezTo>
                  <a:lnTo>
                    <a:pt x="1415" y="1919"/>
                  </a:lnTo>
                  <a:cubicBezTo>
                    <a:pt x="1598" y="2075"/>
                    <a:pt x="1763" y="2251"/>
                    <a:pt x="1915" y="2440"/>
                  </a:cubicBezTo>
                  <a:lnTo>
                    <a:pt x="1915" y="2440"/>
                  </a:lnTo>
                  <a:cubicBezTo>
                    <a:pt x="2148" y="2763"/>
                    <a:pt x="2344" y="3112"/>
                    <a:pt x="2508" y="3477"/>
                  </a:cubicBezTo>
                  <a:lnTo>
                    <a:pt x="2508" y="3477"/>
                  </a:lnTo>
                  <a:cubicBezTo>
                    <a:pt x="2666" y="3866"/>
                    <a:pt x="2790" y="4270"/>
                    <a:pt x="2857" y="4684"/>
                  </a:cubicBezTo>
                  <a:lnTo>
                    <a:pt x="2857" y="4684"/>
                  </a:lnTo>
                  <a:cubicBezTo>
                    <a:pt x="2879" y="4882"/>
                    <a:pt x="2882" y="5082"/>
                    <a:pt x="2863" y="5279"/>
                  </a:cubicBezTo>
                  <a:lnTo>
                    <a:pt x="2863" y="5279"/>
                  </a:lnTo>
                  <a:cubicBezTo>
                    <a:pt x="2859" y="5310"/>
                    <a:pt x="2855" y="5341"/>
                    <a:pt x="2851" y="5372"/>
                  </a:cubicBezTo>
                  <a:lnTo>
                    <a:pt x="2851" y="5372"/>
                  </a:lnTo>
                  <a:cubicBezTo>
                    <a:pt x="2829" y="5493"/>
                    <a:pt x="2798" y="5612"/>
                    <a:pt x="2755" y="5728"/>
                  </a:cubicBezTo>
                  <a:lnTo>
                    <a:pt x="2755" y="5728"/>
                  </a:lnTo>
                  <a:cubicBezTo>
                    <a:pt x="2654" y="5940"/>
                    <a:pt x="2528" y="6137"/>
                    <a:pt x="2389" y="6326"/>
                  </a:cubicBezTo>
                  <a:lnTo>
                    <a:pt x="2389" y="6326"/>
                  </a:lnTo>
                  <a:cubicBezTo>
                    <a:pt x="1949" y="6890"/>
                    <a:pt x="1482" y="7426"/>
                    <a:pt x="1125" y="8048"/>
                  </a:cubicBezTo>
                  <a:cubicBezTo>
                    <a:pt x="722" y="8754"/>
                    <a:pt x="424" y="9533"/>
                    <a:pt x="235" y="10325"/>
                  </a:cubicBezTo>
                  <a:cubicBezTo>
                    <a:pt x="143" y="10714"/>
                    <a:pt x="100" y="11119"/>
                    <a:pt x="57" y="11518"/>
                  </a:cubicBezTo>
                  <a:cubicBezTo>
                    <a:pt x="19" y="11865"/>
                    <a:pt x="0" y="12217"/>
                    <a:pt x="39" y="12563"/>
                  </a:cubicBezTo>
                  <a:cubicBezTo>
                    <a:pt x="92" y="13034"/>
                    <a:pt x="211" y="13461"/>
                    <a:pt x="448" y="13877"/>
                  </a:cubicBezTo>
                  <a:cubicBezTo>
                    <a:pt x="634" y="14202"/>
                    <a:pt x="888" y="14494"/>
                    <a:pt x="1162" y="14754"/>
                  </a:cubicBezTo>
                  <a:cubicBezTo>
                    <a:pt x="1422" y="15000"/>
                    <a:pt x="1708" y="15217"/>
                    <a:pt x="1983" y="15446"/>
                  </a:cubicBezTo>
                  <a:cubicBezTo>
                    <a:pt x="2251" y="15672"/>
                    <a:pt x="2494" y="15921"/>
                    <a:pt x="2713" y="16191"/>
                  </a:cubicBezTo>
                  <a:lnTo>
                    <a:pt x="2713" y="16191"/>
                  </a:lnTo>
                  <a:cubicBezTo>
                    <a:pt x="2821" y="16343"/>
                    <a:pt x="2916" y="16501"/>
                    <a:pt x="2996" y="16668"/>
                  </a:cubicBezTo>
                  <a:lnTo>
                    <a:pt x="2996" y="16668"/>
                  </a:lnTo>
                  <a:cubicBezTo>
                    <a:pt x="3049" y="16807"/>
                    <a:pt x="3090" y="16950"/>
                    <a:pt x="3118" y="17096"/>
                  </a:cubicBezTo>
                  <a:lnTo>
                    <a:pt x="3118" y="17096"/>
                  </a:lnTo>
                  <a:cubicBezTo>
                    <a:pt x="3131" y="17243"/>
                    <a:pt x="3130" y="17391"/>
                    <a:pt x="3117" y="17538"/>
                  </a:cubicBezTo>
                  <a:lnTo>
                    <a:pt x="3117" y="17538"/>
                  </a:lnTo>
                  <a:cubicBezTo>
                    <a:pt x="3072" y="17784"/>
                    <a:pt x="2999" y="18021"/>
                    <a:pt x="2908" y="18254"/>
                  </a:cubicBezTo>
                  <a:lnTo>
                    <a:pt x="2908" y="18254"/>
                  </a:lnTo>
                  <a:cubicBezTo>
                    <a:pt x="2708" y="18705"/>
                    <a:pt x="2459" y="19129"/>
                    <a:pt x="2208" y="19554"/>
                  </a:cubicBezTo>
                  <a:cubicBezTo>
                    <a:pt x="1911" y="20055"/>
                    <a:pt x="1635" y="20550"/>
                    <a:pt x="1422" y="21097"/>
                  </a:cubicBezTo>
                  <a:cubicBezTo>
                    <a:pt x="1228" y="21598"/>
                    <a:pt x="1093" y="22167"/>
                    <a:pt x="1146" y="22707"/>
                  </a:cubicBezTo>
                  <a:cubicBezTo>
                    <a:pt x="1185" y="23083"/>
                    <a:pt x="1267" y="23411"/>
                    <a:pt x="1440" y="23750"/>
                  </a:cubicBezTo>
                  <a:cubicBezTo>
                    <a:pt x="1602" y="24063"/>
                    <a:pt x="1839" y="24319"/>
                    <a:pt x="2116" y="24530"/>
                  </a:cubicBezTo>
                  <a:cubicBezTo>
                    <a:pt x="2396" y="24749"/>
                    <a:pt x="2719" y="24914"/>
                    <a:pt x="3067" y="24988"/>
                  </a:cubicBezTo>
                  <a:cubicBezTo>
                    <a:pt x="3305" y="25038"/>
                    <a:pt x="3546" y="25058"/>
                    <a:pt x="3788" y="25065"/>
                  </a:cubicBezTo>
                  <a:lnTo>
                    <a:pt x="3788" y="25065"/>
                  </a:lnTo>
                  <a:cubicBezTo>
                    <a:pt x="3810" y="25067"/>
                    <a:pt x="3832" y="25068"/>
                    <a:pt x="3855" y="25068"/>
                  </a:cubicBezTo>
                  <a:lnTo>
                    <a:pt x="3990" y="25068"/>
                  </a:lnTo>
                  <a:cubicBezTo>
                    <a:pt x="4427" y="25068"/>
                    <a:pt x="4847" y="24683"/>
                    <a:pt x="4826" y="24231"/>
                  </a:cubicBezTo>
                  <a:cubicBezTo>
                    <a:pt x="4806" y="23779"/>
                    <a:pt x="4458" y="23394"/>
                    <a:pt x="3990" y="23394"/>
                  </a:cubicBezTo>
                  <a:cubicBezTo>
                    <a:pt x="3840" y="23394"/>
                    <a:pt x="3694" y="23394"/>
                    <a:pt x="3547" y="23382"/>
                  </a:cubicBezTo>
                  <a:lnTo>
                    <a:pt x="3547" y="23382"/>
                  </a:lnTo>
                  <a:cubicBezTo>
                    <a:pt x="3465" y="23366"/>
                    <a:pt x="3385" y="23344"/>
                    <a:pt x="3307" y="23317"/>
                  </a:cubicBezTo>
                  <a:lnTo>
                    <a:pt x="3307" y="23317"/>
                  </a:lnTo>
                  <a:cubicBezTo>
                    <a:pt x="3241" y="23284"/>
                    <a:pt x="3179" y="23246"/>
                    <a:pt x="3119" y="23206"/>
                  </a:cubicBezTo>
                  <a:lnTo>
                    <a:pt x="3119" y="23206"/>
                  </a:lnTo>
                  <a:cubicBezTo>
                    <a:pt x="3072" y="23165"/>
                    <a:pt x="3028" y="23121"/>
                    <a:pt x="2986" y="23075"/>
                  </a:cubicBezTo>
                  <a:lnTo>
                    <a:pt x="2986" y="23075"/>
                  </a:lnTo>
                  <a:cubicBezTo>
                    <a:pt x="2947" y="23016"/>
                    <a:pt x="2912" y="22955"/>
                    <a:pt x="2879" y="22892"/>
                  </a:cubicBezTo>
                  <a:lnTo>
                    <a:pt x="2879" y="22892"/>
                  </a:lnTo>
                  <a:cubicBezTo>
                    <a:pt x="2855" y="22823"/>
                    <a:pt x="2836" y="22752"/>
                    <a:pt x="2821" y="22679"/>
                  </a:cubicBezTo>
                  <a:lnTo>
                    <a:pt x="2821" y="22679"/>
                  </a:lnTo>
                  <a:cubicBezTo>
                    <a:pt x="2811" y="22541"/>
                    <a:pt x="2812" y="22403"/>
                    <a:pt x="2824" y="22267"/>
                  </a:cubicBezTo>
                  <a:lnTo>
                    <a:pt x="2824" y="22267"/>
                  </a:lnTo>
                  <a:cubicBezTo>
                    <a:pt x="2871" y="22011"/>
                    <a:pt x="2948" y="21763"/>
                    <a:pt x="3044" y="21520"/>
                  </a:cubicBezTo>
                  <a:lnTo>
                    <a:pt x="3044" y="21520"/>
                  </a:lnTo>
                  <a:cubicBezTo>
                    <a:pt x="3542" y="20394"/>
                    <a:pt x="4372" y="19430"/>
                    <a:pt x="4677" y="18216"/>
                  </a:cubicBezTo>
                  <a:cubicBezTo>
                    <a:pt x="4847" y="17551"/>
                    <a:pt x="4847" y="16827"/>
                    <a:pt x="4593" y="16186"/>
                  </a:cubicBezTo>
                  <a:cubicBezTo>
                    <a:pt x="4325" y="15505"/>
                    <a:pt x="3883" y="14902"/>
                    <a:pt x="3337" y="14417"/>
                  </a:cubicBezTo>
                  <a:cubicBezTo>
                    <a:pt x="2897" y="14022"/>
                    <a:pt x="2401" y="13687"/>
                    <a:pt x="2018" y="13233"/>
                  </a:cubicBezTo>
                  <a:lnTo>
                    <a:pt x="2018" y="13233"/>
                  </a:lnTo>
                  <a:cubicBezTo>
                    <a:pt x="1934" y="13113"/>
                    <a:pt x="1860" y="12988"/>
                    <a:pt x="1796" y="12858"/>
                  </a:cubicBezTo>
                  <a:lnTo>
                    <a:pt x="1796" y="12858"/>
                  </a:lnTo>
                  <a:cubicBezTo>
                    <a:pt x="1757" y="12748"/>
                    <a:pt x="1727" y="12635"/>
                    <a:pt x="1706" y="12521"/>
                  </a:cubicBezTo>
                  <a:lnTo>
                    <a:pt x="1706" y="12521"/>
                  </a:lnTo>
                  <a:cubicBezTo>
                    <a:pt x="1658" y="12020"/>
                    <a:pt x="1723" y="11520"/>
                    <a:pt x="1788" y="11023"/>
                  </a:cubicBezTo>
                  <a:lnTo>
                    <a:pt x="1788" y="11023"/>
                  </a:lnTo>
                  <a:cubicBezTo>
                    <a:pt x="1889" y="10531"/>
                    <a:pt x="2033" y="10049"/>
                    <a:pt x="2220" y="9585"/>
                  </a:cubicBezTo>
                  <a:lnTo>
                    <a:pt x="2220" y="9585"/>
                  </a:lnTo>
                  <a:cubicBezTo>
                    <a:pt x="2446" y="9068"/>
                    <a:pt x="2730" y="8574"/>
                    <a:pt x="3072" y="8123"/>
                  </a:cubicBezTo>
                  <a:lnTo>
                    <a:pt x="3072" y="8123"/>
                  </a:lnTo>
                  <a:cubicBezTo>
                    <a:pt x="3363" y="7758"/>
                    <a:pt x="3673" y="7408"/>
                    <a:pt x="3936" y="7021"/>
                  </a:cubicBezTo>
                  <a:cubicBezTo>
                    <a:pt x="4243" y="6570"/>
                    <a:pt x="4433" y="6074"/>
                    <a:pt x="4500" y="5537"/>
                  </a:cubicBezTo>
                  <a:lnTo>
                    <a:pt x="4500" y="5537"/>
                  </a:lnTo>
                  <a:cubicBezTo>
                    <a:pt x="4624" y="4701"/>
                    <a:pt x="4444" y="3836"/>
                    <a:pt x="4129" y="3056"/>
                  </a:cubicBezTo>
                  <a:cubicBezTo>
                    <a:pt x="3945" y="2601"/>
                    <a:pt x="3734" y="2155"/>
                    <a:pt x="3460" y="1748"/>
                  </a:cubicBezTo>
                  <a:cubicBezTo>
                    <a:pt x="3202" y="1366"/>
                    <a:pt x="2907" y="989"/>
                    <a:pt x="2547" y="699"/>
                  </a:cubicBezTo>
                  <a:cubicBezTo>
                    <a:pt x="2345" y="535"/>
                    <a:pt x="2138" y="373"/>
                    <a:pt x="1903" y="263"/>
                  </a:cubicBezTo>
                  <a:cubicBezTo>
                    <a:pt x="1588" y="118"/>
                    <a:pt x="1320" y="44"/>
                    <a:pt x="978" y="3"/>
                  </a:cubicBezTo>
                  <a:cubicBezTo>
                    <a:pt x="962" y="1"/>
                    <a:pt x="945" y="0"/>
                    <a:pt x="929" y="0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9"/>
            <p:cNvSpPr/>
            <p:nvPr/>
          </p:nvSpPr>
          <p:spPr>
            <a:xfrm>
              <a:off x="4814100" y="3249525"/>
              <a:ext cx="121100" cy="626725"/>
            </a:xfrm>
            <a:custGeom>
              <a:avLst/>
              <a:gdLst/>
              <a:ahLst/>
              <a:cxnLst/>
              <a:rect l="l" t="t" r="r" b="b"/>
              <a:pathLst>
                <a:path w="4844" h="25069" extrusionOk="0">
                  <a:moveTo>
                    <a:pt x="3855" y="1684"/>
                  </a:moveTo>
                  <a:lnTo>
                    <a:pt x="3847" y="1687"/>
                  </a:lnTo>
                  <a:lnTo>
                    <a:pt x="3847" y="1687"/>
                  </a:lnTo>
                  <a:cubicBezTo>
                    <a:pt x="3850" y="1686"/>
                    <a:pt x="3852" y="1685"/>
                    <a:pt x="3855" y="1684"/>
                  </a:cubicBezTo>
                  <a:close/>
                  <a:moveTo>
                    <a:pt x="3682" y="1756"/>
                  </a:moveTo>
                  <a:lnTo>
                    <a:pt x="3654" y="1768"/>
                  </a:lnTo>
                  <a:cubicBezTo>
                    <a:pt x="3664" y="1764"/>
                    <a:pt x="3673" y="1760"/>
                    <a:pt x="3682" y="1756"/>
                  </a:cubicBezTo>
                  <a:close/>
                  <a:moveTo>
                    <a:pt x="3012" y="2341"/>
                  </a:moveTo>
                  <a:lnTo>
                    <a:pt x="3012" y="2341"/>
                  </a:lnTo>
                  <a:lnTo>
                    <a:pt x="3012" y="2341"/>
                  </a:lnTo>
                  <a:cubicBezTo>
                    <a:pt x="3012" y="2341"/>
                    <a:pt x="3012" y="2341"/>
                    <a:pt x="3012" y="2341"/>
                  </a:cubicBezTo>
                  <a:close/>
                  <a:moveTo>
                    <a:pt x="2368" y="3409"/>
                  </a:moveTo>
                  <a:lnTo>
                    <a:pt x="2359" y="3428"/>
                  </a:lnTo>
                  <a:lnTo>
                    <a:pt x="2359" y="3428"/>
                  </a:lnTo>
                  <a:cubicBezTo>
                    <a:pt x="2362" y="3421"/>
                    <a:pt x="2365" y="3415"/>
                    <a:pt x="2368" y="3409"/>
                  </a:cubicBezTo>
                  <a:close/>
                  <a:moveTo>
                    <a:pt x="2003" y="4583"/>
                  </a:moveTo>
                  <a:lnTo>
                    <a:pt x="2000" y="4604"/>
                  </a:lnTo>
                  <a:lnTo>
                    <a:pt x="2000" y="4604"/>
                  </a:lnTo>
                  <a:cubicBezTo>
                    <a:pt x="2001" y="4597"/>
                    <a:pt x="2002" y="4590"/>
                    <a:pt x="2003" y="4583"/>
                  </a:cubicBezTo>
                  <a:close/>
                  <a:moveTo>
                    <a:pt x="1979" y="4757"/>
                  </a:moveTo>
                  <a:lnTo>
                    <a:pt x="1973" y="4806"/>
                  </a:lnTo>
                  <a:cubicBezTo>
                    <a:pt x="1975" y="4790"/>
                    <a:pt x="1977" y="4773"/>
                    <a:pt x="1979" y="4757"/>
                  </a:cubicBezTo>
                  <a:close/>
                  <a:moveTo>
                    <a:pt x="2120" y="5808"/>
                  </a:moveTo>
                  <a:lnTo>
                    <a:pt x="2128" y="5827"/>
                  </a:lnTo>
                  <a:cubicBezTo>
                    <a:pt x="2126" y="5821"/>
                    <a:pt x="2123" y="5814"/>
                    <a:pt x="2120" y="5808"/>
                  </a:cubicBezTo>
                  <a:close/>
                  <a:moveTo>
                    <a:pt x="2423" y="6287"/>
                  </a:moveTo>
                  <a:lnTo>
                    <a:pt x="2447" y="6318"/>
                  </a:lnTo>
                  <a:lnTo>
                    <a:pt x="2447" y="6318"/>
                  </a:lnTo>
                  <a:cubicBezTo>
                    <a:pt x="2439" y="6308"/>
                    <a:pt x="2431" y="6298"/>
                    <a:pt x="2423" y="6287"/>
                  </a:cubicBezTo>
                  <a:close/>
                  <a:moveTo>
                    <a:pt x="1869" y="8240"/>
                  </a:moveTo>
                  <a:lnTo>
                    <a:pt x="1869" y="8240"/>
                  </a:lnTo>
                  <a:cubicBezTo>
                    <a:pt x="1870" y="8242"/>
                    <a:pt x="1871" y="8244"/>
                    <a:pt x="1872" y="8245"/>
                  </a:cubicBezTo>
                  <a:lnTo>
                    <a:pt x="1869" y="8240"/>
                  </a:lnTo>
                  <a:close/>
                  <a:moveTo>
                    <a:pt x="3165" y="12380"/>
                  </a:moveTo>
                  <a:cubicBezTo>
                    <a:pt x="3163" y="12396"/>
                    <a:pt x="3161" y="12411"/>
                    <a:pt x="3159" y="12427"/>
                  </a:cubicBezTo>
                  <a:lnTo>
                    <a:pt x="3159" y="12427"/>
                  </a:lnTo>
                  <a:lnTo>
                    <a:pt x="3165" y="12380"/>
                  </a:lnTo>
                  <a:close/>
                  <a:moveTo>
                    <a:pt x="3106" y="12738"/>
                  </a:moveTo>
                  <a:cubicBezTo>
                    <a:pt x="3106" y="12739"/>
                    <a:pt x="3105" y="12740"/>
                    <a:pt x="3105" y="12741"/>
                  </a:cubicBezTo>
                  <a:lnTo>
                    <a:pt x="3105" y="12741"/>
                  </a:lnTo>
                  <a:lnTo>
                    <a:pt x="3106" y="12738"/>
                  </a:lnTo>
                  <a:close/>
                  <a:moveTo>
                    <a:pt x="1709" y="17413"/>
                  </a:moveTo>
                  <a:lnTo>
                    <a:pt x="1711" y="17432"/>
                  </a:lnTo>
                  <a:lnTo>
                    <a:pt x="1711" y="17432"/>
                  </a:lnTo>
                  <a:cubicBezTo>
                    <a:pt x="1710" y="17425"/>
                    <a:pt x="1710" y="17419"/>
                    <a:pt x="1709" y="17413"/>
                  </a:cubicBezTo>
                  <a:close/>
                  <a:moveTo>
                    <a:pt x="1824" y="21567"/>
                  </a:moveTo>
                  <a:cubicBezTo>
                    <a:pt x="1830" y="21580"/>
                    <a:pt x="1836" y="21594"/>
                    <a:pt x="1842" y="21607"/>
                  </a:cubicBezTo>
                  <a:lnTo>
                    <a:pt x="1824" y="21567"/>
                  </a:lnTo>
                  <a:close/>
                  <a:moveTo>
                    <a:pt x="2012" y="22170"/>
                  </a:moveTo>
                  <a:cubicBezTo>
                    <a:pt x="2013" y="22177"/>
                    <a:pt x="2014" y="22185"/>
                    <a:pt x="2015" y="22193"/>
                  </a:cubicBezTo>
                  <a:lnTo>
                    <a:pt x="2015" y="22193"/>
                  </a:lnTo>
                  <a:lnTo>
                    <a:pt x="2012" y="22170"/>
                  </a:lnTo>
                  <a:close/>
                  <a:moveTo>
                    <a:pt x="2048" y="22552"/>
                  </a:moveTo>
                  <a:cubicBezTo>
                    <a:pt x="2048" y="22557"/>
                    <a:pt x="2047" y="22562"/>
                    <a:pt x="2046" y="22567"/>
                  </a:cubicBezTo>
                  <a:lnTo>
                    <a:pt x="2046" y="22567"/>
                  </a:lnTo>
                  <a:lnTo>
                    <a:pt x="2048" y="22552"/>
                  </a:lnTo>
                  <a:close/>
                  <a:moveTo>
                    <a:pt x="1683" y="23245"/>
                  </a:moveTo>
                  <a:cubicBezTo>
                    <a:pt x="1668" y="23258"/>
                    <a:pt x="1651" y="23270"/>
                    <a:pt x="1635" y="23283"/>
                  </a:cubicBezTo>
                  <a:lnTo>
                    <a:pt x="1683" y="23245"/>
                  </a:lnTo>
                  <a:close/>
                  <a:moveTo>
                    <a:pt x="1457" y="23357"/>
                  </a:moveTo>
                  <a:cubicBezTo>
                    <a:pt x="1453" y="23359"/>
                    <a:pt x="1449" y="23361"/>
                    <a:pt x="1445" y="23362"/>
                  </a:cubicBezTo>
                  <a:lnTo>
                    <a:pt x="1457" y="23357"/>
                  </a:lnTo>
                  <a:close/>
                  <a:moveTo>
                    <a:pt x="3927" y="1"/>
                  </a:moveTo>
                  <a:cubicBezTo>
                    <a:pt x="3907" y="1"/>
                    <a:pt x="3888" y="2"/>
                    <a:pt x="3869" y="4"/>
                  </a:cubicBezTo>
                  <a:cubicBezTo>
                    <a:pt x="3550" y="41"/>
                    <a:pt x="3303" y="106"/>
                    <a:pt x="3008" y="235"/>
                  </a:cubicBezTo>
                  <a:cubicBezTo>
                    <a:pt x="2844" y="307"/>
                    <a:pt x="2691" y="397"/>
                    <a:pt x="2548" y="505"/>
                  </a:cubicBezTo>
                  <a:cubicBezTo>
                    <a:pt x="2122" y="825"/>
                    <a:pt x="1784" y="1187"/>
                    <a:pt x="1476" y="1620"/>
                  </a:cubicBezTo>
                  <a:cubicBezTo>
                    <a:pt x="1228" y="1968"/>
                    <a:pt x="1021" y="2343"/>
                    <a:pt x="854" y="2735"/>
                  </a:cubicBezTo>
                  <a:cubicBezTo>
                    <a:pt x="665" y="3177"/>
                    <a:pt x="496" y="3627"/>
                    <a:pt x="403" y="4100"/>
                  </a:cubicBezTo>
                  <a:cubicBezTo>
                    <a:pt x="309" y="4585"/>
                    <a:pt x="275" y="5051"/>
                    <a:pt x="347" y="5536"/>
                  </a:cubicBezTo>
                  <a:lnTo>
                    <a:pt x="347" y="5536"/>
                  </a:lnTo>
                  <a:cubicBezTo>
                    <a:pt x="414" y="6074"/>
                    <a:pt x="604" y="6570"/>
                    <a:pt x="911" y="7022"/>
                  </a:cubicBezTo>
                  <a:cubicBezTo>
                    <a:pt x="1177" y="7415"/>
                    <a:pt x="1494" y="7771"/>
                    <a:pt x="1791" y="8142"/>
                  </a:cubicBezTo>
                  <a:lnTo>
                    <a:pt x="1791" y="8142"/>
                  </a:lnTo>
                  <a:cubicBezTo>
                    <a:pt x="2121" y="8579"/>
                    <a:pt x="2397" y="9057"/>
                    <a:pt x="2618" y="9558"/>
                  </a:cubicBezTo>
                  <a:lnTo>
                    <a:pt x="2618" y="9558"/>
                  </a:lnTo>
                  <a:cubicBezTo>
                    <a:pt x="2810" y="10031"/>
                    <a:pt x="2958" y="10520"/>
                    <a:pt x="3061" y="11019"/>
                  </a:cubicBezTo>
                  <a:lnTo>
                    <a:pt x="3061" y="11019"/>
                  </a:lnTo>
                  <a:cubicBezTo>
                    <a:pt x="3125" y="11516"/>
                    <a:pt x="3191" y="12016"/>
                    <a:pt x="3144" y="12516"/>
                  </a:cubicBezTo>
                  <a:lnTo>
                    <a:pt x="3144" y="12516"/>
                  </a:lnTo>
                  <a:cubicBezTo>
                    <a:pt x="3122" y="12632"/>
                    <a:pt x="3092" y="12745"/>
                    <a:pt x="3053" y="12856"/>
                  </a:cubicBezTo>
                  <a:lnTo>
                    <a:pt x="3053" y="12856"/>
                  </a:lnTo>
                  <a:cubicBezTo>
                    <a:pt x="2990" y="12988"/>
                    <a:pt x="2915" y="13114"/>
                    <a:pt x="2831" y="13234"/>
                  </a:cubicBezTo>
                  <a:lnTo>
                    <a:pt x="2831" y="13234"/>
                  </a:lnTo>
                  <a:cubicBezTo>
                    <a:pt x="2492" y="13635"/>
                    <a:pt x="2063" y="13946"/>
                    <a:pt x="1662" y="14287"/>
                  </a:cubicBezTo>
                  <a:cubicBezTo>
                    <a:pt x="1453" y="14465"/>
                    <a:pt x="1248" y="14651"/>
                    <a:pt x="1075" y="14864"/>
                  </a:cubicBezTo>
                  <a:cubicBezTo>
                    <a:pt x="829" y="15162"/>
                    <a:pt x="586" y="15465"/>
                    <a:pt x="414" y="15815"/>
                  </a:cubicBezTo>
                  <a:cubicBezTo>
                    <a:pt x="225" y="16206"/>
                    <a:pt x="117" y="16582"/>
                    <a:pt x="66" y="17012"/>
                  </a:cubicBezTo>
                  <a:cubicBezTo>
                    <a:pt x="29" y="17349"/>
                    <a:pt x="64" y="17689"/>
                    <a:pt x="125" y="18023"/>
                  </a:cubicBezTo>
                  <a:cubicBezTo>
                    <a:pt x="240" y="18640"/>
                    <a:pt x="532" y="19230"/>
                    <a:pt x="833" y="19776"/>
                  </a:cubicBezTo>
                  <a:cubicBezTo>
                    <a:pt x="1147" y="20346"/>
                    <a:pt x="1513" y="20887"/>
                    <a:pt x="1784" y="21476"/>
                  </a:cubicBezTo>
                  <a:lnTo>
                    <a:pt x="1784" y="21476"/>
                  </a:lnTo>
                  <a:cubicBezTo>
                    <a:pt x="1889" y="21737"/>
                    <a:pt x="1976" y="22006"/>
                    <a:pt x="2025" y="22282"/>
                  </a:cubicBezTo>
                  <a:lnTo>
                    <a:pt x="2025" y="22282"/>
                  </a:lnTo>
                  <a:cubicBezTo>
                    <a:pt x="2037" y="22412"/>
                    <a:pt x="2038" y="22543"/>
                    <a:pt x="2028" y="22673"/>
                  </a:cubicBezTo>
                  <a:lnTo>
                    <a:pt x="2028" y="22673"/>
                  </a:lnTo>
                  <a:cubicBezTo>
                    <a:pt x="2012" y="22748"/>
                    <a:pt x="1992" y="22822"/>
                    <a:pt x="1967" y="22895"/>
                  </a:cubicBezTo>
                  <a:lnTo>
                    <a:pt x="1967" y="22895"/>
                  </a:lnTo>
                  <a:cubicBezTo>
                    <a:pt x="1937" y="22955"/>
                    <a:pt x="1904" y="23012"/>
                    <a:pt x="1867" y="23068"/>
                  </a:cubicBezTo>
                  <a:lnTo>
                    <a:pt x="1867" y="23068"/>
                  </a:lnTo>
                  <a:cubicBezTo>
                    <a:pt x="1824" y="23117"/>
                    <a:pt x="1778" y="23163"/>
                    <a:pt x="1729" y="23206"/>
                  </a:cubicBezTo>
                  <a:lnTo>
                    <a:pt x="1729" y="23206"/>
                  </a:lnTo>
                  <a:cubicBezTo>
                    <a:pt x="1671" y="23246"/>
                    <a:pt x="1611" y="23283"/>
                    <a:pt x="1548" y="23315"/>
                  </a:cubicBezTo>
                  <a:lnTo>
                    <a:pt x="1548" y="23315"/>
                  </a:lnTo>
                  <a:cubicBezTo>
                    <a:pt x="1465" y="23343"/>
                    <a:pt x="1379" y="23366"/>
                    <a:pt x="1293" y="23383"/>
                  </a:cubicBezTo>
                  <a:lnTo>
                    <a:pt x="1293" y="23383"/>
                  </a:lnTo>
                  <a:cubicBezTo>
                    <a:pt x="1148" y="23395"/>
                    <a:pt x="1001" y="23395"/>
                    <a:pt x="858" y="23395"/>
                  </a:cubicBezTo>
                  <a:cubicBezTo>
                    <a:pt x="420" y="23395"/>
                    <a:pt x="0" y="23780"/>
                    <a:pt x="21" y="24232"/>
                  </a:cubicBezTo>
                  <a:cubicBezTo>
                    <a:pt x="41" y="24684"/>
                    <a:pt x="389" y="25069"/>
                    <a:pt x="858" y="25069"/>
                  </a:cubicBezTo>
                  <a:lnTo>
                    <a:pt x="993" y="25069"/>
                  </a:lnTo>
                  <a:cubicBezTo>
                    <a:pt x="1015" y="25069"/>
                    <a:pt x="1038" y="25068"/>
                    <a:pt x="1060" y="25066"/>
                  </a:cubicBezTo>
                  <a:lnTo>
                    <a:pt x="1060" y="25066"/>
                  </a:lnTo>
                  <a:cubicBezTo>
                    <a:pt x="1564" y="25050"/>
                    <a:pt x="2058" y="24967"/>
                    <a:pt x="2498" y="24696"/>
                  </a:cubicBezTo>
                  <a:cubicBezTo>
                    <a:pt x="3071" y="24345"/>
                    <a:pt x="3519" y="23761"/>
                    <a:pt x="3644" y="23094"/>
                  </a:cubicBezTo>
                  <a:cubicBezTo>
                    <a:pt x="3871" y="21889"/>
                    <a:pt x="3345" y="20748"/>
                    <a:pt x="2744" y="19735"/>
                  </a:cubicBezTo>
                  <a:cubicBezTo>
                    <a:pt x="2463" y="19260"/>
                    <a:pt x="2176" y="18787"/>
                    <a:pt x="1948" y="18284"/>
                  </a:cubicBezTo>
                  <a:lnTo>
                    <a:pt x="1948" y="18284"/>
                  </a:lnTo>
                  <a:cubicBezTo>
                    <a:pt x="1854" y="18043"/>
                    <a:pt x="1774" y="17794"/>
                    <a:pt x="1729" y="17539"/>
                  </a:cubicBezTo>
                  <a:lnTo>
                    <a:pt x="1729" y="17539"/>
                  </a:lnTo>
                  <a:cubicBezTo>
                    <a:pt x="1715" y="17391"/>
                    <a:pt x="1714" y="17241"/>
                    <a:pt x="1727" y="17093"/>
                  </a:cubicBezTo>
                  <a:lnTo>
                    <a:pt x="1727" y="17093"/>
                  </a:lnTo>
                  <a:cubicBezTo>
                    <a:pt x="1753" y="16958"/>
                    <a:pt x="1789" y="16826"/>
                    <a:pt x="1835" y="16699"/>
                  </a:cubicBezTo>
                  <a:lnTo>
                    <a:pt x="1835" y="16699"/>
                  </a:lnTo>
                  <a:cubicBezTo>
                    <a:pt x="1927" y="16505"/>
                    <a:pt x="2039" y="16322"/>
                    <a:pt x="2165" y="16148"/>
                  </a:cubicBezTo>
                  <a:lnTo>
                    <a:pt x="2165" y="16148"/>
                  </a:lnTo>
                  <a:cubicBezTo>
                    <a:pt x="2348" y="15922"/>
                    <a:pt x="2551" y="15714"/>
                    <a:pt x="2773" y="15525"/>
                  </a:cubicBezTo>
                  <a:cubicBezTo>
                    <a:pt x="3012" y="15314"/>
                    <a:pt x="3268" y="15121"/>
                    <a:pt x="3509" y="14913"/>
                  </a:cubicBezTo>
                  <a:cubicBezTo>
                    <a:pt x="4080" y="14420"/>
                    <a:pt x="4577" y="13779"/>
                    <a:pt x="4739" y="13024"/>
                  </a:cubicBezTo>
                  <a:cubicBezTo>
                    <a:pt x="4827" y="12615"/>
                    <a:pt x="4843" y="12196"/>
                    <a:pt x="4812" y="11783"/>
                  </a:cubicBezTo>
                  <a:cubicBezTo>
                    <a:pt x="4786" y="11394"/>
                    <a:pt x="4741" y="10993"/>
                    <a:pt x="4673" y="10608"/>
                  </a:cubicBezTo>
                  <a:cubicBezTo>
                    <a:pt x="4530" y="9810"/>
                    <a:pt x="4227" y="9018"/>
                    <a:pt x="3857" y="8302"/>
                  </a:cubicBezTo>
                  <a:cubicBezTo>
                    <a:pt x="3673" y="7946"/>
                    <a:pt x="3460" y="7609"/>
                    <a:pt x="3223" y="7292"/>
                  </a:cubicBezTo>
                  <a:cubicBezTo>
                    <a:pt x="2993" y="6985"/>
                    <a:pt x="2743" y="6696"/>
                    <a:pt x="2507" y="6396"/>
                  </a:cubicBezTo>
                  <a:lnTo>
                    <a:pt x="2507" y="6396"/>
                  </a:lnTo>
                  <a:cubicBezTo>
                    <a:pt x="2349" y="6184"/>
                    <a:pt x="2201" y="5962"/>
                    <a:pt x="2088" y="5723"/>
                  </a:cubicBezTo>
                  <a:lnTo>
                    <a:pt x="2088" y="5723"/>
                  </a:lnTo>
                  <a:cubicBezTo>
                    <a:pt x="2044" y="5599"/>
                    <a:pt x="2012" y="5470"/>
                    <a:pt x="1989" y="5338"/>
                  </a:cubicBezTo>
                  <a:lnTo>
                    <a:pt x="1989" y="5338"/>
                  </a:lnTo>
                  <a:cubicBezTo>
                    <a:pt x="1979" y="5261"/>
                    <a:pt x="1968" y="5184"/>
                    <a:pt x="1958" y="5107"/>
                  </a:cubicBezTo>
                  <a:lnTo>
                    <a:pt x="1958" y="5107"/>
                  </a:lnTo>
                  <a:lnTo>
                    <a:pt x="1989" y="5330"/>
                  </a:lnTo>
                  <a:cubicBezTo>
                    <a:pt x="1962" y="5115"/>
                    <a:pt x="1967" y="4897"/>
                    <a:pt x="1991" y="4682"/>
                  </a:cubicBezTo>
                  <a:lnTo>
                    <a:pt x="1991" y="4682"/>
                  </a:lnTo>
                  <a:cubicBezTo>
                    <a:pt x="2054" y="4289"/>
                    <a:pt x="2169" y="3904"/>
                    <a:pt x="2316" y="3533"/>
                  </a:cubicBezTo>
                  <a:lnTo>
                    <a:pt x="2316" y="3533"/>
                  </a:lnTo>
                  <a:cubicBezTo>
                    <a:pt x="2488" y="3144"/>
                    <a:pt x="2694" y="2772"/>
                    <a:pt x="2946" y="2429"/>
                  </a:cubicBezTo>
                  <a:lnTo>
                    <a:pt x="2946" y="2429"/>
                  </a:lnTo>
                  <a:cubicBezTo>
                    <a:pt x="3093" y="2246"/>
                    <a:pt x="3254" y="2074"/>
                    <a:pt x="3436" y="1921"/>
                  </a:cubicBezTo>
                  <a:lnTo>
                    <a:pt x="3436" y="1921"/>
                  </a:lnTo>
                  <a:cubicBezTo>
                    <a:pt x="3537" y="1848"/>
                    <a:pt x="3643" y="1783"/>
                    <a:pt x="3756" y="1728"/>
                  </a:cubicBezTo>
                  <a:lnTo>
                    <a:pt x="3756" y="1728"/>
                  </a:lnTo>
                  <a:cubicBezTo>
                    <a:pt x="3858" y="1693"/>
                    <a:pt x="3964" y="1668"/>
                    <a:pt x="4072" y="1653"/>
                  </a:cubicBezTo>
                  <a:lnTo>
                    <a:pt x="4072" y="1653"/>
                  </a:lnTo>
                  <a:lnTo>
                    <a:pt x="3849" y="1684"/>
                  </a:lnTo>
                  <a:lnTo>
                    <a:pt x="3871" y="1680"/>
                  </a:lnTo>
                  <a:cubicBezTo>
                    <a:pt x="4102" y="1653"/>
                    <a:pt x="4295" y="1606"/>
                    <a:pt x="4463" y="1434"/>
                  </a:cubicBezTo>
                  <a:cubicBezTo>
                    <a:pt x="4608" y="1289"/>
                    <a:pt x="4716" y="1052"/>
                    <a:pt x="4708" y="845"/>
                  </a:cubicBezTo>
                  <a:cubicBezTo>
                    <a:pt x="4698" y="626"/>
                    <a:pt x="4626" y="405"/>
                    <a:pt x="4463" y="254"/>
                  </a:cubicBezTo>
                  <a:cubicBezTo>
                    <a:pt x="4323" y="121"/>
                    <a:pt x="4125" y="1"/>
                    <a:pt x="3927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9"/>
            <p:cNvSpPr/>
            <p:nvPr/>
          </p:nvSpPr>
          <p:spPr>
            <a:xfrm>
              <a:off x="4742025" y="3333825"/>
              <a:ext cx="121150" cy="626825"/>
            </a:xfrm>
            <a:custGeom>
              <a:avLst/>
              <a:gdLst/>
              <a:ahLst/>
              <a:cxnLst/>
              <a:rect l="l" t="t" r="r" b="b"/>
              <a:pathLst>
                <a:path w="4846" h="25073" extrusionOk="0">
                  <a:moveTo>
                    <a:pt x="3855" y="1688"/>
                  </a:moveTo>
                  <a:lnTo>
                    <a:pt x="3848" y="1691"/>
                  </a:lnTo>
                  <a:lnTo>
                    <a:pt x="3848" y="1691"/>
                  </a:lnTo>
                  <a:cubicBezTo>
                    <a:pt x="3850" y="1690"/>
                    <a:pt x="3853" y="1689"/>
                    <a:pt x="3855" y="1688"/>
                  </a:cubicBezTo>
                  <a:close/>
                  <a:moveTo>
                    <a:pt x="2917" y="2469"/>
                  </a:moveTo>
                  <a:lnTo>
                    <a:pt x="2883" y="2512"/>
                  </a:lnTo>
                  <a:cubicBezTo>
                    <a:pt x="2894" y="2498"/>
                    <a:pt x="2906" y="2483"/>
                    <a:pt x="2917" y="2469"/>
                  </a:cubicBezTo>
                  <a:close/>
                  <a:moveTo>
                    <a:pt x="2290" y="3598"/>
                  </a:moveTo>
                  <a:lnTo>
                    <a:pt x="2284" y="3613"/>
                  </a:lnTo>
                  <a:cubicBezTo>
                    <a:pt x="2286" y="3608"/>
                    <a:pt x="2288" y="3603"/>
                    <a:pt x="2290" y="3598"/>
                  </a:cubicBezTo>
                  <a:close/>
                  <a:moveTo>
                    <a:pt x="1980" y="4761"/>
                  </a:moveTo>
                  <a:lnTo>
                    <a:pt x="1973" y="4810"/>
                  </a:lnTo>
                  <a:cubicBezTo>
                    <a:pt x="1975" y="4793"/>
                    <a:pt x="1977" y="4777"/>
                    <a:pt x="1980" y="4761"/>
                  </a:cubicBezTo>
                  <a:close/>
                  <a:moveTo>
                    <a:pt x="2121" y="5812"/>
                  </a:moveTo>
                  <a:lnTo>
                    <a:pt x="2128" y="5831"/>
                  </a:lnTo>
                  <a:cubicBezTo>
                    <a:pt x="2126" y="5824"/>
                    <a:pt x="2123" y="5818"/>
                    <a:pt x="2121" y="5812"/>
                  </a:cubicBezTo>
                  <a:close/>
                  <a:moveTo>
                    <a:pt x="2423" y="6291"/>
                  </a:moveTo>
                  <a:lnTo>
                    <a:pt x="2550" y="6453"/>
                  </a:lnTo>
                  <a:lnTo>
                    <a:pt x="2550" y="6453"/>
                  </a:lnTo>
                  <a:cubicBezTo>
                    <a:pt x="2507" y="6399"/>
                    <a:pt x="2465" y="6345"/>
                    <a:pt x="2423" y="6291"/>
                  </a:cubicBezTo>
                  <a:close/>
                  <a:moveTo>
                    <a:pt x="1796" y="8151"/>
                  </a:moveTo>
                  <a:lnTo>
                    <a:pt x="1796" y="8151"/>
                  </a:lnTo>
                  <a:cubicBezTo>
                    <a:pt x="1822" y="8183"/>
                    <a:pt x="1847" y="8216"/>
                    <a:pt x="1873" y="8249"/>
                  </a:cubicBezTo>
                  <a:lnTo>
                    <a:pt x="1796" y="8151"/>
                  </a:lnTo>
                  <a:close/>
                  <a:moveTo>
                    <a:pt x="3108" y="12744"/>
                  </a:moveTo>
                  <a:cubicBezTo>
                    <a:pt x="3107" y="12746"/>
                    <a:pt x="3106" y="12749"/>
                    <a:pt x="3105" y="12751"/>
                  </a:cubicBezTo>
                  <a:lnTo>
                    <a:pt x="3105" y="12751"/>
                  </a:lnTo>
                  <a:lnTo>
                    <a:pt x="3108" y="12744"/>
                  </a:lnTo>
                  <a:close/>
                  <a:moveTo>
                    <a:pt x="2768" y="13325"/>
                  </a:moveTo>
                  <a:cubicBezTo>
                    <a:pt x="2767" y="13326"/>
                    <a:pt x="2766" y="13327"/>
                    <a:pt x="2765" y="13329"/>
                  </a:cubicBezTo>
                  <a:lnTo>
                    <a:pt x="2768" y="13325"/>
                  </a:lnTo>
                  <a:close/>
                  <a:moveTo>
                    <a:pt x="1905" y="18190"/>
                  </a:moveTo>
                  <a:lnTo>
                    <a:pt x="1910" y="18202"/>
                  </a:lnTo>
                  <a:lnTo>
                    <a:pt x="1910" y="18202"/>
                  </a:lnTo>
                  <a:cubicBezTo>
                    <a:pt x="1909" y="18198"/>
                    <a:pt x="1907" y="18194"/>
                    <a:pt x="1905" y="18190"/>
                  </a:cubicBezTo>
                  <a:close/>
                  <a:moveTo>
                    <a:pt x="1758" y="21412"/>
                  </a:moveTo>
                  <a:lnTo>
                    <a:pt x="1758" y="21412"/>
                  </a:lnTo>
                  <a:cubicBezTo>
                    <a:pt x="1759" y="21415"/>
                    <a:pt x="1761" y="21418"/>
                    <a:pt x="1762" y="21421"/>
                  </a:cubicBezTo>
                  <a:lnTo>
                    <a:pt x="1762" y="21421"/>
                  </a:lnTo>
                  <a:lnTo>
                    <a:pt x="1758" y="21412"/>
                  </a:lnTo>
                  <a:close/>
                  <a:moveTo>
                    <a:pt x="2014" y="22176"/>
                  </a:moveTo>
                  <a:lnTo>
                    <a:pt x="2014" y="22176"/>
                  </a:lnTo>
                  <a:cubicBezTo>
                    <a:pt x="2015" y="22183"/>
                    <a:pt x="2016" y="22191"/>
                    <a:pt x="2017" y="22199"/>
                  </a:cubicBezTo>
                  <a:lnTo>
                    <a:pt x="2017" y="22199"/>
                  </a:lnTo>
                  <a:lnTo>
                    <a:pt x="2014" y="22176"/>
                  </a:lnTo>
                  <a:close/>
                  <a:moveTo>
                    <a:pt x="2049" y="22556"/>
                  </a:moveTo>
                  <a:cubicBezTo>
                    <a:pt x="2048" y="22561"/>
                    <a:pt x="2047" y="22566"/>
                    <a:pt x="2047" y="22571"/>
                  </a:cubicBezTo>
                  <a:lnTo>
                    <a:pt x="2047" y="22571"/>
                  </a:lnTo>
                  <a:lnTo>
                    <a:pt x="2049" y="22556"/>
                  </a:lnTo>
                  <a:close/>
                  <a:moveTo>
                    <a:pt x="1803" y="23158"/>
                  </a:moveTo>
                  <a:lnTo>
                    <a:pt x="1803" y="23158"/>
                  </a:lnTo>
                  <a:cubicBezTo>
                    <a:pt x="1801" y="23160"/>
                    <a:pt x="1798" y="23162"/>
                    <a:pt x="1795" y="23164"/>
                  </a:cubicBezTo>
                  <a:lnTo>
                    <a:pt x="1795" y="23164"/>
                  </a:lnTo>
                  <a:lnTo>
                    <a:pt x="1803" y="23158"/>
                  </a:lnTo>
                  <a:close/>
                  <a:moveTo>
                    <a:pt x="1669" y="23261"/>
                  </a:moveTo>
                  <a:cubicBezTo>
                    <a:pt x="1658" y="23269"/>
                    <a:pt x="1647" y="23278"/>
                    <a:pt x="1635" y="23286"/>
                  </a:cubicBezTo>
                  <a:lnTo>
                    <a:pt x="1669" y="23261"/>
                  </a:lnTo>
                  <a:close/>
                  <a:moveTo>
                    <a:pt x="3926" y="1"/>
                  </a:moveTo>
                  <a:cubicBezTo>
                    <a:pt x="3909" y="1"/>
                    <a:pt x="3891" y="2"/>
                    <a:pt x="3874" y="4"/>
                  </a:cubicBezTo>
                  <a:cubicBezTo>
                    <a:pt x="3552" y="43"/>
                    <a:pt x="3305" y="106"/>
                    <a:pt x="3010" y="237"/>
                  </a:cubicBezTo>
                  <a:cubicBezTo>
                    <a:pt x="2847" y="309"/>
                    <a:pt x="2693" y="399"/>
                    <a:pt x="2550" y="505"/>
                  </a:cubicBezTo>
                  <a:cubicBezTo>
                    <a:pt x="2126" y="826"/>
                    <a:pt x="1789" y="1188"/>
                    <a:pt x="1480" y="1620"/>
                  </a:cubicBezTo>
                  <a:cubicBezTo>
                    <a:pt x="1230" y="1968"/>
                    <a:pt x="1024" y="2344"/>
                    <a:pt x="858" y="2735"/>
                  </a:cubicBezTo>
                  <a:cubicBezTo>
                    <a:pt x="668" y="3179"/>
                    <a:pt x="500" y="3629"/>
                    <a:pt x="408" y="4102"/>
                  </a:cubicBezTo>
                  <a:cubicBezTo>
                    <a:pt x="314" y="4581"/>
                    <a:pt x="281" y="5041"/>
                    <a:pt x="348" y="5521"/>
                  </a:cubicBezTo>
                  <a:lnTo>
                    <a:pt x="348" y="5521"/>
                  </a:lnTo>
                  <a:cubicBezTo>
                    <a:pt x="412" y="6063"/>
                    <a:pt x="603" y="6565"/>
                    <a:pt x="913" y="7021"/>
                  </a:cubicBezTo>
                  <a:cubicBezTo>
                    <a:pt x="1174" y="7405"/>
                    <a:pt x="1481" y="7754"/>
                    <a:pt x="1769" y="8117"/>
                  </a:cubicBezTo>
                  <a:lnTo>
                    <a:pt x="1769" y="8117"/>
                  </a:lnTo>
                  <a:cubicBezTo>
                    <a:pt x="2114" y="8568"/>
                    <a:pt x="2400" y="9065"/>
                    <a:pt x="2628" y="9585"/>
                  </a:cubicBezTo>
                  <a:lnTo>
                    <a:pt x="2628" y="9585"/>
                  </a:lnTo>
                  <a:cubicBezTo>
                    <a:pt x="2815" y="10053"/>
                    <a:pt x="2960" y="10535"/>
                    <a:pt x="3062" y="11029"/>
                  </a:cubicBezTo>
                  <a:lnTo>
                    <a:pt x="3062" y="11029"/>
                  </a:lnTo>
                  <a:cubicBezTo>
                    <a:pt x="3126" y="11521"/>
                    <a:pt x="3192" y="12017"/>
                    <a:pt x="3147" y="12513"/>
                  </a:cubicBezTo>
                  <a:lnTo>
                    <a:pt x="3147" y="12513"/>
                  </a:lnTo>
                  <a:cubicBezTo>
                    <a:pt x="3125" y="12633"/>
                    <a:pt x="3094" y="12752"/>
                    <a:pt x="3052" y="12867"/>
                  </a:cubicBezTo>
                  <a:lnTo>
                    <a:pt x="3052" y="12867"/>
                  </a:lnTo>
                  <a:cubicBezTo>
                    <a:pt x="2989" y="12994"/>
                    <a:pt x="2917" y="13116"/>
                    <a:pt x="2836" y="13233"/>
                  </a:cubicBezTo>
                  <a:lnTo>
                    <a:pt x="2836" y="13233"/>
                  </a:lnTo>
                  <a:cubicBezTo>
                    <a:pt x="2496" y="13636"/>
                    <a:pt x="2066" y="13951"/>
                    <a:pt x="1664" y="14291"/>
                  </a:cubicBezTo>
                  <a:cubicBezTo>
                    <a:pt x="1453" y="14469"/>
                    <a:pt x="1249" y="14655"/>
                    <a:pt x="1075" y="14867"/>
                  </a:cubicBezTo>
                  <a:cubicBezTo>
                    <a:pt x="829" y="15166"/>
                    <a:pt x="586" y="15469"/>
                    <a:pt x="416" y="15819"/>
                  </a:cubicBezTo>
                  <a:cubicBezTo>
                    <a:pt x="226" y="16210"/>
                    <a:pt x="119" y="16586"/>
                    <a:pt x="68" y="17016"/>
                  </a:cubicBezTo>
                  <a:cubicBezTo>
                    <a:pt x="29" y="17353"/>
                    <a:pt x="64" y="17693"/>
                    <a:pt x="126" y="18026"/>
                  </a:cubicBezTo>
                  <a:cubicBezTo>
                    <a:pt x="242" y="18644"/>
                    <a:pt x="533" y="19233"/>
                    <a:pt x="835" y="19782"/>
                  </a:cubicBezTo>
                  <a:cubicBezTo>
                    <a:pt x="1159" y="20366"/>
                    <a:pt x="1534" y="20921"/>
                    <a:pt x="1806" y="21531"/>
                  </a:cubicBezTo>
                  <a:lnTo>
                    <a:pt x="1806" y="21531"/>
                  </a:lnTo>
                  <a:cubicBezTo>
                    <a:pt x="1903" y="21778"/>
                    <a:pt x="1981" y="22031"/>
                    <a:pt x="2027" y="22291"/>
                  </a:cubicBezTo>
                  <a:lnTo>
                    <a:pt x="2027" y="22291"/>
                  </a:lnTo>
                  <a:cubicBezTo>
                    <a:pt x="2039" y="22416"/>
                    <a:pt x="2040" y="22544"/>
                    <a:pt x="2030" y="22670"/>
                  </a:cubicBezTo>
                  <a:lnTo>
                    <a:pt x="2030" y="22670"/>
                  </a:lnTo>
                  <a:cubicBezTo>
                    <a:pt x="2014" y="22750"/>
                    <a:pt x="1992" y="22828"/>
                    <a:pt x="1966" y="22904"/>
                  </a:cubicBezTo>
                  <a:lnTo>
                    <a:pt x="1966" y="22904"/>
                  </a:lnTo>
                  <a:cubicBezTo>
                    <a:pt x="1936" y="22963"/>
                    <a:pt x="1903" y="23020"/>
                    <a:pt x="1866" y="23075"/>
                  </a:cubicBezTo>
                  <a:lnTo>
                    <a:pt x="1866" y="23075"/>
                  </a:lnTo>
                  <a:cubicBezTo>
                    <a:pt x="1822" y="23124"/>
                    <a:pt x="1775" y="23171"/>
                    <a:pt x="1725" y="23214"/>
                  </a:cubicBezTo>
                  <a:lnTo>
                    <a:pt x="1725" y="23214"/>
                  </a:lnTo>
                  <a:cubicBezTo>
                    <a:pt x="1667" y="23253"/>
                    <a:pt x="1607" y="23289"/>
                    <a:pt x="1544" y="23320"/>
                  </a:cubicBezTo>
                  <a:lnTo>
                    <a:pt x="1544" y="23320"/>
                  </a:lnTo>
                  <a:cubicBezTo>
                    <a:pt x="1462" y="23348"/>
                    <a:pt x="1379" y="23370"/>
                    <a:pt x="1294" y="23387"/>
                  </a:cubicBezTo>
                  <a:lnTo>
                    <a:pt x="1294" y="23387"/>
                  </a:lnTo>
                  <a:cubicBezTo>
                    <a:pt x="1148" y="23399"/>
                    <a:pt x="1002" y="23399"/>
                    <a:pt x="858" y="23399"/>
                  </a:cubicBezTo>
                  <a:cubicBezTo>
                    <a:pt x="420" y="23399"/>
                    <a:pt x="1" y="23784"/>
                    <a:pt x="21" y="24236"/>
                  </a:cubicBezTo>
                  <a:cubicBezTo>
                    <a:pt x="42" y="24688"/>
                    <a:pt x="389" y="25073"/>
                    <a:pt x="858" y="25073"/>
                  </a:cubicBezTo>
                  <a:lnTo>
                    <a:pt x="993" y="25073"/>
                  </a:lnTo>
                  <a:cubicBezTo>
                    <a:pt x="1016" y="25073"/>
                    <a:pt x="1038" y="25072"/>
                    <a:pt x="1060" y="25070"/>
                  </a:cubicBezTo>
                  <a:lnTo>
                    <a:pt x="1060" y="25070"/>
                  </a:lnTo>
                  <a:cubicBezTo>
                    <a:pt x="1564" y="25054"/>
                    <a:pt x="2060" y="24971"/>
                    <a:pt x="2499" y="24700"/>
                  </a:cubicBezTo>
                  <a:cubicBezTo>
                    <a:pt x="3072" y="24348"/>
                    <a:pt x="3520" y="23765"/>
                    <a:pt x="3644" y="23098"/>
                  </a:cubicBezTo>
                  <a:cubicBezTo>
                    <a:pt x="3874" y="21893"/>
                    <a:pt x="3346" y="20752"/>
                    <a:pt x="2744" y="19739"/>
                  </a:cubicBezTo>
                  <a:cubicBezTo>
                    <a:pt x="2469" y="19273"/>
                    <a:pt x="2187" y="18809"/>
                    <a:pt x="1962" y="18316"/>
                  </a:cubicBezTo>
                  <a:lnTo>
                    <a:pt x="1962" y="18316"/>
                  </a:lnTo>
                  <a:cubicBezTo>
                    <a:pt x="1860" y="18065"/>
                    <a:pt x="1777" y="17804"/>
                    <a:pt x="1728" y="17536"/>
                  </a:cubicBezTo>
                  <a:lnTo>
                    <a:pt x="1728" y="17536"/>
                  </a:lnTo>
                  <a:cubicBezTo>
                    <a:pt x="1715" y="17391"/>
                    <a:pt x="1715" y="17244"/>
                    <a:pt x="1727" y="17099"/>
                  </a:cubicBezTo>
                  <a:lnTo>
                    <a:pt x="1727" y="17099"/>
                  </a:lnTo>
                  <a:cubicBezTo>
                    <a:pt x="1754" y="16961"/>
                    <a:pt x="1791" y="16826"/>
                    <a:pt x="1838" y="16697"/>
                  </a:cubicBezTo>
                  <a:lnTo>
                    <a:pt x="1838" y="16697"/>
                  </a:lnTo>
                  <a:cubicBezTo>
                    <a:pt x="1928" y="16510"/>
                    <a:pt x="2037" y="16332"/>
                    <a:pt x="2158" y="16163"/>
                  </a:cubicBezTo>
                  <a:lnTo>
                    <a:pt x="2158" y="16163"/>
                  </a:lnTo>
                  <a:cubicBezTo>
                    <a:pt x="2343" y="15933"/>
                    <a:pt x="2551" y="15721"/>
                    <a:pt x="2773" y="15528"/>
                  </a:cubicBezTo>
                  <a:cubicBezTo>
                    <a:pt x="3014" y="15318"/>
                    <a:pt x="3270" y="15125"/>
                    <a:pt x="3509" y="14917"/>
                  </a:cubicBezTo>
                  <a:cubicBezTo>
                    <a:pt x="4080" y="14423"/>
                    <a:pt x="4579" y="13783"/>
                    <a:pt x="4739" y="13028"/>
                  </a:cubicBezTo>
                  <a:cubicBezTo>
                    <a:pt x="4827" y="12619"/>
                    <a:pt x="4845" y="12200"/>
                    <a:pt x="4815" y="11786"/>
                  </a:cubicBezTo>
                  <a:cubicBezTo>
                    <a:pt x="4786" y="11398"/>
                    <a:pt x="4743" y="10997"/>
                    <a:pt x="4674" y="10612"/>
                  </a:cubicBezTo>
                  <a:cubicBezTo>
                    <a:pt x="4530" y="9814"/>
                    <a:pt x="4228" y="9022"/>
                    <a:pt x="3857" y="8306"/>
                  </a:cubicBezTo>
                  <a:cubicBezTo>
                    <a:pt x="3673" y="7950"/>
                    <a:pt x="3460" y="7613"/>
                    <a:pt x="3223" y="7295"/>
                  </a:cubicBezTo>
                  <a:cubicBezTo>
                    <a:pt x="3007" y="7008"/>
                    <a:pt x="2774" y="6736"/>
                    <a:pt x="2552" y="6456"/>
                  </a:cubicBezTo>
                  <a:lnTo>
                    <a:pt x="2552" y="6456"/>
                  </a:lnTo>
                  <a:cubicBezTo>
                    <a:pt x="2376" y="6227"/>
                    <a:pt x="2211" y="5987"/>
                    <a:pt x="2088" y="5727"/>
                  </a:cubicBezTo>
                  <a:lnTo>
                    <a:pt x="2088" y="5727"/>
                  </a:lnTo>
                  <a:cubicBezTo>
                    <a:pt x="2044" y="5604"/>
                    <a:pt x="2013" y="5477"/>
                    <a:pt x="1991" y="5347"/>
                  </a:cubicBezTo>
                  <a:lnTo>
                    <a:pt x="1991" y="5347"/>
                  </a:lnTo>
                  <a:cubicBezTo>
                    <a:pt x="1980" y="5268"/>
                    <a:pt x="1970" y="5190"/>
                    <a:pt x="1961" y="5110"/>
                  </a:cubicBezTo>
                  <a:lnTo>
                    <a:pt x="1961" y="5110"/>
                  </a:lnTo>
                  <a:lnTo>
                    <a:pt x="1991" y="5333"/>
                  </a:lnTo>
                  <a:cubicBezTo>
                    <a:pt x="1964" y="5114"/>
                    <a:pt x="1969" y="4892"/>
                    <a:pt x="1993" y="4673"/>
                  </a:cubicBezTo>
                  <a:lnTo>
                    <a:pt x="1993" y="4673"/>
                  </a:lnTo>
                  <a:cubicBezTo>
                    <a:pt x="2059" y="4270"/>
                    <a:pt x="2179" y="3877"/>
                    <a:pt x="2334" y="3499"/>
                  </a:cubicBezTo>
                  <a:lnTo>
                    <a:pt x="2334" y="3499"/>
                  </a:lnTo>
                  <a:cubicBezTo>
                    <a:pt x="2506" y="3115"/>
                    <a:pt x="2712" y="2748"/>
                    <a:pt x="2964" y="2411"/>
                  </a:cubicBezTo>
                  <a:lnTo>
                    <a:pt x="2964" y="2411"/>
                  </a:lnTo>
                  <a:cubicBezTo>
                    <a:pt x="3108" y="2235"/>
                    <a:pt x="3265" y="2069"/>
                    <a:pt x="3440" y="1922"/>
                  </a:cubicBezTo>
                  <a:lnTo>
                    <a:pt x="3440" y="1922"/>
                  </a:lnTo>
                  <a:cubicBezTo>
                    <a:pt x="3539" y="1852"/>
                    <a:pt x="3641" y="1788"/>
                    <a:pt x="3750" y="1735"/>
                  </a:cubicBezTo>
                  <a:lnTo>
                    <a:pt x="3750" y="1735"/>
                  </a:lnTo>
                  <a:cubicBezTo>
                    <a:pt x="3854" y="1699"/>
                    <a:pt x="3963" y="1673"/>
                    <a:pt x="4072" y="1657"/>
                  </a:cubicBezTo>
                  <a:lnTo>
                    <a:pt x="4072" y="1657"/>
                  </a:lnTo>
                  <a:lnTo>
                    <a:pt x="3849" y="1688"/>
                  </a:lnTo>
                  <a:lnTo>
                    <a:pt x="3849" y="1688"/>
                  </a:lnTo>
                  <a:lnTo>
                    <a:pt x="3874" y="1684"/>
                  </a:lnTo>
                  <a:cubicBezTo>
                    <a:pt x="4103" y="1657"/>
                    <a:pt x="4295" y="1610"/>
                    <a:pt x="4463" y="1438"/>
                  </a:cubicBezTo>
                  <a:cubicBezTo>
                    <a:pt x="4610" y="1293"/>
                    <a:pt x="4717" y="1055"/>
                    <a:pt x="4708" y="849"/>
                  </a:cubicBezTo>
                  <a:cubicBezTo>
                    <a:pt x="4698" y="630"/>
                    <a:pt x="4627" y="409"/>
                    <a:pt x="4463" y="257"/>
                  </a:cubicBezTo>
                  <a:cubicBezTo>
                    <a:pt x="4326" y="124"/>
                    <a:pt x="4126" y="1"/>
                    <a:pt x="3926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9"/>
            <p:cNvSpPr/>
            <p:nvPr/>
          </p:nvSpPr>
          <p:spPr>
            <a:xfrm>
              <a:off x="4907500" y="3347525"/>
              <a:ext cx="121250" cy="650425"/>
            </a:xfrm>
            <a:custGeom>
              <a:avLst/>
              <a:gdLst/>
              <a:ahLst/>
              <a:cxnLst/>
              <a:rect l="l" t="t" r="r" b="b"/>
              <a:pathLst>
                <a:path w="4850" h="26017" extrusionOk="0">
                  <a:moveTo>
                    <a:pt x="980" y="1669"/>
                  </a:moveTo>
                  <a:lnTo>
                    <a:pt x="980" y="1669"/>
                  </a:lnTo>
                  <a:cubicBezTo>
                    <a:pt x="980" y="1669"/>
                    <a:pt x="980" y="1669"/>
                    <a:pt x="980" y="1669"/>
                  </a:cubicBezTo>
                  <a:lnTo>
                    <a:pt x="980" y="1669"/>
                  </a:lnTo>
                  <a:lnTo>
                    <a:pt x="980" y="1669"/>
                  </a:lnTo>
                  <a:close/>
                  <a:moveTo>
                    <a:pt x="1122" y="1729"/>
                  </a:moveTo>
                  <a:cubicBezTo>
                    <a:pt x="1141" y="1737"/>
                    <a:pt x="1160" y="1745"/>
                    <a:pt x="1179" y="1753"/>
                  </a:cubicBezTo>
                  <a:lnTo>
                    <a:pt x="1122" y="1729"/>
                  </a:lnTo>
                  <a:close/>
                  <a:moveTo>
                    <a:pt x="1277" y="1817"/>
                  </a:moveTo>
                  <a:cubicBezTo>
                    <a:pt x="1279" y="1819"/>
                    <a:pt x="1282" y="1821"/>
                    <a:pt x="1284" y="1823"/>
                  </a:cubicBezTo>
                  <a:lnTo>
                    <a:pt x="1284" y="1823"/>
                  </a:lnTo>
                  <a:lnTo>
                    <a:pt x="1277" y="1817"/>
                  </a:lnTo>
                  <a:close/>
                  <a:moveTo>
                    <a:pt x="1434" y="1939"/>
                  </a:moveTo>
                  <a:cubicBezTo>
                    <a:pt x="1438" y="1942"/>
                    <a:pt x="1441" y="1945"/>
                    <a:pt x="1445" y="1948"/>
                  </a:cubicBezTo>
                  <a:lnTo>
                    <a:pt x="1434" y="1939"/>
                  </a:lnTo>
                  <a:close/>
                  <a:moveTo>
                    <a:pt x="2285" y="6708"/>
                  </a:moveTo>
                  <a:cubicBezTo>
                    <a:pt x="2243" y="6764"/>
                    <a:pt x="2200" y="6820"/>
                    <a:pt x="2157" y="6876"/>
                  </a:cubicBezTo>
                  <a:lnTo>
                    <a:pt x="2285" y="6708"/>
                  </a:lnTo>
                  <a:close/>
                  <a:moveTo>
                    <a:pt x="3132" y="8321"/>
                  </a:moveTo>
                  <a:lnTo>
                    <a:pt x="3114" y="8343"/>
                  </a:lnTo>
                  <a:cubicBezTo>
                    <a:pt x="3120" y="8336"/>
                    <a:pt x="3126" y="8328"/>
                    <a:pt x="3132" y="8321"/>
                  </a:cubicBezTo>
                  <a:close/>
                  <a:moveTo>
                    <a:pt x="2948" y="17167"/>
                  </a:moveTo>
                  <a:cubicBezTo>
                    <a:pt x="2950" y="17170"/>
                    <a:pt x="2951" y="17173"/>
                    <a:pt x="2952" y="17175"/>
                  </a:cubicBezTo>
                  <a:lnTo>
                    <a:pt x="2952" y="17175"/>
                  </a:lnTo>
                  <a:lnTo>
                    <a:pt x="2948" y="17167"/>
                  </a:lnTo>
                  <a:close/>
                  <a:moveTo>
                    <a:pt x="2838" y="19150"/>
                  </a:moveTo>
                  <a:lnTo>
                    <a:pt x="2838" y="19150"/>
                  </a:lnTo>
                  <a:cubicBezTo>
                    <a:pt x="2836" y="19155"/>
                    <a:pt x="2834" y="19160"/>
                    <a:pt x="2832" y="19164"/>
                  </a:cubicBezTo>
                  <a:lnTo>
                    <a:pt x="2838" y="19150"/>
                  </a:lnTo>
                  <a:close/>
                  <a:moveTo>
                    <a:pt x="3132" y="22141"/>
                  </a:moveTo>
                  <a:lnTo>
                    <a:pt x="3132" y="22143"/>
                  </a:lnTo>
                  <a:lnTo>
                    <a:pt x="3132" y="22143"/>
                  </a:lnTo>
                  <a:cubicBezTo>
                    <a:pt x="3132" y="22142"/>
                    <a:pt x="3132" y="22142"/>
                    <a:pt x="3132" y="22141"/>
                  </a:cubicBezTo>
                  <a:close/>
                  <a:moveTo>
                    <a:pt x="3219" y="24218"/>
                  </a:moveTo>
                  <a:lnTo>
                    <a:pt x="3244" y="24237"/>
                  </a:lnTo>
                  <a:lnTo>
                    <a:pt x="3244" y="24237"/>
                  </a:lnTo>
                  <a:cubicBezTo>
                    <a:pt x="3244" y="24236"/>
                    <a:pt x="3244" y="24236"/>
                    <a:pt x="3243" y="24236"/>
                  </a:cubicBezTo>
                  <a:lnTo>
                    <a:pt x="3243" y="24236"/>
                  </a:lnTo>
                  <a:cubicBezTo>
                    <a:pt x="3235" y="24230"/>
                    <a:pt x="3227" y="24224"/>
                    <a:pt x="3219" y="24218"/>
                  </a:cubicBezTo>
                  <a:close/>
                  <a:moveTo>
                    <a:pt x="3246" y="24238"/>
                  </a:moveTo>
                  <a:lnTo>
                    <a:pt x="3246" y="24238"/>
                  </a:lnTo>
                  <a:lnTo>
                    <a:pt x="3246" y="24238"/>
                  </a:lnTo>
                  <a:lnTo>
                    <a:pt x="3251" y="24242"/>
                  </a:lnTo>
                  <a:cubicBezTo>
                    <a:pt x="3249" y="24241"/>
                    <a:pt x="3247" y="24239"/>
                    <a:pt x="3246" y="24238"/>
                  </a:cubicBezTo>
                  <a:close/>
                  <a:moveTo>
                    <a:pt x="929" y="1"/>
                  </a:moveTo>
                  <a:cubicBezTo>
                    <a:pt x="739" y="1"/>
                    <a:pt x="511" y="128"/>
                    <a:pt x="389" y="250"/>
                  </a:cubicBezTo>
                  <a:cubicBezTo>
                    <a:pt x="244" y="395"/>
                    <a:pt x="135" y="632"/>
                    <a:pt x="143" y="841"/>
                  </a:cubicBezTo>
                  <a:cubicBezTo>
                    <a:pt x="154" y="1058"/>
                    <a:pt x="225" y="1281"/>
                    <a:pt x="389" y="1430"/>
                  </a:cubicBezTo>
                  <a:lnTo>
                    <a:pt x="557" y="1561"/>
                  </a:lnTo>
                  <a:cubicBezTo>
                    <a:pt x="670" y="1622"/>
                    <a:pt x="795" y="1661"/>
                    <a:pt x="925" y="1668"/>
                  </a:cubicBezTo>
                  <a:lnTo>
                    <a:pt x="925" y="1668"/>
                  </a:lnTo>
                  <a:cubicBezTo>
                    <a:pt x="971" y="1679"/>
                    <a:pt x="1015" y="1692"/>
                    <a:pt x="1060" y="1707"/>
                  </a:cubicBezTo>
                  <a:lnTo>
                    <a:pt x="1060" y="1707"/>
                  </a:lnTo>
                  <a:cubicBezTo>
                    <a:pt x="1166" y="1759"/>
                    <a:pt x="1268" y="1819"/>
                    <a:pt x="1365" y="1888"/>
                  </a:cubicBezTo>
                  <a:lnTo>
                    <a:pt x="1365" y="1888"/>
                  </a:lnTo>
                  <a:cubicBezTo>
                    <a:pt x="1537" y="2033"/>
                    <a:pt x="1693" y="2198"/>
                    <a:pt x="1837" y="2373"/>
                  </a:cubicBezTo>
                  <a:lnTo>
                    <a:pt x="1837" y="2373"/>
                  </a:lnTo>
                  <a:cubicBezTo>
                    <a:pt x="2098" y="2727"/>
                    <a:pt x="2312" y="3113"/>
                    <a:pt x="2489" y="3516"/>
                  </a:cubicBezTo>
                  <a:lnTo>
                    <a:pt x="2489" y="3516"/>
                  </a:lnTo>
                  <a:cubicBezTo>
                    <a:pt x="2653" y="3925"/>
                    <a:pt x="2781" y="4349"/>
                    <a:pt x="2853" y="4784"/>
                  </a:cubicBezTo>
                  <a:lnTo>
                    <a:pt x="2853" y="4784"/>
                  </a:lnTo>
                  <a:cubicBezTo>
                    <a:pt x="2879" y="5022"/>
                    <a:pt x="2888" y="5261"/>
                    <a:pt x="2860" y="5498"/>
                  </a:cubicBezTo>
                  <a:lnTo>
                    <a:pt x="2860" y="5498"/>
                  </a:lnTo>
                  <a:cubicBezTo>
                    <a:pt x="2855" y="5532"/>
                    <a:pt x="2851" y="5566"/>
                    <a:pt x="2847" y="5599"/>
                  </a:cubicBezTo>
                  <a:lnTo>
                    <a:pt x="2847" y="5599"/>
                  </a:lnTo>
                  <a:cubicBezTo>
                    <a:pt x="2822" y="5728"/>
                    <a:pt x="2787" y="5854"/>
                    <a:pt x="2740" y="5976"/>
                  </a:cubicBezTo>
                  <a:lnTo>
                    <a:pt x="2740" y="5976"/>
                  </a:lnTo>
                  <a:cubicBezTo>
                    <a:pt x="2615" y="6236"/>
                    <a:pt x="2457" y="6475"/>
                    <a:pt x="2285" y="6707"/>
                  </a:cubicBezTo>
                  <a:lnTo>
                    <a:pt x="2285" y="6707"/>
                  </a:lnTo>
                  <a:cubicBezTo>
                    <a:pt x="1835" y="7288"/>
                    <a:pt x="1383" y="7852"/>
                    <a:pt x="1044" y="8507"/>
                  </a:cubicBezTo>
                  <a:cubicBezTo>
                    <a:pt x="669" y="9227"/>
                    <a:pt x="391" y="9994"/>
                    <a:pt x="217" y="10788"/>
                  </a:cubicBezTo>
                  <a:cubicBezTo>
                    <a:pt x="133" y="11171"/>
                    <a:pt x="94" y="11574"/>
                    <a:pt x="53" y="11965"/>
                  </a:cubicBezTo>
                  <a:cubicBezTo>
                    <a:pt x="19" y="12312"/>
                    <a:pt x="0" y="12664"/>
                    <a:pt x="35" y="13016"/>
                  </a:cubicBezTo>
                  <a:cubicBezTo>
                    <a:pt x="84" y="13487"/>
                    <a:pt x="197" y="13900"/>
                    <a:pt x="418" y="14324"/>
                  </a:cubicBezTo>
                  <a:cubicBezTo>
                    <a:pt x="585" y="14647"/>
                    <a:pt x="827" y="14943"/>
                    <a:pt x="1083" y="15205"/>
                  </a:cubicBezTo>
                  <a:cubicBezTo>
                    <a:pt x="1562" y="15695"/>
                    <a:pt x="2149" y="16075"/>
                    <a:pt x="2582" y="16613"/>
                  </a:cubicBezTo>
                  <a:lnTo>
                    <a:pt x="2582" y="16613"/>
                  </a:lnTo>
                  <a:cubicBezTo>
                    <a:pt x="2602" y="16639"/>
                    <a:pt x="2622" y="16665"/>
                    <a:pt x="2642" y="16691"/>
                  </a:cubicBezTo>
                  <a:lnTo>
                    <a:pt x="2642" y="16691"/>
                  </a:lnTo>
                  <a:cubicBezTo>
                    <a:pt x="2777" y="16877"/>
                    <a:pt x="2895" y="17071"/>
                    <a:pt x="2992" y="17278"/>
                  </a:cubicBezTo>
                  <a:lnTo>
                    <a:pt x="2992" y="17278"/>
                  </a:lnTo>
                  <a:cubicBezTo>
                    <a:pt x="3048" y="17425"/>
                    <a:pt x="3090" y="17577"/>
                    <a:pt x="3119" y="17732"/>
                  </a:cubicBezTo>
                  <a:lnTo>
                    <a:pt x="3119" y="17732"/>
                  </a:lnTo>
                  <a:cubicBezTo>
                    <a:pt x="3134" y="17901"/>
                    <a:pt x="3131" y="18073"/>
                    <a:pt x="3115" y="18243"/>
                  </a:cubicBezTo>
                  <a:lnTo>
                    <a:pt x="3115" y="18243"/>
                  </a:lnTo>
                  <a:cubicBezTo>
                    <a:pt x="3066" y="18518"/>
                    <a:pt x="2984" y="18783"/>
                    <a:pt x="2881" y="19042"/>
                  </a:cubicBezTo>
                  <a:lnTo>
                    <a:pt x="2881" y="19042"/>
                  </a:lnTo>
                  <a:cubicBezTo>
                    <a:pt x="2677" y="19505"/>
                    <a:pt x="2429" y="19946"/>
                    <a:pt x="2177" y="20384"/>
                  </a:cubicBezTo>
                  <a:cubicBezTo>
                    <a:pt x="1882" y="20897"/>
                    <a:pt x="1608" y="21415"/>
                    <a:pt x="1404" y="21975"/>
                  </a:cubicBezTo>
                  <a:cubicBezTo>
                    <a:pt x="1216" y="22493"/>
                    <a:pt x="1093" y="23082"/>
                    <a:pt x="1154" y="23637"/>
                  </a:cubicBezTo>
                  <a:cubicBezTo>
                    <a:pt x="1195" y="24007"/>
                    <a:pt x="1279" y="24330"/>
                    <a:pt x="1445" y="24664"/>
                  </a:cubicBezTo>
                  <a:cubicBezTo>
                    <a:pt x="1594" y="24958"/>
                    <a:pt x="1805" y="25218"/>
                    <a:pt x="2067" y="25423"/>
                  </a:cubicBezTo>
                  <a:cubicBezTo>
                    <a:pt x="2371" y="25662"/>
                    <a:pt x="2703" y="25854"/>
                    <a:pt x="3090" y="25936"/>
                  </a:cubicBezTo>
                  <a:cubicBezTo>
                    <a:pt x="3321" y="25985"/>
                    <a:pt x="3553" y="26006"/>
                    <a:pt x="3788" y="26013"/>
                  </a:cubicBezTo>
                  <a:lnTo>
                    <a:pt x="3788" y="26013"/>
                  </a:lnTo>
                  <a:cubicBezTo>
                    <a:pt x="3811" y="26015"/>
                    <a:pt x="3834" y="26016"/>
                    <a:pt x="3857" y="26016"/>
                  </a:cubicBezTo>
                  <a:lnTo>
                    <a:pt x="3992" y="26016"/>
                  </a:lnTo>
                  <a:cubicBezTo>
                    <a:pt x="4430" y="26016"/>
                    <a:pt x="4849" y="25631"/>
                    <a:pt x="4829" y="25179"/>
                  </a:cubicBezTo>
                  <a:cubicBezTo>
                    <a:pt x="4808" y="24727"/>
                    <a:pt x="4460" y="24342"/>
                    <a:pt x="3992" y="24342"/>
                  </a:cubicBezTo>
                  <a:cubicBezTo>
                    <a:pt x="3851" y="24342"/>
                    <a:pt x="3711" y="24342"/>
                    <a:pt x="3570" y="24331"/>
                  </a:cubicBezTo>
                  <a:lnTo>
                    <a:pt x="3570" y="24331"/>
                  </a:lnTo>
                  <a:cubicBezTo>
                    <a:pt x="3487" y="24314"/>
                    <a:pt x="3405" y="24292"/>
                    <a:pt x="3325" y="24266"/>
                  </a:cubicBezTo>
                  <a:lnTo>
                    <a:pt x="3325" y="24266"/>
                  </a:lnTo>
                  <a:cubicBezTo>
                    <a:pt x="3265" y="24235"/>
                    <a:pt x="3208" y="24200"/>
                    <a:pt x="3153" y="24164"/>
                  </a:cubicBezTo>
                  <a:lnTo>
                    <a:pt x="3153" y="24164"/>
                  </a:lnTo>
                  <a:cubicBezTo>
                    <a:pt x="3101" y="24119"/>
                    <a:pt x="3052" y="24072"/>
                    <a:pt x="3006" y="24021"/>
                  </a:cubicBezTo>
                  <a:lnTo>
                    <a:pt x="3006" y="24021"/>
                  </a:lnTo>
                  <a:cubicBezTo>
                    <a:pt x="2964" y="23957"/>
                    <a:pt x="2925" y="23890"/>
                    <a:pt x="2890" y="23822"/>
                  </a:cubicBezTo>
                  <a:lnTo>
                    <a:pt x="2890" y="23822"/>
                  </a:lnTo>
                  <a:cubicBezTo>
                    <a:pt x="2862" y="23738"/>
                    <a:pt x="2839" y="23653"/>
                    <a:pt x="2822" y="23566"/>
                  </a:cubicBezTo>
                  <a:lnTo>
                    <a:pt x="2822" y="23566"/>
                  </a:lnTo>
                  <a:cubicBezTo>
                    <a:pt x="2811" y="23421"/>
                    <a:pt x="2814" y="23277"/>
                    <a:pt x="2827" y="23132"/>
                  </a:cubicBezTo>
                  <a:lnTo>
                    <a:pt x="2827" y="23132"/>
                  </a:lnTo>
                  <a:cubicBezTo>
                    <a:pt x="2881" y="22831"/>
                    <a:pt x="2972" y="22540"/>
                    <a:pt x="3085" y="22256"/>
                  </a:cubicBezTo>
                  <a:lnTo>
                    <a:pt x="3085" y="22256"/>
                  </a:lnTo>
                  <a:cubicBezTo>
                    <a:pt x="3430" y="21485"/>
                    <a:pt x="3919" y="20786"/>
                    <a:pt x="4270" y="20017"/>
                  </a:cubicBezTo>
                  <a:cubicBezTo>
                    <a:pt x="4462" y="19602"/>
                    <a:pt x="4642" y="19172"/>
                    <a:pt x="4724" y="18718"/>
                  </a:cubicBezTo>
                  <a:cubicBezTo>
                    <a:pt x="4818" y="18205"/>
                    <a:pt x="4827" y="17703"/>
                    <a:pt x="4714" y="17190"/>
                  </a:cubicBezTo>
                  <a:cubicBezTo>
                    <a:pt x="4571" y="16556"/>
                    <a:pt x="4225" y="16005"/>
                    <a:pt x="3820" y="15506"/>
                  </a:cubicBezTo>
                  <a:lnTo>
                    <a:pt x="3820" y="15506"/>
                  </a:lnTo>
                  <a:lnTo>
                    <a:pt x="3883" y="15588"/>
                  </a:lnTo>
                  <a:lnTo>
                    <a:pt x="3883" y="15588"/>
                  </a:lnTo>
                  <a:cubicBezTo>
                    <a:pt x="3599" y="15227"/>
                    <a:pt x="3278" y="14920"/>
                    <a:pt x="2926" y="14622"/>
                  </a:cubicBezTo>
                  <a:cubicBezTo>
                    <a:pt x="2621" y="14364"/>
                    <a:pt x="2316" y="14106"/>
                    <a:pt x="2060" y="13801"/>
                  </a:cubicBezTo>
                  <a:lnTo>
                    <a:pt x="2060" y="13801"/>
                  </a:lnTo>
                  <a:cubicBezTo>
                    <a:pt x="1965" y="13666"/>
                    <a:pt x="1881" y="13523"/>
                    <a:pt x="1810" y="13375"/>
                  </a:cubicBezTo>
                  <a:lnTo>
                    <a:pt x="1810" y="13375"/>
                  </a:lnTo>
                  <a:cubicBezTo>
                    <a:pt x="1766" y="13253"/>
                    <a:pt x="1733" y="13127"/>
                    <a:pt x="1710" y="13000"/>
                  </a:cubicBezTo>
                  <a:lnTo>
                    <a:pt x="1710" y="13000"/>
                  </a:lnTo>
                  <a:cubicBezTo>
                    <a:pt x="1659" y="12471"/>
                    <a:pt x="1728" y="11942"/>
                    <a:pt x="1795" y="11418"/>
                  </a:cubicBezTo>
                  <a:lnTo>
                    <a:pt x="1795" y="11418"/>
                  </a:lnTo>
                  <a:cubicBezTo>
                    <a:pt x="1906" y="10858"/>
                    <a:pt x="2067" y="10313"/>
                    <a:pt x="2283" y="9785"/>
                  </a:cubicBezTo>
                  <a:lnTo>
                    <a:pt x="2283" y="9785"/>
                  </a:lnTo>
                  <a:cubicBezTo>
                    <a:pt x="2531" y="9232"/>
                    <a:pt x="2838" y="8709"/>
                    <a:pt x="3205" y="8228"/>
                  </a:cubicBezTo>
                  <a:lnTo>
                    <a:pt x="3205" y="8228"/>
                  </a:lnTo>
                  <a:cubicBezTo>
                    <a:pt x="3481" y="7879"/>
                    <a:pt x="3768" y="7537"/>
                    <a:pt x="4000" y="7159"/>
                  </a:cubicBezTo>
                  <a:cubicBezTo>
                    <a:pt x="4285" y="6700"/>
                    <a:pt x="4457" y="6205"/>
                    <a:pt x="4510" y="5668"/>
                  </a:cubicBezTo>
                  <a:lnTo>
                    <a:pt x="4510" y="5668"/>
                  </a:lnTo>
                  <a:cubicBezTo>
                    <a:pt x="4621" y="4814"/>
                    <a:pt x="4440" y="3942"/>
                    <a:pt x="4131" y="3145"/>
                  </a:cubicBezTo>
                  <a:cubicBezTo>
                    <a:pt x="3949" y="2676"/>
                    <a:pt x="3736" y="2218"/>
                    <a:pt x="3462" y="1796"/>
                  </a:cubicBezTo>
                  <a:cubicBezTo>
                    <a:pt x="3210" y="1408"/>
                    <a:pt x="2916" y="1025"/>
                    <a:pt x="2560" y="722"/>
                  </a:cubicBezTo>
                  <a:cubicBezTo>
                    <a:pt x="2361" y="554"/>
                    <a:pt x="2148" y="387"/>
                    <a:pt x="1911" y="272"/>
                  </a:cubicBezTo>
                  <a:cubicBezTo>
                    <a:pt x="1596" y="119"/>
                    <a:pt x="1322" y="47"/>
                    <a:pt x="980" y="4"/>
                  </a:cubicBezTo>
                  <a:cubicBezTo>
                    <a:pt x="964" y="2"/>
                    <a:pt x="947" y="1"/>
                    <a:pt x="929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9"/>
            <p:cNvSpPr/>
            <p:nvPr/>
          </p:nvSpPr>
          <p:spPr>
            <a:xfrm>
              <a:off x="4572325" y="2915575"/>
              <a:ext cx="623925" cy="531900"/>
            </a:xfrm>
            <a:custGeom>
              <a:avLst/>
              <a:gdLst/>
              <a:ahLst/>
              <a:cxnLst/>
              <a:rect l="l" t="t" r="r" b="b"/>
              <a:pathLst>
                <a:path w="24957" h="21276" extrusionOk="0">
                  <a:moveTo>
                    <a:pt x="12478" y="0"/>
                  </a:moveTo>
                  <a:cubicBezTo>
                    <a:pt x="12096" y="0"/>
                    <a:pt x="11714" y="31"/>
                    <a:pt x="11351" y="92"/>
                  </a:cubicBezTo>
                  <a:cubicBezTo>
                    <a:pt x="8252" y="614"/>
                    <a:pt x="5481" y="2787"/>
                    <a:pt x="4055" y="5541"/>
                  </a:cubicBezTo>
                  <a:cubicBezTo>
                    <a:pt x="2701" y="8151"/>
                    <a:pt x="2666" y="11089"/>
                    <a:pt x="3370" y="13874"/>
                  </a:cubicBezTo>
                  <a:cubicBezTo>
                    <a:pt x="2736" y="13984"/>
                    <a:pt x="2206" y="14105"/>
                    <a:pt x="1635" y="14590"/>
                  </a:cubicBezTo>
                  <a:cubicBezTo>
                    <a:pt x="919" y="15195"/>
                    <a:pt x="365" y="16018"/>
                    <a:pt x="211" y="16955"/>
                  </a:cubicBezTo>
                  <a:cubicBezTo>
                    <a:pt x="0" y="18227"/>
                    <a:pt x="526" y="19745"/>
                    <a:pt x="1887" y="20065"/>
                  </a:cubicBezTo>
                  <a:cubicBezTo>
                    <a:pt x="2083" y="20111"/>
                    <a:pt x="2269" y="20131"/>
                    <a:pt x="2448" y="20131"/>
                  </a:cubicBezTo>
                  <a:cubicBezTo>
                    <a:pt x="3447" y="20131"/>
                    <a:pt x="4216" y="19499"/>
                    <a:pt x="5193" y="19244"/>
                  </a:cubicBezTo>
                  <a:cubicBezTo>
                    <a:pt x="5588" y="19140"/>
                    <a:pt x="5940" y="19093"/>
                    <a:pt x="6262" y="19093"/>
                  </a:cubicBezTo>
                  <a:cubicBezTo>
                    <a:pt x="7436" y="19093"/>
                    <a:pt x="8207" y="19720"/>
                    <a:pt x="9164" y="20517"/>
                  </a:cubicBezTo>
                  <a:cubicBezTo>
                    <a:pt x="9819" y="21062"/>
                    <a:pt x="10446" y="21275"/>
                    <a:pt x="11055" y="21275"/>
                  </a:cubicBezTo>
                  <a:cubicBezTo>
                    <a:pt x="11540" y="21275"/>
                    <a:pt x="12012" y="21141"/>
                    <a:pt x="12478" y="20932"/>
                  </a:cubicBezTo>
                  <a:cubicBezTo>
                    <a:pt x="12508" y="20919"/>
                    <a:pt x="12548" y="20913"/>
                    <a:pt x="12596" y="20913"/>
                  </a:cubicBezTo>
                  <a:cubicBezTo>
                    <a:pt x="12957" y="20913"/>
                    <a:pt x="13784" y="21237"/>
                    <a:pt x="14231" y="21237"/>
                  </a:cubicBezTo>
                  <a:cubicBezTo>
                    <a:pt x="14272" y="21237"/>
                    <a:pt x="14309" y="21234"/>
                    <a:pt x="14342" y="21229"/>
                  </a:cubicBezTo>
                  <a:cubicBezTo>
                    <a:pt x="15152" y="21088"/>
                    <a:pt x="15770" y="20525"/>
                    <a:pt x="16486" y="20165"/>
                  </a:cubicBezTo>
                  <a:cubicBezTo>
                    <a:pt x="17309" y="19748"/>
                    <a:pt x="18427" y="19197"/>
                    <a:pt x="19390" y="19197"/>
                  </a:cubicBezTo>
                  <a:cubicBezTo>
                    <a:pt x="19485" y="19197"/>
                    <a:pt x="19578" y="19202"/>
                    <a:pt x="19670" y="19213"/>
                  </a:cubicBezTo>
                  <a:cubicBezTo>
                    <a:pt x="20738" y="19343"/>
                    <a:pt x="21465" y="20128"/>
                    <a:pt x="22540" y="20128"/>
                  </a:cubicBezTo>
                  <a:cubicBezTo>
                    <a:pt x="22709" y="20128"/>
                    <a:pt x="22887" y="20109"/>
                    <a:pt x="23076" y="20065"/>
                  </a:cubicBezTo>
                  <a:cubicBezTo>
                    <a:pt x="24433" y="19745"/>
                    <a:pt x="24956" y="18225"/>
                    <a:pt x="24744" y="16955"/>
                  </a:cubicBezTo>
                  <a:cubicBezTo>
                    <a:pt x="24590" y="16018"/>
                    <a:pt x="24036" y="15195"/>
                    <a:pt x="23320" y="14590"/>
                  </a:cubicBezTo>
                  <a:cubicBezTo>
                    <a:pt x="22747" y="14105"/>
                    <a:pt x="22221" y="13984"/>
                    <a:pt x="21587" y="13874"/>
                  </a:cubicBezTo>
                  <a:cubicBezTo>
                    <a:pt x="22289" y="11093"/>
                    <a:pt x="22256" y="8151"/>
                    <a:pt x="20901" y="5541"/>
                  </a:cubicBezTo>
                  <a:cubicBezTo>
                    <a:pt x="19473" y="2789"/>
                    <a:pt x="16703" y="618"/>
                    <a:pt x="13604" y="92"/>
                  </a:cubicBezTo>
                  <a:cubicBezTo>
                    <a:pt x="13242" y="31"/>
                    <a:pt x="12860" y="0"/>
                    <a:pt x="12478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9"/>
            <p:cNvSpPr/>
            <p:nvPr/>
          </p:nvSpPr>
          <p:spPr>
            <a:xfrm>
              <a:off x="4703150" y="3121375"/>
              <a:ext cx="135825" cy="143400"/>
            </a:xfrm>
            <a:custGeom>
              <a:avLst/>
              <a:gdLst/>
              <a:ahLst/>
              <a:cxnLst/>
              <a:rect l="l" t="t" r="r" b="b"/>
              <a:pathLst>
                <a:path w="5433" h="5736" extrusionOk="0">
                  <a:moveTo>
                    <a:pt x="2718" y="1"/>
                  </a:moveTo>
                  <a:cubicBezTo>
                    <a:pt x="1216" y="1"/>
                    <a:pt x="1" y="1286"/>
                    <a:pt x="1" y="2869"/>
                  </a:cubicBezTo>
                  <a:cubicBezTo>
                    <a:pt x="1" y="4451"/>
                    <a:pt x="1216" y="5736"/>
                    <a:pt x="2718" y="5736"/>
                  </a:cubicBezTo>
                  <a:cubicBezTo>
                    <a:pt x="4217" y="5736"/>
                    <a:pt x="5433" y="4451"/>
                    <a:pt x="5433" y="2869"/>
                  </a:cubicBezTo>
                  <a:cubicBezTo>
                    <a:pt x="5433" y="1286"/>
                    <a:pt x="4217" y="1"/>
                    <a:pt x="27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9"/>
            <p:cNvSpPr/>
            <p:nvPr/>
          </p:nvSpPr>
          <p:spPr>
            <a:xfrm>
              <a:off x="4946100" y="3121375"/>
              <a:ext cx="135825" cy="143400"/>
            </a:xfrm>
            <a:custGeom>
              <a:avLst/>
              <a:gdLst/>
              <a:ahLst/>
              <a:cxnLst/>
              <a:rect l="l" t="t" r="r" b="b"/>
              <a:pathLst>
                <a:path w="5433" h="5736" extrusionOk="0">
                  <a:moveTo>
                    <a:pt x="2718" y="1"/>
                  </a:moveTo>
                  <a:cubicBezTo>
                    <a:pt x="1216" y="1"/>
                    <a:pt x="1" y="1286"/>
                    <a:pt x="1" y="2869"/>
                  </a:cubicBezTo>
                  <a:cubicBezTo>
                    <a:pt x="1" y="4451"/>
                    <a:pt x="1218" y="5736"/>
                    <a:pt x="2718" y="5736"/>
                  </a:cubicBezTo>
                  <a:cubicBezTo>
                    <a:pt x="4218" y="5736"/>
                    <a:pt x="5433" y="4451"/>
                    <a:pt x="5433" y="2869"/>
                  </a:cubicBezTo>
                  <a:cubicBezTo>
                    <a:pt x="5433" y="1286"/>
                    <a:pt x="4218" y="1"/>
                    <a:pt x="27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9"/>
            <p:cNvSpPr/>
            <p:nvPr/>
          </p:nvSpPr>
          <p:spPr>
            <a:xfrm>
              <a:off x="4836650" y="3263725"/>
              <a:ext cx="108000" cy="54050"/>
            </a:xfrm>
            <a:custGeom>
              <a:avLst/>
              <a:gdLst/>
              <a:ahLst/>
              <a:cxnLst/>
              <a:rect l="l" t="t" r="r" b="b"/>
              <a:pathLst>
                <a:path w="4320" h="2162" extrusionOk="0">
                  <a:moveTo>
                    <a:pt x="1" y="1"/>
                  </a:moveTo>
                  <a:cubicBezTo>
                    <a:pt x="1" y="1196"/>
                    <a:pt x="964" y="2161"/>
                    <a:pt x="2159" y="2161"/>
                  </a:cubicBezTo>
                  <a:cubicBezTo>
                    <a:pt x="3354" y="2161"/>
                    <a:pt x="4320" y="1192"/>
                    <a:pt x="4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9"/>
            <p:cNvSpPr/>
            <p:nvPr/>
          </p:nvSpPr>
          <p:spPr>
            <a:xfrm>
              <a:off x="4969275" y="2985750"/>
              <a:ext cx="45300" cy="35100"/>
            </a:xfrm>
            <a:custGeom>
              <a:avLst/>
              <a:gdLst/>
              <a:ahLst/>
              <a:cxnLst/>
              <a:rect l="l" t="t" r="r" b="b"/>
              <a:pathLst>
                <a:path w="1812" h="1404" extrusionOk="0">
                  <a:moveTo>
                    <a:pt x="905" y="0"/>
                  </a:moveTo>
                  <a:cubicBezTo>
                    <a:pt x="1" y="2"/>
                    <a:pt x="1" y="1404"/>
                    <a:pt x="905" y="1404"/>
                  </a:cubicBezTo>
                  <a:cubicBezTo>
                    <a:pt x="1811" y="1404"/>
                    <a:pt x="1811" y="0"/>
                    <a:pt x="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9"/>
            <p:cNvSpPr/>
            <p:nvPr/>
          </p:nvSpPr>
          <p:spPr>
            <a:xfrm>
              <a:off x="5009325" y="3017925"/>
              <a:ext cx="55775" cy="63450"/>
            </a:xfrm>
            <a:custGeom>
              <a:avLst/>
              <a:gdLst/>
              <a:ahLst/>
              <a:cxnLst/>
              <a:rect l="l" t="t" r="r" b="b"/>
              <a:pathLst>
                <a:path w="2231" h="2538" extrusionOk="0">
                  <a:moveTo>
                    <a:pt x="447" y="0"/>
                  </a:moveTo>
                  <a:cubicBezTo>
                    <a:pt x="4" y="0"/>
                    <a:pt x="0" y="645"/>
                    <a:pt x="383" y="792"/>
                  </a:cubicBezTo>
                  <a:cubicBezTo>
                    <a:pt x="590" y="872"/>
                    <a:pt x="686" y="1189"/>
                    <a:pt x="737" y="1381"/>
                  </a:cubicBezTo>
                  <a:cubicBezTo>
                    <a:pt x="825" y="1708"/>
                    <a:pt x="858" y="2161"/>
                    <a:pt x="1124" y="2394"/>
                  </a:cubicBezTo>
                  <a:cubicBezTo>
                    <a:pt x="1228" y="2485"/>
                    <a:pt x="1362" y="2537"/>
                    <a:pt x="1494" y="2537"/>
                  </a:cubicBezTo>
                  <a:cubicBezTo>
                    <a:pt x="1615" y="2537"/>
                    <a:pt x="1735" y="2493"/>
                    <a:pt x="1830" y="2394"/>
                  </a:cubicBezTo>
                  <a:cubicBezTo>
                    <a:pt x="2231" y="1970"/>
                    <a:pt x="2030" y="1217"/>
                    <a:pt x="1760" y="769"/>
                  </a:cubicBezTo>
                  <a:cubicBezTo>
                    <a:pt x="1472" y="289"/>
                    <a:pt x="1042" y="51"/>
                    <a:pt x="490" y="2"/>
                  </a:cubicBezTo>
                  <a:cubicBezTo>
                    <a:pt x="475" y="1"/>
                    <a:pt x="461" y="0"/>
                    <a:pt x="4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9"/>
            <p:cNvSpPr/>
            <p:nvPr/>
          </p:nvSpPr>
          <p:spPr>
            <a:xfrm>
              <a:off x="4728225" y="3166275"/>
              <a:ext cx="84725" cy="82625"/>
            </a:xfrm>
            <a:custGeom>
              <a:avLst/>
              <a:gdLst/>
              <a:ahLst/>
              <a:cxnLst/>
              <a:rect l="l" t="t" r="r" b="b"/>
              <a:pathLst>
                <a:path w="3389" h="3305" extrusionOk="0">
                  <a:moveTo>
                    <a:pt x="1705" y="1"/>
                  </a:moveTo>
                  <a:cubicBezTo>
                    <a:pt x="903" y="1"/>
                    <a:pt x="208" y="620"/>
                    <a:pt x="109" y="1462"/>
                  </a:cubicBezTo>
                  <a:cubicBezTo>
                    <a:pt x="0" y="2366"/>
                    <a:pt x="622" y="3187"/>
                    <a:pt x="1496" y="3293"/>
                  </a:cubicBezTo>
                  <a:cubicBezTo>
                    <a:pt x="1558" y="3301"/>
                    <a:pt x="1619" y="3304"/>
                    <a:pt x="1680" y="3304"/>
                  </a:cubicBezTo>
                  <a:cubicBezTo>
                    <a:pt x="2481" y="3304"/>
                    <a:pt x="3177" y="2683"/>
                    <a:pt x="3280" y="1843"/>
                  </a:cubicBezTo>
                  <a:cubicBezTo>
                    <a:pt x="3388" y="936"/>
                    <a:pt x="2764" y="116"/>
                    <a:pt x="1891" y="12"/>
                  </a:cubicBezTo>
                  <a:cubicBezTo>
                    <a:pt x="1828" y="4"/>
                    <a:pt x="1767" y="1"/>
                    <a:pt x="17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9"/>
            <p:cNvSpPr/>
            <p:nvPr/>
          </p:nvSpPr>
          <p:spPr>
            <a:xfrm>
              <a:off x="4748625" y="3175350"/>
              <a:ext cx="27300" cy="26600"/>
            </a:xfrm>
            <a:custGeom>
              <a:avLst/>
              <a:gdLst/>
              <a:ahLst/>
              <a:cxnLst/>
              <a:rect l="l" t="t" r="r" b="b"/>
              <a:pathLst>
                <a:path w="1092" h="1064" extrusionOk="0">
                  <a:moveTo>
                    <a:pt x="548" y="1"/>
                  </a:moveTo>
                  <a:cubicBezTo>
                    <a:pt x="292" y="1"/>
                    <a:pt x="70" y="202"/>
                    <a:pt x="35" y="471"/>
                  </a:cubicBezTo>
                  <a:cubicBezTo>
                    <a:pt x="1" y="764"/>
                    <a:pt x="201" y="1027"/>
                    <a:pt x="483" y="1060"/>
                  </a:cubicBezTo>
                  <a:cubicBezTo>
                    <a:pt x="503" y="1062"/>
                    <a:pt x="522" y="1064"/>
                    <a:pt x="541" y="1064"/>
                  </a:cubicBezTo>
                  <a:cubicBezTo>
                    <a:pt x="799" y="1064"/>
                    <a:pt x="1026" y="864"/>
                    <a:pt x="1056" y="592"/>
                  </a:cubicBezTo>
                  <a:cubicBezTo>
                    <a:pt x="1091" y="301"/>
                    <a:pt x="891" y="37"/>
                    <a:pt x="608" y="5"/>
                  </a:cubicBezTo>
                  <a:cubicBezTo>
                    <a:pt x="588" y="2"/>
                    <a:pt x="568" y="1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9"/>
            <p:cNvSpPr/>
            <p:nvPr/>
          </p:nvSpPr>
          <p:spPr>
            <a:xfrm>
              <a:off x="4971675" y="3166275"/>
              <a:ext cx="84675" cy="82625"/>
            </a:xfrm>
            <a:custGeom>
              <a:avLst/>
              <a:gdLst/>
              <a:ahLst/>
              <a:cxnLst/>
              <a:rect l="l" t="t" r="r" b="b"/>
              <a:pathLst>
                <a:path w="3387" h="3305" extrusionOk="0">
                  <a:moveTo>
                    <a:pt x="1706" y="1"/>
                  </a:moveTo>
                  <a:cubicBezTo>
                    <a:pt x="906" y="1"/>
                    <a:pt x="210" y="620"/>
                    <a:pt x="109" y="1462"/>
                  </a:cubicBezTo>
                  <a:cubicBezTo>
                    <a:pt x="1" y="2366"/>
                    <a:pt x="623" y="3187"/>
                    <a:pt x="1496" y="3293"/>
                  </a:cubicBezTo>
                  <a:cubicBezTo>
                    <a:pt x="1558" y="3301"/>
                    <a:pt x="1620" y="3304"/>
                    <a:pt x="1681" y="3304"/>
                  </a:cubicBezTo>
                  <a:cubicBezTo>
                    <a:pt x="2482" y="3304"/>
                    <a:pt x="3178" y="2683"/>
                    <a:pt x="3280" y="1843"/>
                  </a:cubicBezTo>
                  <a:cubicBezTo>
                    <a:pt x="3387" y="936"/>
                    <a:pt x="2765" y="116"/>
                    <a:pt x="1891" y="12"/>
                  </a:cubicBezTo>
                  <a:cubicBezTo>
                    <a:pt x="1829" y="4"/>
                    <a:pt x="1767" y="1"/>
                    <a:pt x="17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9"/>
            <p:cNvSpPr/>
            <p:nvPr/>
          </p:nvSpPr>
          <p:spPr>
            <a:xfrm>
              <a:off x="4992100" y="3175350"/>
              <a:ext cx="27275" cy="26600"/>
            </a:xfrm>
            <a:custGeom>
              <a:avLst/>
              <a:gdLst/>
              <a:ahLst/>
              <a:cxnLst/>
              <a:rect l="l" t="t" r="r" b="b"/>
              <a:pathLst>
                <a:path w="1091" h="1064" extrusionOk="0">
                  <a:moveTo>
                    <a:pt x="547" y="1"/>
                  </a:moveTo>
                  <a:cubicBezTo>
                    <a:pt x="292" y="1"/>
                    <a:pt x="69" y="202"/>
                    <a:pt x="35" y="471"/>
                  </a:cubicBezTo>
                  <a:cubicBezTo>
                    <a:pt x="0" y="764"/>
                    <a:pt x="203" y="1027"/>
                    <a:pt x="483" y="1060"/>
                  </a:cubicBezTo>
                  <a:cubicBezTo>
                    <a:pt x="503" y="1062"/>
                    <a:pt x="522" y="1064"/>
                    <a:pt x="541" y="1064"/>
                  </a:cubicBezTo>
                  <a:cubicBezTo>
                    <a:pt x="800" y="1064"/>
                    <a:pt x="1025" y="864"/>
                    <a:pt x="1056" y="592"/>
                  </a:cubicBezTo>
                  <a:cubicBezTo>
                    <a:pt x="1091" y="301"/>
                    <a:pt x="890" y="37"/>
                    <a:pt x="608" y="5"/>
                  </a:cubicBezTo>
                  <a:cubicBezTo>
                    <a:pt x="587" y="2"/>
                    <a:pt x="567" y="1"/>
                    <a:pt x="5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9"/>
            <p:cNvSpPr/>
            <p:nvPr/>
          </p:nvSpPr>
          <p:spPr>
            <a:xfrm>
              <a:off x="4910300" y="3228900"/>
              <a:ext cx="186725" cy="137200"/>
            </a:xfrm>
            <a:custGeom>
              <a:avLst/>
              <a:gdLst/>
              <a:ahLst/>
              <a:cxnLst/>
              <a:rect l="l" t="t" r="r" b="b"/>
              <a:pathLst>
                <a:path w="7469" h="5488" extrusionOk="0">
                  <a:moveTo>
                    <a:pt x="3735" y="1"/>
                  </a:moveTo>
                  <a:cubicBezTo>
                    <a:pt x="1672" y="1"/>
                    <a:pt x="1" y="1230"/>
                    <a:pt x="1" y="2744"/>
                  </a:cubicBezTo>
                  <a:cubicBezTo>
                    <a:pt x="1" y="4260"/>
                    <a:pt x="1672" y="5488"/>
                    <a:pt x="3735" y="5488"/>
                  </a:cubicBezTo>
                  <a:cubicBezTo>
                    <a:pt x="5797" y="5488"/>
                    <a:pt x="7468" y="4258"/>
                    <a:pt x="7468" y="2744"/>
                  </a:cubicBezTo>
                  <a:cubicBezTo>
                    <a:pt x="7468" y="1230"/>
                    <a:pt x="5797" y="1"/>
                    <a:pt x="3735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9"/>
            <p:cNvSpPr/>
            <p:nvPr/>
          </p:nvSpPr>
          <p:spPr>
            <a:xfrm>
              <a:off x="4667350" y="3228900"/>
              <a:ext cx="186725" cy="137200"/>
            </a:xfrm>
            <a:custGeom>
              <a:avLst/>
              <a:gdLst/>
              <a:ahLst/>
              <a:cxnLst/>
              <a:rect l="l" t="t" r="r" b="b"/>
              <a:pathLst>
                <a:path w="7469" h="5488" extrusionOk="0">
                  <a:moveTo>
                    <a:pt x="3734" y="1"/>
                  </a:moveTo>
                  <a:cubicBezTo>
                    <a:pt x="1672" y="1"/>
                    <a:pt x="1" y="1228"/>
                    <a:pt x="1" y="2744"/>
                  </a:cubicBezTo>
                  <a:cubicBezTo>
                    <a:pt x="1" y="4260"/>
                    <a:pt x="1672" y="5488"/>
                    <a:pt x="3734" y="5488"/>
                  </a:cubicBezTo>
                  <a:cubicBezTo>
                    <a:pt x="5797" y="5488"/>
                    <a:pt x="7468" y="4258"/>
                    <a:pt x="7468" y="2744"/>
                  </a:cubicBezTo>
                  <a:cubicBezTo>
                    <a:pt x="7468" y="1230"/>
                    <a:pt x="5797" y="3"/>
                    <a:pt x="3734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7" name="Google Shape;1857;p39"/>
          <p:cNvGrpSpPr/>
          <p:nvPr/>
        </p:nvGrpSpPr>
        <p:grpSpPr>
          <a:xfrm>
            <a:off x="7819047" y="351055"/>
            <a:ext cx="818193" cy="1073439"/>
            <a:chOff x="7819047" y="351055"/>
            <a:chExt cx="818193" cy="1073439"/>
          </a:xfrm>
        </p:grpSpPr>
        <p:sp>
          <p:nvSpPr>
            <p:cNvPr id="1858" name="Google Shape;1858;p39"/>
            <p:cNvSpPr/>
            <p:nvPr/>
          </p:nvSpPr>
          <p:spPr>
            <a:xfrm rot="-959796">
              <a:off x="7819047" y="351055"/>
              <a:ext cx="723140" cy="712692"/>
            </a:xfrm>
            <a:custGeom>
              <a:avLst/>
              <a:gdLst/>
              <a:ahLst/>
              <a:cxnLst/>
              <a:rect l="l" t="t" r="r" b="b"/>
              <a:pathLst>
                <a:path w="10174" h="10027" extrusionOk="0">
                  <a:moveTo>
                    <a:pt x="5501" y="1"/>
                  </a:moveTo>
                  <a:lnTo>
                    <a:pt x="3573" y="3009"/>
                  </a:lnTo>
                  <a:lnTo>
                    <a:pt x="1" y="3127"/>
                  </a:lnTo>
                  <a:lnTo>
                    <a:pt x="2268" y="5890"/>
                  </a:lnTo>
                  <a:lnTo>
                    <a:pt x="1276" y="9323"/>
                  </a:lnTo>
                  <a:lnTo>
                    <a:pt x="4603" y="8022"/>
                  </a:lnTo>
                  <a:lnTo>
                    <a:pt x="7562" y="10027"/>
                  </a:lnTo>
                  <a:lnTo>
                    <a:pt x="7354" y="6459"/>
                  </a:lnTo>
                  <a:lnTo>
                    <a:pt x="10173" y="4265"/>
                  </a:lnTo>
                  <a:lnTo>
                    <a:pt x="6717" y="3360"/>
                  </a:lnTo>
                  <a:lnTo>
                    <a:pt x="5501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9"/>
            <p:cNvSpPr/>
            <p:nvPr/>
          </p:nvSpPr>
          <p:spPr>
            <a:xfrm rot="-397318">
              <a:off x="8372942" y="1163966"/>
              <a:ext cx="264298" cy="26052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مستطيل: زوايا مستديرة 71">
            <a:extLst>
              <a:ext uri="{FF2B5EF4-FFF2-40B4-BE49-F238E27FC236}">
                <a16:creationId xmlns:a16="http://schemas.microsoft.com/office/drawing/2014/main" id="{E6244EE9-1038-4BE3-B900-8DA7D9B9C8C8}"/>
              </a:ext>
            </a:extLst>
          </p:cNvPr>
          <p:cNvSpPr/>
          <p:nvPr/>
        </p:nvSpPr>
        <p:spPr>
          <a:xfrm>
            <a:off x="3875314" y="159657"/>
            <a:ext cx="1973943" cy="677562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Google Shape;5313;p77">
            <a:extLst>
              <a:ext uri="{FF2B5EF4-FFF2-40B4-BE49-F238E27FC236}">
                <a16:creationId xmlns:a16="http://schemas.microsoft.com/office/drawing/2014/main" id="{F0F6B331-3E86-4870-9125-2113ED1B82A3}"/>
              </a:ext>
            </a:extLst>
          </p:cNvPr>
          <p:cNvSpPr txBox="1">
            <a:spLocks/>
          </p:cNvSpPr>
          <p:nvPr/>
        </p:nvSpPr>
        <p:spPr>
          <a:xfrm>
            <a:off x="4046972" y="284461"/>
            <a:ext cx="1691688" cy="447600"/>
          </a:xfrm>
          <a:prstGeom prst="rect">
            <a:avLst/>
          </a:prstGeom>
          <a:solidFill>
            <a:schemeClr val="tx2">
              <a:lumMod val="95000"/>
            </a:schemeClr>
          </a:solidFill>
          <a:ln w="19050" cap="flat" cmpd="sng">
            <a:solidFill>
              <a:schemeClr val="accent6">
                <a:lumMod val="50000"/>
                <a:lumOff val="50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Fredoka One"/>
              <a:buNone/>
              <a:defRPr sz="24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9C51750F-45DD-4359-91C4-54BF5F53D0B4}"/>
              </a:ext>
            </a:extLst>
          </p:cNvPr>
          <p:cNvSpPr/>
          <p:nvPr/>
        </p:nvSpPr>
        <p:spPr>
          <a:xfrm>
            <a:off x="3634667" y="187754"/>
            <a:ext cx="1973943" cy="677562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3" name="Google Shape;5313;p77"/>
          <p:cNvSpPr txBox="1">
            <a:spLocks noGrp="1"/>
          </p:cNvSpPr>
          <p:nvPr>
            <p:ph type="title"/>
          </p:nvPr>
        </p:nvSpPr>
        <p:spPr>
          <a:xfrm>
            <a:off x="3775794" y="292510"/>
            <a:ext cx="1691688" cy="44760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16" name="Google Shape;5316;p77"/>
          <p:cNvSpPr txBox="1">
            <a:spLocks noGrp="1"/>
          </p:cNvSpPr>
          <p:nvPr>
            <p:ph type="title" idx="4294967295"/>
          </p:nvPr>
        </p:nvSpPr>
        <p:spPr>
          <a:xfrm>
            <a:off x="6669500" y="2086177"/>
            <a:ext cx="1608712" cy="5277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solidFill>
                  <a:schemeClr val="lt2"/>
                </a:solidFill>
                <a:latin typeface="+mn-lt"/>
                <a:cs typeface="DecoType Naskh Extensions" panose="02010400000000000000" pitchFamily="2" charset="-78"/>
              </a:rPr>
              <a:t>2 </a:t>
            </a:r>
            <a:r>
              <a:rPr lang="en-US" sz="3200" b="1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3200" b="1" dirty="0">
                <a:solidFill>
                  <a:schemeClr val="lt2"/>
                </a:solidFill>
                <a:latin typeface="+mn-lt"/>
                <a:cs typeface="DecoType Naskh Extensions" panose="02010400000000000000" pitchFamily="2" charset="-78"/>
              </a:rPr>
              <a:t>  5 × 7</a:t>
            </a:r>
            <a:endParaRPr sz="3200" b="1" dirty="0">
              <a:solidFill>
                <a:schemeClr val="lt2"/>
              </a:solidFill>
              <a:latin typeface="+mn-lt"/>
              <a:cs typeface="DecoType Naskh Extensions" panose="02010400000000000000" pitchFamily="2" charset="-78"/>
            </a:endParaRPr>
          </a:p>
        </p:txBody>
      </p:sp>
      <p:grpSp>
        <p:nvGrpSpPr>
          <p:cNvPr id="5380" name="Google Shape;5380;p77"/>
          <p:cNvGrpSpPr/>
          <p:nvPr/>
        </p:nvGrpSpPr>
        <p:grpSpPr>
          <a:xfrm>
            <a:off x="8432250" y="286535"/>
            <a:ext cx="534915" cy="748428"/>
            <a:chOff x="485358" y="629429"/>
            <a:chExt cx="534915" cy="748428"/>
          </a:xfrm>
        </p:grpSpPr>
        <p:sp>
          <p:nvSpPr>
            <p:cNvPr id="5388" name="Google Shape;5388;p77"/>
            <p:cNvSpPr/>
            <p:nvPr/>
          </p:nvSpPr>
          <p:spPr>
            <a:xfrm rot="-960047">
              <a:off x="600986" y="629429"/>
              <a:ext cx="419287" cy="413263"/>
            </a:xfrm>
            <a:custGeom>
              <a:avLst/>
              <a:gdLst/>
              <a:ahLst/>
              <a:cxnLst/>
              <a:rect l="l" t="t" r="r" b="b"/>
              <a:pathLst>
                <a:path w="10174" h="10027" extrusionOk="0">
                  <a:moveTo>
                    <a:pt x="5501" y="1"/>
                  </a:moveTo>
                  <a:lnTo>
                    <a:pt x="3573" y="3009"/>
                  </a:lnTo>
                  <a:lnTo>
                    <a:pt x="1" y="3127"/>
                  </a:lnTo>
                  <a:lnTo>
                    <a:pt x="2268" y="5890"/>
                  </a:lnTo>
                  <a:lnTo>
                    <a:pt x="1276" y="9323"/>
                  </a:lnTo>
                  <a:lnTo>
                    <a:pt x="4603" y="8022"/>
                  </a:lnTo>
                  <a:lnTo>
                    <a:pt x="7562" y="10027"/>
                  </a:lnTo>
                  <a:lnTo>
                    <a:pt x="7354" y="6459"/>
                  </a:lnTo>
                  <a:lnTo>
                    <a:pt x="10173" y="4265"/>
                  </a:lnTo>
                  <a:lnTo>
                    <a:pt x="6717" y="3360"/>
                  </a:lnTo>
                  <a:lnTo>
                    <a:pt x="5501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77"/>
            <p:cNvSpPr/>
            <p:nvPr/>
          </p:nvSpPr>
          <p:spPr>
            <a:xfrm rot="-397328">
              <a:off x="485358" y="1189761"/>
              <a:ext cx="190804" cy="188096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90" name="Google Shape;5390;p77"/>
          <p:cNvSpPr txBox="1">
            <a:spLocks noGrp="1"/>
          </p:cNvSpPr>
          <p:nvPr>
            <p:ph type="title" idx="4294967295"/>
          </p:nvPr>
        </p:nvSpPr>
        <p:spPr>
          <a:xfrm>
            <a:off x="3013341" y="2784408"/>
            <a:ext cx="1328700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500" dirty="0"/>
              <a:t>=</a:t>
            </a:r>
            <a:r>
              <a:rPr lang="ar-OM" sz="2500" dirty="0">
                <a:solidFill>
                  <a:srgbClr val="92D050"/>
                </a:solidFill>
              </a:rPr>
              <a:t>ــــــــــــــــــــــــــــــــــــــــــــــــ</a:t>
            </a:r>
          </a:p>
        </p:txBody>
      </p:sp>
      <p:sp>
        <p:nvSpPr>
          <p:cNvPr id="5391" name="Google Shape;5391;p77"/>
          <p:cNvSpPr txBox="1">
            <a:spLocks noGrp="1"/>
          </p:cNvSpPr>
          <p:nvPr>
            <p:ph type="title" idx="4294967295"/>
          </p:nvPr>
        </p:nvSpPr>
        <p:spPr>
          <a:xfrm>
            <a:off x="4942671" y="2778042"/>
            <a:ext cx="1328700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500" dirty="0"/>
              <a:t>=</a:t>
            </a:r>
            <a:r>
              <a:rPr lang="ar-OM" sz="2500" dirty="0">
                <a:solidFill>
                  <a:srgbClr val="92D050"/>
                </a:solidFill>
              </a:rPr>
              <a:t>ــــــــــــــــــــــــــــــــــــــــــــــــ</a:t>
            </a:r>
          </a:p>
        </p:txBody>
      </p:sp>
      <p:sp>
        <p:nvSpPr>
          <p:cNvPr id="5392" name="Google Shape;5392;p77"/>
          <p:cNvSpPr txBox="1">
            <a:spLocks noGrp="1"/>
          </p:cNvSpPr>
          <p:nvPr>
            <p:ph type="title" idx="4294967295"/>
          </p:nvPr>
        </p:nvSpPr>
        <p:spPr>
          <a:xfrm>
            <a:off x="6806806" y="2788255"/>
            <a:ext cx="1328700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500" dirty="0"/>
              <a:t>=</a:t>
            </a:r>
            <a:r>
              <a:rPr lang="ar-OM" sz="2500" dirty="0">
                <a:solidFill>
                  <a:srgbClr val="92D050"/>
                </a:solidFill>
              </a:rPr>
              <a:t>ــــــــــــــــــــــــــــــــــــــــــــــــ</a:t>
            </a:r>
            <a:endParaRPr sz="2500" dirty="0">
              <a:solidFill>
                <a:srgbClr val="92D050"/>
              </a:solidFill>
            </a:endParaRPr>
          </a:p>
        </p:txBody>
      </p:sp>
      <p:sp>
        <p:nvSpPr>
          <p:cNvPr id="115" name="Google Shape;5316;p77">
            <a:extLst>
              <a:ext uri="{FF2B5EF4-FFF2-40B4-BE49-F238E27FC236}">
                <a16:creationId xmlns:a16="http://schemas.microsoft.com/office/drawing/2014/main" id="{277F2072-F327-4A21-9333-DB784A52727D}"/>
              </a:ext>
            </a:extLst>
          </p:cNvPr>
          <p:cNvSpPr txBox="1">
            <a:spLocks/>
          </p:cNvSpPr>
          <p:nvPr/>
        </p:nvSpPr>
        <p:spPr>
          <a:xfrm>
            <a:off x="4802665" y="2084146"/>
            <a:ext cx="1608712" cy="5277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ar-OM" sz="3200" b="1" dirty="0">
                <a:solidFill>
                  <a:schemeClr val="lt2"/>
                </a:solidFill>
                <a:cs typeface="DecoType Naskh Extensions" panose="02010400000000000000" pitchFamily="2" charset="-78"/>
              </a:rPr>
              <a:t>8  × 3</a:t>
            </a:r>
            <a:r>
              <a:rPr lang="ar-OM" sz="3200" b="1" dirty="0">
                <a:solidFill>
                  <a:schemeClr val="lt2"/>
                </a:solidFill>
                <a:latin typeface="+mj-lt"/>
                <a:cs typeface="+mj-cs"/>
              </a:rPr>
              <a:t>,</a:t>
            </a:r>
            <a:r>
              <a:rPr lang="ar-OM" sz="3200" b="1" dirty="0">
                <a:solidFill>
                  <a:schemeClr val="lt2"/>
                </a:solidFill>
                <a:cs typeface="DecoType Naskh Extensions" panose="02010400000000000000" pitchFamily="2" charset="-78"/>
              </a:rPr>
              <a:t>6</a:t>
            </a:r>
          </a:p>
        </p:txBody>
      </p:sp>
      <p:sp>
        <p:nvSpPr>
          <p:cNvPr id="116" name="Google Shape;5316;p77">
            <a:extLst>
              <a:ext uri="{FF2B5EF4-FFF2-40B4-BE49-F238E27FC236}">
                <a16:creationId xmlns:a16="http://schemas.microsoft.com/office/drawing/2014/main" id="{FADDE71A-89FB-4A67-AA63-8F0594953AB3}"/>
              </a:ext>
            </a:extLst>
          </p:cNvPr>
          <p:cNvSpPr txBox="1">
            <a:spLocks/>
          </p:cNvSpPr>
          <p:nvPr/>
        </p:nvSpPr>
        <p:spPr>
          <a:xfrm>
            <a:off x="2873335" y="2102506"/>
            <a:ext cx="1608712" cy="5277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ar-OM" sz="3200" b="1" dirty="0">
                <a:solidFill>
                  <a:schemeClr val="lt2"/>
                </a:solidFill>
                <a:cs typeface="DecoType Naskh Extensions" panose="02010400000000000000" pitchFamily="2" charset="-78"/>
              </a:rPr>
              <a:t>3  ×2</a:t>
            </a:r>
            <a:r>
              <a:rPr lang="en-US" sz="3200" b="1" dirty="0">
                <a:solidFill>
                  <a:schemeClr val="lt2"/>
                </a:solidFill>
                <a:latin typeface="Times New Roman" panose="02020603050405020304" pitchFamily="18" charset="0"/>
                <a:cs typeface="DecoType Naskh Extensions" panose="02010400000000000000" pitchFamily="2" charset="-78"/>
              </a:rPr>
              <a:t>,</a:t>
            </a:r>
            <a:r>
              <a:rPr lang="ar-OM" sz="3200" b="1" dirty="0">
                <a:solidFill>
                  <a:schemeClr val="lt2"/>
                </a:solidFill>
                <a:cs typeface="DecoType Naskh Extensions" panose="02010400000000000000" pitchFamily="2" charset="-78"/>
              </a:rPr>
              <a:t>15</a:t>
            </a:r>
          </a:p>
        </p:txBody>
      </p:sp>
      <p:sp>
        <p:nvSpPr>
          <p:cNvPr id="117" name="Google Shape;5316;p77">
            <a:extLst>
              <a:ext uri="{FF2B5EF4-FFF2-40B4-BE49-F238E27FC236}">
                <a16:creationId xmlns:a16="http://schemas.microsoft.com/office/drawing/2014/main" id="{917D822D-B43E-44EB-B9CD-54224E19C713}"/>
              </a:ext>
            </a:extLst>
          </p:cNvPr>
          <p:cNvSpPr txBox="1">
            <a:spLocks/>
          </p:cNvSpPr>
          <p:nvPr/>
        </p:nvSpPr>
        <p:spPr>
          <a:xfrm>
            <a:off x="1009200" y="2084146"/>
            <a:ext cx="1608712" cy="5277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ar-OM" sz="3200" b="1" dirty="0">
                <a:solidFill>
                  <a:schemeClr val="lt2"/>
                </a:solidFill>
                <a:cs typeface="DecoType Naskh Extensions" panose="02010400000000000000" pitchFamily="2" charset="-78"/>
              </a:rPr>
              <a:t>5  × 3</a:t>
            </a:r>
            <a:r>
              <a:rPr lang="ar-OM" sz="3200" b="1" dirty="0">
                <a:solidFill>
                  <a:schemeClr val="lt2"/>
                </a:solidFill>
                <a:cs typeface="+mj-cs"/>
              </a:rPr>
              <a:t>,</a:t>
            </a:r>
            <a:r>
              <a:rPr lang="ar-OM" sz="3200" b="1" dirty="0">
                <a:solidFill>
                  <a:schemeClr val="lt2"/>
                </a:solidFill>
                <a:cs typeface="DecoType Naskh Extensions" panose="02010400000000000000" pitchFamily="2" charset="-78"/>
              </a:rPr>
              <a:t>13</a:t>
            </a:r>
          </a:p>
        </p:txBody>
      </p:sp>
      <p:sp>
        <p:nvSpPr>
          <p:cNvPr id="134" name="Google Shape;5390;p77">
            <a:extLst>
              <a:ext uri="{FF2B5EF4-FFF2-40B4-BE49-F238E27FC236}">
                <a16:creationId xmlns:a16="http://schemas.microsoft.com/office/drawing/2014/main" id="{213ECE90-B881-478E-BA5E-1647FA39F877}"/>
              </a:ext>
            </a:extLst>
          </p:cNvPr>
          <p:cNvSpPr txBox="1">
            <a:spLocks/>
          </p:cNvSpPr>
          <p:nvPr/>
        </p:nvSpPr>
        <p:spPr>
          <a:xfrm>
            <a:off x="1149206" y="2784408"/>
            <a:ext cx="1328700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500" dirty="0"/>
              <a:t>=</a:t>
            </a:r>
            <a:r>
              <a:rPr lang="ar-OM" sz="2500" dirty="0">
                <a:solidFill>
                  <a:srgbClr val="92D050"/>
                </a:solidFill>
              </a:rPr>
              <a:t>ــــــــــــــــــــــــــــــــــــــــــــــــ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503F6C2-EBF6-4DAD-A154-62C78560533E}"/>
              </a:ext>
            </a:extLst>
          </p:cNvPr>
          <p:cNvSpPr txBox="1"/>
          <p:nvPr/>
        </p:nvSpPr>
        <p:spPr>
          <a:xfrm>
            <a:off x="2106238" y="1000130"/>
            <a:ext cx="502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استخدم الطريقة الكتابيَّة لإيجاد ناتج ما يلي 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ecoType Naskh Extensions" panose="02010400000000000000" pitchFamily="2" charset="-78"/>
            </a:endParaRPr>
          </a:p>
        </p:txBody>
      </p:sp>
      <p:grpSp>
        <p:nvGrpSpPr>
          <p:cNvPr id="159" name="Google Shape;3519;p58">
            <a:extLst>
              <a:ext uri="{FF2B5EF4-FFF2-40B4-BE49-F238E27FC236}">
                <a16:creationId xmlns:a16="http://schemas.microsoft.com/office/drawing/2014/main" id="{DF9113BB-DD2D-4116-B5D0-DA0B543A7C73}"/>
              </a:ext>
            </a:extLst>
          </p:cNvPr>
          <p:cNvGrpSpPr/>
          <p:nvPr/>
        </p:nvGrpSpPr>
        <p:grpSpPr>
          <a:xfrm>
            <a:off x="40978" y="13969"/>
            <a:ext cx="1777989" cy="2062737"/>
            <a:chOff x="3340496" y="755225"/>
            <a:chExt cx="2794368" cy="3362793"/>
          </a:xfrm>
        </p:grpSpPr>
        <p:sp>
          <p:nvSpPr>
            <p:cNvPr id="160" name="Google Shape;3520;p58">
              <a:extLst>
                <a:ext uri="{FF2B5EF4-FFF2-40B4-BE49-F238E27FC236}">
                  <a16:creationId xmlns:a16="http://schemas.microsoft.com/office/drawing/2014/main" id="{2F0BB8B5-B096-4A3C-AF9E-410BBDBD4450}"/>
                </a:ext>
              </a:extLst>
            </p:cNvPr>
            <p:cNvSpPr/>
            <p:nvPr/>
          </p:nvSpPr>
          <p:spPr>
            <a:xfrm rot="939111">
              <a:off x="3532341" y="2071833"/>
              <a:ext cx="2410678" cy="1753507"/>
            </a:xfrm>
            <a:custGeom>
              <a:avLst/>
              <a:gdLst/>
              <a:ahLst/>
              <a:cxnLst/>
              <a:rect l="l" t="t" r="r" b="b"/>
              <a:pathLst>
                <a:path w="48212" h="35069" extrusionOk="0">
                  <a:moveTo>
                    <a:pt x="25841" y="1"/>
                  </a:moveTo>
                  <a:lnTo>
                    <a:pt x="12808" y="4947"/>
                  </a:lnTo>
                  <a:lnTo>
                    <a:pt x="13825" y="13174"/>
                  </a:lnTo>
                  <a:cubicBezTo>
                    <a:pt x="13825" y="13174"/>
                    <a:pt x="11050" y="12409"/>
                    <a:pt x="8081" y="12409"/>
                  </a:cubicBezTo>
                  <a:cubicBezTo>
                    <a:pt x="4954" y="12409"/>
                    <a:pt x="1613" y="13257"/>
                    <a:pt x="1066" y="16736"/>
                  </a:cubicBezTo>
                  <a:cubicBezTo>
                    <a:pt x="1" y="23520"/>
                    <a:pt x="11875" y="24200"/>
                    <a:pt x="11875" y="24200"/>
                  </a:cubicBezTo>
                  <a:lnTo>
                    <a:pt x="5429" y="29033"/>
                  </a:lnTo>
                  <a:cubicBezTo>
                    <a:pt x="5429" y="29033"/>
                    <a:pt x="5278" y="28820"/>
                    <a:pt x="4943" y="28820"/>
                  </a:cubicBezTo>
                  <a:cubicBezTo>
                    <a:pt x="4775" y="28820"/>
                    <a:pt x="4562" y="28873"/>
                    <a:pt x="4298" y="29033"/>
                  </a:cubicBezTo>
                  <a:cubicBezTo>
                    <a:pt x="3533" y="29499"/>
                    <a:pt x="4235" y="30691"/>
                    <a:pt x="5050" y="30691"/>
                  </a:cubicBezTo>
                  <a:cubicBezTo>
                    <a:pt x="5077" y="30691"/>
                    <a:pt x="5105" y="30690"/>
                    <a:pt x="5132" y="30687"/>
                  </a:cubicBezTo>
                  <a:cubicBezTo>
                    <a:pt x="5980" y="30603"/>
                    <a:pt x="9415" y="28016"/>
                    <a:pt x="9416" y="28016"/>
                  </a:cubicBezTo>
                  <a:lnTo>
                    <a:pt x="9416" y="28016"/>
                  </a:lnTo>
                  <a:lnTo>
                    <a:pt x="6363" y="32680"/>
                  </a:lnTo>
                  <a:cubicBezTo>
                    <a:pt x="6363" y="32680"/>
                    <a:pt x="6325" y="32677"/>
                    <a:pt x="6262" y="32677"/>
                  </a:cubicBezTo>
                  <a:cubicBezTo>
                    <a:pt x="6022" y="32677"/>
                    <a:pt x="5423" y="32730"/>
                    <a:pt x="5289" y="33247"/>
                  </a:cubicBezTo>
                  <a:cubicBezTo>
                    <a:pt x="5145" y="33793"/>
                    <a:pt x="5823" y="34260"/>
                    <a:pt x="6395" y="34260"/>
                  </a:cubicBezTo>
                  <a:cubicBezTo>
                    <a:pt x="6503" y="34260"/>
                    <a:pt x="6608" y="34243"/>
                    <a:pt x="6702" y="34207"/>
                  </a:cubicBezTo>
                  <a:cubicBezTo>
                    <a:pt x="7295" y="33982"/>
                    <a:pt x="7154" y="33415"/>
                    <a:pt x="7154" y="33415"/>
                  </a:cubicBezTo>
                  <a:lnTo>
                    <a:pt x="10857" y="29006"/>
                  </a:lnTo>
                  <a:lnTo>
                    <a:pt x="9698" y="33925"/>
                  </a:lnTo>
                  <a:cubicBezTo>
                    <a:pt x="9698" y="33925"/>
                    <a:pt x="9189" y="34066"/>
                    <a:pt x="9246" y="34462"/>
                  </a:cubicBezTo>
                  <a:cubicBezTo>
                    <a:pt x="9287" y="34744"/>
                    <a:pt x="9814" y="35069"/>
                    <a:pt x="10309" y="35069"/>
                  </a:cubicBezTo>
                  <a:cubicBezTo>
                    <a:pt x="10508" y="35069"/>
                    <a:pt x="10703" y="35016"/>
                    <a:pt x="10857" y="34885"/>
                  </a:cubicBezTo>
                  <a:cubicBezTo>
                    <a:pt x="11394" y="34434"/>
                    <a:pt x="10773" y="33954"/>
                    <a:pt x="10773" y="33954"/>
                  </a:cubicBezTo>
                  <a:lnTo>
                    <a:pt x="15607" y="23861"/>
                  </a:lnTo>
                  <a:lnTo>
                    <a:pt x="36047" y="19365"/>
                  </a:lnTo>
                  <a:lnTo>
                    <a:pt x="41502" y="24653"/>
                  </a:lnTo>
                  <a:cubicBezTo>
                    <a:pt x="41502" y="24653"/>
                    <a:pt x="41474" y="25642"/>
                    <a:pt x="42026" y="26024"/>
                  </a:cubicBezTo>
                  <a:cubicBezTo>
                    <a:pt x="42127" y="26093"/>
                    <a:pt x="42234" y="26123"/>
                    <a:pt x="42342" y="26123"/>
                  </a:cubicBezTo>
                  <a:cubicBezTo>
                    <a:pt x="42830" y="26123"/>
                    <a:pt x="43340" y="25515"/>
                    <a:pt x="43340" y="25133"/>
                  </a:cubicBezTo>
                  <a:cubicBezTo>
                    <a:pt x="43340" y="24667"/>
                    <a:pt x="42535" y="24412"/>
                    <a:pt x="42535" y="24412"/>
                  </a:cubicBezTo>
                  <a:lnTo>
                    <a:pt x="39609" y="20723"/>
                  </a:lnTo>
                  <a:lnTo>
                    <a:pt x="39609" y="20723"/>
                  </a:lnTo>
                  <a:lnTo>
                    <a:pt x="44401" y="23607"/>
                  </a:lnTo>
                  <a:cubicBezTo>
                    <a:pt x="44401" y="23607"/>
                    <a:pt x="44358" y="24581"/>
                    <a:pt x="44994" y="24794"/>
                  </a:cubicBezTo>
                  <a:cubicBezTo>
                    <a:pt x="45058" y="24815"/>
                    <a:pt x="45121" y="24825"/>
                    <a:pt x="45183" y="24825"/>
                  </a:cubicBezTo>
                  <a:cubicBezTo>
                    <a:pt x="45743" y="24825"/>
                    <a:pt x="46225" y="24031"/>
                    <a:pt x="46225" y="23650"/>
                  </a:cubicBezTo>
                  <a:cubicBezTo>
                    <a:pt x="46225" y="23225"/>
                    <a:pt x="45461" y="23098"/>
                    <a:pt x="45461" y="23098"/>
                  </a:cubicBezTo>
                  <a:lnTo>
                    <a:pt x="41220" y="19662"/>
                  </a:lnTo>
                  <a:lnTo>
                    <a:pt x="41220" y="19662"/>
                  </a:lnTo>
                  <a:lnTo>
                    <a:pt x="46225" y="21570"/>
                  </a:lnTo>
                  <a:cubicBezTo>
                    <a:pt x="46225" y="21570"/>
                    <a:pt x="46478" y="22334"/>
                    <a:pt x="47115" y="22376"/>
                  </a:cubicBezTo>
                  <a:cubicBezTo>
                    <a:pt x="47126" y="22377"/>
                    <a:pt x="47137" y="22377"/>
                    <a:pt x="47148" y="22377"/>
                  </a:cubicBezTo>
                  <a:cubicBezTo>
                    <a:pt x="47768" y="22377"/>
                    <a:pt x="48212" y="21225"/>
                    <a:pt x="47878" y="20892"/>
                  </a:cubicBezTo>
                  <a:cubicBezTo>
                    <a:pt x="47709" y="20722"/>
                    <a:pt x="47348" y="20680"/>
                    <a:pt x="47030" y="20680"/>
                  </a:cubicBezTo>
                  <a:cubicBezTo>
                    <a:pt x="46712" y="20680"/>
                    <a:pt x="46437" y="20722"/>
                    <a:pt x="46437" y="20722"/>
                  </a:cubicBezTo>
                  <a:lnTo>
                    <a:pt x="38803" y="16524"/>
                  </a:lnTo>
                  <a:cubicBezTo>
                    <a:pt x="38803" y="16524"/>
                    <a:pt x="44556" y="13457"/>
                    <a:pt x="44726" y="8085"/>
                  </a:cubicBezTo>
                  <a:cubicBezTo>
                    <a:pt x="44808" y="5497"/>
                    <a:pt x="42959" y="4314"/>
                    <a:pt x="40509" y="4314"/>
                  </a:cubicBezTo>
                  <a:cubicBezTo>
                    <a:pt x="37876" y="4314"/>
                    <a:pt x="34547" y="5681"/>
                    <a:pt x="32174" y="8142"/>
                  </a:cubicBezTo>
                  <a:lnTo>
                    <a:pt x="25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521;p58">
              <a:extLst>
                <a:ext uri="{FF2B5EF4-FFF2-40B4-BE49-F238E27FC236}">
                  <a16:creationId xmlns:a16="http://schemas.microsoft.com/office/drawing/2014/main" id="{6C7EC963-5F33-461D-92AC-0B50EE8E29B5}"/>
                </a:ext>
              </a:extLst>
            </p:cNvPr>
            <p:cNvSpPr/>
            <p:nvPr/>
          </p:nvSpPr>
          <p:spPr>
            <a:xfrm rot="939111">
              <a:off x="3844371" y="975305"/>
              <a:ext cx="1816359" cy="1345094"/>
            </a:xfrm>
            <a:custGeom>
              <a:avLst/>
              <a:gdLst/>
              <a:ahLst/>
              <a:cxnLst/>
              <a:rect l="l" t="t" r="r" b="b"/>
              <a:pathLst>
                <a:path w="36326" h="26901" extrusionOk="0">
                  <a:moveTo>
                    <a:pt x="20653" y="1"/>
                  </a:moveTo>
                  <a:cubicBezTo>
                    <a:pt x="20341" y="1"/>
                    <a:pt x="20034" y="42"/>
                    <a:pt x="19734" y="130"/>
                  </a:cubicBezTo>
                  <a:cubicBezTo>
                    <a:pt x="16200" y="1167"/>
                    <a:pt x="16353" y="6856"/>
                    <a:pt x="16353" y="6856"/>
                  </a:cubicBezTo>
                  <a:lnTo>
                    <a:pt x="12155" y="8382"/>
                  </a:lnTo>
                  <a:cubicBezTo>
                    <a:pt x="12155" y="8382"/>
                    <a:pt x="9870" y="4853"/>
                    <a:pt x="6987" y="4853"/>
                  </a:cubicBezTo>
                  <a:cubicBezTo>
                    <a:pt x="6447" y="4853"/>
                    <a:pt x="5886" y="4977"/>
                    <a:pt x="5315" y="5271"/>
                  </a:cubicBezTo>
                  <a:cubicBezTo>
                    <a:pt x="1694" y="7135"/>
                    <a:pt x="3507" y="12676"/>
                    <a:pt x="3507" y="12676"/>
                  </a:cubicBezTo>
                  <a:lnTo>
                    <a:pt x="4069" y="15507"/>
                  </a:lnTo>
                  <a:cubicBezTo>
                    <a:pt x="4069" y="15507"/>
                    <a:pt x="0" y="22176"/>
                    <a:pt x="1808" y="24836"/>
                  </a:cubicBezTo>
                  <a:cubicBezTo>
                    <a:pt x="1825" y="24855"/>
                    <a:pt x="1840" y="24879"/>
                    <a:pt x="1856" y="24899"/>
                  </a:cubicBezTo>
                  <a:cubicBezTo>
                    <a:pt x="2812" y="26155"/>
                    <a:pt x="6408" y="26901"/>
                    <a:pt x="10763" y="26901"/>
                  </a:cubicBezTo>
                  <a:cubicBezTo>
                    <a:pt x="15425" y="26901"/>
                    <a:pt x="20956" y="26045"/>
                    <a:pt x="25046" y="24044"/>
                  </a:cubicBezTo>
                  <a:cubicBezTo>
                    <a:pt x="32483" y="20407"/>
                    <a:pt x="36325" y="11703"/>
                    <a:pt x="35024" y="9079"/>
                  </a:cubicBezTo>
                  <a:lnTo>
                    <a:pt x="35019" y="9079"/>
                  </a:lnTo>
                  <a:cubicBezTo>
                    <a:pt x="34929" y="8890"/>
                    <a:pt x="34811" y="8731"/>
                    <a:pt x="34660" y="8608"/>
                  </a:cubicBezTo>
                  <a:cubicBezTo>
                    <a:pt x="32977" y="7228"/>
                    <a:pt x="30998" y="7064"/>
                    <a:pt x="30154" y="7064"/>
                  </a:cubicBezTo>
                  <a:cubicBezTo>
                    <a:pt x="29892" y="7064"/>
                    <a:pt x="29739" y="7080"/>
                    <a:pt x="29739" y="7080"/>
                  </a:cubicBezTo>
                  <a:cubicBezTo>
                    <a:pt x="29739" y="7080"/>
                    <a:pt x="24759" y="1"/>
                    <a:pt x="20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522;p58">
              <a:extLst>
                <a:ext uri="{FF2B5EF4-FFF2-40B4-BE49-F238E27FC236}">
                  <a16:creationId xmlns:a16="http://schemas.microsoft.com/office/drawing/2014/main" id="{E6A7BD72-E050-480F-8CD2-EC85D300D6CC}"/>
                </a:ext>
              </a:extLst>
            </p:cNvPr>
            <p:cNvSpPr/>
            <p:nvPr/>
          </p:nvSpPr>
          <p:spPr>
            <a:xfrm rot="939111">
              <a:off x="3874203" y="1433286"/>
              <a:ext cx="1723556" cy="891179"/>
            </a:xfrm>
            <a:custGeom>
              <a:avLst/>
              <a:gdLst/>
              <a:ahLst/>
              <a:cxnLst/>
              <a:rect l="l" t="t" r="r" b="b"/>
              <a:pathLst>
                <a:path w="34470" h="17823" extrusionOk="0">
                  <a:moveTo>
                    <a:pt x="33165" y="1"/>
                  </a:moveTo>
                  <a:cubicBezTo>
                    <a:pt x="30548" y="235"/>
                    <a:pt x="23887" y="1201"/>
                    <a:pt x="14713" y="5182"/>
                  </a:cubicBezTo>
                  <a:cubicBezTo>
                    <a:pt x="6060" y="8939"/>
                    <a:pt x="1734" y="13545"/>
                    <a:pt x="0" y="15821"/>
                  </a:cubicBezTo>
                  <a:cubicBezTo>
                    <a:pt x="956" y="17077"/>
                    <a:pt x="4552" y="17823"/>
                    <a:pt x="8907" y="17823"/>
                  </a:cubicBezTo>
                  <a:cubicBezTo>
                    <a:pt x="13569" y="17823"/>
                    <a:pt x="19100" y="16967"/>
                    <a:pt x="23190" y="14966"/>
                  </a:cubicBezTo>
                  <a:cubicBezTo>
                    <a:pt x="30627" y="11329"/>
                    <a:pt x="34469" y="2625"/>
                    <a:pt x="331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523;p58">
              <a:extLst>
                <a:ext uri="{FF2B5EF4-FFF2-40B4-BE49-F238E27FC236}">
                  <a16:creationId xmlns:a16="http://schemas.microsoft.com/office/drawing/2014/main" id="{8C4B8B64-D5DB-44F8-8CE8-7D07BA6790BC}"/>
                </a:ext>
              </a:extLst>
            </p:cNvPr>
            <p:cNvSpPr/>
            <p:nvPr/>
          </p:nvSpPr>
          <p:spPr>
            <a:xfrm rot="939111">
              <a:off x="4094476" y="1177453"/>
              <a:ext cx="418864" cy="438814"/>
            </a:xfrm>
            <a:custGeom>
              <a:avLst/>
              <a:gdLst/>
              <a:ahLst/>
              <a:cxnLst/>
              <a:rect l="l" t="t" r="r" b="b"/>
              <a:pathLst>
                <a:path w="8377" h="8776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1" y="3189"/>
                    <a:pt x="784" y="5529"/>
                  </a:cubicBezTo>
                  <a:cubicBezTo>
                    <a:pt x="1160" y="6652"/>
                    <a:pt x="1880" y="7609"/>
                    <a:pt x="2783" y="8190"/>
                  </a:cubicBezTo>
                  <a:cubicBezTo>
                    <a:pt x="3386" y="8577"/>
                    <a:pt x="4038" y="8775"/>
                    <a:pt x="4673" y="8775"/>
                  </a:cubicBezTo>
                  <a:cubicBezTo>
                    <a:pt x="4991" y="8775"/>
                    <a:pt x="5305" y="8725"/>
                    <a:pt x="5607" y="8624"/>
                  </a:cubicBezTo>
                  <a:cubicBezTo>
                    <a:pt x="7487" y="7995"/>
                    <a:pt x="8376" y="5588"/>
                    <a:pt x="7593" y="3249"/>
                  </a:cubicBezTo>
                  <a:cubicBezTo>
                    <a:pt x="6938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524;p58">
              <a:extLst>
                <a:ext uri="{FF2B5EF4-FFF2-40B4-BE49-F238E27FC236}">
                  <a16:creationId xmlns:a16="http://schemas.microsoft.com/office/drawing/2014/main" id="{1E2F7D75-AF51-464B-837D-3F20542F1E7C}"/>
                </a:ext>
              </a:extLst>
            </p:cNvPr>
            <p:cNvSpPr/>
            <p:nvPr/>
          </p:nvSpPr>
          <p:spPr>
            <a:xfrm rot="939111">
              <a:off x="4808615" y="1101600"/>
              <a:ext cx="418864" cy="438764"/>
            </a:xfrm>
            <a:custGeom>
              <a:avLst/>
              <a:gdLst/>
              <a:ahLst/>
              <a:cxnLst/>
              <a:rect l="l" t="t" r="r" b="b"/>
              <a:pathLst>
                <a:path w="8377" h="8775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0" y="3189"/>
                    <a:pt x="784" y="5529"/>
                  </a:cubicBezTo>
                  <a:cubicBezTo>
                    <a:pt x="1160" y="6652"/>
                    <a:pt x="1880" y="7609"/>
                    <a:pt x="2784" y="8190"/>
                  </a:cubicBezTo>
                  <a:cubicBezTo>
                    <a:pt x="3387" y="8576"/>
                    <a:pt x="4039" y="8775"/>
                    <a:pt x="4674" y="8775"/>
                  </a:cubicBezTo>
                  <a:cubicBezTo>
                    <a:pt x="4992" y="8775"/>
                    <a:pt x="5305" y="8725"/>
                    <a:pt x="5606" y="8624"/>
                  </a:cubicBezTo>
                  <a:cubicBezTo>
                    <a:pt x="7487" y="7994"/>
                    <a:pt x="8376" y="5588"/>
                    <a:pt x="7593" y="3248"/>
                  </a:cubicBezTo>
                  <a:cubicBezTo>
                    <a:pt x="6937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525;p58">
              <a:extLst>
                <a:ext uri="{FF2B5EF4-FFF2-40B4-BE49-F238E27FC236}">
                  <a16:creationId xmlns:a16="http://schemas.microsoft.com/office/drawing/2014/main" id="{A70BE684-08A9-4602-8524-1692CD4181AC}"/>
                </a:ext>
              </a:extLst>
            </p:cNvPr>
            <p:cNvSpPr/>
            <p:nvPr/>
          </p:nvSpPr>
          <p:spPr>
            <a:xfrm rot="939111">
              <a:off x="4167670" y="1240034"/>
              <a:ext cx="323910" cy="326661"/>
            </a:xfrm>
            <a:custGeom>
              <a:avLst/>
              <a:gdLst/>
              <a:ahLst/>
              <a:cxnLst/>
              <a:rect l="l" t="t" r="r" b="b"/>
              <a:pathLst>
                <a:path w="6478" h="6533" extrusionOk="0">
                  <a:moveTo>
                    <a:pt x="2829" y="0"/>
                  </a:moveTo>
                  <a:cubicBezTo>
                    <a:pt x="2527" y="0"/>
                    <a:pt x="2227" y="57"/>
                    <a:pt x="1940" y="178"/>
                  </a:cubicBezTo>
                  <a:cubicBezTo>
                    <a:pt x="548" y="763"/>
                    <a:pt x="1" y="2620"/>
                    <a:pt x="717" y="4327"/>
                  </a:cubicBezTo>
                  <a:cubicBezTo>
                    <a:pt x="1287" y="5681"/>
                    <a:pt x="2483" y="6532"/>
                    <a:pt x="3648" y="6532"/>
                  </a:cubicBezTo>
                  <a:cubicBezTo>
                    <a:pt x="3950" y="6532"/>
                    <a:pt x="4250" y="6475"/>
                    <a:pt x="4537" y="6355"/>
                  </a:cubicBezTo>
                  <a:cubicBezTo>
                    <a:pt x="5929" y="5769"/>
                    <a:pt x="6477" y="3912"/>
                    <a:pt x="5761" y="2207"/>
                  </a:cubicBezTo>
                  <a:cubicBezTo>
                    <a:pt x="5191" y="852"/>
                    <a:pt x="3995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526;p58">
              <a:extLst>
                <a:ext uri="{FF2B5EF4-FFF2-40B4-BE49-F238E27FC236}">
                  <a16:creationId xmlns:a16="http://schemas.microsoft.com/office/drawing/2014/main" id="{25159F8F-3105-4864-A0A4-588CEE652216}"/>
                </a:ext>
              </a:extLst>
            </p:cNvPr>
            <p:cNvSpPr/>
            <p:nvPr/>
          </p:nvSpPr>
          <p:spPr>
            <a:xfrm rot="939111">
              <a:off x="4226315" y="1308435"/>
              <a:ext cx="106753" cy="107553"/>
            </a:xfrm>
            <a:custGeom>
              <a:avLst/>
              <a:gdLst/>
              <a:ahLst/>
              <a:cxnLst/>
              <a:rect l="l" t="t" r="r" b="b"/>
              <a:pathLst>
                <a:path w="2135" h="2151" extrusionOk="0">
                  <a:moveTo>
                    <a:pt x="932" y="0"/>
                  </a:moveTo>
                  <a:cubicBezTo>
                    <a:pt x="833" y="0"/>
                    <a:pt x="734" y="19"/>
                    <a:pt x="640" y="59"/>
                  </a:cubicBezTo>
                  <a:cubicBezTo>
                    <a:pt x="182" y="252"/>
                    <a:pt x="0" y="863"/>
                    <a:pt x="238" y="1425"/>
                  </a:cubicBezTo>
                  <a:cubicBezTo>
                    <a:pt x="425" y="1870"/>
                    <a:pt x="819" y="2150"/>
                    <a:pt x="1203" y="2150"/>
                  </a:cubicBezTo>
                  <a:cubicBezTo>
                    <a:pt x="1303" y="2150"/>
                    <a:pt x="1401" y="2132"/>
                    <a:pt x="1496" y="2092"/>
                  </a:cubicBezTo>
                  <a:cubicBezTo>
                    <a:pt x="1954" y="1899"/>
                    <a:pt x="2134" y="1288"/>
                    <a:pt x="1898" y="727"/>
                  </a:cubicBezTo>
                  <a:cubicBezTo>
                    <a:pt x="1710" y="281"/>
                    <a:pt x="1316" y="0"/>
                    <a:pt x="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527;p58">
              <a:extLst>
                <a:ext uri="{FF2B5EF4-FFF2-40B4-BE49-F238E27FC236}">
                  <a16:creationId xmlns:a16="http://schemas.microsoft.com/office/drawing/2014/main" id="{D40627B2-2735-4C2F-AB07-9DA48BEF8CF9}"/>
                </a:ext>
              </a:extLst>
            </p:cNvPr>
            <p:cNvSpPr/>
            <p:nvPr/>
          </p:nvSpPr>
          <p:spPr>
            <a:xfrm rot="939111">
              <a:off x="4841587" y="1166099"/>
              <a:ext cx="323910" cy="326711"/>
            </a:xfrm>
            <a:custGeom>
              <a:avLst/>
              <a:gdLst/>
              <a:ahLst/>
              <a:cxnLst/>
              <a:rect l="l" t="t" r="r" b="b"/>
              <a:pathLst>
                <a:path w="6478" h="6534" extrusionOk="0">
                  <a:moveTo>
                    <a:pt x="2830" y="1"/>
                  </a:moveTo>
                  <a:cubicBezTo>
                    <a:pt x="2528" y="1"/>
                    <a:pt x="2228" y="58"/>
                    <a:pt x="1941" y="179"/>
                  </a:cubicBezTo>
                  <a:cubicBezTo>
                    <a:pt x="548" y="764"/>
                    <a:pt x="1" y="2621"/>
                    <a:pt x="717" y="4328"/>
                  </a:cubicBezTo>
                  <a:cubicBezTo>
                    <a:pt x="1287" y="5682"/>
                    <a:pt x="2483" y="6533"/>
                    <a:pt x="3648" y="6533"/>
                  </a:cubicBezTo>
                  <a:cubicBezTo>
                    <a:pt x="3950" y="6533"/>
                    <a:pt x="4250" y="6476"/>
                    <a:pt x="4537" y="6355"/>
                  </a:cubicBezTo>
                  <a:cubicBezTo>
                    <a:pt x="5930" y="5770"/>
                    <a:pt x="6478" y="3913"/>
                    <a:pt x="5761" y="2208"/>
                  </a:cubicBezTo>
                  <a:cubicBezTo>
                    <a:pt x="5191" y="852"/>
                    <a:pt x="3996" y="1"/>
                    <a:pt x="28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528;p58">
              <a:extLst>
                <a:ext uri="{FF2B5EF4-FFF2-40B4-BE49-F238E27FC236}">
                  <a16:creationId xmlns:a16="http://schemas.microsoft.com/office/drawing/2014/main" id="{CDF852F0-4AEB-430A-BA00-0EE9ADE7A9D7}"/>
                </a:ext>
              </a:extLst>
            </p:cNvPr>
            <p:cNvSpPr/>
            <p:nvPr/>
          </p:nvSpPr>
          <p:spPr>
            <a:xfrm rot="939111">
              <a:off x="4900330" y="1234514"/>
              <a:ext cx="106653" cy="107603"/>
            </a:xfrm>
            <a:custGeom>
              <a:avLst/>
              <a:gdLst/>
              <a:ahLst/>
              <a:cxnLst/>
              <a:rect l="l" t="t" r="r" b="b"/>
              <a:pathLst>
                <a:path w="2133" h="2152" extrusionOk="0">
                  <a:moveTo>
                    <a:pt x="932" y="1"/>
                  </a:moveTo>
                  <a:cubicBezTo>
                    <a:pt x="833" y="1"/>
                    <a:pt x="734" y="20"/>
                    <a:pt x="640" y="59"/>
                  </a:cubicBezTo>
                  <a:cubicBezTo>
                    <a:pt x="181" y="252"/>
                    <a:pt x="1" y="863"/>
                    <a:pt x="237" y="1425"/>
                  </a:cubicBezTo>
                  <a:cubicBezTo>
                    <a:pt x="424" y="1871"/>
                    <a:pt x="818" y="2151"/>
                    <a:pt x="1201" y="2151"/>
                  </a:cubicBezTo>
                  <a:cubicBezTo>
                    <a:pt x="1301" y="2151"/>
                    <a:pt x="1400" y="2133"/>
                    <a:pt x="1494" y="2093"/>
                  </a:cubicBezTo>
                  <a:cubicBezTo>
                    <a:pt x="1952" y="1899"/>
                    <a:pt x="2133" y="1289"/>
                    <a:pt x="1896" y="727"/>
                  </a:cubicBezTo>
                  <a:cubicBezTo>
                    <a:pt x="1709" y="281"/>
                    <a:pt x="1316" y="1"/>
                    <a:pt x="9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529;p58">
              <a:extLst>
                <a:ext uri="{FF2B5EF4-FFF2-40B4-BE49-F238E27FC236}">
                  <a16:creationId xmlns:a16="http://schemas.microsoft.com/office/drawing/2014/main" id="{ADACC68A-908F-46F2-9110-B7E917FE737C}"/>
                </a:ext>
              </a:extLst>
            </p:cNvPr>
            <p:cNvSpPr/>
            <p:nvPr/>
          </p:nvSpPr>
          <p:spPr>
            <a:xfrm rot="939111">
              <a:off x="4060254" y="1449090"/>
              <a:ext cx="1357494" cy="610520"/>
            </a:xfrm>
            <a:custGeom>
              <a:avLst/>
              <a:gdLst/>
              <a:ahLst/>
              <a:cxnLst/>
              <a:rect l="l" t="t" r="r" b="b"/>
              <a:pathLst>
                <a:path w="27149" h="12210" extrusionOk="0">
                  <a:moveTo>
                    <a:pt x="27149" y="0"/>
                  </a:moveTo>
                  <a:cubicBezTo>
                    <a:pt x="27149" y="0"/>
                    <a:pt x="21635" y="690"/>
                    <a:pt x="13406" y="3983"/>
                  </a:cubicBezTo>
                  <a:cubicBezTo>
                    <a:pt x="4173" y="7676"/>
                    <a:pt x="1" y="12135"/>
                    <a:pt x="1" y="12135"/>
                  </a:cubicBezTo>
                  <a:cubicBezTo>
                    <a:pt x="1" y="12135"/>
                    <a:pt x="817" y="12210"/>
                    <a:pt x="2168" y="12210"/>
                  </a:cubicBezTo>
                  <a:cubicBezTo>
                    <a:pt x="3190" y="12210"/>
                    <a:pt x="4518" y="12167"/>
                    <a:pt x="6029" y="12017"/>
                  </a:cubicBezTo>
                  <a:cubicBezTo>
                    <a:pt x="9076" y="11712"/>
                    <a:pt x="12864" y="10968"/>
                    <a:pt x="16379" y="9259"/>
                  </a:cubicBezTo>
                  <a:cubicBezTo>
                    <a:pt x="19201" y="7885"/>
                    <a:pt x="21417" y="6246"/>
                    <a:pt x="23087" y="4730"/>
                  </a:cubicBezTo>
                  <a:cubicBezTo>
                    <a:pt x="25885" y="2189"/>
                    <a:pt x="27149" y="0"/>
                    <a:pt x="271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530;p58">
              <a:extLst>
                <a:ext uri="{FF2B5EF4-FFF2-40B4-BE49-F238E27FC236}">
                  <a16:creationId xmlns:a16="http://schemas.microsoft.com/office/drawing/2014/main" id="{447417E3-58F1-444A-B788-8D28326CD979}"/>
                </a:ext>
              </a:extLst>
            </p:cNvPr>
            <p:cNvSpPr/>
            <p:nvPr/>
          </p:nvSpPr>
          <p:spPr>
            <a:xfrm rot="939111">
              <a:off x="4332142" y="1673250"/>
              <a:ext cx="853028" cy="386213"/>
            </a:xfrm>
            <a:custGeom>
              <a:avLst/>
              <a:gdLst/>
              <a:ahLst/>
              <a:cxnLst/>
              <a:rect l="l" t="t" r="r" b="b"/>
              <a:pathLst>
                <a:path w="17060" h="7724" extrusionOk="0">
                  <a:moveTo>
                    <a:pt x="13281" y="1"/>
                  </a:moveTo>
                  <a:cubicBezTo>
                    <a:pt x="11160" y="1"/>
                    <a:pt x="8542" y="404"/>
                    <a:pt x="5862" y="1810"/>
                  </a:cubicBezTo>
                  <a:cubicBezTo>
                    <a:pt x="1948" y="3864"/>
                    <a:pt x="519" y="6231"/>
                    <a:pt x="1" y="7723"/>
                  </a:cubicBezTo>
                  <a:cubicBezTo>
                    <a:pt x="3048" y="7418"/>
                    <a:pt x="6836" y="6674"/>
                    <a:pt x="10351" y="4965"/>
                  </a:cubicBezTo>
                  <a:cubicBezTo>
                    <a:pt x="13173" y="3591"/>
                    <a:pt x="15389" y="1952"/>
                    <a:pt x="17059" y="436"/>
                  </a:cubicBezTo>
                  <a:cubicBezTo>
                    <a:pt x="16214" y="233"/>
                    <a:pt x="14891" y="1"/>
                    <a:pt x="13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531;p58">
              <a:extLst>
                <a:ext uri="{FF2B5EF4-FFF2-40B4-BE49-F238E27FC236}">
                  <a16:creationId xmlns:a16="http://schemas.microsoft.com/office/drawing/2014/main" id="{DB07B949-5661-439E-A436-3E33EAA5C504}"/>
                </a:ext>
              </a:extLst>
            </p:cNvPr>
            <p:cNvSpPr/>
            <p:nvPr/>
          </p:nvSpPr>
          <p:spPr>
            <a:xfrm rot="939111">
              <a:off x="3905795" y="2737418"/>
              <a:ext cx="384262" cy="303860"/>
            </a:xfrm>
            <a:custGeom>
              <a:avLst/>
              <a:gdLst/>
              <a:ahLst/>
              <a:cxnLst/>
              <a:rect l="l" t="t" r="r" b="b"/>
              <a:pathLst>
                <a:path w="7685" h="6077" extrusionOk="0">
                  <a:moveTo>
                    <a:pt x="450" y="1"/>
                  </a:moveTo>
                  <a:cubicBezTo>
                    <a:pt x="102" y="1"/>
                    <a:pt x="0" y="109"/>
                    <a:pt x="221" y="216"/>
                  </a:cubicBezTo>
                  <a:cubicBezTo>
                    <a:pt x="815" y="503"/>
                    <a:pt x="7684" y="6077"/>
                    <a:pt x="7684" y="6077"/>
                  </a:cubicBezTo>
                  <a:cubicBezTo>
                    <a:pt x="7684" y="6077"/>
                    <a:pt x="6539" y="3278"/>
                    <a:pt x="3953" y="1454"/>
                  </a:cubicBezTo>
                  <a:cubicBezTo>
                    <a:pt x="2328" y="310"/>
                    <a:pt x="1038" y="1"/>
                    <a:pt x="4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532;p58">
              <a:extLst>
                <a:ext uri="{FF2B5EF4-FFF2-40B4-BE49-F238E27FC236}">
                  <a16:creationId xmlns:a16="http://schemas.microsoft.com/office/drawing/2014/main" id="{5D0B32F7-A87F-4AFE-A5C3-F67524F1A510}"/>
                </a:ext>
              </a:extLst>
            </p:cNvPr>
            <p:cNvSpPr/>
            <p:nvPr/>
          </p:nvSpPr>
          <p:spPr>
            <a:xfrm rot="939111">
              <a:off x="5325273" y="2686755"/>
              <a:ext cx="237558" cy="398913"/>
            </a:xfrm>
            <a:custGeom>
              <a:avLst/>
              <a:gdLst/>
              <a:ahLst/>
              <a:cxnLst/>
              <a:rect l="l" t="t" r="r" b="b"/>
              <a:pathLst>
                <a:path w="4751" h="7978" extrusionOk="0">
                  <a:moveTo>
                    <a:pt x="4553" y="0"/>
                  </a:moveTo>
                  <a:cubicBezTo>
                    <a:pt x="4191" y="0"/>
                    <a:pt x="1039" y="1639"/>
                    <a:pt x="1" y="7978"/>
                  </a:cubicBezTo>
                  <a:cubicBezTo>
                    <a:pt x="1" y="7978"/>
                    <a:pt x="4750" y="119"/>
                    <a:pt x="4581" y="6"/>
                  </a:cubicBezTo>
                  <a:cubicBezTo>
                    <a:pt x="4575" y="2"/>
                    <a:pt x="4566" y="0"/>
                    <a:pt x="45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533;p58">
              <a:extLst>
                <a:ext uri="{FF2B5EF4-FFF2-40B4-BE49-F238E27FC236}">
                  <a16:creationId xmlns:a16="http://schemas.microsoft.com/office/drawing/2014/main" id="{A8618907-8F4B-41F1-95EA-4CF6EAEB205F}"/>
                </a:ext>
              </a:extLst>
            </p:cNvPr>
            <p:cNvSpPr/>
            <p:nvPr/>
          </p:nvSpPr>
          <p:spPr>
            <a:xfrm>
              <a:off x="4351084" y="2421110"/>
              <a:ext cx="803100" cy="602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534;p58">
              <a:extLst>
                <a:ext uri="{FF2B5EF4-FFF2-40B4-BE49-F238E27FC236}">
                  <a16:creationId xmlns:a16="http://schemas.microsoft.com/office/drawing/2014/main" id="{C5A7C23B-EF1F-4EAF-825C-90E27CF7FF54}"/>
                </a:ext>
              </a:extLst>
            </p:cNvPr>
            <p:cNvSpPr/>
            <p:nvPr/>
          </p:nvSpPr>
          <p:spPr>
            <a:xfrm rot="939111">
              <a:off x="4733537" y="2340939"/>
              <a:ext cx="475065" cy="1293142"/>
            </a:xfrm>
            <a:custGeom>
              <a:avLst/>
              <a:gdLst/>
              <a:ahLst/>
              <a:cxnLst/>
              <a:rect l="l" t="t" r="r" b="b"/>
              <a:pathLst>
                <a:path w="9501" h="25862" extrusionOk="0">
                  <a:moveTo>
                    <a:pt x="2044" y="0"/>
                  </a:moveTo>
                  <a:cubicBezTo>
                    <a:pt x="1183" y="0"/>
                    <a:pt x="344" y="862"/>
                    <a:pt x="220" y="1469"/>
                  </a:cubicBezTo>
                  <a:cubicBezTo>
                    <a:pt x="0" y="2541"/>
                    <a:pt x="2828" y="18637"/>
                    <a:pt x="2884" y="18867"/>
                  </a:cubicBezTo>
                  <a:cubicBezTo>
                    <a:pt x="2939" y="19098"/>
                    <a:pt x="4378" y="24653"/>
                    <a:pt x="4378" y="24653"/>
                  </a:cubicBezTo>
                  <a:cubicBezTo>
                    <a:pt x="4378" y="24653"/>
                    <a:pt x="4042" y="25034"/>
                    <a:pt x="4276" y="25301"/>
                  </a:cubicBezTo>
                  <a:cubicBezTo>
                    <a:pt x="4411" y="25455"/>
                    <a:pt x="4668" y="25570"/>
                    <a:pt x="4909" y="25570"/>
                  </a:cubicBezTo>
                  <a:cubicBezTo>
                    <a:pt x="5087" y="25570"/>
                    <a:pt x="5257" y="25508"/>
                    <a:pt x="5365" y="25352"/>
                  </a:cubicBezTo>
                  <a:cubicBezTo>
                    <a:pt x="5620" y="24983"/>
                    <a:pt x="5073" y="24692"/>
                    <a:pt x="5073" y="24692"/>
                  </a:cubicBezTo>
                  <a:lnTo>
                    <a:pt x="4847" y="21568"/>
                  </a:lnTo>
                  <a:lnTo>
                    <a:pt x="6575" y="25047"/>
                  </a:lnTo>
                  <a:cubicBezTo>
                    <a:pt x="6575" y="25047"/>
                    <a:pt x="6209" y="25580"/>
                    <a:pt x="6627" y="25789"/>
                  </a:cubicBezTo>
                  <a:cubicBezTo>
                    <a:pt x="6725" y="25838"/>
                    <a:pt x="6842" y="25861"/>
                    <a:pt x="6964" y="25861"/>
                  </a:cubicBezTo>
                  <a:cubicBezTo>
                    <a:pt x="7360" y="25861"/>
                    <a:pt x="7803" y="25622"/>
                    <a:pt x="7789" y="25273"/>
                  </a:cubicBezTo>
                  <a:cubicBezTo>
                    <a:pt x="7773" y="24817"/>
                    <a:pt x="7210" y="24801"/>
                    <a:pt x="7210" y="24801"/>
                  </a:cubicBezTo>
                  <a:lnTo>
                    <a:pt x="5656" y="20884"/>
                  </a:lnTo>
                  <a:lnTo>
                    <a:pt x="8306" y="23560"/>
                  </a:lnTo>
                  <a:cubicBezTo>
                    <a:pt x="8306" y="23560"/>
                    <a:pt x="8256" y="24062"/>
                    <a:pt x="8724" y="24062"/>
                  </a:cubicBezTo>
                  <a:cubicBezTo>
                    <a:pt x="8749" y="24062"/>
                    <a:pt x="8776" y="24061"/>
                    <a:pt x="8805" y="24058"/>
                  </a:cubicBezTo>
                  <a:cubicBezTo>
                    <a:pt x="9358" y="23998"/>
                    <a:pt x="9500" y="23377"/>
                    <a:pt x="9302" y="22932"/>
                  </a:cubicBezTo>
                  <a:cubicBezTo>
                    <a:pt x="9234" y="22778"/>
                    <a:pt x="9141" y="22728"/>
                    <a:pt x="9047" y="22728"/>
                  </a:cubicBezTo>
                  <a:cubicBezTo>
                    <a:pt x="8868" y="22728"/>
                    <a:pt x="8690" y="22910"/>
                    <a:pt x="8690" y="22910"/>
                  </a:cubicBezTo>
                  <a:lnTo>
                    <a:pt x="5380" y="18935"/>
                  </a:lnTo>
                  <a:lnTo>
                    <a:pt x="3754" y="2027"/>
                  </a:lnTo>
                  <a:cubicBezTo>
                    <a:pt x="3379" y="508"/>
                    <a:pt x="2705" y="0"/>
                    <a:pt x="20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535;p58">
              <a:extLst>
                <a:ext uri="{FF2B5EF4-FFF2-40B4-BE49-F238E27FC236}">
                  <a16:creationId xmlns:a16="http://schemas.microsoft.com/office/drawing/2014/main" id="{B49EE1BA-4127-4E0A-A5FD-8ADA6FCD5F4B}"/>
                </a:ext>
              </a:extLst>
            </p:cNvPr>
            <p:cNvSpPr/>
            <p:nvPr/>
          </p:nvSpPr>
          <p:spPr>
            <a:xfrm rot="939111">
              <a:off x="4292728" y="2332537"/>
              <a:ext cx="471515" cy="1292592"/>
            </a:xfrm>
            <a:custGeom>
              <a:avLst/>
              <a:gdLst/>
              <a:ahLst/>
              <a:cxnLst/>
              <a:rect l="l" t="t" r="r" b="b"/>
              <a:pathLst>
                <a:path w="9430" h="25851" extrusionOk="0">
                  <a:moveTo>
                    <a:pt x="1733" y="0"/>
                  </a:moveTo>
                  <a:cubicBezTo>
                    <a:pt x="836" y="0"/>
                    <a:pt x="1" y="632"/>
                    <a:pt x="362" y="2670"/>
                  </a:cubicBezTo>
                  <a:lnTo>
                    <a:pt x="5734" y="18784"/>
                  </a:lnTo>
                  <a:lnTo>
                    <a:pt x="4321" y="23760"/>
                  </a:lnTo>
                  <a:cubicBezTo>
                    <a:pt x="4321" y="23760"/>
                    <a:pt x="4197" y="23711"/>
                    <a:pt x="4067" y="23711"/>
                  </a:cubicBezTo>
                  <a:cubicBezTo>
                    <a:pt x="3923" y="23711"/>
                    <a:pt x="3769" y="23772"/>
                    <a:pt x="3769" y="24029"/>
                  </a:cubicBezTo>
                  <a:cubicBezTo>
                    <a:pt x="3769" y="24452"/>
                    <a:pt x="4055" y="24890"/>
                    <a:pt x="4476" y="24890"/>
                  </a:cubicBezTo>
                  <a:cubicBezTo>
                    <a:pt x="4541" y="24890"/>
                    <a:pt x="4609" y="24879"/>
                    <a:pt x="4680" y="24856"/>
                  </a:cubicBezTo>
                  <a:cubicBezTo>
                    <a:pt x="5210" y="24687"/>
                    <a:pt x="4935" y="24199"/>
                    <a:pt x="4935" y="24199"/>
                  </a:cubicBezTo>
                  <a:lnTo>
                    <a:pt x="6271" y="20679"/>
                  </a:lnTo>
                  <a:lnTo>
                    <a:pt x="6440" y="24890"/>
                  </a:lnTo>
                  <a:cubicBezTo>
                    <a:pt x="6440" y="24890"/>
                    <a:pt x="5932" y="25132"/>
                    <a:pt x="6101" y="25556"/>
                  </a:cubicBezTo>
                  <a:cubicBezTo>
                    <a:pt x="6183" y="25759"/>
                    <a:pt x="6411" y="25850"/>
                    <a:pt x="6659" y="25850"/>
                  </a:cubicBezTo>
                  <a:cubicBezTo>
                    <a:pt x="6927" y="25850"/>
                    <a:pt x="7219" y="25744"/>
                    <a:pt x="7374" y="25556"/>
                  </a:cubicBezTo>
                  <a:cubicBezTo>
                    <a:pt x="7670" y="25195"/>
                    <a:pt x="7119" y="24856"/>
                    <a:pt x="7119" y="24856"/>
                  </a:cubicBezTo>
                  <a:lnTo>
                    <a:pt x="7288" y="20975"/>
                  </a:lnTo>
                  <a:lnTo>
                    <a:pt x="8348" y="23923"/>
                  </a:lnTo>
                  <a:cubicBezTo>
                    <a:pt x="8348" y="23923"/>
                    <a:pt x="7966" y="24411"/>
                    <a:pt x="8348" y="24644"/>
                  </a:cubicBezTo>
                  <a:cubicBezTo>
                    <a:pt x="8430" y="24694"/>
                    <a:pt x="8516" y="24716"/>
                    <a:pt x="8603" y="24716"/>
                  </a:cubicBezTo>
                  <a:cubicBezTo>
                    <a:pt x="8921" y="24716"/>
                    <a:pt x="9240" y="24423"/>
                    <a:pt x="9324" y="24156"/>
                  </a:cubicBezTo>
                  <a:cubicBezTo>
                    <a:pt x="9430" y="23817"/>
                    <a:pt x="8968" y="23605"/>
                    <a:pt x="8968" y="23605"/>
                  </a:cubicBezTo>
                  <a:cubicBezTo>
                    <a:pt x="8968" y="23605"/>
                    <a:pt x="8031" y="17943"/>
                    <a:pt x="7988" y="17710"/>
                  </a:cubicBezTo>
                  <a:cubicBezTo>
                    <a:pt x="7947" y="17477"/>
                    <a:pt x="4002" y="1618"/>
                    <a:pt x="3367" y="726"/>
                  </a:cubicBezTo>
                  <a:cubicBezTo>
                    <a:pt x="3096" y="347"/>
                    <a:pt x="2397" y="0"/>
                    <a:pt x="1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5380;p77">
            <a:extLst>
              <a:ext uri="{FF2B5EF4-FFF2-40B4-BE49-F238E27FC236}">
                <a16:creationId xmlns:a16="http://schemas.microsoft.com/office/drawing/2014/main" id="{7CCF9744-57FB-4485-83DE-1D7255FCCFE9}"/>
              </a:ext>
            </a:extLst>
          </p:cNvPr>
          <p:cNvGrpSpPr/>
          <p:nvPr/>
        </p:nvGrpSpPr>
        <p:grpSpPr>
          <a:xfrm>
            <a:off x="1590468" y="204640"/>
            <a:ext cx="534915" cy="748428"/>
            <a:chOff x="485358" y="629429"/>
            <a:chExt cx="534915" cy="748428"/>
          </a:xfrm>
        </p:grpSpPr>
        <p:sp>
          <p:nvSpPr>
            <p:cNvPr id="177" name="Google Shape;5388;p77">
              <a:extLst>
                <a:ext uri="{FF2B5EF4-FFF2-40B4-BE49-F238E27FC236}">
                  <a16:creationId xmlns:a16="http://schemas.microsoft.com/office/drawing/2014/main" id="{176E1D40-35FE-41B2-BB82-D2A4A0BDC21B}"/>
                </a:ext>
              </a:extLst>
            </p:cNvPr>
            <p:cNvSpPr/>
            <p:nvPr/>
          </p:nvSpPr>
          <p:spPr>
            <a:xfrm rot="-960047">
              <a:off x="600986" y="629429"/>
              <a:ext cx="419287" cy="413263"/>
            </a:xfrm>
            <a:custGeom>
              <a:avLst/>
              <a:gdLst/>
              <a:ahLst/>
              <a:cxnLst/>
              <a:rect l="l" t="t" r="r" b="b"/>
              <a:pathLst>
                <a:path w="10174" h="10027" extrusionOk="0">
                  <a:moveTo>
                    <a:pt x="5501" y="1"/>
                  </a:moveTo>
                  <a:lnTo>
                    <a:pt x="3573" y="3009"/>
                  </a:lnTo>
                  <a:lnTo>
                    <a:pt x="1" y="3127"/>
                  </a:lnTo>
                  <a:lnTo>
                    <a:pt x="2268" y="5890"/>
                  </a:lnTo>
                  <a:lnTo>
                    <a:pt x="1276" y="9323"/>
                  </a:lnTo>
                  <a:lnTo>
                    <a:pt x="4603" y="8022"/>
                  </a:lnTo>
                  <a:lnTo>
                    <a:pt x="7562" y="10027"/>
                  </a:lnTo>
                  <a:lnTo>
                    <a:pt x="7354" y="6459"/>
                  </a:lnTo>
                  <a:lnTo>
                    <a:pt x="10173" y="4265"/>
                  </a:lnTo>
                  <a:lnTo>
                    <a:pt x="6717" y="3360"/>
                  </a:lnTo>
                  <a:lnTo>
                    <a:pt x="5501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89;p77">
              <a:extLst>
                <a:ext uri="{FF2B5EF4-FFF2-40B4-BE49-F238E27FC236}">
                  <a16:creationId xmlns:a16="http://schemas.microsoft.com/office/drawing/2014/main" id="{2BDA7328-1F73-4253-B5ED-3411D3517C21}"/>
                </a:ext>
              </a:extLst>
            </p:cNvPr>
            <p:cNvSpPr/>
            <p:nvPr/>
          </p:nvSpPr>
          <p:spPr>
            <a:xfrm rot="-397328">
              <a:off x="485358" y="1189761"/>
              <a:ext cx="190804" cy="188096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مستطيل: زوايا مستديرة 143">
            <a:extLst>
              <a:ext uri="{FF2B5EF4-FFF2-40B4-BE49-F238E27FC236}">
                <a16:creationId xmlns:a16="http://schemas.microsoft.com/office/drawing/2014/main" id="{B4BDB701-9DA0-4132-8B64-E853C51384F4}"/>
              </a:ext>
            </a:extLst>
          </p:cNvPr>
          <p:cNvSpPr/>
          <p:nvPr/>
        </p:nvSpPr>
        <p:spPr>
          <a:xfrm>
            <a:off x="1489915" y="149763"/>
            <a:ext cx="6092471" cy="677562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7" name="Google Shape;2767;p48"/>
          <p:cNvSpPr txBox="1">
            <a:spLocks noGrp="1"/>
          </p:cNvSpPr>
          <p:nvPr>
            <p:ph type="title"/>
          </p:nvPr>
        </p:nvSpPr>
        <p:spPr>
          <a:xfrm>
            <a:off x="1589246" y="287645"/>
            <a:ext cx="5874413" cy="447600"/>
          </a:xfrm>
          <a:prstGeom prst="rect">
            <a:avLst/>
          </a:prstGeom>
          <a:solidFill>
            <a:schemeClr val="tx2"/>
          </a:solidFill>
          <a:ln w="19050"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نشاط فردي : (</a:t>
            </a: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استراتيجية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 </a:t>
            </a:r>
            <a:r>
              <a:rPr lang="ar-OM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إشارات</a:t>
            </a:r>
            <a:r>
              <a:rPr lang="ar-OM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 المرور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Extensions" panose="02010400000000000000" pitchFamily="2" charset="-78"/>
              </a:rPr>
              <a:t>)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ecoType Naskh Extensions" panose="02010400000000000000" pitchFamily="2" charset="-78"/>
            </a:endParaRPr>
          </a:p>
        </p:txBody>
      </p:sp>
      <p:sp>
        <p:nvSpPr>
          <p:cNvPr id="2768" name="Google Shape;2768;p48"/>
          <p:cNvSpPr/>
          <p:nvPr/>
        </p:nvSpPr>
        <p:spPr>
          <a:xfrm rot="391783">
            <a:off x="2693965" y="4080393"/>
            <a:ext cx="354594" cy="349552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1" name="Google Shape;2771;p48"/>
          <p:cNvSpPr txBox="1">
            <a:spLocks noGrp="1"/>
          </p:cNvSpPr>
          <p:nvPr>
            <p:ph type="title" idx="4294967295"/>
          </p:nvPr>
        </p:nvSpPr>
        <p:spPr>
          <a:xfrm>
            <a:off x="5628418" y="3402736"/>
            <a:ext cx="1328700" cy="527700"/>
          </a:xfrm>
          <a:prstGeom prst="rect">
            <a:avLst/>
          </a:prstGeom>
          <a:solidFill>
            <a:srgbClr val="FF0000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</a:t>
            </a:r>
            <a:r>
              <a:rPr 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</a:t>
            </a:r>
            <a:endParaRPr lang="ar-OM" sz="25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2" name="Google Shape;2772;p48"/>
          <p:cNvSpPr/>
          <p:nvPr/>
        </p:nvSpPr>
        <p:spPr>
          <a:xfrm rot="391783">
            <a:off x="4394690" y="4080393"/>
            <a:ext cx="354594" cy="349552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3" name="Google Shape;2773;p48"/>
          <p:cNvSpPr/>
          <p:nvPr/>
        </p:nvSpPr>
        <p:spPr>
          <a:xfrm rot="391783">
            <a:off x="6095415" y="4080393"/>
            <a:ext cx="354594" cy="349552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" name="Google Shape;1984;p41">
            <a:extLst>
              <a:ext uri="{FF2B5EF4-FFF2-40B4-BE49-F238E27FC236}">
                <a16:creationId xmlns:a16="http://schemas.microsoft.com/office/drawing/2014/main" id="{6F544EB3-364D-481E-9C5D-5050E7A96015}"/>
              </a:ext>
            </a:extLst>
          </p:cNvPr>
          <p:cNvGrpSpPr/>
          <p:nvPr/>
        </p:nvGrpSpPr>
        <p:grpSpPr>
          <a:xfrm>
            <a:off x="2555654" y="1166061"/>
            <a:ext cx="4381409" cy="1971660"/>
            <a:chOff x="2244650" y="589875"/>
            <a:chExt cx="2753525" cy="1155450"/>
          </a:xfrm>
        </p:grpSpPr>
        <p:sp>
          <p:nvSpPr>
            <p:cNvPr id="87" name="Google Shape;1985;p41">
              <a:extLst>
                <a:ext uri="{FF2B5EF4-FFF2-40B4-BE49-F238E27FC236}">
                  <a16:creationId xmlns:a16="http://schemas.microsoft.com/office/drawing/2014/main" id="{721A389E-7477-4173-8D2F-AEE0C86F200B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88" name="Google Shape;1986;p41">
              <a:extLst>
                <a:ext uri="{FF2B5EF4-FFF2-40B4-BE49-F238E27FC236}">
                  <a16:creationId xmlns:a16="http://schemas.microsoft.com/office/drawing/2014/main" id="{02295A7F-4971-4841-AC60-5C46B30AB18C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89" name="Google Shape;1987;p41">
              <a:extLst>
                <a:ext uri="{FF2B5EF4-FFF2-40B4-BE49-F238E27FC236}">
                  <a16:creationId xmlns:a16="http://schemas.microsoft.com/office/drawing/2014/main" id="{67AAE1AA-3EEE-42DE-A8D8-8AD5EA1C189F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0" name="Google Shape;1988;p41">
              <a:extLst>
                <a:ext uri="{FF2B5EF4-FFF2-40B4-BE49-F238E27FC236}">
                  <a16:creationId xmlns:a16="http://schemas.microsoft.com/office/drawing/2014/main" id="{D3DD3FA0-871B-43EB-920C-9CE10628A550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1" name="Google Shape;1989;p41">
              <a:extLst>
                <a:ext uri="{FF2B5EF4-FFF2-40B4-BE49-F238E27FC236}">
                  <a16:creationId xmlns:a16="http://schemas.microsoft.com/office/drawing/2014/main" id="{A8773085-32CA-4A80-9D38-1BB67816C0A8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2" name="Google Shape;1990;p41">
              <a:extLst>
                <a:ext uri="{FF2B5EF4-FFF2-40B4-BE49-F238E27FC236}">
                  <a16:creationId xmlns:a16="http://schemas.microsoft.com/office/drawing/2014/main" id="{B9CC5731-EA64-4611-9E7F-0CC549B496DB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3" name="Google Shape;1991;p41">
              <a:extLst>
                <a:ext uri="{FF2B5EF4-FFF2-40B4-BE49-F238E27FC236}">
                  <a16:creationId xmlns:a16="http://schemas.microsoft.com/office/drawing/2014/main" id="{3A2F23A1-AB48-4E16-86A5-2471BFE1CB5C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4" name="Google Shape;1992;p41">
              <a:extLst>
                <a:ext uri="{FF2B5EF4-FFF2-40B4-BE49-F238E27FC236}">
                  <a16:creationId xmlns:a16="http://schemas.microsoft.com/office/drawing/2014/main" id="{E9FC4B45-B93F-4B3A-A4F7-F284CE35790F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5" name="Google Shape;1993;p41">
              <a:extLst>
                <a:ext uri="{FF2B5EF4-FFF2-40B4-BE49-F238E27FC236}">
                  <a16:creationId xmlns:a16="http://schemas.microsoft.com/office/drawing/2014/main" id="{4FFCE661-A04E-4B71-A56A-FDF3183AACFC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6" name="Google Shape;1994;p41">
              <a:extLst>
                <a:ext uri="{FF2B5EF4-FFF2-40B4-BE49-F238E27FC236}">
                  <a16:creationId xmlns:a16="http://schemas.microsoft.com/office/drawing/2014/main" id="{6516E8B4-381F-4FD4-96C1-3F1CE514F9EF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7" name="Google Shape;1995;p41">
              <a:extLst>
                <a:ext uri="{FF2B5EF4-FFF2-40B4-BE49-F238E27FC236}">
                  <a16:creationId xmlns:a16="http://schemas.microsoft.com/office/drawing/2014/main" id="{44428351-96EA-46CB-9D6D-7AC998176E7D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8" name="Google Shape;1996;p41">
              <a:extLst>
                <a:ext uri="{FF2B5EF4-FFF2-40B4-BE49-F238E27FC236}">
                  <a16:creationId xmlns:a16="http://schemas.microsoft.com/office/drawing/2014/main" id="{03134FC7-0785-4F26-AFC5-B096C7C0D808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9" name="Google Shape;1997;p41">
              <a:extLst>
                <a:ext uri="{FF2B5EF4-FFF2-40B4-BE49-F238E27FC236}">
                  <a16:creationId xmlns:a16="http://schemas.microsoft.com/office/drawing/2014/main" id="{F6CA13DC-0E5C-4733-8167-FFEE8E4DE59B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00" name="Google Shape;1998;p41">
              <a:extLst>
                <a:ext uri="{FF2B5EF4-FFF2-40B4-BE49-F238E27FC236}">
                  <a16:creationId xmlns:a16="http://schemas.microsoft.com/office/drawing/2014/main" id="{79E3383F-98BB-4B1F-BE35-5612A7BC5C30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sp>
        <p:nvSpPr>
          <p:cNvPr id="101" name="Google Shape;1981;p41">
            <a:extLst>
              <a:ext uri="{FF2B5EF4-FFF2-40B4-BE49-F238E27FC236}">
                <a16:creationId xmlns:a16="http://schemas.microsoft.com/office/drawing/2014/main" id="{CAF12817-2886-48B5-961C-377AEDE80EBC}"/>
              </a:ext>
            </a:extLst>
          </p:cNvPr>
          <p:cNvSpPr/>
          <p:nvPr/>
        </p:nvSpPr>
        <p:spPr>
          <a:xfrm>
            <a:off x="2642238" y="1313172"/>
            <a:ext cx="4215799" cy="174312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0DE31B4-661C-4700-BA53-67EC17E21AF1}"/>
              </a:ext>
            </a:extLst>
          </p:cNvPr>
          <p:cNvSpPr txBox="1"/>
          <p:nvPr/>
        </p:nvSpPr>
        <p:spPr>
          <a:xfrm>
            <a:off x="3023452" y="1954927"/>
            <a:ext cx="379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/>
              <a:t>4  </a:t>
            </a:r>
            <a:r>
              <a:rPr lang="ar-OM" sz="3200" dirty="0"/>
              <a:t>؟</a:t>
            </a:r>
            <a:r>
              <a:rPr lang="en-US" sz="3200" b="1" dirty="0"/>
              <a:t>,</a:t>
            </a:r>
            <a:r>
              <a:rPr lang="ar-OM" sz="3200" dirty="0"/>
              <a:t>ما ناتج:     </a:t>
            </a:r>
            <a:r>
              <a:rPr lang="ar-OM" sz="3200" b="1" dirty="0"/>
              <a:t>3× 56</a:t>
            </a:r>
            <a:endParaRPr lang="en-US" sz="3200" b="1" dirty="0"/>
          </a:p>
        </p:txBody>
      </p:sp>
      <p:grpSp>
        <p:nvGrpSpPr>
          <p:cNvPr id="2823" name="Google Shape;2823;p48"/>
          <p:cNvGrpSpPr/>
          <p:nvPr/>
        </p:nvGrpSpPr>
        <p:grpSpPr>
          <a:xfrm>
            <a:off x="2001679" y="950307"/>
            <a:ext cx="1158948" cy="1139260"/>
            <a:chOff x="425450" y="228178"/>
            <a:chExt cx="1058593" cy="1040610"/>
          </a:xfrm>
        </p:grpSpPr>
        <p:sp>
          <p:nvSpPr>
            <p:cNvPr id="2824" name="Google Shape;2824;p48"/>
            <p:cNvSpPr/>
            <p:nvPr/>
          </p:nvSpPr>
          <p:spPr>
            <a:xfrm>
              <a:off x="425450" y="228178"/>
              <a:ext cx="1058593" cy="1040610"/>
            </a:xfrm>
            <a:custGeom>
              <a:avLst/>
              <a:gdLst/>
              <a:ahLst/>
              <a:cxnLst/>
              <a:rect l="l" t="t" r="r" b="b"/>
              <a:pathLst>
                <a:path w="45916" h="45136" extrusionOk="0">
                  <a:moveTo>
                    <a:pt x="20123" y="0"/>
                  </a:moveTo>
                  <a:cubicBezTo>
                    <a:pt x="19165" y="0"/>
                    <a:pt x="18221" y="596"/>
                    <a:pt x="17925" y="1666"/>
                  </a:cubicBezTo>
                  <a:lnTo>
                    <a:pt x="14965" y="12399"/>
                  </a:lnTo>
                  <a:cubicBezTo>
                    <a:pt x="14639" y="13580"/>
                    <a:pt x="13754" y="14525"/>
                    <a:pt x="12596" y="14926"/>
                  </a:cubicBezTo>
                  <a:lnTo>
                    <a:pt x="2076" y="18572"/>
                  </a:lnTo>
                  <a:cubicBezTo>
                    <a:pt x="300" y="19188"/>
                    <a:pt x="0" y="21573"/>
                    <a:pt x="1570" y="22610"/>
                  </a:cubicBezTo>
                  <a:lnTo>
                    <a:pt x="10863" y="28741"/>
                  </a:lnTo>
                  <a:cubicBezTo>
                    <a:pt x="11885" y="29416"/>
                    <a:pt x="12509" y="30551"/>
                    <a:pt x="12533" y="31774"/>
                  </a:cubicBezTo>
                  <a:lnTo>
                    <a:pt x="12750" y="42906"/>
                  </a:lnTo>
                  <a:cubicBezTo>
                    <a:pt x="12775" y="44235"/>
                    <a:pt x="13870" y="45135"/>
                    <a:pt x="15029" y="45135"/>
                  </a:cubicBezTo>
                  <a:cubicBezTo>
                    <a:pt x="15510" y="45135"/>
                    <a:pt x="16002" y="44980"/>
                    <a:pt x="16433" y="44636"/>
                  </a:cubicBezTo>
                  <a:lnTo>
                    <a:pt x="25137" y="37693"/>
                  </a:lnTo>
                  <a:cubicBezTo>
                    <a:pt x="25805" y="37161"/>
                    <a:pt x="26625" y="36882"/>
                    <a:pt x="27458" y="36882"/>
                  </a:cubicBezTo>
                  <a:cubicBezTo>
                    <a:pt x="27820" y="36882"/>
                    <a:pt x="28183" y="36934"/>
                    <a:pt x="28538" y="37042"/>
                  </a:cubicBezTo>
                  <a:lnTo>
                    <a:pt x="39191" y="40276"/>
                  </a:lnTo>
                  <a:cubicBezTo>
                    <a:pt x="39419" y="40345"/>
                    <a:pt x="39645" y="40377"/>
                    <a:pt x="39863" y="40377"/>
                  </a:cubicBezTo>
                  <a:cubicBezTo>
                    <a:pt x="41371" y="40377"/>
                    <a:pt x="42552" y="38845"/>
                    <a:pt x="41976" y="37307"/>
                  </a:cubicBezTo>
                  <a:lnTo>
                    <a:pt x="38062" y="26884"/>
                  </a:lnTo>
                  <a:cubicBezTo>
                    <a:pt x="37631" y="25737"/>
                    <a:pt x="37792" y="24453"/>
                    <a:pt x="38493" y="23448"/>
                  </a:cubicBezTo>
                  <a:lnTo>
                    <a:pt x="44861" y="14315"/>
                  </a:lnTo>
                  <a:cubicBezTo>
                    <a:pt x="45915" y="12802"/>
                    <a:pt x="44820" y="10748"/>
                    <a:pt x="43007" y="10748"/>
                  </a:cubicBezTo>
                  <a:cubicBezTo>
                    <a:pt x="42971" y="10748"/>
                    <a:pt x="42934" y="10749"/>
                    <a:pt x="42897" y="10751"/>
                  </a:cubicBezTo>
                  <a:lnTo>
                    <a:pt x="31775" y="11252"/>
                  </a:lnTo>
                  <a:cubicBezTo>
                    <a:pt x="31719" y="11255"/>
                    <a:pt x="31664" y="11256"/>
                    <a:pt x="31608" y="11256"/>
                  </a:cubicBezTo>
                  <a:cubicBezTo>
                    <a:pt x="30446" y="11256"/>
                    <a:pt x="29346" y="10712"/>
                    <a:pt x="28641" y="9779"/>
                  </a:cubicBezTo>
                  <a:lnTo>
                    <a:pt x="21922" y="901"/>
                  </a:lnTo>
                  <a:cubicBezTo>
                    <a:pt x="21458" y="287"/>
                    <a:pt x="20787" y="0"/>
                    <a:pt x="20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8"/>
            <p:cNvSpPr/>
            <p:nvPr/>
          </p:nvSpPr>
          <p:spPr>
            <a:xfrm>
              <a:off x="795707" y="720719"/>
              <a:ext cx="93442" cy="61557"/>
            </a:xfrm>
            <a:custGeom>
              <a:avLst/>
              <a:gdLst/>
              <a:ahLst/>
              <a:cxnLst/>
              <a:rect l="l" t="t" r="r" b="b"/>
              <a:pathLst>
                <a:path w="4053" h="2670" extrusionOk="0">
                  <a:moveTo>
                    <a:pt x="2303" y="0"/>
                  </a:moveTo>
                  <a:cubicBezTo>
                    <a:pt x="2134" y="0"/>
                    <a:pt x="1959" y="16"/>
                    <a:pt x="1781" y="50"/>
                  </a:cubicBezTo>
                  <a:cubicBezTo>
                    <a:pt x="736" y="251"/>
                    <a:pt x="0" y="987"/>
                    <a:pt x="136" y="1696"/>
                  </a:cubicBezTo>
                  <a:cubicBezTo>
                    <a:pt x="248" y="2285"/>
                    <a:pt x="925" y="2669"/>
                    <a:pt x="1747" y="2669"/>
                  </a:cubicBezTo>
                  <a:cubicBezTo>
                    <a:pt x="1917" y="2669"/>
                    <a:pt x="2093" y="2653"/>
                    <a:pt x="2272" y="2618"/>
                  </a:cubicBezTo>
                  <a:cubicBezTo>
                    <a:pt x="3316" y="2418"/>
                    <a:pt x="4053" y="1682"/>
                    <a:pt x="3916" y="973"/>
                  </a:cubicBezTo>
                  <a:cubicBezTo>
                    <a:pt x="3803" y="385"/>
                    <a:pt x="3127" y="0"/>
                    <a:pt x="2303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8"/>
            <p:cNvSpPr/>
            <p:nvPr/>
          </p:nvSpPr>
          <p:spPr>
            <a:xfrm>
              <a:off x="1059913" y="670114"/>
              <a:ext cx="93442" cy="61534"/>
            </a:xfrm>
            <a:custGeom>
              <a:avLst/>
              <a:gdLst/>
              <a:ahLst/>
              <a:cxnLst/>
              <a:rect l="l" t="t" r="r" b="b"/>
              <a:pathLst>
                <a:path w="4053" h="2669" extrusionOk="0">
                  <a:moveTo>
                    <a:pt x="2304" y="0"/>
                  </a:moveTo>
                  <a:cubicBezTo>
                    <a:pt x="2134" y="0"/>
                    <a:pt x="1958" y="16"/>
                    <a:pt x="1780" y="51"/>
                  </a:cubicBezTo>
                  <a:cubicBezTo>
                    <a:pt x="736" y="250"/>
                    <a:pt x="1" y="987"/>
                    <a:pt x="136" y="1697"/>
                  </a:cubicBezTo>
                  <a:cubicBezTo>
                    <a:pt x="249" y="2285"/>
                    <a:pt x="926" y="2669"/>
                    <a:pt x="1749" y="2669"/>
                  </a:cubicBezTo>
                  <a:cubicBezTo>
                    <a:pt x="1919" y="2669"/>
                    <a:pt x="2095" y="2653"/>
                    <a:pt x="2273" y="2618"/>
                  </a:cubicBezTo>
                  <a:cubicBezTo>
                    <a:pt x="3316" y="2419"/>
                    <a:pt x="4052" y="1681"/>
                    <a:pt x="3917" y="972"/>
                  </a:cubicBezTo>
                  <a:cubicBezTo>
                    <a:pt x="3804" y="384"/>
                    <a:pt x="3127" y="0"/>
                    <a:pt x="2304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8"/>
            <p:cNvSpPr/>
            <p:nvPr/>
          </p:nvSpPr>
          <p:spPr>
            <a:xfrm>
              <a:off x="843730" y="710021"/>
              <a:ext cx="266977" cy="216118"/>
            </a:xfrm>
            <a:custGeom>
              <a:avLst/>
              <a:gdLst/>
              <a:ahLst/>
              <a:cxnLst/>
              <a:rect l="l" t="t" r="r" b="b"/>
              <a:pathLst>
                <a:path w="11580" h="9374" extrusionOk="0">
                  <a:moveTo>
                    <a:pt x="11146" y="1"/>
                  </a:moveTo>
                  <a:cubicBezTo>
                    <a:pt x="11086" y="1"/>
                    <a:pt x="11025" y="15"/>
                    <a:pt x="10966" y="44"/>
                  </a:cubicBezTo>
                  <a:cubicBezTo>
                    <a:pt x="9561" y="758"/>
                    <a:pt x="7883" y="1349"/>
                    <a:pt x="5871" y="1734"/>
                  </a:cubicBezTo>
                  <a:cubicBezTo>
                    <a:pt x="4486" y="1999"/>
                    <a:pt x="3211" y="2116"/>
                    <a:pt x="2038" y="2116"/>
                  </a:cubicBezTo>
                  <a:cubicBezTo>
                    <a:pt x="1509" y="2116"/>
                    <a:pt x="1001" y="2092"/>
                    <a:pt x="513" y="2048"/>
                  </a:cubicBezTo>
                  <a:cubicBezTo>
                    <a:pt x="500" y="2047"/>
                    <a:pt x="488" y="2046"/>
                    <a:pt x="476" y="2046"/>
                  </a:cubicBezTo>
                  <a:cubicBezTo>
                    <a:pt x="199" y="2046"/>
                    <a:pt x="0" y="2327"/>
                    <a:pt x="102" y="2594"/>
                  </a:cubicBezTo>
                  <a:cubicBezTo>
                    <a:pt x="836" y="4514"/>
                    <a:pt x="3040" y="9373"/>
                    <a:pt x="6568" y="9373"/>
                  </a:cubicBezTo>
                  <a:cubicBezTo>
                    <a:pt x="6813" y="9373"/>
                    <a:pt x="7064" y="9350"/>
                    <a:pt x="7321" y="9301"/>
                  </a:cubicBezTo>
                  <a:cubicBezTo>
                    <a:pt x="11289" y="8540"/>
                    <a:pt x="11580" y="2599"/>
                    <a:pt x="11549" y="401"/>
                  </a:cubicBezTo>
                  <a:cubicBezTo>
                    <a:pt x="11547" y="169"/>
                    <a:pt x="11356" y="1"/>
                    <a:pt x="11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8"/>
            <p:cNvSpPr/>
            <p:nvPr/>
          </p:nvSpPr>
          <p:spPr>
            <a:xfrm>
              <a:off x="897839" y="522103"/>
              <a:ext cx="16876" cy="48577"/>
            </a:xfrm>
            <a:custGeom>
              <a:avLst/>
              <a:gdLst/>
              <a:ahLst/>
              <a:cxnLst/>
              <a:rect l="l" t="t" r="r" b="b"/>
              <a:pathLst>
                <a:path w="732" h="2107" extrusionOk="0">
                  <a:moveTo>
                    <a:pt x="399" y="1"/>
                  </a:moveTo>
                  <a:cubicBezTo>
                    <a:pt x="85" y="1"/>
                    <a:pt x="1" y="1967"/>
                    <a:pt x="1" y="1967"/>
                  </a:cubicBezTo>
                  <a:lnTo>
                    <a:pt x="402" y="2107"/>
                  </a:lnTo>
                  <a:cubicBezTo>
                    <a:pt x="402" y="2107"/>
                    <a:pt x="731" y="41"/>
                    <a:pt x="409" y="1"/>
                  </a:cubicBezTo>
                  <a:cubicBezTo>
                    <a:pt x="406" y="1"/>
                    <a:pt x="402" y="1"/>
                    <a:pt x="399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8"/>
            <p:cNvSpPr/>
            <p:nvPr/>
          </p:nvSpPr>
          <p:spPr>
            <a:xfrm>
              <a:off x="859476" y="526414"/>
              <a:ext cx="27528" cy="45165"/>
            </a:xfrm>
            <a:custGeom>
              <a:avLst/>
              <a:gdLst/>
              <a:ahLst/>
              <a:cxnLst/>
              <a:rect l="l" t="t" r="r" b="b"/>
              <a:pathLst>
                <a:path w="1194" h="1959" extrusionOk="0">
                  <a:moveTo>
                    <a:pt x="333" y="1"/>
                  </a:moveTo>
                  <a:cubicBezTo>
                    <a:pt x="325" y="1"/>
                    <a:pt x="317" y="2"/>
                    <a:pt x="309" y="5"/>
                  </a:cubicBezTo>
                  <a:cubicBezTo>
                    <a:pt x="1" y="105"/>
                    <a:pt x="771" y="1958"/>
                    <a:pt x="771" y="1958"/>
                  </a:cubicBezTo>
                  <a:lnTo>
                    <a:pt x="1194" y="1914"/>
                  </a:lnTo>
                  <a:cubicBezTo>
                    <a:pt x="1194" y="1914"/>
                    <a:pt x="646" y="1"/>
                    <a:pt x="33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8"/>
            <p:cNvSpPr/>
            <p:nvPr/>
          </p:nvSpPr>
          <p:spPr>
            <a:xfrm>
              <a:off x="822312" y="543520"/>
              <a:ext cx="40438" cy="38779"/>
            </a:xfrm>
            <a:custGeom>
              <a:avLst/>
              <a:gdLst/>
              <a:ahLst/>
              <a:cxnLst/>
              <a:rect l="l" t="t" r="r" b="b"/>
              <a:pathLst>
                <a:path w="1754" h="1682" extrusionOk="0">
                  <a:moveTo>
                    <a:pt x="306" y="0"/>
                  </a:moveTo>
                  <a:cubicBezTo>
                    <a:pt x="286" y="0"/>
                    <a:pt x="268" y="6"/>
                    <a:pt x="254" y="17"/>
                  </a:cubicBezTo>
                  <a:cubicBezTo>
                    <a:pt x="0" y="221"/>
                    <a:pt x="1374" y="1681"/>
                    <a:pt x="1374" y="1681"/>
                  </a:cubicBezTo>
                  <a:lnTo>
                    <a:pt x="1753" y="1490"/>
                  </a:lnTo>
                  <a:cubicBezTo>
                    <a:pt x="1753" y="1490"/>
                    <a:pt x="645" y="0"/>
                    <a:pt x="30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8"/>
            <p:cNvSpPr/>
            <p:nvPr/>
          </p:nvSpPr>
          <p:spPr>
            <a:xfrm>
              <a:off x="985423" y="516639"/>
              <a:ext cx="23816" cy="47977"/>
            </a:xfrm>
            <a:custGeom>
              <a:avLst/>
              <a:gdLst/>
              <a:ahLst/>
              <a:cxnLst/>
              <a:rect l="l" t="t" r="r" b="b"/>
              <a:pathLst>
                <a:path w="1033" h="2081" extrusionOk="0">
                  <a:moveTo>
                    <a:pt x="334" y="0"/>
                  </a:moveTo>
                  <a:cubicBezTo>
                    <a:pt x="327" y="0"/>
                    <a:pt x="320" y="1"/>
                    <a:pt x="313" y="3"/>
                  </a:cubicBezTo>
                  <a:cubicBezTo>
                    <a:pt x="0" y="94"/>
                    <a:pt x="657" y="2081"/>
                    <a:pt x="657" y="2081"/>
                  </a:cubicBezTo>
                  <a:lnTo>
                    <a:pt x="1032" y="1878"/>
                  </a:lnTo>
                  <a:cubicBezTo>
                    <a:pt x="1032" y="1878"/>
                    <a:pt x="645" y="0"/>
                    <a:pt x="33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8"/>
            <p:cNvSpPr/>
            <p:nvPr/>
          </p:nvSpPr>
          <p:spPr>
            <a:xfrm>
              <a:off x="1020466" y="514471"/>
              <a:ext cx="20634" cy="46779"/>
            </a:xfrm>
            <a:custGeom>
              <a:avLst/>
              <a:gdLst/>
              <a:ahLst/>
              <a:cxnLst/>
              <a:rect l="l" t="t" r="r" b="b"/>
              <a:pathLst>
                <a:path w="895" h="2029" extrusionOk="0">
                  <a:moveTo>
                    <a:pt x="560" y="1"/>
                  </a:moveTo>
                  <a:cubicBezTo>
                    <a:pt x="244" y="1"/>
                    <a:pt x="0" y="2028"/>
                    <a:pt x="0" y="2028"/>
                  </a:cubicBezTo>
                  <a:lnTo>
                    <a:pt x="427" y="2005"/>
                  </a:lnTo>
                  <a:cubicBezTo>
                    <a:pt x="427" y="2005"/>
                    <a:pt x="894" y="51"/>
                    <a:pt x="572" y="2"/>
                  </a:cubicBezTo>
                  <a:cubicBezTo>
                    <a:pt x="568" y="1"/>
                    <a:pt x="564" y="1"/>
                    <a:pt x="5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8"/>
            <p:cNvSpPr/>
            <p:nvPr/>
          </p:nvSpPr>
          <p:spPr>
            <a:xfrm>
              <a:off x="1045711" y="525261"/>
              <a:ext cx="35389" cy="42260"/>
            </a:xfrm>
            <a:custGeom>
              <a:avLst/>
              <a:gdLst/>
              <a:ahLst/>
              <a:cxnLst/>
              <a:rect l="l" t="t" r="r" b="b"/>
              <a:pathLst>
                <a:path w="1535" h="1833" extrusionOk="0">
                  <a:moveTo>
                    <a:pt x="1212" y="0"/>
                  </a:moveTo>
                  <a:cubicBezTo>
                    <a:pt x="889" y="0"/>
                    <a:pt x="0" y="1704"/>
                    <a:pt x="0" y="1704"/>
                  </a:cubicBezTo>
                  <a:lnTo>
                    <a:pt x="407" y="1833"/>
                  </a:lnTo>
                  <a:cubicBezTo>
                    <a:pt x="407" y="1833"/>
                    <a:pt x="1535" y="171"/>
                    <a:pt x="1250" y="10"/>
                  </a:cubicBezTo>
                  <a:cubicBezTo>
                    <a:pt x="1238" y="3"/>
                    <a:pt x="1226" y="0"/>
                    <a:pt x="121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8"/>
            <p:cNvSpPr/>
            <p:nvPr/>
          </p:nvSpPr>
          <p:spPr>
            <a:xfrm>
              <a:off x="832525" y="564892"/>
              <a:ext cx="123068" cy="109811"/>
            </a:xfrm>
            <a:custGeom>
              <a:avLst/>
              <a:gdLst/>
              <a:ahLst/>
              <a:cxnLst/>
              <a:rect l="l" t="t" r="r" b="b"/>
              <a:pathLst>
                <a:path w="5338" h="4763" extrusionOk="0">
                  <a:moveTo>
                    <a:pt x="2591" y="1"/>
                  </a:moveTo>
                  <a:cubicBezTo>
                    <a:pt x="2143" y="1"/>
                    <a:pt x="1693" y="131"/>
                    <a:pt x="1300" y="402"/>
                  </a:cubicBezTo>
                  <a:cubicBezTo>
                    <a:pt x="244" y="1131"/>
                    <a:pt x="1" y="2610"/>
                    <a:pt x="755" y="3704"/>
                  </a:cubicBezTo>
                  <a:cubicBezTo>
                    <a:pt x="1230" y="4391"/>
                    <a:pt x="1987" y="4763"/>
                    <a:pt x="2746" y="4763"/>
                  </a:cubicBezTo>
                  <a:cubicBezTo>
                    <a:pt x="3195" y="4763"/>
                    <a:pt x="3644" y="4633"/>
                    <a:pt x="4036" y="4361"/>
                  </a:cubicBezTo>
                  <a:cubicBezTo>
                    <a:pt x="5094" y="3632"/>
                    <a:pt x="5337" y="2153"/>
                    <a:pt x="4582" y="1060"/>
                  </a:cubicBezTo>
                  <a:cubicBezTo>
                    <a:pt x="4107" y="372"/>
                    <a:pt x="3350" y="1"/>
                    <a:pt x="2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8"/>
            <p:cNvSpPr/>
            <p:nvPr/>
          </p:nvSpPr>
          <p:spPr>
            <a:xfrm>
              <a:off x="856087" y="582829"/>
              <a:ext cx="83620" cy="74560"/>
            </a:xfrm>
            <a:custGeom>
              <a:avLst/>
              <a:gdLst/>
              <a:ahLst/>
              <a:cxnLst/>
              <a:rect l="l" t="t" r="r" b="b"/>
              <a:pathLst>
                <a:path w="3627" h="3234" extrusionOk="0">
                  <a:moveTo>
                    <a:pt x="1762" y="1"/>
                  </a:moveTo>
                  <a:cubicBezTo>
                    <a:pt x="1457" y="1"/>
                    <a:pt x="1152" y="89"/>
                    <a:pt x="885" y="273"/>
                  </a:cubicBezTo>
                  <a:cubicBezTo>
                    <a:pt x="167" y="769"/>
                    <a:pt x="1" y="1773"/>
                    <a:pt x="515" y="2515"/>
                  </a:cubicBezTo>
                  <a:cubicBezTo>
                    <a:pt x="837" y="2981"/>
                    <a:pt x="1351" y="3234"/>
                    <a:pt x="1867" y="3234"/>
                  </a:cubicBezTo>
                  <a:cubicBezTo>
                    <a:pt x="2171" y="3234"/>
                    <a:pt x="2476" y="3146"/>
                    <a:pt x="2742" y="2962"/>
                  </a:cubicBezTo>
                  <a:cubicBezTo>
                    <a:pt x="3460" y="2467"/>
                    <a:pt x="3626" y="1463"/>
                    <a:pt x="3113" y="720"/>
                  </a:cubicBezTo>
                  <a:cubicBezTo>
                    <a:pt x="2790" y="253"/>
                    <a:pt x="2277" y="1"/>
                    <a:pt x="176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8"/>
            <p:cNvSpPr/>
            <p:nvPr/>
          </p:nvSpPr>
          <p:spPr>
            <a:xfrm>
              <a:off x="867384" y="600235"/>
              <a:ext cx="26905" cy="24023"/>
            </a:xfrm>
            <a:custGeom>
              <a:avLst/>
              <a:gdLst/>
              <a:ahLst/>
              <a:cxnLst/>
              <a:rect l="l" t="t" r="r" b="b"/>
              <a:pathLst>
                <a:path w="1167" h="1042" extrusionOk="0">
                  <a:moveTo>
                    <a:pt x="567" y="0"/>
                  </a:moveTo>
                  <a:cubicBezTo>
                    <a:pt x="468" y="0"/>
                    <a:pt x="370" y="28"/>
                    <a:pt x="284" y="87"/>
                  </a:cubicBezTo>
                  <a:cubicBezTo>
                    <a:pt x="54" y="246"/>
                    <a:pt x="0" y="571"/>
                    <a:pt x="165" y="809"/>
                  </a:cubicBezTo>
                  <a:cubicBezTo>
                    <a:pt x="269" y="960"/>
                    <a:pt x="435" y="1041"/>
                    <a:pt x="601" y="1041"/>
                  </a:cubicBezTo>
                  <a:cubicBezTo>
                    <a:pt x="699" y="1041"/>
                    <a:pt x="798" y="1013"/>
                    <a:pt x="883" y="954"/>
                  </a:cubicBezTo>
                  <a:cubicBezTo>
                    <a:pt x="1113" y="794"/>
                    <a:pt x="1167" y="470"/>
                    <a:pt x="1002" y="232"/>
                  </a:cubicBezTo>
                  <a:cubicBezTo>
                    <a:pt x="899" y="81"/>
                    <a:pt x="733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8"/>
            <p:cNvSpPr/>
            <p:nvPr/>
          </p:nvSpPr>
          <p:spPr>
            <a:xfrm>
              <a:off x="963567" y="553019"/>
              <a:ext cx="118687" cy="105892"/>
            </a:xfrm>
            <a:custGeom>
              <a:avLst/>
              <a:gdLst/>
              <a:ahLst/>
              <a:cxnLst/>
              <a:rect l="l" t="t" r="r" b="b"/>
              <a:pathLst>
                <a:path w="5148" h="4593" extrusionOk="0">
                  <a:moveTo>
                    <a:pt x="2499" y="1"/>
                  </a:moveTo>
                  <a:cubicBezTo>
                    <a:pt x="2066" y="1"/>
                    <a:pt x="1633" y="126"/>
                    <a:pt x="1255" y="388"/>
                  </a:cubicBezTo>
                  <a:cubicBezTo>
                    <a:pt x="236" y="1091"/>
                    <a:pt x="1" y="2517"/>
                    <a:pt x="729" y="3572"/>
                  </a:cubicBezTo>
                  <a:cubicBezTo>
                    <a:pt x="1187" y="4235"/>
                    <a:pt x="1917" y="4593"/>
                    <a:pt x="2649" y="4593"/>
                  </a:cubicBezTo>
                  <a:cubicBezTo>
                    <a:pt x="3081" y="4593"/>
                    <a:pt x="3514" y="4468"/>
                    <a:pt x="3893" y="4207"/>
                  </a:cubicBezTo>
                  <a:cubicBezTo>
                    <a:pt x="4913" y="3503"/>
                    <a:pt x="5147" y="2077"/>
                    <a:pt x="4420" y="1022"/>
                  </a:cubicBezTo>
                  <a:cubicBezTo>
                    <a:pt x="3961" y="359"/>
                    <a:pt x="3231" y="1"/>
                    <a:pt x="24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8"/>
            <p:cNvSpPr/>
            <p:nvPr/>
          </p:nvSpPr>
          <p:spPr>
            <a:xfrm>
              <a:off x="985193" y="574160"/>
              <a:ext cx="76358" cy="68151"/>
            </a:xfrm>
            <a:custGeom>
              <a:avLst/>
              <a:gdLst/>
              <a:ahLst/>
              <a:cxnLst/>
              <a:rect l="l" t="t" r="r" b="b"/>
              <a:pathLst>
                <a:path w="3312" h="2956" extrusionOk="0">
                  <a:moveTo>
                    <a:pt x="1608" y="1"/>
                  </a:moveTo>
                  <a:cubicBezTo>
                    <a:pt x="1330" y="1"/>
                    <a:pt x="1051" y="81"/>
                    <a:pt x="807" y="249"/>
                  </a:cubicBezTo>
                  <a:cubicBezTo>
                    <a:pt x="152" y="702"/>
                    <a:pt x="0" y="1621"/>
                    <a:pt x="469" y="2299"/>
                  </a:cubicBezTo>
                  <a:cubicBezTo>
                    <a:pt x="764" y="2725"/>
                    <a:pt x="1234" y="2956"/>
                    <a:pt x="1705" y="2956"/>
                  </a:cubicBezTo>
                  <a:cubicBezTo>
                    <a:pt x="1983" y="2956"/>
                    <a:pt x="2262" y="2875"/>
                    <a:pt x="2505" y="2707"/>
                  </a:cubicBezTo>
                  <a:cubicBezTo>
                    <a:pt x="3161" y="2255"/>
                    <a:pt x="3312" y="1337"/>
                    <a:pt x="2843" y="659"/>
                  </a:cubicBezTo>
                  <a:cubicBezTo>
                    <a:pt x="2549" y="232"/>
                    <a:pt x="2079" y="1"/>
                    <a:pt x="160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8"/>
            <p:cNvSpPr/>
            <p:nvPr/>
          </p:nvSpPr>
          <p:spPr>
            <a:xfrm>
              <a:off x="995498" y="590045"/>
              <a:ext cx="24623" cy="21971"/>
            </a:xfrm>
            <a:custGeom>
              <a:avLst/>
              <a:gdLst/>
              <a:ahLst/>
              <a:cxnLst/>
              <a:rect l="l" t="t" r="r" b="b"/>
              <a:pathLst>
                <a:path w="1068" h="953" extrusionOk="0">
                  <a:moveTo>
                    <a:pt x="518" y="1"/>
                  </a:moveTo>
                  <a:cubicBezTo>
                    <a:pt x="429" y="1"/>
                    <a:pt x="339" y="27"/>
                    <a:pt x="261" y="81"/>
                  </a:cubicBezTo>
                  <a:cubicBezTo>
                    <a:pt x="49" y="227"/>
                    <a:pt x="0" y="522"/>
                    <a:pt x="152" y="741"/>
                  </a:cubicBezTo>
                  <a:cubicBezTo>
                    <a:pt x="247" y="878"/>
                    <a:pt x="398" y="953"/>
                    <a:pt x="549" y="953"/>
                  </a:cubicBezTo>
                  <a:cubicBezTo>
                    <a:pt x="639" y="953"/>
                    <a:pt x="729" y="927"/>
                    <a:pt x="807" y="872"/>
                  </a:cubicBezTo>
                  <a:cubicBezTo>
                    <a:pt x="1019" y="727"/>
                    <a:pt x="1067" y="431"/>
                    <a:pt x="916" y="212"/>
                  </a:cubicBezTo>
                  <a:cubicBezTo>
                    <a:pt x="821" y="75"/>
                    <a:pt x="670" y="1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2977;p50">
            <a:extLst>
              <a:ext uri="{FF2B5EF4-FFF2-40B4-BE49-F238E27FC236}">
                <a16:creationId xmlns:a16="http://schemas.microsoft.com/office/drawing/2014/main" id="{6A890674-1F3E-4C09-81AD-2A5427E32377}"/>
              </a:ext>
            </a:extLst>
          </p:cNvPr>
          <p:cNvGrpSpPr/>
          <p:nvPr/>
        </p:nvGrpSpPr>
        <p:grpSpPr>
          <a:xfrm>
            <a:off x="6573039" y="979060"/>
            <a:ext cx="1119629" cy="877848"/>
            <a:chOff x="7602588" y="1339900"/>
            <a:chExt cx="1119629" cy="877848"/>
          </a:xfrm>
        </p:grpSpPr>
        <p:sp>
          <p:nvSpPr>
            <p:cNvPr id="105" name="Google Shape;2978;p50">
              <a:extLst>
                <a:ext uri="{FF2B5EF4-FFF2-40B4-BE49-F238E27FC236}">
                  <a16:creationId xmlns:a16="http://schemas.microsoft.com/office/drawing/2014/main" id="{DCA58F84-A2AD-4488-B738-E6E978F4DA87}"/>
                </a:ext>
              </a:extLst>
            </p:cNvPr>
            <p:cNvSpPr/>
            <p:nvPr/>
          </p:nvSpPr>
          <p:spPr>
            <a:xfrm>
              <a:off x="8449727" y="1670770"/>
              <a:ext cx="272490" cy="322259"/>
            </a:xfrm>
            <a:custGeom>
              <a:avLst/>
              <a:gdLst/>
              <a:ahLst/>
              <a:cxnLst/>
              <a:rect l="l" t="t" r="r" b="b"/>
              <a:pathLst>
                <a:path w="7824" h="9253" extrusionOk="0">
                  <a:moveTo>
                    <a:pt x="2725" y="1"/>
                  </a:moveTo>
                  <a:cubicBezTo>
                    <a:pt x="2593" y="1"/>
                    <a:pt x="2454" y="21"/>
                    <a:pt x="2311" y="63"/>
                  </a:cubicBezTo>
                  <a:cubicBezTo>
                    <a:pt x="133" y="701"/>
                    <a:pt x="1" y="5376"/>
                    <a:pt x="1" y="5376"/>
                  </a:cubicBezTo>
                  <a:lnTo>
                    <a:pt x="2400" y="9091"/>
                  </a:lnTo>
                  <a:cubicBezTo>
                    <a:pt x="2400" y="9091"/>
                    <a:pt x="3437" y="9253"/>
                    <a:pt x="4572" y="9253"/>
                  </a:cubicBezTo>
                  <a:cubicBezTo>
                    <a:pt x="6108" y="9253"/>
                    <a:pt x="7824" y="8957"/>
                    <a:pt x="7394" y="7566"/>
                  </a:cubicBezTo>
                  <a:cubicBezTo>
                    <a:pt x="7009" y="6321"/>
                    <a:pt x="5809" y="6018"/>
                    <a:pt x="4734" y="6018"/>
                  </a:cubicBezTo>
                  <a:cubicBezTo>
                    <a:pt x="3720" y="6018"/>
                    <a:pt x="2817" y="6288"/>
                    <a:pt x="2817" y="6288"/>
                  </a:cubicBezTo>
                  <a:cubicBezTo>
                    <a:pt x="5284" y="4027"/>
                    <a:pt x="4601" y="1"/>
                    <a:pt x="27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979;p50">
              <a:extLst>
                <a:ext uri="{FF2B5EF4-FFF2-40B4-BE49-F238E27FC236}">
                  <a16:creationId xmlns:a16="http://schemas.microsoft.com/office/drawing/2014/main" id="{4EE9D4C6-10DB-4513-B3EE-EA708CC193D3}"/>
                </a:ext>
              </a:extLst>
            </p:cNvPr>
            <p:cNvSpPr/>
            <p:nvPr/>
          </p:nvSpPr>
          <p:spPr>
            <a:xfrm>
              <a:off x="8034499" y="1892313"/>
              <a:ext cx="311602" cy="325428"/>
            </a:xfrm>
            <a:custGeom>
              <a:avLst/>
              <a:gdLst/>
              <a:ahLst/>
              <a:cxnLst/>
              <a:rect l="l" t="t" r="r" b="b"/>
              <a:pathLst>
                <a:path w="8947" h="9344" extrusionOk="0">
                  <a:moveTo>
                    <a:pt x="2982" y="1"/>
                  </a:moveTo>
                  <a:cubicBezTo>
                    <a:pt x="2457" y="1"/>
                    <a:pt x="1971" y="122"/>
                    <a:pt x="1587" y="431"/>
                  </a:cubicBezTo>
                  <a:cubicBezTo>
                    <a:pt x="0" y="1709"/>
                    <a:pt x="2327" y="4521"/>
                    <a:pt x="5346" y="4521"/>
                  </a:cubicBezTo>
                  <a:cubicBezTo>
                    <a:pt x="5692" y="4521"/>
                    <a:pt x="6048" y="4484"/>
                    <a:pt x="6408" y="4404"/>
                  </a:cubicBezTo>
                  <a:lnTo>
                    <a:pt x="6408" y="4404"/>
                  </a:lnTo>
                  <a:cubicBezTo>
                    <a:pt x="6408" y="4404"/>
                    <a:pt x="3283" y="6892"/>
                    <a:pt x="4841" y="8888"/>
                  </a:cubicBezTo>
                  <a:cubicBezTo>
                    <a:pt x="5091" y="9209"/>
                    <a:pt x="5367" y="9343"/>
                    <a:pt x="5653" y="9343"/>
                  </a:cubicBezTo>
                  <a:cubicBezTo>
                    <a:pt x="7151" y="9343"/>
                    <a:pt x="8947" y="5661"/>
                    <a:pt x="8947" y="5661"/>
                  </a:cubicBezTo>
                  <a:lnTo>
                    <a:pt x="7268" y="1570"/>
                  </a:lnTo>
                  <a:cubicBezTo>
                    <a:pt x="7268" y="1570"/>
                    <a:pt x="4871" y="1"/>
                    <a:pt x="29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980;p50">
              <a:extLst>
                <a:ext uri="{FF2B5EF4-FFF2-40B4-BE49-F238E27FC236}">
                  <a16:creationId xmlns:a16="http://schemas.microsoft.com/office/drawing/2014/main" id="{47DDAF17-1D31-43D5-A66E-9DD005C0C14E}"/>
                </a:ext>
              </a:extLst>
            </p:cNvPr>
            <p:cNvSpPr/>
            <p:nvPr/>
          </p:nvSpPr>
          <p:spPr>
            <a:xfrm>
              <a:off x="8178237" y="1731929"/>
              <a:ext cx="95776" cy="50256"/>
            </a:xfrm>
            <a:custGeom>
              <a:avLst/>
              <a:gdLst/>
              <a:ahLst/>
              <a:cxnLst/>
              <a:rect l="l" t="t" r="r" b="b"/>
              <a:pathLst>
                <a:path w="2750" h="1443" extrusionOk="0">
                  <a:moveTo>
                    <a:pt x="312" y="1"/>
                  </a:moveTo>
                  <a:cubicBezTo>
                    <a:pt x="198" y="1"/>
                    <a:pt x="93" y="70"/>
                    <a:pt x="50" y="179"/>
                  </a:cubicBezTo>
                  <a:cubicBezTo>
                    <a:pt x="0" y="302"/>
                    <a:pt x="43" y="442"/>
                    <a:pt x="152" y="518"/>
                  </a:cubicBezTo>
                  <a:cubicBezTo>
                    <a:pt x="200" y="551"/>
                    <a:pt x="256" y="567"/>
                    <a:pt x="312" y="567"/>
                  </a:cubicBezTo>
                  <a:cubicBezTo>
                    <a:pt x="382" y="567"/>
                    <a:pt x="451" y="541"/>
                    <a:pt x="505" y="491"/>
                  </a:cubicBezTo>
                  <a:lnTo>
                    <a:pt x="2507" y="1442"/>
                  </a:lnTo>
                  <a:lnTo>
                    <a:pt x="2750" y="1162"/>
                  </a:lnTo>
                  <a:lnTo>
                    <a:pt x="596" y="265"/>
                  </a:lnTo>
                  <a:cubicBezTo>
                    <a:pt x="587" y="133"/>
                    <a:pt x="488" y="25"/>
                    <a:pt x="357" y="4"/>
                  </a:cubicBezTo>
                  <a:cubicBezTo>
                    <a:pt x="342" y="2"/>
                    <a:pt x="327" y="1"/>
                    <a:pt x="3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981;p50">
              <a:extLst>
                <a:ext uri="{FF2B5EF4-FFF2-40B4-BE49-F238E27FC236}">
                  <a16:creationId xmlns:a16="http://schemas.microsoft.com/office/drawing/2014/main" id="{DB8D4FB6-DE6B-492C-B61B-58668FA9890F}"/>
                </a:ext>
              </a:extLst>
            </p:cNvPr>
            <p:cNvSpPr/>
            <p:nvPr/>
          </p:nvSpPr>
          <p:spPr>
            <a:xfrm>
              <a:off x="8313616" y="1651231"/>
              <a:ext cx="21280" cy="99920"/>
            </a:xfrm>
            <a:custGeom>
              <a:avLst/>
              <a:gdLst/>
              <a:ahLst/>
              <a:cxnLst/>
              <a:rect l="l" t="t" r="r" b="b"/>
              <a:pathLst>
                <a:path w="611" h="2869" extrusionOk="0">
                  <a:moveTo>
                    <a:pt x="308" y="0"/>
                  </a:moveTo>
                  <a:cubicBezTo>
                    <a:pt x="180" y="0"/>
                    <a:pt x="66" y="87"/>
                    <a:pt x="34" y="212"/>
                  </a:cubicBezTo>
                  <a:cubicBezTo>
                    <a:pt x="1" y="340"/>
                    <a:pt x="60" y="474"/>
                    <a:pt x="178" y="535"/>
                  </a:cubicBezTo>
                  <a:lnTo>
                    <a:pt x="135" y="2868"/>
                  </a:lnTo>
                  <a:lnTo>
                    <a:pt x="489" y="2759"/>
                  </a:lnTo>
                  <a:lnTo>
                    <a:pt x="421" y="543"/>
                  </a:lnTo>
                  <a:cubicBezTo>
                    <a:pt x="542" y="490"/>
                    <a:pt x="611" y="360"/>
                    <a:pt x="587" y="230"/>
                  </a:cubicBezTo>
                  <a:cubicBezTo>
                    <a:pt x="562" y="101"/>
                    <a:pt x="450" y="5"/>
                    <a:pt x="318" y="1"/>
                  </a:cubicBezTo>
                  <a:cubicBezTo>
                    <a:pt x="315" y="0"/>
                    <a:pt x="311" y="0"/>
                    <a:pt x="3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982;p50">
              <a:extLst>
                <a:ext uri="{FF2B5EF4-FFF2-40B4-BE49-F238E27FC236}">
                  <a16:creationId xmlns:a16="http://schemas.microsoft.com/office/drawing/2014/main" id="{F3A64D6D-2227-46F9-A540-A6509FE73302}"/>
                </a:ext>
              </a:extLst>
            </p:cNvPr>
            <p:cNvSpPr/>
            <p:nvPr/>
          </p:nvSpPr>
          <p:spPr>
            <a:xfrm>
              <a:off x="8206169" y="1736700"/>
              <a:ext cx="437294" cy="448892"/>
            </a:xfrm>
            <a:custGeom>
              <a:avLst/>
              <a:gdLst/>
              <a:ahLst/>
              <a:cxnLst/>
              <a:rect l="l" t="t" r="r" b="b"/>
              <a:pathLst>
                <a:path w="12556" h="12889" extrusionOk="0">
                  <a:moveTo>
                    <a:pt x="4026" y="0"/>
                  </a:moveTo>
                  <a:cubicBezTo>
                    <a:pt x="3211" y="0"/>
                    <a:pt x="2452" y="345"/>
                    <a:pt x="1772" y="1051"/>
                  </a:cubicBezTo>
                  <a:cubicBezTo>
                    <a:pt x="1" y="2890"/>
                    <a:pt x="1209" y="6703"/>
                    <a:pt x="1843" y="8336"/>
                  </a:cubicBezTo>
                  <a:cubicBezTo>
                    <a:pt x="2028" y="8813"/>
                    <a:pt x="2166" y="9103"/>
                    <a:pt x="2166" y="9103"/>
                  </a:cubicBezTo>
                  <a:cubicBezTo>
                    <a:pt x="2345" y="9673"/>
                    <a:pt x="2551" y="10162"/>
                    <a:pt x="2773" y="10581"/>
                  </a:cubicBezTo>
                  <a:cubicBezTo>
                    <a:pt x="3013" y="11031"/>
                    <a:pt x="3272" y="11400"/>
                    <a:pt x="3543" y="11699"/>
                  </a:cubicBezTo>
                  <a:cubicBezTo>
                    <a:pt x="4373" y="12615"/>
                    <a:pt x="5317" y="12888"/>
                    <a:pt x="6132" y="12888"/>
                  </a:cubicBezTo>
                  <a:cubicBezTo>
                    <a:pt x="6868" y="12888"/>
                    <a:pt x="7498" y="12665"/>
                    <a:pt x="7843" y="12491"/>
                  </a:cubicBezTo>
                  <a:cubicBezTo>
                    <a:pt x="8690" y="12069"/>
                    <a:pt x="12556" y="11009"/>
                    <a:pt x="11351" y="7319"/>
                  </a:cubicBezTo>
                  <a:cubicBezTo>
                    <a:pt x="11241" y="6970"/>
                    <a:pt x="11081" y="6601"/>
                    <a:pt x="10870" y="6207"/>
                  </a:cubicBezTo>
                  <a:cubicBezTo>
                    <a:pt x="10757" y="5991"/>
                    <a:pt x="10628" y="5769"/>
                    <a:pt x="10483" y="5538"/>
                  </a:cubicBezTo>
                  <a:cubicBezTo>
                    <a:pt x="10234" y="5145"/>
                    <a:pt x="9984" y="4769"/>
                    <a:pt x="9737" y="4418"/>
                  </a:cubicBezTo>
                  <a:lnTo>
                    <a:pt x="9735" y="4418"/>
                  </a:lnTo>
                  <a:cubicBezTo>
                    <a:pt x="7709" y="1526"/>
                    <a:pt x="5741" y="0"/>
                    <a:pt x="40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983;p50">
              <a:extLst>
                <a:ext uri="{FF2B5EF4-FFF2-40B4-BE49-F238E27FC236}">
                  <a16:creationId xmlns:a16="http://schemas.microsoft.com/office/drawing/2014/main" id="{FBC2F482-BFA5-463B-9A98-EE4F41660E8F}"/>
                </a:ext>
              </a:extLst>
            </p:cNvPr>
            <p:cNvSpPr/>
            <p:nvPr/>
          </p:nvSpPr>
          <p:spPr>
            <a:xfrm>
              <a:off x="8206169" y="1736665"/>
              <a:ext cx="339046" cy="290357"/>
            </a:xfrm>
            <a:custGeom>
              <a:avLst/>
              <a:gdLst/>
              <a:ahLst/>
              <a:cxnLst/>
              <a:rect l="l" t="t" r="r" b="b"/>
              <a:pathLst>
                <a:path w="9735" h="8337" extrusionOk="0">
                  <a:moveTo>
                    <a:pt x="4027" y="1"/>
                  </a:moveTo>
                  <a:cubicBezTo>
                    <a:pt x="3211" y="1"/>
                    <a:pt x="2453" y="345"/>
                    <a:pt x="1772" y="1052"/>
                  </a:cubicBezTo>
                  <a:cubicBezTo>
                    <a:pt x="1" y="2891"/>
                    <a:pt x="1209" y="6704"/>
                    <a:pt x="1843" y="8337"/>
                  </a:cubicBezTo>
                  <a:cubicBezTo>
                    <a:pt x="3263" y="7435"/>
                    <a:pt x="6781" y="5317"/>
                    <a:pt x="9735" y="4419"/>
                  </a:cubicBezTo>
                  <a:cubicBezTo>
                    <a:pt x="7709" y="1527"/>
                    <a:pt x="5742" y="1"/>
                    <a:pt x="40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984;p50">
              <a:extLst>
                <a:ext uri="{FF2B5EF4-FFF2-40B4-BE49-F238E27FC236}">
                  <a16:creationId xmlns:a16="http://schemas.microsoft.com/office/drawing/2014/main" id="{E2E88B8D-9D8F-40ED-92A8-97D29852C798}"/>
                </a:ext>
              </a:extLst>
            </p:cNvPr>
            <p:cNvSpPr/>
            <p:nvPr/>
          </p:nvSpPr>
          <p:spPr>
            <a:xfrm>
              <a:off x="8302750" y="1952880"/>
              <a:ext cx="298820" cy="191307"/>
            </a:xfrm>
            <a:custGeom>
              <a:avLst/>
              <a:gdLst/>
              <a:ahLst/>
              <a:cxnLst/>
              <a:rect l="l" t="t" r="r" b="b"/>
              <a:pathLst>
                <a:path w="8580" h="5493" extrusionOk="0">
                  <a:moveTo>
                    <a:pt x="8099" y="0"/>
                  </a:moveTo>
                  <a:cubicBezTo>
                    <a:pt x="5323" y="847"/>
                    <a:pt x="1546" y="3314"/>
                    <a:pt x="0" y="4374"/>
                  </a:cubicBezTo>
                  <a:cubicBezTo>
                    <a:pt x="240" y="4824"/>
                    <a:pt x="499" y="5193"/>
                    <a:pt x="770" y="5492"/>
                  </a:cubicBezTo>
                  <a:cubicBezTo>
                    <a:pt x="2653" y="4032"/>
                    <a:pt x="6558" y="2079"/>
                    <a:pt x="8579" y="1112"/>
                  </a:cubicBezTo>
                  <a:cubicBezTo>
                    <a:pt x="8468" y="765"/>
                    <a:pt x="8308" y="394"/>
                    <a:pt x="8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985;p50">
              <a:extLst>
                <a:ext uri="{FF2B5EF4-FFF2-40B4-BE49-F238E27FC236}">
                  <a16:creationId xmlns:a16="http://schemas.microsoft.com/office/drawing/2014/main" id="{EBDC2952-1D47-4F2E-B31C-70B31CB8A3EE}"/>
                </a:ext>
              </a:extLst>
            </p:cNvPr>
            <p:cNvSpPr/>
            <p:nvPr/>
          </p:nvSpPr>
          <p:spPr>
            <a:xfrm>
              <a:off x="8480898" y="2131480"/>
              <a:ext cx="82715" cy="86268"/>
            </a:xfrm>
            <a:custGeom>
              <a:avLst/>
              <a:gdLst/>
              <a:ahLst/>
              <a:cxnLst/>
              <a:rect l="l" t="t" r="r" b="b"/>
              <a:pathLst>
                <a:path w="2375" h="2477" extrusionOk="0">
                  <a:moveTo>
                    <a:pt x="1024" y="1"/>
                  </a:moveTo>
                  <a:lnTo>
                    <a:pt x="1" y="527"/>
                  </a:lnTo>
                  <a:cubicBezTo>
                    <a:pt x="1" y="527"/>
                    <a:pt x="1683" y="2410"/>
                    <a:pt x="2047" y="2475"/>
                  </a:cubicBezTo>
                  <a:cubicBezTo>
                    <a:pt x="2051" y="2476"/>
                    <a:pt x="2056" y="2477"/>
                    <a:pt x="2060" y="2477"/>
                  </a:cubicBezTo>
                  <a:cubicBezTo>
                    <a:pt x="2375" y="2477"/>
                    <a:pt x="1024" y="1"/>
                    <a:pt x="10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986;p50">
              <a:extLst>
                <a:ext uri="{FF2B5EF4-FFF2-40B4-BE49-F238E27FC236}">
                  <a16:creationId xmlns:a16="http://schemas.microsoft.com/office/drawing/2014/main" id="{1E2722CA-27B1-41F5-89DA-B9E0E6347786}"/>
                </a:ext>
              </a:extLst>
            </p:cNvPr>
            <p:cNvSpPr/>
            <p:nvPr/>
          </p:nvSpPr>
          <p:spPr>
            <a:xfrm>
              <a:off x="8331065" y="1772330"/>
              <a:ext cx="98875" cy="102358"/>
            </a:xfrm>
            <a:custGeom>
              <a:avLst/>
              <a:gdLst/>
              <a:ahLst/>
              <a:cxnLst/>
              <a:rect l="l" t="t" r="r" b="b"/>
              <a:pathLst>
                <a:path w="2839" h="2939" extrusionOk="0">
                  <a:moveTo>
                    <a:pt x="1420" y="0"/>
                  </a:moveTo>
                  <a:cubicBezTo>
                    <a:pt x="636" y="0"/>
                    <a:pt x="1" y="658"/>
                    <a:pt x="1" y="1469"/>
                  </a:cubicBezTo>
                  <a:cubicBezTo>
                    <a:pt x="1" y="2281"/>
                    <a:pt x="636" y="2938"/>
                    <a:pt x="1420" y="2938"/>
                  </a:cubicBezTo>
                  <a:cubicBezTo>
                    <a:pt x="2203" y="2938"/>
                    <a:pt x="2839" y="2281"/>
                    <a:pt x="2839" y="1469"/>
                  </a:cubicBezTo>
                  <a:cubicBezTo>
                    <a:pt x="2839" y="658"/>
                    <a:pt x="2203" y="0"/>
                    <a:pt x="1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987;p50">
              <a:extLst>
                <a:ext uri="{FF2B5EF4-FFF2-40B4-BE49-F238E27FC236}">
                  <a16:creationId xmlns:a16="http://schemas.microsoft.com/office/drawing/2014/main" id="{49673F89-6347-4E32-8B6C-A589F9F42E93}"/>
                </a:ext>
              </a:extLst>
            </p:cNvPr>
            <p:cNvSpPr/>
            <p:nvPr/>
          </p:nvSpPr>
          <p:spPr>
            <a:xfrm>
              <a:off x="8357152" y="1789430"/>
              <a:ext cx="63630" cy="65824"/>
            </a:xfrm>
            <a:custGeom>
              <a:avLst/>
              <a:gdLst/>
              <a:ahLst/>
              <a:cxnLst/>
              <a:rect l="l" t="t" r="r" b="b"/>
              <a:pathLst>
                <a:path w="1827" h="1890" extrusionOk="0">
                  <a:moveTo>
                    <a:pt x="913" y="0"/>
                  </a:moveTo>
                  <a:cubicBezTo>
                    <a:pt x="409" y="0"/>
                    <a:pt x="0" y="423"/>
                    <a:pt x="0" y="945"/>
                  </a:cubicBezTo>
                  <a:cubicBezTo>
                    <a:pt x="0" y="1467"/>
                    <a:pt x="409" y="1890"/>
                    <a:pt x="913" y="1890"/>
                  </a:cubicBezTo>
                  <a:cubicBezTo>
                    <a:pt x="1417" y="1890"/>
                    <a:pt x="1826" y="1467"/>
                    <a:pt x="1826" y="945"/>
                  </a:cubicBezTo>
                  <a:cubicBezTo>
                    <a:pt x="1826" y="423"/>
                    <a:pt x="1417" y="0"/>
                    <a:pt x="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988;p50">
              <a:extLst>
                <a:ext uri="{FF2B5EF4-FFF2-40B4-BE49-F238E27FC236}">
                  <a16:creationId xmlns:a16="http://schemas.microsoft.com/office/drawing/2014/main" id="{2AF46559-C8E3-4910-90CB-F693B8924591}"/>
                </a:ext>
              </a:extLst>
            </p:cNvPr>
            <p:cNvSpPr/>
            <p:nvPr/>
          </p:nvSpPr>
          <p:spPr>
            <a:xfrm>
              <a:off x="8387035" y="1797580"/>
              <a:ext cx="20548" cy="21245"/>
            </a:xfrm>
            <a:custGeom>
              <a:avLst/>
              <a:gdLst/>
              <a:ahLst/>
              <a:cxnLst/>
              <a:rect l="l" t="t" r="r" b="b"/>
              <a:pathLst>
                <a:path w="590" h="610" extrusionOk="0">
                  <a:moveTo>
                    <a:pt x="295" y="1"/>
                  </a:moveTo>
                  <a:cubicBezTo>
                    <a:pt x="132" y="1"/>
                    <a:pt x="1" y="137"/>
                    <a:pt x="1" y="305"/>
                  </a:cubicBezTo>
                  <a:cubicBezTo>
                    <a:pt x="1" y="473"/>
                    <a:pt x="132" y="610"/>
                    <a:pt x="295" y="610"/>
                  </a:cubicBezTo>
                  <a:cubicBezTo>
                    <a:pt x="457" y="610"/>
                    <a:pt x="589" y="473"/>
                    <a:pt x="589" y="305"/>
                  </a:cubicBezTo>
                  <a:cubicBezTo>
                    <a:pt x="589" y="137"/>
                    <a:pt x="457" y="1"/>
                    <a:pt x="2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989;p50">
              <a:extLst>
                <a:ext uri="{FF2B5EF4-FFF2-40B4-BE49-F238E27FC236}">
                  <a16:creationId xmlns:a16="http://schemas.microsoft.com/office/drawing/2014/main" id="{F9BBE2E6-35A5-4F77-A79C-6FBD6FD88599}"/>
                </a:ext>
              </a:extLst>
            </p:cNvPr>
            <p:cNvSpPr/>
            <p:nvPr/>
          </p:nvSpPr>
          <p:spPr>
            <a:xfrm>
              <a:off x="8238456" y="1833453"/>
              <a:ext cx="90377" cy="93512"/>
            </a:xfrm>
            <a:custGeom>
              <a:avLst/>
              <a:gdLst/>
              <a:ahLst/>
              <a:cxnLst/>
              <a:rect l="l" t="t" r="r" b="b"/>
              <a:pathLst>
                <a:path w="2595" h="2685" extrusionOk="0">
                  <a:moveTo>
                    <a:pt x="1297" y="1"/>
                  </a:moveTo>
                  <a:cubicBezTo>
                    <a:pt x="581" y="1"/>
                    <a:pt x="0" y="602"/>
                    <a:pt x="0" y="1343"/>
                  </a:cubicBezTo>
                  <a:cubicBezTo>
                    <a:pt x="0" y="2083"/>
                    <a:pt x="581" y="2684"/>
                    <a:pt x="1297" y="2684"/>
                  </a:cubicBezTo>
                  <a:cubicBezTo>
                    <a:pt x="2014" y="2684"/>
                    <a:pt x="2594" y="2083"/>
                    <a:pt x="2594" y="1343"/>
                  </a:cubicBezTo>
                  <a:cubicBezTo>
                    <a:pt x="2594" y="602"/>
                    <a:pt x="2014" y="1"/>
                    <a:pt x="12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990;p50">
              <a:extLst>
                <a:ext uri="{FF2B5EF4-FFF2-40B4-BE49-F238E27FC236}">
                  <a16:creationId xmlns:a16="http://schemas.microsoft.com/office/drawing/2014/main" id="{A4F322FA-D736-4B61-9269-698B2EA9EE26}"/>
                </a:ext>
              </a:extLst>
            </p:cNvPr>
            <p:cNvSpPr/>
            <p:nvPr/>
          </p:nvSpPr>
          <p:spPr>
            <a:xfrm>
              <a:off x="8262244" y="1849057"/>
              <a:ext cx="58162" cy="60217"/>
            </a:xfrm>
            <a:custGeom>
              <a:avLst/>
              <a:gdLst/>
              <a:ahLst/>
              <a:cxnLst/>
              <a:rect l="l" t="t" r="r" b="b"/>
              <a:pathLst>
                <a:path w="1670" h="1729" extrusionOk="0">
                  <a:moveTo>
                    <a:pt x="835" y="1"/>
                  </a:moveTo>
                  <a:cubicBezTo>
                    <a:pt x="375" y="1"/>
                    <a:pt x="1" y="387"/>
                    <a:pt x="1" y="864"/>
                  </a:cubicBezTo>
                  <a:cubicBezTo>
                    <a:pt x="1" y="1341"/>
                    <a:pt x="375" y="1728"/>
                    <a:pt x="835" y="1728"/>
                  </a:cubicBezTo>
                  <a:cubicBezTo>
                    <a:pt x="1296" y="1728"/>
                    <a:pt x="1670" y="1341"/>
                    <a:pt x="1670" y="864"/>
                  </a:cubicBezTo>
                  <a:cubicBezTo>
                    <a:pt x="1670" y="387"/>
                    <a:pt x="1296" y="1"/>
                    <a:pt x="8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991;p50">
              <a:extLst>
                <a:ext uri="{FF2B5EF4-FFF2-40B4-BE49-F238E27FC236}">
                  <a16:creationId xmlns:a16="http://schemas.microsoft.com/office/drawing/2014/main" id="{A67E0E90-0758-4760-B57E-EEB8807A6AE6}"/>
                </a:ext>
              </a:extLst>
            </p:cNvPr>
            <p:cNvSpPr/>
            <p:nvPr/>
          </p:nvSpPr>
          <p:spPr>
            <a:xfrm>
              <a:off x="8289619" y="1856545"/>
              <a:ext cx="18702" cy="19434"/>
            </a:xfrm>
            <a:custGeom>
              <a:avLst/>
              <a:gdLst/>
              <a:ahLst/>
              <a:cxnLst/>
              <a:rect l="l" t="t" r="r" b="b"/>
              <a:pathLst>
                <a:path w="537" h="558" extrusionOk="0">
                  <a:moveTo>
                    <a:pt x="268" y="1"/>
                  </a:moveTo>
                  <a:cubicBezTo>
                    <a:pt x="120" y="1"/>
                    <a:pt x="0" y="125"/>
                    <a:pt x="0" y="279"/>
                  </a:cubicBezTo>
                  <a:cubicBezTo>
                    <a:pt x="0" y="432"/>
                    <a:pt x="120" y="557"/>
                    <a:pt x="268" y="557"/>
                  </a:cubicBezTo>
                  <a:cubicBezTo>
                    <a:pt x="416" y="557"/>
                    <a:pt x="537" y="432"/>
                    <a:pt x="537" y="279"/>
                  </a:cubicBezTo>
                  <a:cubicBezTo>
                    <a:pt x="537" y="125"/>
                    <a:pt x="416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992;p50">
              <a:extLst>
                <a:ext uri="{FF2B5EF4-FFF2-40B4-BE49-F238E27FC236}">
                  <a16:creationId xmlns:a16="http://schemas.microsoft.com/office/drawing/2014/main" id="{4AEF7923-8D46-41E9-A923-B1660E70B8D6}"/>
                </a:ext>
              </a:extLst>
            </p:cNvPr>
            <p:cNvSpPr/>
            <p:nvPr/>
          </p:nvSpPr>
          <p:spPr>
            <a:xfrm>
              <a:off x="8331065" y="1881865"/>
              <a:ext cx="68262" cy="50778"/>
            </a:xfrm>
            <a:custGeom>
              <a:avLst/>
              <a:gdLst/>
              <a:ahLst/>
              <a:cxnLst/>
              <a:rect l="l" t="t" r="r" b="b"/>
              <a:pathLst>
                <a:path w="1960" h="1458" extrusionOk="0">
                  <a:moveTo>
                    <a:pt x="1705" y="0"/>
                  </a:moveTo>
                  <a:lnTo>
                    <a:pt x="1" y="854"/>
                  </a:lnTo>
                  <a:cubicBezTo>
                    <a:pt x="1" y="854"/>
                    <a:pt x="596" y="1458"/>
                    <a:pt x="1108" y="1458"/>
                  </a:cubicBezTo>
                  <a:cubicBezTo>
                    <a:pt x="1218" y="1458"/>
                    <a:pt x="1325" y="1429"/>
                    <a:pt x="1420" y="1361"/>
                  </a:cubicBezTo>
                  <a:cubicBezTo>
                    <a:pt x="1959" y="976"/>
                    <a:pt x="1705" y="0"/>
                    <a:pt x="17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0" name="Google Shape;2993;p50">
              <a:extLst>
                <a:ext uri="{FF2B5EF4-FFF2-40B4-BE49-F238E27FC236}">
                  <a16:creationId xmlns:a16="http://schemas.microsoft.com/office/drawing/2014/main" id="{8EA4D740-9345-45C0-B70F-429E62C3B4A8}"/>
                </a:ext>
              </a:extLst>
            </p:cNvPr>
            <p:cNvGrpSpPr/>
            <p:nvPr/>
          </p:nvGrpSpPr>
          <p:grpSpPr>
            <a:xfrm>
              <a:off x="7602588" y="1339900"/>
              <a:ext cx="624227" cy="536530"/>
              <a:chOff x="7602588" y="1339900"/>
              <a:chExt cx="624227" cy="536530"/>
            </a:xfrm>
          </p:grpSpPr>
          <p:sp>
            <p:nvSpPr>
              <p:cNvPr id="121" name="Google Shape;2994;p50">
                <a:extLst>
                  <a:ext uri="{FF2B5EF4-FFF2-40B4-BE49-F238E27FC236}">
                    <a16:creationId xmlns:a16="http://schemas.microsoft.com/office/drawing/2014/main" id="{067C1960-889D-40B2-A3A5-CEE38F5DF295}"/>
                  </a:ext>
                </a:extLst>
              </p:cNvPr>
              <p:cNvSpPr/>
              <p:nvPr/>
            </p:nvSpPr>
            <p:spPr>
              <a:xfrm>
                <a:off x="7602588" y="1382809"/>
                <a:ext cx="205134" cy="301049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8644" extrusionOk="0">
                    <a:moveTo>
                      <a:pt x="2662" y="0"/>
                    </a:moveTo>
                    <a:cubicBezTo>
                      <a:pt x="691" y="0"/>
                      <a:pt x="880" y="3990"/>
                      <a:pt x="3677" y="5463"/>
                    </a:cubicBezTo>
                    <a:cubicBezTo>
                      <a:pt x="3677" y="5463"/>
                      <a:pt x="3646" y="5462"/>
                      <a:pt x="3590" y="5462"/>
                    </a:cubicBezTo>
                    <a:cubicBezTo>
                      <a:pt x="3043" y="5462"/>
                      <a:pt x="121" y="5557"/>
                      <a:pt x="35" y="7595"/>
                    </a:cubicBezTo>
                    <a:cubicBezTo>
                      <a:pt x="1" y="8387"/>
                      <a:pt x="566" y="8643"/>
                      <a:pt x="1312" y="8643"/>
                    </a:cubicBezTo>
                    <a:cubicBezTo>
                      <a:pt x="2685" y="8643"/>
                      <a:pt x="4670" y="7775"/>
                      <a:pt x="4670" y="7775"/>
                    </a:cubicBezTo>
                    <a:lnTo>
                      <a:pt x="5890" y="4042"/>
                    </a:lnTo>
                    <a:cubicBezTo>
                      <a:pt x="5890" y="4042"/>
                      <a:pt x="4720" y="56"/>
                      <a:pt x="2703" y="1"/>
                    </a:cubicBezTo>
                    <a:cubicBezTo>
                      <a:pt x="2690" y="0"/>
                      <a:pt x="2676" y="0"/>
                      <a:pt x="26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2995;p50">
                <a:extLst>
                  <a:ext uri="{FF2B5EF4-FFF2-40B4-BE49-F238E27FC236}">
                    <a16:creationId xmlns:a16="http://schemas.microsoft.com/office/drawing/2014/main" id="{4721732D-9E24-4AD2-B231-7C496C10767D}"/>
                  </a:ext>
                </a:extLst>
              </p:cNvPr>
              <p:cNvSpPr/>
              <p:nvPr/>
            </p:nvSpPr>
            <p:spPr>
              <a:xfrm>
                <a:off x="7983649" y="1502270"/>
                <a:ext cx="243166" cy="304532"/>
              </a:xfrm>
              <a:custGeom>
                <a:avLst/>
                <a:gdLst/>
                <a:ahLst/>
                <a:cxnLst/>
                <a:rect l="l" t="t" r="r" b="b"/>
                <a:pathLst>
                  <a:path w="6982" h="8744" extrusionOk="0">
                    <a:moveTo>
                      <a:pt x="4458" y="0"/>
                    </a:moveTo>
                    <a:cubicBezTo>
                      <a:pt x="2684" y="0"/>
                      <a:pt x="517" y="2403"/>
                      <a:pt x="517" y="2403"/>
                    </a:cubicBezTo>
                    <a:lnTo>
                      <a:pt x="0" y="6296"/>
                    </a:lnTo>
                    <a:cubicBezTo>
                      <a:pt x="0" y="6296"/>
                      <a:pt x="2108" y="8744"/>
                      <a:pt x="3428" y="8744"/>
                    </a:cubicBezTo>
                    <a:cubicBezTo>
                      <a:pt x="3777" y="8744"/>
                      <a:pt x="4071" y="8573"/>
                      <a:pt x="4256" y="8141"/>
                    </a:cubicBezTo>
                    <a:cubicBezTo>
                      <a:pt x="5145" y="6073"/>
                      <a:pt x="1898" y="4641"/>
                      <a:pt x="1898" y="4641"/>
                    </a:cubicBezTo>
                    <a:cubicBezTo>
                      <a:pt x="5077" y="4525"/>
                      <a:pt x="6982" y="963"/>
                      <a:pt x="5140" y="140"/>
                    </a:cubicBezTo>
                    <a:cubicBezTo>
                      <a:pt x="4924" y="43"/>
                      <a:pt x="4694" y="0"/>
                      <a:pt x="44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996;p50">
                <a:extLst>
                  <a:ext uri="{FF2B5EF4-FFF2-40B4-BE49-F238E27FC236}">
                    <a16:creationId xmlns:a16="http://schemas.microsoft.com/office/drawing/2014/main" id="{8B9329EE-709E-4EF4-A114-B051092FC49F}"/>
                  </a:ext>
                </a:extLst>
              </p:cNvPr>
              <p:cNvSpPr/>
              <p:nvPr/>
            </p:nvSpPr>
            <p:spPr>
              <a:xfrm>
                <a:off x="7973862" y="1378594"/>
                <a:ext cx="75541" cy="60739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744" extrusionOk="0">
                    <a:moveTo>
                      <a:pt x="1896" y="1"/>
                    </a:moveTo>
                    <a:cubicBezTo>
                      <a:pt x="1862" y="1"/>
                      <a:pt x="1827" y="7"/>
                      <a:pt x="1795" y="22"/>
                    </a:cubicBezTo>
                    <a:cubicBezTo>
                      <a:pt x="1687" y="69"/>
                      <a:pt x="1626" y="185"/>
                      <a:pt x="1649" y="301"/>
                    </a:cubicBezTo>
                    <a:lnTo>
                      <a:pt x="1" y="1557"/>
                    </a:lnTo>
                    <a:lnTo>
                      <a:pt x="272" y="1744"/>
                    </a:lnTo>
                    <a:lnTo>
                      <a:pt x="1778" y="475"/>
                    </a:lnTo>
                    <a:cubicBezTo>
                      <a:pt x="1815" y="495"/>
                      <a:pt x="1855" y="504"/>
                      <a:pt x="1896" y="504"/>
                    </a:cubicBezTo>
                    <a:cubicBezTo>
                      <a:pt x="1967" y="504"/>
                      <a:pt x="2038" y="474"/>
                      <a:pt x="2087" y="417"/>
                    </a:cubicBezTo>
                    <a:cubicBezTo>
                      <a:pt x="2164" y="328"/>
                      <a:pt x="2168" y="198"/>
                      <a:pt x="2098" y="102"/>
                    </a:cubicBezTo>
                    <a:cubicBezTo>
                      <a:pt x="2050" y="37"/>
                      <a:pt x="1974" y="1"/>
                      <a:pt x="18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2997;p50">
                <a:extLst>
                  <a:ext uri="{FF2B5EF4-FFF2-40B4-BE49-F238E27FC236}">
                    <a16:creationId xmlns:a16="http://schemas.microsoft.com/office/drawing/2014/main" id="{B246F678-E6F8-47CE-8662-C3DD828581F2}"/>
                  </a:ext>
                </a:extLst>
              </p:cNvPr>
              <p:cNvSpPr/>
              <p:nvPr/>
            </p:nvSpPr>
            <p:spPr>
              <a:xfrm>
                <a:off x="7896403" y="1339900"/>
                <a:ext cx="34619" cy="84735"/>
              </a:xfrm>
              <a:custGeom>
                <a:avLst/>
                <a:gdLst/>
                <a:ahLst/>
                <a:cxnLst/>
                <a:rect l="l" t="t" r="r" b="b"/>
                <a:pathLst>
                  <a:path w="994" h="2433" extrusionOk="0">
                    <a:moveTo>
                      <a:pt x="260" y="1"/>
                    </a:moveTo>
                    <a:cubicBezTo>
                      <a:pt x="236" y="1"/>
                      <a:pt x="212" y="4"/>
                      <a:pt x="188" y="11"/>
                    </a:cubicBezTo>
                    <a:cubicBezTo>
                      <a:pt x="75" y="44"/>
                      <a:pt x="1" y="152"/>
                      <a:pt x="9" y="270"/>
                    </a:cubicBezTo>
                    <a:cubicBezTo>
                      <a:pt x="17" y="387"/>
                      <a:pt x="105" y="483"/>
                      <a:pt x="222" y="501"/>
                    </a:cubicBezTo>
                    <a:lnTo>
                      <a:pt x="665" y="2419"/>
                    </a:lnTo>
                    <a:lnTo>
                      <a:pt x="994" y="2433"/>
                    </a:lnTo>
                    <a:lnTo>
                      <a:pt x="429" y="439"/>
                    </a:lnTo>
                    <a:cubicBezTo>
                      <a:pt x="517" y="359"/>
                      <a:pt x="537" y="231"/>
                      <a:pt x="480" y="128"/>
                    </a:cubicBezTo>
                    <a:cubicBezTo>
                      <a:pt x="434" y="48"/>
                      <a:pt x="349" y="1"/>
                      <a:pt x="26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998;p50">
                <a:extLst>
                  <a:ext uri="{FF2B5EF4-FFF2-40B4-BE49-F238E27FC236}">
                    <a16:creationId xmlns:a16="http://schemas.microsoft.com/office/drawing/2014/main" id="{0B579268-6C19-49C3-9545-85C9A016A72F}"/>
                  </a:ext>
                </a:extLst>
              </p:cNvPr>
              <p:cNvSpPr/>
              <p:nvPr/>
            </p:nvSpPr>
            <p:spPr>
              <a:xfrm>
                <a:off x="7735146" y="1415721"/>
                <a:ext cx="311671" cy="408979"/>
              </a:xfrm>
              <a:custGeom>
                <a:avLst/>
                <a:gdLst/>
                <a:ahLst/>
                <a:cxnLst/>
                <a:rect l="l" t="t" r="r" b="b"/>
                <a:pathLst>
                  <a:path w="8949" h="11743" extrusionOk="0">
                    <a:moveTo>
                      <a:pt x="5466" y="0"/>
                    </a:moveTo>
                    <a:cubicBezTo>
                      <a:pt x="3747" y="0"/>
                      <a:pt x="2172" y="1813"/>
                      <a:pt x="933" y="5168"/>
                    </a:cubicBezTo>
                    <a:lnTo>
                      <a:pt x="931" y="5169"/>
                    </a:lnTo>
                    <a:cubicBezTo>
                      <a:pt x="799" y="5527"/>
                      <a:pt x="669" y="5906"/>
                      <a:pt x="543" y="6300"/>
                    </a:cubicBezTo>
                    <a:cubicBezTo>
                      <a:pt x="472" y="6533"/>
                      <a:pt x="411" y="6752"/>
                      <a:pt x="362" y="6963"/>
                    </a:cubicBezTo>
                    <a:cubicBezTo>
                      <a:pt x="271" y="7349"/>
                      <a:pt x="217" y="7703"/>
                      <a:pt x="201" y="8026"/>
                    </a:cubicBezTo>
                    <a:cubicBezTo>
                      <a:pt x="1" y="11469"/>
                      <a:pt x="3561" y="11505"/>
                      <a:pt x="4384" y="11676"/>
                    </a:cubicBezTo>
                    <a:cubicBezTo>
                      <a:pt x="4553" y="11712"/>
                      <a:pt x="4787" y="11743"/>
                      <a:pt x="5058" y="11743"/>
                    </a:cubicBezTo>
                    <a:cubicBezTo>
                      <a:pt x="5923" y="11743"/>
                      <a:pt x="7165" y="11435"/>
                      <a:pt x="7898" y="10023"/>
                    </a:cubicBezTo>
                    <a:cubicBezTo>
                      <a:pt x="8064" y="9706"/>
                      <a:pt x="8203" y="9330"/>
                      <a:pt x="8308" y="8889"/>
                    </a:cubicBezTo>
                    <a:cubicBezTo>
                      <a:pt x="8403" y="8479"/>
                      <a:pt x="8470" y="8011"/>
                      <a:pt x="8494" y="7481"/>
                    </a:cubicBezTo>
                    <a:cubicBezTo>
                      <a:pt x="8494" y="7481"/>
                      <a:pt x="8548" y="7200"/>
                      <a:pt x="8598" y="6749"/>
                    </a:cubicBezTo>
                    <a:cubicBezTo>
                      <a:pt x="8774" y="5203"/>
                      <a:pt x="8949" y="1653"/>
                      <a:pt x="7012" y="475"/>
                    </a:cubicBezTo>
                    <a:cubicBezTo>
                      <a:pt x="6488" y="156"/>
                      <a:pt x="5971" y="0"/>
                      <a:pt x="546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2999;p50">
                <a:extLst>
                  <a:ext uri="{FF2B5EF4-FFF2-40B4-BE49-F238E27FC236}">
                    <a16:creationId xmlns:a16="http://schemas.microsoft.com/office/drawing/2014/main" id="{8FB523E4-D20D-4015-AE47-B838CFE22DCB}"/>
                  </a:ext>
                </a:extLst>
              </p:cNvPr>
              <p:cNvSpPr/>
              <p:nvPr/>
            </p:nvSpPr>
            <p:spPr>
              <a:xfrm>
                <a:off x="7767641" y="1415721"/>
                <a:ext cx="279177" cy="235051"/>
              </a:xfrm>
              <a:custGeom>
                <a:avLst/>
                <a:gdLst/>
                <a:ahLst/>
                <a:cxnLst/>
                <a:rect l="l" t="t" r="r" b="b"/>
                <a:pathLst>
                  <a:path w="8016" h="6749" extrusionOk="0">
                    <a:moveTo>
                      <a:pt x="4533" y="0"/>
                    </a:moveTo>
                    <a:cubicBezTo>
                      <a:pt x="2814" y="0"/>
                      <a:pt x="1239" y="1813"/>
                      <a:pt x="0" y="5168"/>
                    </a:cubicBezTo>
                    <a:cubicBezTo>
                      <a:pt x="2741" y="5273"/>
                      <a:pt x="6241" y="6295"/>
                      <a:pt x="7665" y="6749"/>
                    </a:cubicBezTo>
                    <a:cubicBezTo>
                      <a:pt x="7841" y="5203"/>
                      <a:pt x="8016" y="1655"/>
                      <a:pt x="6079" y="475"/>
                    </a:cubicBezTo>
                    <a:cubicBezTo>
                      <a:pt x="5555" y="156"/>
                      <a:pt x="5038" y="0"/>
                      <a:pt x="45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3000;p50">
                <a:extLst>
                  <a:ext uri="{FF2B5EF4-FFF2-40B4-BE49-F238E27FC236}">
                    <a16:creationId xmlns:a16="http://schemas.microsoft.com/office/drawing/2014/main" id="{98A06AC2-A270-4153-AFA0-67E0408E3CBE}"/>
                  </a:ext>
                </a:extLst>
              </p:cNvPr>
              <p:cNvSpPr/>
              <p:nvPr/>
            </p:nvSpPr>
            <p:spPr>
              <a:xfrm>
                <a:off x="7742112" y="1658232"/>
                <a:ext cx="282381" cy="106607"/>
              </a:xfrm>
              <a:custGeom>
                <a:avLst/>
                <a:gdLst/>
                <a:ahLst/>
                <a:cxnLst/>
                <a:rect l="l" t="t" r="r" b="b"/>
                <a:pathLst>
                  <a:path w="8108" h="3061" extrusionOk="0">
                    <a:moveTo>
                      <a:pt x="162" y="1"/>
                    </a:moveTo>
                    <a:cubicBezTo>
                      <a:pt x="71" y="386"/>
                      <a:pt x="17" y="740"/>
                      <a:pt x="1" y="1064"/>
                    </a:cubicBezTo>
                    <a:cubicBezTo>
                      <a:pt x="1955" y="1437"/>
                      <a:pt x="5751" y="2232"/>
                      <a:pt x="7698" y="3060"/>
                    </a:cubicBezTo>
                    <a:cubicBezTo>
                      <a:pt x="7864" y="2743"/>
                      <a:pt x="8003" y="2367"/>
                      <a:pt x="8108" y="1926"/>
                    </a:cubicBezTo>
                    <a:cubicBezTo>
                      <a:pt x="6540" y="1365"/>
                      <a:pt x="2738" y="100"/>
                      <a:pt x="1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3001;p50">
                <a:extLst>
                  <a:ext uri="{FF2B5EF4-FFF2-40B4-BE49-F238E27FC236}">
                    <a16:creationId xmlns:a16="http://schemas.microsoft.com/office/drawing/2014/main" id="{0DE7A500-044A-4D66-8BDB-E0B86D6D98D5}"/>
                  </a:ext>
                </a:extLst>
              </p:cNvPr>
              <p:cNvSpPr/>
              <p:nvPr/>
            </p:nvSpPr>
            <p:spPr>
              <a:xfrm>
                <a:off x="7814660" y="1794097"/>
                <a:ext cx="55097" cy="82332"/>
              </a:xfrm>
              <a:custGeom>
                <a:avLst/>
                <a:gdLst/>
                <a:ahLst/>
                <a:cxnLst/>
                <a:rect l="l" t="t" r="r" b="b"/>
                <a:pathLst>
                  <a:path w="1582" h="2364" extrusionOk="0">
                    <a:moveTo>
                      <a:pt x="582" y="1"/>
                    </a:moveTo>
                    <a:cubicBezTo>
                      <a:pt x="582" y="1"/>
                      <a:pt x="0" y="2364"/>
                      <a:pt x="242" y="2364"/>
                    </a:cubicBezTo>
                    <a:cubicBezTo>
                      <a:pt x="248" y="2364"/>
                      <a:pt x="256" y="2362"/>
                      <a:pt x="264" y="2358"/>
                    </a:cubicBezTo>
                    <a:cubicBezTo>
                      <a:pt x="560" y="2219"/>
                      <a:pt x="1581" y="221"/>
                      <a:pt x="1581" y="221"/>
                    </a:cubicBezTo>
                    <a:lnTo>
                      <a:pt x="58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3002;p50">
                <a:extLst>
                  <a:ext uri="{FF2B5EF4-FFF2-40B4-BE49-F238E27FC236}">
                    <a16:creationId xmlns:a16="http://schemas.microsoft.com/office/drawing/2014/main" id="{4C0F6FB2-AFAE-4107-AB9C-CD3A6A2639A3}"/>
                  </a:ext>
                </a:extLst>
              </p:cNvPr>
              <p:cNvSpPr/>
              <p:nvPr/>
            </p:nvSpPr>
            <p:spPr>
              <a:xfrm>
                <a:off x="7898597" y="1553224"/>
                <a:ext cx="57779" cy="39564"/>
              </a:xfrm>
              <a:custGeom>
                <a:avLst/>
                <a:gdLst/>
                <a:ahLst/>
                <a:cxnLst/>
                <a:rect l="l" t="t" r="r" b="b"/>
                <a:pathLst>
                  <a:path w="1659" h="1136" extrusionOk="0">
                    <a:moveTo>
                      <a:pt x="1" y="1"/>
                    </a:moveTo>
                    <a:cubicBezTo>
                      <a:pt x="1" y="1"/>
                      <a:pt x="3" y="896"/>
                      <a:pt x="554" y="1105"/>
                    </a:cubicBezTo>
                    <a:cubicBezTo>
                      <a:pt x="607" y="1126"/>
                      <a:pt x="661" y="1135"/>
                      <a:pt x="715" y="1135"/>
                    </a:cubicBezTo>
                    <a:cubicBezTo>
                      <a:pt x="1206" y="1135"/>
                      <a:pt x="1658" y="350"/>
                      <a:pt x="1658" y="35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3003;p50">
                <a:extLst>
                  <a:ext uri="{FF2B5EF4-FFF2-40B4-BE49-F238E27FC236}">
                    <a16:creationId xmlns:a16="http://schemas.microsoft.com/office/drawing/2014/main" id="{3EDCAED1-2728-41E9-90A4-EB05E7394DF1}"/>
                  </a:ext>
                </a:extLst>
              </p:cNvPr>
              <p:cNvSpPr/>
              <p:nvPr/>
            </p:nvSpPr>
            <p:spPr>
              <a:xfrm>
                <a:off x="7922106" y="1448565"/>
                <a:ext cx="24623" cy="24936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16" extrusionOk="0">
                    <a:moveTo>
                      <a:pt x="583" y="1"/>
                    </a:moveTo>
                    <a:cubicBezTo>
                      <a:pt x="445" y="1"/>
                      <a:pt x="1" y="571"/>
                      <a:pt x="1" y="571"/>
                    </a:cubicBezTo>
                    <a:lnTo>
                      <a:pt x="102" y="715"/>
                    </a:lnTo>
                    <a:cubicBezTo>
                      <a:pt x="102" y="715"/>
                      <a:pt x="706" y="100"/>
                      <a:pt x="607" y="9"/>
                    </a:cubicBezTo>
                    <a:cubicBezTo>
                      <a:pt x="601" y="3"/>
                      <a:pt x="593" y="1"/>
                      <a:pt x="583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3004;p50">
                <a:extLst>
                  <a:ext uri="{FF2B5EF4-FFF2-40B4-BE49-F238E27FC236}">
                    <a16:creationId xmlns:a16="http://schemas.microsoft.com/office/drawing/2014/main" id="{397E7047-4C63-466C-8FF0-7C9A601C3330}"/>
                  </a:ext>
                </a:extLst>
              </p:cNvPr>
              <p:cNvSpPr/>
              <p:nvPr/>
            </p:nvSpPr>
            <p:spPr>
              <a:xfrm>
                <a:off x="7910125" y="1436340"/>
                <a:ext cx="15324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440" h="855" extrusionOk="0">
                    <a:moveTo>
                      <a:pt x="302" y="0"/>
                    </a:moveTo>
                    <a:cubicBezTo>
                      <a:pt x="175" y="0"/>
                      <a:pt x="1" y="768"/>
                      <a:pt x="1" y="768"/>
                    </a:cubicBezTo>
                    <a:lnTo>
                      <a:pt x="154" y="855"/>
                    </a:lnTo>
                    <a:cubicBezTo>
                      <a:pt x="154" y="855"/>
                      <a:pt x="440" y="42"/>
                      <a:pt x="311" y="2"/>
                    </a:cubicBezTo>
                    <a:cubicBezTo>
                      <a:pt x="308" y="1"/>
                      <a:pt x="305" y="0"/>
                      <a:pt x="302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3005;p50">
                <a:extLst>
                  <a:ext uri="{FF2B5EF4-FFF2-40B4-BE49-F238E27FC236}">
                    <a16:creationId xmlns:a16="http://schemas.microsoft.com/office/drawing/2014/main" id="{4D7B5B8E-9B20-493F-AC61-E4E8150D4293}"/>
                  </a:ext>
                </a:extLst>
              </p:cNvPr>
              <p:cNvSpPr/>
              <p:nvPr/>
            </p:nvSpPr>
            <p:spPr>
              <a:xfrm>
                <a:off x="7890412" y="1431255"/>
                <a:ext cx="10065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289" h="855" extrusionOk="0">
                    <a:moveTo>
                      <a:pt x="137" y="1"/>
                    </a:moveTo>
                    <a:cubicBezTo>
                      <a:pt x="136" y="1"/>
                      <a:pt x="135" y="1"/>
                      <a:pt x="135" y="1"/>
                    </a:cubicBezTo>
                    <a:cubicBezTo>
                      <a:pt x="0" y="9"/>
                      <a:pt x="115" y="828"/>
                      <a:pt x="115" y="828"/>
                    </a:cubicBezTo>
                    <a:lnTo>
                      <a:pt x="289" y="855"/>
                    </a:lnTo>
                    <a:cubicBezTo>
                      <a:pt x="289" y="855"/>
                      <a:pt x="269" y="1"/>
                      <a:pt x="137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3006;p50">
                <a:extLst>
                  <a:ext uri="{FF2B5EF4-FFF2-40B4-BE49-F238E27FC236}">
                    <a16:creationId xmlns:a16="http://schemas.microsoft.com/office/drawing/2014/main" id="{B9230725-76D9-4CE7-90B7-D2B63905787B}"/>
                  </a:ext>
                </a:extLst>
              </p:cNvPr>
              <p:cNvSpPr/>
              <p:nvPr/>
            </p:nvSpPr>
            <p:spPr>
              <a:xfrm>
                <a:off x="8012835" y="1474616"/>
                <a:ext cx="21036" cy="27653"/>
              </a:xfrm>
              <a:custGeom>
                <a:avLst/>
                <a:gdLst/>
                <a:ahLst/>
                <a:cxnLst/>
                <a:rect l="l" t="t" r="r" b="b"/>
                <a:pathLst>
                  <a:path w="604" h="794" extrusionOk="0">
                    <a:moveTo>
                      <a:pt x="473" y="0"/>
                    </a:moveTo>
                    <a:cubicBezTo>
                      <a:pt x="342" y="0"/>
                      <a:pt x="0" y="673"/>
                      <a:pt x="0" y="673"/>
                    </a:cubicBezTo>
                    <a:lnTo>
                      <a:pt x="128" y="793"/>
                    </a:lnTo>
                    <a:cubicBezTo>
                      <a:pt x="128" y="793"/>
                      <a:pt x="604" y="76"/>
                      <a:pt x="490" y="5"/>
                    </a:cubicBezTo>
                    <a:cubicBezTo>
                      <a:pt x="485" y="2"/>
                      <a:pt x="479" y="0"/>
                      <a:pt x="473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3007;p50">
                <a:extLst>
                  <a:ext uri="{FF2B5EF4-FFF2-40B4-BE49-F238E27FC236}">
                    <a16:creationId xmlns:a16="http://schemas.microsoft.com/office/drawing/2014/main" id="{87EF9F90-ED3F-46EB-8218-2E6BDC8E061A}"/>
                  </a:ext>
                </a:extLst>
              </p:cNvPr>
              <p:cNvSpPr/>
              <p:nvPr/>
            </p:nvSpPr>
            <p:spPr>
              <a:xfrm>
                <a:off x="7997476" y="1463297"/>
                <a:ext cx="15324" cy="29812"/>
              </a:xfrm>
              <a:custGeom>
                <a:avLst/>
                <a:gdLst/>
                <a:ahLst/>
                <a:cxnLst/>
                <a:rect l="l" t="t" r="r" b="b"/>
                <a:pathLst>
                  <a:path w="440" h="856" extrusionOk="0">
                    <a:moveTo>
                      <a:pt x="302" y="1"/>
                    </a:moveTo>
                    <a:cubicBezTo>
                      <a:pt x="175" y="1"/>
                      <a:pt x="1" y="769"/>
                      <a:pt x="1" y="769"/>
                    </a:cubicBezTo>
                    <a:lnTo>
                      <a:pt x="154" y="855"/>
                    </a:lnTo>
                    <a:cubicBezTo>
                      <a:pt x="154" y="855"/>
                      <a:pt x="440" y="43"/>
                      <a:pt x="311" y="2"/>
                    </a:cubicBezTo>
                    <a:cubicBezTo>
                      <a:pt x="308" y="1"/>
                      <a:pt x="305" y="1"/>
                      <a:pt x="302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3008;p50">
                <a:extLst>
                  <a:ext uri="{FF2B5EF4-FFF2-40B4-BE49-F238E27FC236}">
                    <a16:creationId xmlns:a16="http://schemas.microsoft.com/office/drawing/2014/main" id="{E9D32E4B-2D86-4BB0-AA78-27FA70C636EA}"/>
                  </a:ext>
                </a:extLst>
              </p:cNvPr>
              <p:cNvSpPr/>
              <p:nvPr/>
            </p:nvSpPr>
            <p:spPr>
              <a:xfrm>
                <a:off x="7977798" y="1458247"/>
                <a:ext cx="10030" cy="29778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55" extrusionOk="0">
                    <a:moveTo>
                      <a:pt x="136" y="0"/>
                    </a:moveTo>
                    <a:cubicBezTo>
                      <a:pt x="135" y="0"/>
                      <a:pt x="134" y="0"/>
                      <a:pt x="134" y="0"/>
                    </a:cubicBezTo>
                    <a:cubicBezTo>
                      <a:pt x="0" y="8"/>
                      <a:pt x="114" y="828"/>
                      <a:pt x="114" y="828"/>
                    </a:cubicBezTo>
                    <a:lnTo>
                      <a:pt x="288" y="854"/>
                    </a:lnTo>
                    <a:cubicBezTo>
                      <a:pt x="288" y="854"/>
                      <a:pt x="268" y="0"/>
                      <a:pt x="136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3009;p50">
                <a:extLst>
                  <a:ext uri="{FF2B5EF4-FFF2-40B4-BE49-F238E27FC236}">
                    <a16:creationId xmlns:a16="http://schemas.microsoft.com/office/drawing/2014/main" id="{3B31B410-6AC2-4DBE-9F60-A7C958D80027}"/>
                  </a:ext>
                </a:extLst>
              </p:cNvPr>
              <p:cNvSpPr/>
              <p:nvPr/>
            </p:nvSpPr>
            <p:spPr>
              <a:xfrm>
                <a:off x="7945372" y="1486214"/>
                <a:ext cx="89298" cy="82924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381" extrusionOk="0">
                    <a:moveTo>
                      <a:pt x="1263" y="0"/>
                    </a:moveTo>
                    <a:cubicBezTo>
                      <a:pt x="1169" y="0"/>
                      <a:pt x="1074" y="12"/>
                      <a:pt x="979" y="37"/>
                    </a:cubicBezTo>
                    <a:cubicBezTo>
                      <a:pt x="362" y="200"/>
                      <a:pt x="0" y="848"/>
                      <a:pt x="168" y="1483"/>
                    </a:cubicBezTo>
                    <a:cubicBezTo>
                      <a:pt x="309" y="2022"/>
                      <a:pt x="785" y="2380"/>
                      <a:pt x="1301" y="2380"/>
                    </a:cubicBezTo>
                    <a:cubicBezTo>
                      <a:pt x="1395" y="2380"/>
                      <a:pt x="1490" y="2368"/>
                      <a:pt x="1585" y="2343"/>
                    </a:cubicBezTo>
                    <a:cubicBezTo>
                      <a:pt x="2200" y="2181"/>
                      <a:pt x="2564" y="1534"/>
                      <a:pt x="2396" y="897"/>
                    </a:cubicBezTo>
                    <a:cubicBezTo>
                      <a:pt x="2254" y="359"/>
                      <a:pt x="1778" y="0"/>
                      <a:pt x="1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3010;p50">
                <a:extLst>
                  <a:ext uri="{FF2B5EF4-FFF2-40B4-BE49-F238E27FC236}">
                    <a16:creationId xmlns:a16="http://schemas.microsoft.com/office/drawing/2014/main" id="{24BE58E7-F098-47B3-A1B5-725F60F9AE28}"/>
                  </a:ext>
                </a:extLst>
              </p:cNvPr>
              <p:cNvSpPr/>
              <p:nvPr/>
            </p:nvSpPr>
            <p:spPr>
              <a:xfrm>
                <a:off x="7967035" y="1500947"/>
                <a:ext cx="57465" cy="5339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33" extrusionOk="0">
                    <a:moveTo>
                      <a:pt x="813" y="1"/>
                    </a:moveTo>
                    <a:cubicBezTo>
                      <a:pt x="752" y="1"/>
                      <a:pt x="690" y="9"/>
                      <a:pt x="629" y="25"/>
                    </a:cubicBezTo>
                    <a:cubicBezTo>
                      <a:pt x="234" y="129"/>
                      <a:pt x="0" y="545"/>
                      <a:pt x="108" y="956"/>
                    </a:cubicBezTo>
                    <a:cubicBezTo>
                      <a:pt x="200" y="1302"/>
                      <a:pt x="505" y="1533"/>
                      <a:pt x="836" y="1533"/>
                    </a:cubicBezTo>
                    <a:cubicBezTo>
                      <a:pt x="897" y="1533"/>
                      <a:pt x="959" y="1525"/>
                      <a:pt x="1020" y="1509"/>
                    </a:cubicBezTo>
                    <a:cubicBezTo>
                      <a:pt x="1416" y="1404"/>
                      <a:pt x="1650" y="988"/>
                      <a:pt x="1542" y="578"/>
                    </a:cubicBezTo>
                    <a:cubicBezTo>
                      <a:pt x="1450" y="232"/>
                      <a:pt x="1145" y="1"/>
                      <a:pt x="8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3011;p50">
                <a:extLst>
                  <a:ext uri="{FF2B5EF4-FFF2-40B4-BE49-F238E27FC236}">
                    <a16:creationId xmlns:a16="http://schemas.microsoft.com/office/drawing/2014/main" id="{F93E747B-042B-474C-A643-1EDE145AE4A8}"/>
                  </a:ext>
                </a:extLst>
              </p:cNvPr>
              <p:cNvSpPr/>
              <p:nvPr/>
            </p:nvSpPr>
            <p:spPr>
              <a:xfrm>
                <a:off x="7977031" y="1509688"/>
                <a:ext cx="18528" cy="17170"/>
              </a:xfrm>
              <a:custGeom>
                <a:avLst/>
                <a:gdLst/>
                <a:ahLst/>
                <a:cxnLst/>
                <a:rect l="l" t="t" r="r" b="b"/>
                <a:pathLst>
                  <a:path w="532" h="493" extrusionOk="0">
                    <a:moveTo>
                      <a:pt x="263" y="0"/>
                    </a:moveTo>
                    <a:cubicBezTo>
                      <a:pt x="243" y="0"/>
                      <a:pt x="223" y="3"/>
                      <a:pt x="203" y="8"/>
                    </a:cubicBezTo>
                    <a:cubicBezTo>
                      <a:pt x="75" y="42"/>
                      <a:pt x="1" y="175"/>
                      <a:pt x="35" y="307"/>
                    </a:cubicBezTo>
                    <a:cubicBezTo>
                      <a:pt x="64" y="419"/>
                      <a:pt x="163" y="493"/>
                      <a:pt x="270" y="493"/>
                    </a:cubicBezTo>
                    <a:cubicBezTo>
                      <a:pt x="289" y="493"/>
                      <a:pt x="309" y="490"/>
                      <a:pt x="328" y="485"/>
                    </a:cubicBezTo>
                    <a:cubicBezTo>
                      <a:pt x="456" y="452"/>
                      <a:pt x="532" y="317"/>
                      <a:pt x="497" y="186"/>
                    </a:cubicBezTo>
                    <a:cubicBezTo>
                      <a:pt x="468" y="75"/>
                      <a:pt x="369" y="0"/>
                      <a:pt x="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3012;p50">
                <a:extLst>
                  <a:ext uri="{FF2B5EF4-FFF2-40B4-BE49-F238E27FC236}">
                    <a16:creationId xmlns:a16="http://schemas.microsoft.com/office/drawing/2014/main" id="{02BAFA6D-FD53-4F25-9C6A-E07C93FECDC2}"/>
                  </a:ext>
                </a:extLst>
              </p:cNvPr>
              <p:cNvSpPr/>
              <p:nvPr/>
            </p:nvSpPr>
            <p:spPr>
              <a:xfrm>
                <a:off x="7845100" y="1455495"/>
                <a:ext cx="97726" cy="90760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2606" extrusionOk="0">
                    <a:moveTo>
                      <a:pt x="1382" y="1"/>
                    </a:moveTo>
                    <a:cubicBezTo>
                      <a:pt x="1279" y="1"/>
                      <a:pt x="1174" y="14"/>
                      <a:pt x="1070" y="41"/>
                    </a:cubicBezTo>
                    <a:cubicBezTo>
                      <a:pt x="397" y="219"/>
                      <a:pt x="0" y="928"/>
                      <a:pt x="184" y="1624"/>
                    </a:cubicBezTo>
                    <a:cubicBezTo>
                      <a:pt x="338" y="2213"/>
                      <a:pt x="859" y="2605"/>
                      <a:pt x="1423" y="2605"/>
                    </a:cubicBezTo>
                    <a:cubicBezTo>
                      <a:pt x="1526" y="2605"/>
                      <a:pt x="1631" y="2592"/>
                      <a:pt x="1736" y="2564"/>
                    </a:cubicBezTo>
                    <a:cubicBezTo>
                      <a:pt x="2409" y="2387"/>
                      <a:pt x="2806" y="1679"/>
                      <a:pt x="2622" y="983"/>
                    </a:cubicBezTo>
                    <a:cubicBezTo>
                      <a:pt x="2467" y="393"/>
                      <a:pt x="1946" y="1"/>
                      <a:pt x="13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3013;p50">
                <a:extLst>
                  <a:ext uri="{FF2B5EF4-FFF2-40B4-BE49-F238E27FC236}">
                    <a16:creationId xmlns:a16="http://schemas.microsoft.com/office/drawing/2014/main" id="{71025B30-106B-4CD2-BA6E-1C577B93F7B2}"/>
                  </a:ext>
                </a:extLst>
              </p:cNvPr>
              <p:cNvSpPr/>
              <p:nvPr/>
            </p:nvSpPr>
            <p:spPr>
              <a:xfrm>
                <a:off x="7871465" y="1474895"/>
                <a:ext cx="62898" cy="58371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1676" extrusionOk="0">
                    <a:moveTo>
                      <a:pt x="891" y="0"/>
                    </a:moveTo>
                    <a:cubicBezTo>
                      <a:pt x="824" y="0"/>
                      <a:pt x="756" y="9"/>
                      <a:pt x="689" y="27"/>
                    </a:cubicBezTo>
                    <a:cubicBezTo>
                      <a:pt x="256" y="141"/>
                      <a:pt x="1" y="596"/>
                      <a:pt x="118" y="1044"/>
                    </a:cubicBezTo>
                    <a:cubicBezTo>
                      <a:pt x="218" y="1423"/>
                      <a:pt x="553" y="1676"/>
                      <a:pt x="916" y="1676"/>
                    </a:cubicBezTo>
                    <a:cubicBezTo>
                      <a:pt x="983" y="1676"/>
                      <a:pt x="1050" y="1667"/>
                      <a:pt x="1117" y="1650"/>
                    </a:cubicBezTo>
                    <a:cubicBezTo>
                      <a:pt x="1549" y="1536"/>
                      <a:pt x="1805" y="1080"/>
                      <a:pt x="1687" y="631"/>
                    </a:cubicBezTo>
                    <a:cubicBezTo>
                      <a:pt x="1587" y="253"/>
                      <a:pt x="1253" y="0"/>
                      <a:pt x="8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3014;p50">
                <a:extLst>
                  <a:ext uri="{FF2B5EF4-FFF2-40B4-BE49-F238E27FC236}">
                    <a16:creationId xmlns:a16="http://schemas.microsoft.com/office/drawing/2014/main" id="{20449DA4-3454-423F-A3FD-1A8500AED4C9}"/>
                  </a:ext>
                </a:extLst>
              </p:cNvPr>
              <p:cNvSpPr/>
              <p:nvPr/>
            </p:nvSpPr>
            <p:spPr>
              <a:xfrm>
                <a:off x="7882402" y="1484403"/>
                <a:ext cx="20270" cy="18842"/>
              </a:xfrm>
              <a:custGeom>
                <a:avLst/>
                <a:gdLst/>
                <a:ahLst/>
                <a:cxnLst/>
                <a:rect l="l" t="t" r="r" b="b"/>
                <a:pathLst>
                  <a:path w="582" h="541" extrusionOk="0">
                    <a:moveTo>
                      <a:pt x="287" y="1"/>
                    </a:moveTo>
                    <a:cubicBezTo>
                      <a:pt x="265" y="1"/>
                      <a:pt x="244" y="3"/>
                      <a:pt x="222" y="9"/>
                    </a:cubicBezTo>
                    <a:cubicBezTo>
                      <a:pt x="83" y="46"/>
                      <a:pt x="0" y="193"/>
                      <a:pt x="38" y="338"/>
                    </a:cubicBezTo>
                    <a:cubicBezTo>
                      <a:pt x="70" y="459"/>
                      <a:pt x="178" y="540"/>
                      <a:pt x="295" y="540"/>
                    </a:cubicBezTo>
                    <a:cubicBezTo>
                      <a:pt x="317" y="540"/>
                      <a:pt x="338" y="538"/>
                      <a:pt x="360" y="532"/>
                    </a:cubicBezTo>
                    <a:cubicBezTo>
                      <a:pt x="499" y="495"/>
                      <a:pt x="582" y="349"/>
                      <a:pt x="544" y="204"/>
                    </a:cubicBezTo>
                    <a:cubicBezTo>
                      <a:pt x="512" y="82"/>
                      <a:pt x="403" y="1"/>
                      <a:pt x="2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2" name="Google Shape;2771;p48">
            <a:extLst>
              <a:ext uri="{FF2B5EF4-FFF2-40B4-BE49-F238E27FC236}">
                <a16:creationId xmlns:a16="http://schemas.microsoft.com/office/drawing/2014/main" id="{8D7C0B21-D1B5-4D61-920F-552E9FE57AE4}"/>
              </a:ext>
            </a:extLst>
          </p:cNvPr>
          <p:cNvSpPr txBox="1">
            <a:spLocks/>
          </p:cNvSpPr>
          <p:nvPr/>
        </p:nvSpPr>
        <p:spPr>
          <a:xfrm>
            <a:off x="3927693" y="3419653"/>
            <a:ext cx="1328700" cy="5277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68</a:t>
            </a:r>
            <a:endParaRPr lang="ar-OM" sz="25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Google Shape;2771;p48">
            <a:extLst>
              <a:ext uri="{FF2B5EF4-FFF2-40B4-BE49-F238E27FC236}">
                <a16:creationId xmlns:a16="http://schemas.microsoft.com/office/drawing/2014/main" id="{EFAC5038-B090-493D-92B5-A27B23C36741}"/>
              </a:ext>
            </a:extLst>
          </p:cNvPr>
          <p:cNvSpPr txBox="1">
            <a:spLocks/>
          </p:cNvSpPr>
          <p:nvPr/>
        </p:nvSpPr>
        <p:spPr>
          <a:xfrm>
            <a:off x="2186879" y="3442864"/>
            <a:ext cx="1328700" cy="527700"/>
          </a:xfrm>
          <a:prstGeom prst="rect">
            <a:avLst/>
          </a:prstGeom>
          <a:solidFill>
            <a:srgbClr val="9ABE7D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368</a:t>
            </a:r>
            <a:endParaRPr lang="ar-OM" sz="25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4BE2734-ABB4-4BCF-9C1D-A1A848D61BC7}"/>
              </a:ext>
            </a:extLst>
          </p:cNvPr>
          <p:cNvSpPr txBox="1"/>
          <p:nvPr/>
        </p:nvSpPr>
        <p:spPr>
          <a:xfrm>
            <a:off x="3613840" y="1525327"/>
            <a:ext cx="2334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اختر الإجابة الصحيحة :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7AA1F007-6B84-42EF-9D93-BBA3678124C8}"/>
              </a:ext>
            </a:extLst>
          </p:cNvPr>
          <p:cNvSpPr/>
          <p:nvPr/>
        </p:nvSpPr>
        <p:spPr>
          <a:xfrm>
            <a:off x="1972339" y="358048"/>
            <a:ext cx="5199321" cy="58774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0" name="Google Shape;3940;p62"/>
          <p:cNvSpPr txBox="1">
            <a:spLocks noGrp="1"/>
          </p:cNvSpPr>
          <p:nvPr>
            <p:ph type="title" idx="6"/>
          </p:nvPr>
        </p:nvSpPr>
        <p:spPr>
          <a:xfrm>
            <a:off x="1426800" y="343644"/>
            <a:ext cx="6290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ثنائي </a:t>
            </a:r>
            <a:r>
              <a:rPr lang="ar-OM" sz="28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(استراتيجية القفل والمفتاح)</a:t>
            </a:r>
            <a:endParaRPr sz="2800" b="1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41F62B00-3863-403F-B327-0BDFF5D72466}"/>
              </a:ext>
            </a:extLst>
          </p:cNvPr>
          <p:cNvGrpSpPr/>
          <p:nvPr/>
        </p:nvGrpSpPr>
        <p:grpSpPr>
          <a:xfrm>
            <a:off x="4185718" y="1857720"/>
            <a:ext cx="4848080" cy="2903533"/>
            <a:chOff x="4185718" y="1857720"/>
            <a:chExt cx="4848080" cy="2903533"/>
          </a:xfrm>
        </p:grpSpPr>
        <p:pic>
          <p:nvPicPr>
            <p:cNvPr id="1026" name="Picture 2" descr="يشل لذر الرماد في العيون أعزب شرح استراتيجية المفتاح والقفل - egegunlugu.com">
              <a:extLst>
                <a:ext uri="{FF2B5EF4-FFF2-40B4-BE49-F238E27FC236}">
                  <a16:creationId xmlns:a16="http://schemas.microsoft.com/office/drawing/2014/main" id="{A3A8F9DE-A013-445A-8D84-2AB9786CC4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64" t="11127" b="27866"/>
            <a:stretch/>
          </p:blipFill>
          <p:spPr bwMode="auto">
            <a:xfrm>
              <a:off x="4185718" y="1857720"/>
              <a:ext cx="4848080" cy="2903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Google Shape;5316;p77">
              <a:extLst>
                <a:ext uri="{FF2B5EF4-FFF2-40B4-BE49-F238E27FC236}">
                  <a16:creationId xmlns:a16="http://schemas.microsoft.com/office/drawing/2014/main" id="{A0AABCA7-0772-4557-841F-6429FC32FC38}"/>
                </a:ext>
              </a:extLst>
            </p:cNvPr>
            <p:cNvSpPr txBox="1">
              <a:spLocks/>
            </p:cNvSpPr>
            <p:nvPr/>
          </p:nvSpPr>
          <p:spPr>
            <a:xfrm>
              <a:off x="7585398" y="4156330"/>
              <a:ext cx="1261900" cy="400110"/>
            </a:xfrm>
            <a:prstGeom prst="rect">
              <a:avLst/>
            </a:prstGeom>
            <a:solidFill>
              <a:srgbClr val="EF9FA0"/>
            </a:solidFill>
            <a:ln w="19050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3500"/>
                <a:buFont typeface="Fredoka One"/>
                <a:buNone/>
                <a:defRPr sz="3500" b="0" i="0" u="none" strike="noStrike" cap="none">
                  <a:solidFill>
                    <a:schemeClr val="accent5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ctr"/>
              <a:r>
                <a:rPr lang="ar-OM" sz="2800" b="1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3× 9,8</a:t>
              </a:r>
            </a:p>
          </p:txBody>
        </p:sp>
        <p:sp>
          <p:nvSpPr>
            <p:cNvPr id="80" name="Google Shape;5316;p77">
              <a:extLst>
                <a:ext uri="{FF2B5EF4-FFF2-40B4-BE49-F238E27FC236}">
                  <a16:creationId xmlns:a16="http://schemas.microsoft.com/office/drawing/2014/main" id="{697F8C5B-8F11-4BD3-955D-FF7878EFF74A}"/>
                </a:ext>
              </a:extLst>
            </p:cNvPr>
            <p:cNvSpPr txBox="1">
              <a:spLocks/>
            </p:cNvSpPr>
            <p:nvPr/>
          </p:nvSpPr>
          <p:spPr>
            <a:xfrm>
              <a:off x="4465301" y="4211885"/>
              <a:ext cx="1261899" cy="336386"/>
            </a:xfrm>
            <a:prstGeom prst="rect">
              <a:avLst/>
            </a:prstGeom>
            <a:solidFill>
              <a:srgbClr val="EF9FA0"/>
            </a:solidFill>
            <a:ln w="19050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3500"/>
                <a:buFont typeface="Fredoka One"/>
                <a:buNone/>
                <a:defRPr sz="3500" b="0" i="0" u="none" strike="noStrike" cap="none">
                  <a:solidFill>
                    <a:schemeClr val="accent5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ctr"/>
              <a:r>
                <a:rPr lang="ar-OM" sz="2700" b="1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9× 3,21</a:t>
              </a:r>
            </a:p>
          </p:txBody>
        </p:sp>
        <p:sp>
          <p:nvSpPr>
            <p:cNvPr id="81" name="Google Shape;5316;p77">
              <a:extLst>
                <a:ext uri="{FF2B5EF4-FFF2-40B4-BE49-F238E27FC236}">
                  <a16:creationId xmlns:a16="http://schemas.microsoft.com/office/drawing/2014/main" id="{57B8243E-FAB3-4824-88B5-3A4E6500FC9F}"/>
                </a:ext>
              </a:extLst>
            </p:cNvPr>
            <p:cNvSpPr txBox="1">
              <a:spLocks/>
            </p:cNvSpPr>
            <p:nvPr/>
          </p:nvSpPr>
          <p:spPr>
            <a:xfrm>
              <a:off x="6014259" y="4220055"/>
              <a:ext cx="1261899" cy="336385"/>
            </a:xfrm>
            <a:prstGeom prst="rect">
              <a:avLst/>
            </a:prstGeom>
            <a:solidFill>
              <a:srgbClr val="EF9FA0"/>
            </a:solidFill>
            <a:ln w="19050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3500"/>
                <a:buFont typeface="Fredoka One"/>
                <a:buNone/>
                <a:defRPr sz="3500" b="0" i="0" u="none" strike="noStrike" cap="none">
                  <a:solidFill>
                    <a:schemeClr val="accent5"/>
                  </a:solidFill>
                  <a:latin typeface="Fredoka One"/>
                  <a:ea typeface="Fredoka One"/>
                  <a:cs typeface="Fredoka One"/>
                  <a:sym typeface="Fredok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Bebas Neue"/>
                <a:buNone/>
                <a:defRPr sz="35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ctr"/>
              <a:r>
                <a:rPr lang="ar-OM" sz="2800" b="1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6 × 6 </a:t>
              </a:r>
              <a:r>
                <a:rPr lang="en-US" sz="2800" b="1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ar-OM" sz="2800" b="1" dirty="0">
                  <a:solidFill>
                    <a:schemeClr val="bg1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0A82C36-94BB-4C53-BB9A-74A1B371A434}"/>
              </a:ext>
            </a:extLst>
          </p:cNvPr>
          <p:cNvSpPr txBox="1"/>
          <p:nvPr/>
        </p:nvSpPr>
        <p:spPr>
          <a:xfrm>
            <a:off x="4372752" y="1479703"/>
            <a:ext cx="4399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المفتاح  الصحيح لكل قفل من الأقفال التالية :</a:t>
            </a:r>
            <a:endParaRPr lang="en-US" sz="20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9988D6CA-B8D3-42CD-A89D-7F1D4B299091}"/>
              </a:ext>
            </a:extLst>
          </p:cNvPr>
          <p:cNvGrpSpPr/>
          <p:nvPr/>
        </p:nvGrpSpPr>
        <p:grpSpPr>
          <a:xfrm>
            <a:off x="55474" y="1112901"/>
            <a:ext cx="4181475" cy="4062357"/>
            <a:chOff x="55474" y="1112901"/>
            <a:chExt cx="4181475" cy="4062357"/>
          </a:xfrm>
        </p:grpSpPr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F3C1C032-6A4B-4B61-9CDB-C4D4AFC41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474" y="1112901"/>
              <a:ext cx="4181475" cy="3981450"/>
            </a:xfrm>
            <a:prstGeom prst="rect">
              <a:avLst/>
            </a:prstGeom>
          </p:spPr>
        </p:pic>
        <p:grpSp>
          <p:nvGrpSpPr>
            <p:cNvPr id="16" name="مجموعة 15">
              <a:extLst>
                <a:ext uri="{FF2B5EF4-FFF2-40B4-BE49-F238E27FC236}">
                  <a16:creationId xmlns:a16="http://schemas.microsoft.com/office/drawing/2014/main" id="{4CE258AC-31F9-4945-B576-B5DA3FB25BD1}"/>
                </a:ext>
              </a:extLst>
            </p:cNvPr>
            <p:cNvGrpSpPr/>
            <p:nvPr/>
          </p:nvGrpSpPr>
          <p:grpSpPr>
            <a:xfrm>
              <a:off x="531944" y="1580368"/>
              <a:ext cx="2457735" cy="3594890"/>
              <a:chOff x="531944" y="1580368"/>
              <a:chExt cx="2457735" cy="3594890"/>
            </a:xfrm>
          </p:grpSpPr>
          <p:sp>
            <p:nvSpPr>
              <p:cNvPr id="83" name="Google Shape;5316;p77">
                <a:extLst>
                  <a:ext uri="{FF2B5EF4-FFF2-40B4-BE49-F238E27FC236}">
                    <a16:creationId xmlns:a16="http://schemas.microsoft.com/office/drawing/2014/main" id="{D04F5DA7-7621-4090-8F49-632670954055}"/>
                  </a:ext>
                </a:extLst>
              </p:cNvPr>
              <p:cNvSpPr txBox="1">
                <a:spLocks/>
              </p:cNvSpPr>
              <p:nvPr/>
            </p:nvSpPr>
            <p:spPr>
              <a:xfrm rot="2354986">
                <a:off x="1228060" y="2660565"/>
                <a:ext cx="1761619" cy="527700"/>
              </a:xfrm>
              <a:prstGeom prst="rect">
                <a:avLst/>
              </a:prstGeom>
              <a:noFill/>
              <a:ln w="19050" cap="flat" cmpd="sng">
                <a:noFill/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5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accent5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algn="ctr"/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j-cs"/>
                  </a:rPr>
                  <a:t>29 </a:t>
                </a:r>
                <a:r>
                  <a:rPr 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+mj-cs"/>
                  </a:rPr>
                  <a:t>,</a:t>
                </a:r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j-cs"/>
                  </a:rPr>
                  <a:t>4</a:t>
                </a:r>
              </a:p>
            </p:txBody>
          </p:sp>
          <p:sp>
            <p:nvSpPr>
              <p:cNvPr id="84" name="Google Shape;5316;p77">
                <a:extLst>
                  <a:ext uri="{FF2B5EF4-FFF2-40B4-BE49-F238E27FC236}">
                    <a16:creationId xmlns:a16="http://schemas.microsoft.com/office/drawing/2014/main" id="{051E4AF4-AB82-47AC-80EA-48FC32C3373C}"/>
                  </a:ext>
                </a:extLst>
              </p:cNvPr>
              <p:cNvSpPr txBox="1">
                <a:spLocks/>
              </p:cNvSpPr>
              <p:nvPr/>
            </p:nvSpPr>
            <p:spPr>
              <a:xfrm rot="2820893">
                <a:off x="-85016" y="2197328"/>
                <a:ext cx="1761619" cy="527700"/>
              </a:xfrm>
              <a:prstGeom prst="rect">
                <a:avLst/>
              </a:prstGeom>
              <a:noFill/>
              <a:ln w="19050" cap="flat" cmpd="sng">
                <a:noFill/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5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accent5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algn="ctr"/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j-cs"/>
                  </a:rPr>
                  <a:t>39 </a:t>
                </a:r>
                <a:r>
                  <a:rPr 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+mj-cs"/>
                  </a:rPr>
                  <a:t>,</a:t>
                </a:r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j-cs"/>
                  </a:rPr>
                  <a:t>6</a:t>
                </a:r>
              </a:p>
            </p:txBody>
          </p:sp>
          <p:sp>
            <p:nvSpPr>
              <p:cNvPr id="85" name="Google Shape;5316;p77">
                <a:extLst>
                  <a:ext uri="{FF2B5EF4-FFF2-40B4-BE49-F238E27FC236}">
                    <a16:creationId xmlns:a16="http://schemas.microsoft.com/office/drawing/2014/main" id="{E2A9A680-476D-4CE8-B4D4-E8AFD39B4398}"/>
                  </a:ext>
                </a:extLst>
              </p:cNvPr>
              <p:cNvSpPr txBox="1">
                <a:spLocks/>
              </p:cNvSpPr>
              <p:nvPr/>
            </p:nvSpPr>
            <p:spPr>
              <a:xfrm rot="4795733">
                <a:off x="1400845" y="4030599"/>
                <a:ext cx="1761619" cy="527700"/>
              </a:xfrm>
              <a:prstGeom prst="rect">
                <a:avLst/>
              </a:prstGeom>
              <a:noFill/>
              <a:ln w="19050" cap="flat" cmpd="sng">
                <a:noFill/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5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accent5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500"/>
                  <a:buFont typeface="Bebas Neue"/>
                  <a:buNone/>
                  <a:defRPr sz="35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algn="ctr"/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j-cs"/>
                  </a:rPr>
                  <a:t>28 </a:t>
                </a:r>
                <a:r>
                  <a:rPr 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+mj-cs"/>
                  </a:rPr>
                  <a:t>,</a:t>
                </a:r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+mj-cs"/>
                  </a:rPr>
                  <a:t>8</a:t>
                </a:r>
                <a:r>
                  <a:rPr lang="ar-OM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j-cs"/>
                  </a:rPr>
                  <a:t>9</a:t>
                </a:r>
              </a:p>
            </p:txBody>
          </p:sp>
        </p:grp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4D017300-8E7A-4BAF-B77D-E08E0523A8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371984">
            <a:off x="2021354" y="1796745"/>
            <a:ext cx="2933700" cy="1809750"/>
          </a:xfrm>
          <a:prstGeom prst="rect">
            <a:avLst/>
          </a:prstGeom>
        </p:spPr>
      </p:pic>
      <p:sp>
        <p:nvSpPr>
          <p:cNvPr id="91" name="Google Shape;5316;p77">
            <a:extLst>
              <a:ext uri="{FF2B5EF4-FFF2-40B4-BE49-F238E27FC236}">
                <a16:creationId xmlns:a16="http://schemas.microsoft.com/office/drawing/2014/main" id="{301B8CDE-02E8-48D9-9538-C479D1601ECF}"/>
              </a:ext>
            </a:extLst>
          </p:cNvPr>
          <p:cNvSpPr txBox="1">
            <a:spLocks/>
          </p:cNvSpPr>
          <p:nvPr/>
        </p:nvSpPr>
        <p:spPr>
          <a:xfrm>
            <a:off x="2464164" y="2998011"/>
            <a:ext cx="1761619" cy="527700"/>
          </a:xfrm>
          <a:prstGeom prst="rect">
            <a:avLst/>
          </a:prstGeom>
          <a:noFill/>
          <a:ln w="19050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ar-OM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288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+mj-cs"/>
              </a:rPr>
              <a:t>,</a:t>
            </a:r>
            <a:r>
              <a:rPr lang="ar-OM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9</a:t>
            </a:r>
          </a:p>
        </p:txBody>
      </p:sp>
      <p:sp>
        <p:nvSpPr>
          <p:cNvPr id="125" name="Google Shape;3870;p61">
            <a:extLst>
              <a:ext uri="{FF2B5EF4-FFF2-40B4-BE49-F238E27FC236}">
                <a16:creationId xmlns:a16="http://schemas.microsoft.com/office/drawing/2014/main" id="{86106F07-D88B-4019-9D82-5A2B4B980B7D}"/>
              </a:ext>
            </a:extLst>
          </p:cNvPr>
          <p:cNvSpPr/>
          <p:nvPr/>
        </p:nvSpPr>
        <p:spPr>
          <a:xfrm rot="19769176">
            <a:off x="7915999" y="415521"/>
            <a:ext cx="272126" cy="26824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3871;p61">
            <a:extLst>
              <a:ext uri="{FF2B5EF4-FFF2-40B4-BE49-F238E27FC236}">
                <a16:creationId xmlns:a16="http://schemas.microsoft.com/office/drawing/2014/main" id="{7859A0D1-58DB-4825-BE98-8AF14B82FC48}"/>
              </a:ext>
            </a:extLst>
          </p:cNvPr>
          <p:cNvSpPr/>
          <p:nvPr/>
        </p:nvSpPr>
        <p:spPr>
          <a:xfrm rot="19769272">
            <a:off x="8261617" y="547587"/>
            <a:ext cx="622471" cy="613637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" name="Google Shape;3214;p53">
            <a:extLst>
              <a:ext uri="{FF2B5EF4-FFF2-40B4-BE49-F238E27FC236}">
                <a16:creationId xmlns:a16="http://schemas.microsoft.com/office/drawing/2014/main" id="{451E43C2-2F20-46A8-9807-38268720C76D}"/>
              </a:ext>
            </a:extLst>
          </p:cNvPr>
          <p:cNvGrpSpPr/>
          <p:nvPr/>
        </p:nvGrpSpPr>
        <p:grpSpPr>
          <a:xfrm>
            <a:off x="353631" y="413773"/>
            <a:ext cx="998398" cy="989964"/>
            <a:chOff x="7840876" y="3914775"/>
            <a:chExt cx="998398" cy="989964"/>
          </a:xfrm>
        </p:grpSpPr>
        <p:sp>
          <p:nvSpPr>
            <p:cNvPr id="128" name="Google Shape;3215;p53">
              <a:extLst>
                <a:ext uri="{FF2B5EF4-FFF2-40B4-BE49-F238E27FC236}">
                  <a16:creationId xmlns:a16="http://schemas.microsoft.com/office/drawing/2014/main" id="{46DFC3F6-CF25-4E89-B333-33563D9F25BA}"/>
                </a:ext>
              </a:extLst>
            </p:cNvPr>
            <p:cNvSpPr/>
            <p:nvPr/>
          </p:nvSpPr>
          <p:spPr>
            <a:xfrm>
              <a:off x="7840876" y="3914775"/>
              <a:ext cx="998398" cy="989964"/>
            </a:xfrm>
            <a:custGeom>
              <a:avLst/>
              <a:gdLst/>
              <a:ahLst/>
              <a:cxnLst/>
              <a:rect l="l" t="t" r="r" b="b"/>
              <a:pathLst>
                <a:path w="58420" h="57935" extrusionOk="0">
                  <a:moveTo>
                    <a:pt x="25502" y="0"/>
                  </a:moveTo>
                  <a:cubicBezTo>
                    <a:pt x="25153" y="0"/>
                    <a:pt x="24805" y="228"/>
                    <a:pt x="24737" y="647"/>
                  </a:cubicBezTo>
                  <a:lnTo>
                    <a:pt x="23842" y="6225"/>
                  </a:lnTo>
                  <a:cubicBezTo>
                    <a:pt x="23777" y="6632"/>
                    <a:pt x="23431" y="6872"/>
                    <a:pt x="23078" y="6872"/>
                  </a:cubicBezTo>
                  <a:cubicBezTo>
                    <a:pt x="22863" y="6872"/>
                    <a:pt x="22646" y="6783"/>
                    <a:pt x="22487" y="6588"/>
                  </a:cubicBezTo>
                  <a:lnTo>
                    <a:pt x="18922" y="2205"/>
                  </a:lnTo>
                  <a:cubicBezTo>
                    <a:pt x="18761" y="2006"/>
                    <a:pt x="18546" y="1919"/>
                    <a:pt x="18335" y="1919"/>
                  </a:cubicBezTo>
                  <a:cubicBezTo>
                    <a:pt x="17915" y="1919"/>
                    <a:pt x="17508" y="2264"/>
                    <a:pt x="17561" y="2769"/>
                  </a:cubicBezTo>
                  <a:lnTo>
                    <a:pt x="18139" y="8388"/>
                  </a:lnTo>
                  <a:cubicBezTo>
                    <a:pt x="18189" y="8875"/>
                    <a:pt x="17796" y="9237"/>
                    <a:pt x="17371" y="9237"/>
                  </a:cubicBezTo>
                  <a:cubicBezTo>
                    <a:pt x="17220" y="9237"/>
                    <a:pt x="17065" y="9192"/>
                    <a:pt x="16924" y="9089"/>
                  </a:cubicBezTo>
                  <a:lnTo>
                    <a:pt x="12347" y="5779"/>
                  </a:lnTo>
                  <a:cubicBezTo>
                    <a:pt x="12203" y="5675"/>
                    <a:pt x="12048" y="5629"/>
                    <a:pt x="11899" y="5629"/>
                  </a:cubicBezTo>
                  <a:cubicBezTo>
                    <a:pt x="11405" y="5629"/>
                    <a:pt x="10968" y="6129"/>
                    <a:pt x="11178" y="6676"/>
                  </a:cubicBezTo>
                  <a:lnTo>
                    <a:pt x="13190" y="11954"/>
                  </a:lnTo>
                  <a:cubicBezTo>
                    <a:pt x="13391" y="12481"/>
                    <a:pt x="12983" y="12999"/>
                    <a:pt x="12475" y="12999"/>
                  </a:cubicBezTo>
                  <a:cubicBezTo>
                    <a:pt x="12385" y="12999"/>
                    <a:pt x="12291" y="12983"/>
                    <a:pt x="12198" y="12947"/>
                  </a:cubicBezTo>
                  <a:lnTo>
                    <a:pt x="6919" y="10935"/>
                  </a:lnTo>
                  <a:cubicBezTo>
                    <a:pt x="6822" y="10898"/>
                    <a:pt x="6727" y="10881"/>
                    <a:pt x="6636" y="10881"/>
                  </a:cubicBezTo>
                  <a:cubicBezTo>
                    <a:pt x="6055" y="10881"/>
                    <a:pt x="5635" y="11569"/>
                    <a:pt x="6023" y="12104"/>
                  </a:cubicBezTo>
                  <a:lnTo>
                    <a:pt x="9333" y="16681"/>
                  </a:lnTo>
                  <a:cubicBezTo>
                    <a:pt x="9705" y="17196"/>
                    <a:pt x="9327" y="17900"/>
                    <a:pt x="8714" y="17900"/>
                  </a:cubicBezTo>
                  <a:cubicBezTo>
                    <a:pt x="8687" y="17900"/>
                    <a:pt x="8659" y="17899"/>
                    <a:pt x="8630" y="17896"/>
                  </a:cubicBezTo>
                  <a:lnTo>
                    <a:pt x="3013" y="17318"/>
                  </a:lnTo>
                  <a:cubicBezTo>
                    <a:pt x="2983" y="17315"/>
                    <a:pt x="2954" y="17314"/>
                    <a:pt x="2925" y="17314"/>
                  </a:cubicBezTo>
                  <a:cubicBezTo>
                    <a:pt x="2223" y="17314"/>
                    <a:pt x="1879" y="18217"/>
                    <a:pt x="2448" y="18680"/>
                  </a:cubicBezTo>
                  <a:lnTo>
                    <a:pt x="6831" y="22244"/>
                  </a:lnTo>
                  <a:cubicBezTo>
                    <a:pt x="7345" y="22663"/>
                    <a:pt x="7123" y="23493"/>
                    <a:pt x="6467" y="23600"/>
                  </a:cubicBezTo>
                  <a:lnTo>
                    <a:pt x="890" y="24496"/>
                  </a:lnTo>
                  <a:cubicBezTo>
                    <a:pt x="136" y="24617"/>
                    <a:pt x="0" y="25644"/>
                    <a:pt x="697" y="25957"/>
                  </a:cubicBezTo>
                  <a:lnTo>
                    <a:pt x="5852" y="28265"/>
                  </a:lnTo>
                  <a:cubicBezTo>
                    <a:pt x="6458" y="28537"/>
                    <a:pt x="6458" y="29398"/>
                    <a:pt x="5852" y="29669"/>
                  </a:cubicBezTo>
                  <a:lnTo>
                    <a:pt x="697" y="31978"/>
                  </a:lnTo>
                  <a:cubicBezTo>
                    <a:pt x="0" y="32290"/>
                    <a:pt x="135" y="33317"/>
                    <a:pt x="890" y="33439"/>
                  </a:cubicBezTo>
                  <a:lnTo>
                    <a:pt x="6466" y="34335"/>
                  </a:lnTo>
                  <a:cubicBezTo>
                    <a:pt x="7123" y="34440"/>
                    <a:pt x="7344" y="35271"/>
                    <a:pt x="6829" y="35690"/>
                  </a:cubicBezTo>
                  <a:lnTo>
                    <a:pt x="2447" y="39255"/>
                  </a:lnTo>
                  <a:cubicBezTo>
                    <a:pt x="1878" y="39718"/>
                    <a:pt x="2223" y="40621"/>
                    <a:pt x="2925" y="40621"/>
                  </a:cubicBezTo>
                  <a:cubicBezTo>
                    <a:pt x="2954" y="40621"/>
                    <a:pt x="2982" y="40619"/>
                    <a:pt x="3012" y="40616"/>
                  </a:cubicBezTo>
                  <a:lnTo>
                    <a:pt x="8630" y="40037"/>
                  </a:lnTo>
                  <a:cubicBezTo>
                    <a:pt x="8659" y="40034"/>
                    <a:pt x="8687" y="40033"/>
                    <a:pt x="8714" y="40033"/>
                  </a:cubicBezTo>
                  <a:cubicBezTo>
                    <a:pt x="9326" y="40033"/>
                    <a:pt x="9705" y="40739"/>
                    <a:pt x="9332" y="41253"/>
                  </a:cubicBezTo>
                  <a:lnTo>
                    <a:pt x="6023" y="45831"/>
                  </a:lnTo>
                  <a:cubicBezTo>
                    <a:pt x="5635" y="46366"/>
                    <a:pt x="6055" y="47053"/>
                    <a:pt x="6636" y="47053"/>
                  </a:cubicBezTo>
                  <a:cubicBezTo>
                    <a:pt x="6727" y="47053"/>
                    <a:pt x="6822" y="47036"/>
                    <a:pt x="6919" y="46999"/>
                  </a:cubicBezTo>
                  <a:lnTo>
                    <a:pt x="12196" y="44986"/>
                  </a:lnTo>
                  <a:cubicBezTo>
                    <a:pt x="12290" y="44951"/>
                    <a:pt x="12384" y="44934"/>
                    <a:pt x="12474" y="44934"/>
                  </a:cubicBezTo>
                  <a:cubicBezTo>
                    <a:pt x="12982" y="44934"/>
                    <a:pt x="13390" y="45452"/>
                    <a:pt x="13190" y="45980"/>
                  </a:cubicBezTo>
                  <a:lnTo>
                    <a:pt x="11176" y="51257"/>
                  </a:lnTo>
                  <a:cubicBezTo>
                    <a:pt x="10968" y="51805"/>
                    <a:pt x="11404" y="52304"/>
                    <a:pt x="11898" y="52304"/>
                  </a:cubicBezTo>
                  <a:cubicBezTo>
                    <a:pt x="12047" y="52304"/>
                    <a:pt x="12202" y="52258"/>
                    <a:pt x="12345" y="52154"/>
                  </a:cubicBezTo>
                  <a:lnTo>
                    <a:pt x="16923" y="48844"/>
                  </a:lnTo>
                  <a:cubicBezTo>
                    <a:pt x="17064" y="48742"/>
                    <a:pt x="17219" y="48697"/>
                    <a:pt x="17371" y="48697"/>
                  </a:cubicBezTo>
                  <a:cubicBezTo>
                    <a:pt x="17796" y="48697"/>
                    <a:pt x="18189" y="49058"/>
                    <a:pt x="18139" y="49545"/>
                  </a:cubicBezTo>
                  <a:lnTo>
                    <a:pt x="17561" y="55164"/>
                  </a:lnTo>
                  <a:cubicBezTo>
                    <a:pt x="17509" y="55670"/>
                    <a:pt x="17915" y="56015"/>
                    <a:pt x="18334" y="56015"/>
                  </a:cubicBezTo>
                  <a:cubicBezTo>
                    <a:pt x="18546" y="56015"/>
                    <a:pt x="18761" y="55927"/>
                    <a:pt x="18922" y="55729"/>
                  </a:cubicBezTo>
                  <a:lnTo>
                    <a:pt x="22487" y="51347"/>
                  </a:lnTo>
                  <a:cubicBezTo>
                    <a:pt x="22646" y="51152"/>
                    <a:pt x="22863" y="51063"/>
                    <a:pt x="23078" y="51063"/>
                  </a:cubicBezTo>
                  <a:cubicBezTo>
                    <a:pt x="23431" y="51063"/>
                    <a:pt x="23777" y="51303"/>
                    <a:pt x="23842" y="51710"/>
                  </a:cubicBezTo>
                  <a:lnTo>
                    <a:pt x="24739" y="57288"/>
                  </a:lnTo>
                  <a:cubicBezTo>
                    <a:pt x="24806" y="57706"/>
                    <a:pt x="25153" y="57934"/>
                    <a:pt x="25502" y="57934"/>
                  </a:cubicBezTo>
                  <a:cubicBezTo>
                    <a:pt x="25781" y="57934"/>
                    <a:pt x="26061" y="57788"/>
                    <a:pt x="26199" y="57479"/>
                  </a:cubicBezTo>
                  <a:lnTo>
                    <a:pt x="28508" y="52324"/>
                  </a:lnTo>
                  <a:cubicBezTo>
                    <a:pt x="28644" y="52021"/>
                    <a:pt x="28927" y="51870"/>
                    <a:pt x="29210" y="51870"/>
                  </a:cubicBezTo>
                  <a:cubicBezTo>
                    <a:pt x="29493" y="51870"/>
                    <a:pt x="29776" y="52021"/>
                    <a:pt x="29912" y="52324"/>
                  </a:cubicBezTo>
                  <a:lnTo>
                    <a:pt x="32220" y="57479"/>
                  </a:lnTo>
                  <a:cubicBezTo>
                    <a:pt x="32359" y="57789"/>
                    <a:pt x="32639" y="57934"/>
                    <a:pt x="32918" y="57934"/>
                  </a:cubicBezTo>
                  <a:cubicBezTo>
                    <a:pt x="33266" y="57934"/>
                    <a:pt x="33614" y="57706"/>
                    <a:pt x="33681" y="57288"/>
                  </a:cubicBezTo>
                  <a:lnTo>
                    <a:pt x="34577" y="51710"/>
                  </a:lnTo>
                  <a:cubicBezTo>
                    <a:pt x="34643" y="51303"/>
                    <a:pt x="34989" y="51063"/>
                    <a:pt x="35341" y="51063"/>
                  </a:cubicBezTo>
                  <a:cubicBezTo>
                    <a:pt x="35556" y="51063"/>
                    <a:pt x="35774" y="51152"/>
                    <a:pt x="35933" y="51347"/>
                  </a:cubicBezTo>
                  <a:lnTo>
                    <a:pt x="39497" y="55729"/>
                  </a:lnTo>
                  <a:cubicBezTo>
                    <a:pt x="39659" y="55927"/>
                    <a:pt x="39874" y="56015"/>
                    <a:pt x="40085" y="56015"/>
                  </a:cubicBezTo>
                  <a:cubicBezTo>
                    <a:pt x="40505" y="56015"/>
                    <a:pt x="40910" y="55670"/>
                    <a:pt x="40859" y="55164"/>
                  </a:cubicBezTo>
                  <a:lnTo>
                    <a:pt x="40280" y="49547"/>
                  </a:lnTo>
                  <a:cubicBezTo>
                    <a:pt x="40230" y="49059"/>
                    <a:pt x="40623" y="48697"/>
                    <a:pt x="41049" y="48697"/>
                  </a:cubicBezTo>
                  <a:cubicBezTo>
                    <a:pt x="41200" y="48697"/>
                    <a:pt x="41355" y="48742"/>
                    <a:pt x="41496" y="48844"/>
                  </a:cubicBezTo>
                  <a:lnTo>
                    <a:pt x="46073" y="52154"/>
                  </a:lnTo>
                  <a:cubicBezTo>
                    <a:pt x="46217" y="52258"/>
                    <a:pt x="46372" y="52304"/>
                    <a:pt x="46521" y="52304"/>
                  </a:cubicBezTo>
                  <a:cubicBezTo>
                    <a:pt x="47015" y="52304"/>
                    <a:pt x="47451" y="51805"/>
                    <a:pt x="47242" y="51257"/>
                  </a:cubicBezTo>
                  <a:lnTo>
                    <a:pt x="45230" y="45980"/>
                  </a:lnTo>
                  <a:cubicBezTo>
                    <a:pt x="45029" y="45452"/>
                    <a:pt x="45437" y="44934"/>
                    <a:pt x="45945" y="44934"/>
                  </a:cubicBezTo>
                  <a:cubicBezTo>
                    <a:pt x="46035" y="44934"/>
                    <a:pt x="46128" y="44951"/>
                    <a:pt x="46222" y="44986"/>
                  </a:cubicBezTo>
                  <a:lnTo>
                    <a:pt x="51501" y="46999"/>
                  </a:lnTo>
                  <a:cubicBezTo>
                    <a:pt x="51597" y="47036"/>
                    <a:pt x="51692" y="47053"/>
                    <a:pt x="51783" y="47053"/>
                  </a:cubicBezTo>
                  <a:cubicBezTo>
                    <a:pt x="52365" y="47053"/>
                    <a:pt x="52785" y="46366"/>
                    <a:pt x="52397" y="45831"/>
                  </a:cubicBezTo>
                  <a:lnTo>
                    <a:pt x="49087" y="41253"/>
                  </a:lnTo>
                  <a:cubicBezTo>
                    <a:pt x="48715" y="40739"/>
                    <a:pt x="49093" y="40033"/>
                    <a:pt x="49706" y="40033"/>
                  </a:cubicBezTo>
                  <a:cubicBezTo>
                    <a:pt x="49733" y="40033"/>
                    <a:pt x="49761" y="40034"/>
                    <a:pt x="49789" y="40037"/>
                  </a:cubicBezTo>
                  <a:lnTo>
                    <a:pt x="55408" y="40616"/>
                  </a:lnTo>
                  <a:cubicBezTo>
                    <a:pt x="55437" y="40619"/>
                    <a:pt x="55466" y="40621"/>
                    <a:pt x="55494" y="40621"/>
                  </a:cubicBezTo>
                  <a:cubicBezTo>
                    <a:pt x="56197" y="40621"/>
                    <a:pt x="56541" y="39718"/>
                    <a:pt x="55971" y="39255"/>
                  </a:cubicBezTo>
                  <a:lnTo>
                    <a:pt x="51590" y="35690"/>
                  </a:lnTo>
                  <a:cubicBezTo>
                    <a:pt x="51076" y="35271"/>
                    <a:pt x="51297" y="34440"/>
                    <a:pt x="51954" y="34335"/>
                  </a:cubicBezTo>
                  <a:lnTo>
                    <a:pt x="57530" y="33439"/>
                  </a:lnTo>
                  <a:cubicBezTo>
                    <a:pt x="58285" y="33317"/>
                    <a:pt x="58419" y="32289"/>
                    <a:pt x="57723" y="31978"/>
                  </a:cubicBezTo>
                  <a:lnTo>
                    <a:pt x="52568" y="29669"/>
                  </a:lnTo>
                  <a:cubicBezTo>
                    <a:pt x="51962" y="29397"/>
                    <a:pt x="51962" y="28537"/>
                    <a:pt x="52568" y="28265"/>
                  </a:cubicBezTo>
                  <a:lnTo>
                    <a:pt x="57723" y="25957"/>
                  </a:lnTo>
                  <a:cubicBezTo>
                    <a:pt x="58419" y="25644"/>
                    <a:pt x="58285" y="24616"/>
                    <a:pt x="57530" y="24495"/>
                  </a:cubicBezTo>
                  <a:lnTo>
                    <a:pt x="51954" y="23600"/>
                  </a:lnTo>
                  <a:cubicBezTo>
                    <a:pt x="51297" y="23494"/>
                    <a:pt x="51076" y="22663"/>
                    <a:pt x="51590" y="22243"/>
                  </a:cubicBezTo>
                  <a:lnTo>
                    <a:pt x="55971" y="18680"/>
                  </a:lnTo>
                  <a:cubicBezTo>
                    <a:pt x="56540" y="18217"/>
                    <a:pt x="56197" y="17314"/>
                    <a:pt x="55495" y="17314"/>
                  </a:cubicBezTo>
                  <a:cubicBezTo>
                    <a:pt x="55467" y="17314"/>
                    <a:pt x="55438" y="17315"/>
                    <a:pt x="55408" y="17318"/>
                  </a:cubicBezTo>
                  <a:lnTo>
                    <a:pt x="49789" y="17896"/>
                  </a:lnTo>
                  <a:cubicBezTo>
                    <a:pt x="49761" y="17899"/>
                    <a:pt x="49733" y="17900"/>
                    <a:pt x="49705" y="17900"/>
                  </a:cubicBezTo>
                  <a:cubicBezTo>
                    <a:pt x="49093" y="17900"/>
                    <a:pt x="48715" y="17196"/>
                    <a:pt x="49087" y="16680"/>
                  </a:cubicBezTo>
                  <a:lnTo>
                    <a:pt x="52397" y="12104"/>
                  </a:lnTo>
                  <a:cubicBezTo>
                    <a:pt x="52784" y="11569"/>
                    <a:pt x="52365" y="10881"/>
                    <a:pt x="51784" y="10881"/>
                  </a:cubicBezTo>
                  <a:cubicBezTo>
                    <a:pt x="51693" y="10881"/>
                    <a:pt x="51597" y="10898"/>
                    <a:pt x="51501" y="10935"/>
                  </a:cubicBezTo>
                  <a:lnTo>
                    <a:pt x="46222" y="12947"/>
                  </a:lnTo>
                  <a:cubicBezTo>
                    <a:pt x="46128" y="12983"/>
                    <a:pt x="46034" y="12999"/>
                    <a:pt x="45944" y="12999"/>
                  </a:cubicBezTo>
                  <a:cubicBezTo>
                    <a:pt x="45437" y="12999"/>
                    <a:pt x="45029" y="12481"/>
                    <a:pt x="45230" y="11955"/>
                  </a:cubicBezTo>
                  <a:lnTo>
                    <a:pt x="47242" y="6678"/>
                  </a:lnTo>
                  <a:cubicBezTo>
                    <a:pt x="47451" y="6129"/>
                    <a:pt x="47015" y="5630"/>
                    <a:pt x="46522" y="5630"/>
                  </a:cubicBezTo>
                  <a:cubicBezTo>
                    <a:pt x="46372" y="5630"/>
                    <a:pt x="46217" y="5676"/>
                    <a:pt x="46073" y="5780"/>
                  </a:cubicBezTo>
                  <a:lnTo>
                    <a:pt x="41497" y="9090"/>
                  </a:lnTo>
                  <a:cubicBezTo>
                    <a:pt x="41356" y="9192"/>
                    <a:pt x="41201" y="9238"/>
                    <a:pt x="41049" y="9238"/>
                  </a:cubicBezTo>
                  <a:cubicBezTo>
                    <a:pt x="40624" y="9238"/>
                    <a:pt x="40231" y="8876"/>
                    <a:pt x="40281" y="8388"/>
                  </a:cubicBezTo>
                  <a:lnTo>
                    <a:pt x="40859" y="2769"/>
                  </a:lnTo>
                  <a:cubicBezTo>
                    <a:pt x="40911" y="2264"/>
                    <a:pt x="40505" y="1920"/>
                    <a:pt x="40086" y="1920"/>
                  </a:cubicBezTo>
                  <a:cubicBezTo>
                    <a:pt x="39874" y="1920"/>
                    <a:pt x="39659" y="2007"/>
                    <a:pt x="39497" y="2206"/>
                  </a:cubicBezTo>
                  <a:lnTo>
                    <a:pt x="35933" y="6588"/>
                  </a:lnTo>
                  <a:cubicBezTo>
                    <a:pt x="35774" y="6783"/>
                    <a:pt x="35556" y="6872"/>
                    <a:pt x="35341" y="6872"/>
                  </a:cubicBezTo>
                  <a:cubicBezTo>
                    <a:pt x="34989" y="6872"/>
                    <a:pt x="34643" y="6632"/>
                    <a:pt x="34577" y="6225"/>
                  </a:cubicBezTo>
                  <a:lnTo>
                    <a:pt x="33681" y="647"/>
                  </a:lnTo>
                  <a:cubicBezTo>
                    <a:pt x="33614" y="228"/>
                    <a:pt x="33266" y="0"/>
                    <a:pt x="32917" y="0"/>
                  </a:cubicBezTo>
                  <a:cubicBezTo>
                    <a:pt x="32639" y="0"/>
                    <a:pt x="32359" y="145"/>
                    <a:pt x="32220" y="454"/>
                  </a:cubicBezTo>
                  <a:lnTo>
                    <a:pt x="29912" y="5609"/>
                  </a:lnTo>
                  <a:cubicBezTo>
                    <a:pt x="29776" y="5913"/>
                    <a:pt x="29493" y="6064"/>
                    <a:pt x="29210" y="6064"/>
                  </a:cubicBezTo>
                  <a:cubicBezTo>
                    <a:pt x="28927" y="6064"/>
                    <a:pt x="28644" y="5913"/>
                    <a:pt x="28508" y="5609"/>
                  </a:cubicBezTo>
                  <a:lnTo>
                    <a:pt x="26199" y="454"/>
                  </a:lnTo>
                  <a:cubicBezTo>
                    <a:pt x="26061" y="145"/>
                    <a:pt x="25781" y="0"/>
                    <a:pt x="25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16;p53">
              <a:extLst>
                <a:ext uri="{FF2B5EF4-FFF2-40B4-BE49-F238E27FC236}">
                  <a16:creationId xmlns:a16="http://schemas.microsoft.com/office/drawing/2014/main" id="{D40A0275-1C79-437D-89DF-FE4BAFBF8FC4}"/>
                </a:ext>
              </a:extLst>
            </p:cNvPr>
            <p:cNvSpPr/>
            <p:nvPr/>
          </p:nvSpPr>
          <p:spPr>
            <a:xfrm>
              <a:off x="8032598" y="4102337"/>
              <a:ext cx="614881" cy="614791"/>
            </a:xfrm>
            <a:custGeom>
              <a:avLst/>
              <a:gdLst/>
              <a:ahLst/>
              <a:cxnLst/>
              <a:rect l="l" t="t" r="r" b="b"/>
              <a:pathLst>
                <a:path w="35979" h="35979" extrusionOk="0">
                  <a:moveTo>
                    <a:pt x="17989" y="1"/>
                  </a:moveTo>
                  <a:cubicBezTo>
                    <a:pt x="13218" y="1"/>
                    <a:pt x="8643" y="1896"/>
                    <a:pt x="5269" y="5269"/>
                  </a:cubicBezTo>
                  <a:cubicBezTo>
                    <a:pt x="1896" y="8644"/>
                    <a:pt x="0" y="13219"/>
                    <a:pt x="0" y="17990"/>
                  </a:cubicBezTo>
                  <a:cubicBezTo>
                    <a:pt x="0" y="22761"/>
                    <a:pt x="1896" y="27337"/>
                    <a:pt x="5269" y="30710"/>
                  </a:cubicBezTo>
                  <a:cubicBezTo>
                    <a:pt x="8643" y="34085"/>
                    <a:pt x="13218" y="35979"/>
                    <a:pt x="17989" y="35979"/>
                  </a:cubicBezTo>
                  <a:cubicBezTo>
                    <a:pt x="22760" y="35979"/>
                    <a:pt x="27336" y="34085"/>
                    <a:pt x="30710" y="30710"/>
                  </a:cubicBezTo>
                  <a:cubicBezTo>
                    <a:pt x="34084" y="27337"/>
                    <a:pt x="35978" y="22761"/>
                    <a:pt x="35978" y="17990"/>
                  </a:cubicBezTo>
                  <a:cubicBezTo>
                    <a:pt x="35978" y="13219"/>
                    <a:pt x="34084" y="8644"/>
                    <a:pt x="30710" y="5269"/>
                  </a:cubicBezTo>
                  <a:cubicBezTo>
                    <a:pt x="27336" y="1896"/>
                    <a:pt x="22760" y="1"/>
                    <a:pt x="179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17;p53">
              <a:extLst>
                <a:ext uri="{FF2B5EF4-FFF2-40B4-BE49-F238E27FC236}">
                  <a16:creationId xmlns:a16="http://schemas.microsoft.com/office/drawing/2014/main" id="{1612B072-BA17-46F9-B9A1-4FB8307A51A4}"/>
                </a:ext>
              </a:extLst>
            </p:cNvPr>
            <p:cNvSpPr/>
            <p:nvPr/>
          </p:nvSpPr>
          <p:spPr>
            <a:xfrm>
              <a:off x="8171383" y="4431978"/>
              <a:ext cx="337220" cy="49144"/>
            </a:xfrm>
            <a:custGeom>
              <a:avLst/>
              <a:gdLst/>
              <a:ahLst/>
              <a:cxnLst/>
              <a:rect l="l" t="t" r="r" b="b"/>
              <a:pathLst>
                <a:path w="19732" h="2876" extrusionOk="0">
                  <a:moveTo>
                    <a:pt x="19722" y="1"/>
                  </a:moveTo>
                  <a:cubicBezTo>
                    <a:pt x="19721" y="1"/>
                    <a:pt x="19719" y="1"/>
                    <a:pt x="19718" y="2"/>
                  </a:cubicBezTo>
                  <a:cubicBezTo>
                    <a:pt x="18977" y="449"/>
                    <a:pt x="18210" y="852"/>
                    <a:pt x="17420" y="1207"/>
                  </a:cubicBezTo>
                  <a:cubicBezTo>
                    <a:pt x="16631" y="1563"/>
                    <a:pt x="15818" y="1865"/>
                    <a:pt x="14988" y="2110"/>
                  </a:cubicBezTo>
                  <a:lnTo>
                    <a:pt x="14911" y="2133"/>
                  </a:lnTo>
                  <a:cubicBezTo>
                    <a:pt x="14884" y="2141"/>
                    <a:pt x="14859" y="2147"/>
                    <a:pt x="14832" y="2155"/>
                  </a:cubicBezTo>
                  <a:lnTo>
                    <a:pt x="14676" y="2198"/>
                  </a:lnTo>
                  <a:lnTo>
                    <a:pt x="14520" y="2241"/>
                  </a:lnTo>
                  <a:lnTo>
                    <a:pt x="14441" y="2262"/>
                  </a:lnTo>
                  <a:lnTo>
                    <a:pt x="14362" y="2282"/>
                  </a:lnTo>
                  <a:lnTo>
                    <a:pt x="14047" y="2359"/>
                  </a:lnTo>
                  <a:cubicBezTo>
                    <a:pt x="14022" y="2367"/>
                    <a:pt x="13995" y="2373"/>
                    <a:pt x="13968" y="2379"/>
                  </a:cubicBezTo>
                  <a:lnTo>
                    <a:pt x="13890" y="2396"/>
                  </a:lnTo>
                  <a:lnTo>
                    <a:pt x="13731" y="2431"/>
                  </a:lnTo>
                  <a:cubicBezTo>
                    <a:pt x="13520" y="2479"/>
                    <a:pt x="13307" y="2518"/>
                    <a:pt x="13095" y="2559"/>
                  </a:cubicBezTo>
                  <a:cubicBezTo>
                    <a:pt x="12989" y="2577"/>
                    <a:pt x="12881" y="2594"/>
                    <a:pt x="12775" y="2612"/>
                  </a:cubicBezTo>
                  <a:cubicBezTo>
                    <a:pt x="12721" y="2622"/>
                    <a:pt x="12669" y="2631"/>
                    <a:pt x="12616" y="2639"/>
                  </a:cubicBezTo>
                  <a:lnTo>
                    <a:pt x="12454" y="2662"/>
                  </a:lnTo>
                  <a:lnTo>
                    <a:pt x="12293" y="2684"/>
                  </a:lnTo>
                  <a:cubicBezTo>
                    <a:pt x="12240" y="2691"/>
                    <a:pt x="12187" y="2700"/>
                    <a:pt x="12133" y="2706"/>
                  </a:cubicBezTo>
                  <a:lnTo>
                    <a:pt x="11810" y="2743"/>
                  </a:lnTo>
                  <a:cubicBezTo>
                    <a:pt x="11757" y="2749"/>
                    <a:pt x="11703" y="2754"/>
                    <a:pt x="11649" y="2759"/>
                  </a:cubicBezTo>
                  <a:lnTo>
                    <a:pt x="11488" y="2773"/>
                  </a:lnTo>
                  <a:lnTo>
                    <a:pt x="11326" y="2789"/>
                  </a:lnTo>
                  <a:lnTo>
                    <a:pt x="11164" y="2800"/>
                  </a:lnTo>
                  <a:lnTo>
                    <a:pt x="11002" y="2811"/>
                  </a:lnTo>
                  <a:cubicBezTo>
                    <a:pt x="10948" y="2813"/>
                    <a:pt x="10894" y="2818"/>
                    <a:pt x="10840" y="2820"/>
                  </a:cubicBezTo>
                  <a:lnTo>
                    <a:pt x="10516" y="2834"/>
                  </a:lnTo>
                  <a:cubicBezTo>
                    <a:pt x="10462" y="2836"/>
                    <a:pt x="10407" y="2836"/>
                    <a:pt x="10354" y="2838"/>
                  </a:cubicBezTo>
                  <a:lnTo>
                    <a:pt x="10192" y="2841"/>
                  </a:lnTo>
                  <a:cubicBezTo>
                    <a:pt x="10137" y="2841"/>
                    <a:pt x="10084" y="2844"/>
                    <a:pt x="10030" y="2844"/>
                  </a:cubicBezTo>
                  <a:lnTo>
                    <a:pt x="9867" y="2843"/>
                  </a:lnTo>
                  <a:cubicBezTo>
                    <a:pt x="9851" y="2843"/>
                    <a:pt x="9835" y="2843"/>
                    <a:pt x="9819" y="2843"/>
                  </a:cubicBezTo>
                  <a:cubicBezTo>
                    <a:pt x="9619" y="2843"/>
                    <a:pt x="9419" y="2836"/>
                    <a:pt x="9219" y="2830"/>
                  </a:cubicBezTo>
                  <a:lnTo>
                    <a:pt x="8895" y="2815"/>
                  </a:lnTo>
                  <a:cubicBezTo>
                    <a:pt x="8840" y="2812"/>
                    <a:pt x="8787" y="2809"/>
                    <a:pt x="8732" y="2805"/>
                  </a:cubicBezTo>
                  <a:lnTo>
                    <a:pt x="8571" y="2793"/>
                  </a:lnTo>
                  <a:cubicBezTo>
                    <a:pt x="8139" y="2761"/>
                    <a:pt x="7709" y="2714"/>
                    <a:pt x="7281" y="2652"/>
                  </a:cubicBezTo>
                  <a:cubicBezTo>
                    <a:pt x="6425" y="2526"/>
                    <a:pt x="5577" y="2344"/>
                    <a:pt x="4746" y="2104"/>
                  </a:cubicBezTo>
                  <a:cubicBezTo>
                    <a:pt x="3914" y="1864"/>
                    <a:pt x="3099" y="1570"/>
                    <a:pt x="2306" y="1222"/>
                  </a:cubicBezTo>
                  <a:cubicBezTo>
                    <a:pt x="2256" y="1201"/>
                    <a:pt x="2206" y="1180"/>
                    <a:pt x="2158" y="1157"/>
                  </a:cubicBezTo>
                  <a:lnTo>
                    <a:pt x="2010" y="1090"/>
                  </a:lnTo>
                  <a:cubicBezTo>
                    <a:pt x="1912" y="1044"/>
                    <a:pt x="1814" y="999"/>
                    <a:pt x="1716" y="952"/>
                  </a:cubicBezTo>
                  <a:cubicBezTo>
                    <a:pt x="1521" y="859"/>
                    <a:pt x="1328" y="762"/>
                    <a:pt x="1136" y="660"/>
                  </a:cubicBezTo>
                  <a:cubicBezTo>
                    <a:pt x="944" y="559"/>
                    <a:pt x="755" y="455"/>
                    <a:pt x="569" y="346"/>
                  </a:cubicBezTo>
                  <a:cubicBezTo>
                    <a:pt x="474" y="292"/>
                    <a:pt x="382" y="237"/>
                    <a:pt x="290" y="180"/>
                  </a:cubicBezTo>
                  <a:cubicBezTo>
                    <a:pt x="198" y="122"/>
                    <a:pt x="106" y="64"/>
                    <a:pt x="18" y="3"/>
                  </a:cubicBezTo>
                  <a:cubicBezTo>
                    <a:pt x="16" y="3"/>
                    <a:pt x="14" y="2"/>
                    <a:pt x="13" y="2"/>
                  </a:cubicBezTo>
                  <a:cubicBezTo>
                    <a:pt x="6" y="2"/>
                    <a:pt x="1" y="12"/>
                    <a:pt x="8" y="18"/>
                  </a:cubicBezTo>
                  <a:cubicBezTo>
                    <a:pt x="97" y="79"/>
                    <a:pt x="188" y="138"/>
                    <a:pt x="280" y="195"/>
                  </a:cubicBezTo>
                  <a:cubicBezTo>
                    <a:pt x="372" y="252"/>
                    <a:pt x="466" y="307"/>
                    <a:pt x="559" y="363"/>
                  </a:cubicBezTo>
                  <a:cubicBezTo>
                    <a:pt x="745" y="472"/>
                    <a:pt x="934" y="578"/>
                    <a:pt x="1126" y="679"/>
                  </a:cubicBezTo>
                  <a:cubicBezTo>
                    <a:pt x="1317" y="781"/>
                    <a:pt x="1511" y="879"/>
                    <a:pt x="1706" y="972"/>
                  </a:cubicBezTo>
                  <a:cubicBezTo>
                    <a:pt x="1803" y="1021"/>
                    <a:pt x="1901" y="1066"/>
                    <a:pt x="1999" y="1112"/>
                  </a:cubicBezTo>
                  <a:lnTo>
                    <a:pt x="2147" y="1180"/>
                  </a:lnTo>
                  <a:cubicBezTo>
                    <a:pt x="2197" y="1201"/>
                    <a:pt x="2246" y="1224"/>
                    <a:pt x="2296" y="1245"/>
                  </a:cubicBezTo>
                  <a:cubicBezTo>
                    <a:pt x="3089" y="1595"/>
                    <a:pt x="3906" y="1891"/>
                    <a:pt x="4738" y="2130"/>
                  </a:cubicBezTo>
                  <a:cubicBezTo>
                    <a:pt x="5571" y="2371"/>
                    <a:pt x="6419" y="2557"/>
                    <a:pt x="7276" y="2683"/>
                  </a:cubicBezTo>
                  <a:cubicBezTo>
                    <a:pt x="7705" y="2744"/>
                    <a:pt x="8136" y="2793"/>
                    <a:pt x="8569" y="2826"/>
                  </a:cubicBezTo>
                  <a:lnTo>
                    <a:pt x="8730" y="2838"/>
                  </a:lnTo>
                  <a:cubicBezTo>
                    <a:pt x="8784" y="2840"/>
                    <a:pt x="8839" y="2845"/>
                    <a:pt x="8892" y="2847"/>
                  </a:cubicBezTo>
                  <a:lnTo>
                    <a:pt x="9217" y="2863"/>
                  </a:lnTo>
                  <a:cubicBezTo>
                    <a:pt x="9417" y="2869"/>
                    <a:pt x="9618" y="2875"/>
                    <a:pt x="9819" y="2875"/>
                  </a:cubicBezTo>
                  <a:cubicBezTo>
                    <a:pt x="9835" y="2875"/>
                    <a:pt x="9851" y="2875"/>
                    <a:pt x="9867" y="2875"/>
                  </a:cubicBezTo>
                  <a:lnTo>
                    <a:pt x="10030" y="2875"/>
                  </a:lnTo>
                  <a:cubicBezTo>
                    <a:pt x="10040" y="2875"/>
                    <a:pt x="10050" y="2876"/>
                    <a:pt x="10061" y="2876"/>
                  </a:cubicBezTo>
                  <a:cubicBezTo>
                    <a:pt x="10104" y="2876"/>
                    <a:pt x="10148" y="2874"/>
                    <a:pt x="10192" y="2873"/>
                  </a:cubicBezTo>
                  <a:lnTo>
                    <a:pt x="10354" y="2870"/>
                  </a:lnTo>
                  <a:cubicBezTo>
                    <a:pt x="10409" y="2868"/>
                    <a:pt x="10463" y="2869"/>
                    <a:pt x="10516" y="2866"/>
                  </a:cubicBezTo>
                  <a:lnTo>
                    <a:pt x="10842" y="2851"/>
                  </a:lnTo>
                  <a:cubicBezTo>
                    <a:pt x="10896" y="2850"/>
                    <a:pt x="10950" y="2845"/>
                    <a:pt x="11003" y="2843"/>
                  </a:cubicBezTo>
                  <a:lnTo>
                    <a:pt x="11166" y="2832"/>
                  </a:lnTo>
                  <a:lnTo>
                    <a:pt x="11328" y="2820"/>
                  </a:lnTo>
                  <a:lnTo>
                    <a:pt x="11490" y="2805"/>
                  </a:lnTo>
                  <a:lnTo>
                    <a:pt x="11651" y="2789"/>
                  </a:lnTo>
                  <a:cubicBezTo>
                    <a:pt x="11706" y="2784"/>
                    <a:pt x="11760" y="2781"/>
                    <a:pt x="11814" y="2773"/>
                  </a:cubicBezTo>
                  <a:lnTo>
                    <a:pt x="12136" y="2736"/>
                  </a:lnTo>
                  <a:cubicBezTo>
                    <a:pt x="12190" y="2730"/>
                    <a:pt x="12244" y="2721"/>
                    <a:pt x="12297" y="2714"/>
                  </a:cubicBezTo>
                  <a:lnTo>
                    <a:pt x="12458" y="2691"/>
                  </a:lnTo>
                  <a:lnTo>
                    <a:pt x="12619" y="2669"/>
                  </a:lnTo>
                  <a:cubicBezTo>
                    <a:pt x="12672" y="2661"/>
                    <a:pt x="12726" y="2651"/>
                    <a:pt x="12780" y="2643"/>
                  </a:cubicBezTo>
                  <a:cubicBezTo>
                    <a:pt x="12887" y="2625"/>
                    <a:pt x="12995" y="2608"/>
                    <a:pt x="13100" y="2588"/>
                  </a:cubicBezTo>
                  <a:cubicBezTo>
                    <a:pt x="13313" y="2546"/>
                    <a:pt x="13526" y="2508"/>
                    <a:pt x="13737" y="2460"/>
                  </a:cubicBezTo>
                  <a:lnTo>
                    <a:pt x="13896" y="2425"/>
                  </a:lnTo>
                  <a:lnTo>
                    <a:pt x="13976" y="2406"/>
                  </a:lnTo>
                  <a:cubicBezTo>
                    <a:pt x="14001" y="2400"/>
                    <a:pt x="14028" y="2394"/>
                    <a:pt x="14054" y="2387"/>
                  </a:cubicBezTo>
                  <a:lnTo>
                    <a:pt x="14369" y="2310"/>
                  </a:lnTo>
                  <a:lnTo>
                    <a:pt x="14448" y="2289"/>
                  </a:lnTo>
                  <a:lnTo>
                    <a:pt x="14527" y="2268"/>
                  </a:lnTo>
                  <a:lnTo>
                    <a:pt x="14683" y="2225"/>
                  </a:lnTo>
                  <a:lnTo>
                    <a:pt x="14841" y="2181"/>
                  </a:lnTo>
                  <a:cubicBezTo>
                    <a:pt x="14866" y="2175"/>
                    <a:pt x="14893" y="2168"/>
                    <a:pt x="14918" y="2159"/>
                  </a:cubicBezTo>
                  <a:lnTo>
                    <a:pt x="14996" y="2136"/>
                  </a:lnTo>
                  <a:cubicBezTo>
                    <a:pt x="15826" y="1889"/>
                    <a:pt x="16640" y="1586"/>
                    <a:pt x="17430" y="1230"/>
                  </a:cubicBezTo>
                  <a:cubicBezTo>
                    <a:pt x="18220" y="872"/>
                    <a:pt x="18987" y="466"/>
                    <a:pt x="19727" y="16"/>
                  </a:cubicBezTo>
                  <a:cubicBezTo>
                    <a:pt x="19730" y="13"/>
                    <a:pt x="19731" y="8"/>
                    <a:pt x="19729" y="5"/>
                  </a:cubicBezTo>
                  <a:cubicBezTo>
                    <a:pt x="19728" y="2"/>
                    <a:pt x="19725" y="1"/>
                    <a:pt x="197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18;p53">
              <a:extLst>
                <a:ext uri="{FF2B5EF4-FFF2-40B4-BE49-F238E27FC236}">
                  <a16:creationId xmlns:a16="http://schemas.microsoft.com/office/drawing/2014/main" id="{DC06E81F-FC58-4A84-A594-6C09F370547F}"/>
                </a:ext>
              </a:extLst>
            </p:cNvPr>
            <p:cNvSpPr/>
            <p:nvPr/>
          </p:nvSpPr>
          <p:spPr>
            <a:xfrm>
              <a:off x="8114926" y="4372669"/>
              <a:ext cx="91961" cy="70862"/>
            </a:xfrm>
            <a:custGeom>
              <a:avLst/>
              <a:gdLst/>
              <a:ahLst/>
              <a:cxnLst/>
              <a:rect l="l" t="t" r="r" b="b"/>
              <a:pathLst>
                <a:path w="5381" h="4147" extrusionOk="0">
                  <a:moveTo>
                    <a:pt x="2690" y="1"/>
                  </a:moveTo>
                  <a:cubicBezTo>
                    <a:pt x="1204" y="1"/>
                    <a:pt x="0" y="928"/>
                    <a:pt x="0" y="2073"/>
                  </a:cubicBezTo>
                  <a:cubicBezTo>
                    <a:pt x="0" y="3219"/>
                    <a:pt x="1204" y="4147"/>
                    <a:pt x="2690" y="4147"/>
                  </a:cubicBezTo>
                  <a:cubicBezTo>
                    <a:pt x="4177" y="4147"/>
                    <a:pt x="5381" y="3219"/>
                    <a:pt x="5381" y="2073"/>
                  </a:cubicBezTo>
                  <a:cubicBezTo>
                    <a:pt x="5381" y="928"/>
                    <a:pt x="4177" y="1"/>
                    <a:pt x="26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19;p53">
              <a:extLst>
                <a:ext uri="{FF2B5EF4-FFF2-40B4-BE49-F238E27FC236}">
                  <a16:creationId xmlns:a16="http://schemas.microsoft.com/office/drawing/2014/main" id="{C833C3D6-CC3E-43B7-933E-007863F47BCB}"/>
                </a:ext>
              </a:extLst>
            </p:cNvPr>
            <p:cNvSpPr/>
            <p:nvPr/>
          </p:nvSpPr>
          <p:spPr>
            <a:xfrm>
              <a:off x="8473098" y="4372669"/>
              <a:ext cx="91978" cy="70862"/>
            </a:xfrm>
            <a:custGeom>
              <a:avLst/>
              <a:gdLst/>
              <a:ahLst/>
              <a:cxnLst/>
              <a:rect l="l" t="t" r="r" b="b"/>
              <a:pathLst>
                <a:path w="5382" h="4147" extrusionOk="0">
                  <a:moveTo>
                    <a:pt x="2691" y="1"/>
                  </a:moveTo>
                  <a:cubicBezTo>
                    <a:pt x="1205" y="1"/>
                    <a:pt x="1" y="928"/>
                    <a:pt x="1" y="2073"/>
                  </a:cubicBezTo>
                  <a:cubicBezTo>
                    <a:pt x="1" y="3219"/>
                    <a:pt x="1205" y="4147"/>
                    <a:pt x="2691" y="4147"/>
                  </a:cubicBezTo>
                  <a:cubicBezTo>
                    <a:pt x="4177" y="4147"/>
                    <a:pt x="5381" y="3219"/>
                    <a:pt x="5381" y="2073"/>
                  </a:cubicBezTo>
                  <a:cubicBezTo>
                    <a:pt x="5381" y="928"/>
                    <a:pt x="4177" y="1"/>
                    <a:pt x="26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20;p53">
              <a:extLst>
                <a:ext uri="{FF2B5EF4-FFF2-40B4-BE49-F238E27FC236}">
                  <a16:creationId xmlns:a16="http://schemas.microsoft.com/office/drawing/2014/main" id="{BCDB0318-BF10-4482-B462-7E064C5723BB}"/>
                </a:ext>
              </a:extLst>
            </p:cNvPr>
            <p:cNvSpPr/>
            <p:nvPr/>
          </p:nvSpPr>
          <p:spPr>
            <a:xfrm>
              <a:off x="8228302" y="4272130"/>
              <a:ext cx="114794" cy="102354"/>
            </a:xfrm>
            <a:custGeom>
              <a:avLst/>
              <a:gdLst/>
              <a:ahLst/>
              <a:cxnLst/>
              <a:rect l="l" t="t" r="r" b="b"/>
              <a:pathLst>
                <a:path w="6717" h="5990" extrusionOk="0">
                  <a:moveTo>
                    <a:pt x="3272" y="0"/>
                  </a:moveTo>
                  <a:cubicBezTo>
                    <a:pt x="2804" y="0"/>
                    <a:pt x="2332" y="115"/>
                    <a:pt x="1897" y="355"/>
                  </a:cubicBezTo>
                  <a:cubicBezTo>
                    <a:pt x="489" y="1135"/>
                    <a:pt x="0" y="2949"/>
                    <a:pt x="807" y="4408"/>
                  </a:cubicBezTo>
                  <a:cubicBezTo>
                    <a:pt x="1366" y="5416"/>
                    <a:pt x="2397" y="5990"/>
                    <a:pt x="3447" y="5990"/>
                  </a:cubicBezTo>
                  <a:cubicBezTo>
                    <a:pt x="3914" y="5990"/>
                    <a:pt x="4386" y="5876"/>
                    <a:pt x="4820" y="5635"/>
                  </a:cubicBezTo>
                  <a:cubicBezTo>
                    <a:pt x="6227" y="4855"/>
                    <a:pt x="6717" y="3041"/>
                    <a:pt x="5910" y="1582"/>
                  </a:cubicBezTo>
                  <a:cubicBezTo>
                    <a:pt x="5352" y="574"/>
                    <a:pt x="4321" y="0"/>
                    <a:pt x="3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21;p53">
              <a:extLst>
                <a:ext uri="{FF2B5EF4-FFF2-40B4-BE49-F238E27FC236}">
                  <a16:creationId xmlns:a16="http://schemas.microsoft.com/office/drawing/2014/main" id="{BC694D1F-D8EC-4296-8613-A27F31C018D6}"/>
                </a:ext>
              </a:extLst>
            </p:cNvPr>
            <p:cNvSpPr/>
            <p:nvPr/>
          </p:nvSpPr>
          <p:spPr>
            <a:xfrm>
              <a:off x="8251131" y="4294616"/>
              <a:ext cx="73846" cy="65872"/>
            </a:xfrm>
            <a:custGeom>
              <a:avLst/>
              <a:gdLst/>
              <a:ahLst/>
              <a:cxnLst/>
              <a:rect l="l" t="t" r="r" b="b"/>
              <a:pathLst>
                <a:path w="4321" h="3855" extrusionOk="0">
                  <a:moveTo>
                    <a:pt x="2104" y="0"/>
                  </a:moveTo>
                  <a:cubicBezTo>
                    <a:pt x="1803" y="0"/>
                    <a:pt x="1500" y="74"/>
                    <a:pt x="1220" y="229"/>
                  </a:cubicBezTo>
                  <a:cubicBezTo>
                    <a:pt x="313" y="730"/>
                    <a:pt x="0" y="1898"/>
                    <a:pt x="519" y="2835"/>
                  </a:cubicBezTo>
                  <a:cubicBezTo>
                    <a:pt x="878" y="3485"/>
                    <a:pt x="1542" y="3854"/>
                    <a:pt x="2218" y="3854"/>
                  </a:cubicBezTo>
                  <a:cubicBezTo>
                    <a:pt x="2518" y="3854"/>
                    <a:pt x="2822" y="3781"/>
                    <a:pt x="3101" y="3626"/>
                  </a:cubicBezTo>
                  <a:cubicBezTo>
                    <a:pt x="4007" y="3124"/>
                    <a:pt x="4321" y="1956"/>
                    <a:pt x="3801" y="1018"/>
                  </a:cubicBezTo>
                  <a:cubicBezTo>
                    <a:pt x="3442" y="369"/>
                    <a:pt x="2779" y="0"/>
                    <a:pt x="210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22;p53">
              <a:extLst>
                <a:ext uri="{FF2B5EF4-FFF2-40B4-BE49-F238E27FC236}">
                  <a16:creationId xmlns:a16="http://schemas.microsoft.com/office/drawing/2014/main" id="{0532614B-CEAD-4689-8FC9-DF65ECD0578A}"/>
                </a:ext>
              </a:extLst>
            </p:cNvPr>
            <p:cNvSpPr/>
            <p:nvPr/>
          </p:nvSpPr>
          <p:spPr>
            <a:xfrm>
              <a:off x="8261896" y="4308525"/>
              <a:ext cx="23789" cy="21240"/>
            </a:xfrm>
            <a:custGeom>
              <a:avLst/>
              <a:gdLst/>
              <a:ahLst/>
              <a:cxnLst/>
              <a:rect l="l" t="t" r="r" b="b"/>
              <a:pathLst>
                <a:path w="1392" h="1243" extrusionOk="0">
                  <a:moveTo>
                    <a:pt x="678" y="1"/>
                  </a:moveTo>
                  <a:cubicBezTo>
                    <a:pt x="581" y="1"/>
                    <a:pt x="483" y="25"/>
                    <a:pt x="393" y="75"/>
                  </a:cubicBezTo>
                  <a:cubicBezTo>
                    <a:pt x="101" y="236"/>
                    <a:pt x="0" y="613"/>
                    <a:pt x="167" y="914"/>
                  </a:cubicBezTo>
                  <a:cubicBezTo>
                    <a:pt x="283" y="1124"/>
                    <a:pt x="496" y="1243"/>
                    <a:pt x="713" y="1243"/>
                  </a:cubicBezTo>
                  <a:cubicBezTo>
                    <a:pt x="810" y="1243"/>
                    <a:pt x="908" y="1219"/>
                    <a:pt x="998" y="1169"/>
                  </a:cubicBezTo>
                  <a:cubicBezTo>
                    <a:pt x="1291" y="1008"/>
                    <a:pt x="1392" y="631"/>
                    <a:pt x="1225" y="329"/>
                  </a:cubicBezTo>
                  <a:cubicBezTo>
                    <a:pt x="1108" y="120"/>
                    <a:pt x="895" y="1"/>
                    <a:pt x="6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23;p53">
              <a:extLst>
                <a:ext uri="{FF2B5EF4-FFF2-40B4-BE49-F238E27FC236}">
                  <a16:creationId xmlns:a16="http://schemas.microsoft.com/office/drawing/2014/main" id="{EDDD615E-D8F6-46B8-9A5E-F8469F9FD51E}"/>
                </a:ext>
              </a:extLst>
            </p:cNvPr>
            <p:cNvSpPr/>
            <p:nvPr/>
          </p:nvSpPr>
          <p:spPr>
            <a:xfrm>
              <a:off x="8346377" y="4279238"/>
              <a:ext cx="104950" cy="93537"/>
            </a:xfrm>
            <a:custGeom>
              <a:avLst/>
              <a:gdLst/>
              <a:ahLst/>
              <a:cxnLst/>
              <a:rect l="l" t="t" r="r" b="b"/>
              <a:pathLst>
                <a:path w="6141" h="5474" extrusionOk="0">
                  <a:moveTo>
                    <a:pt x="2991" y="0"/>
                  </a:moveTo>
                  <a:cubicBezTo>
                    <a:pt x="2563" y="0"/>
                    <a:pt x="2132" y="104"/>
                    <a:pt x="1735" y="325"/>
                  </a:cubicBezTo>
                  <a:cubicBezTo>
                    <a:pt x="447" y="1037"/>
                    <a:pt x="1" y="2695"/>
                    <a:pt x="739" y="4028"/>
                  </a:cubicBezTo>
                  <a:cubicBezTo>
                    <a:pt x="1250" y="4950"/>
                    <a:pt x="2192" y="5474"/>
                    <a:pt x="3151" y="5474"/>
                  </a:cubicBezTo>
                  <a:cubicBezTo>
                    <a:pt x="3579" y="5474"/>
                    <a:pt x="4010" y="5370"/>
                    <a:pt x="4407" y="5150"/>
                  </a:cubicBezTo>
                  <a:cubicBezTo>
                    <a:pt x="5695" y="4437"/>
                    <a:pt x="6140" y="2778"/>
                    <a:pt x="5403" y="1446"/>
                  </a:cubicBezTo>
                  <a:cubicBezTo>
                    <a:pt x="4892" y="525"/>
                    <a:pt x="3950" y="0"/>
                    <a:pt x="29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24;p53">
              <a:extLst>
                <a:ext uri="{FF2B5EF4-FFF2-40B4-BE49-F238E27FC236}">
                  <a16:creationId xmlns:a16="http://schemas.microsoft.com/office/drawing/2014/main" id="{589D8BD0-3B3A-467D-8E71-26DECBD773E0}"/>
                </a:ext>
              </a:extLst>
            </p:cNvPr>
            <p:cNvSpPr/>
            <p:nvPr/>
          </p:nvSpPr>
          <p:spPr>
            <a:xfrm>
              <a:off x="8365293" y="4297948"/>
              <a:ext cx="67523" cy="60199"/>
            </a:xfrm>
            <a:custGeom>
              <a:avLst/>
              <a:gdLst/>
              <a:ahLst/>
              <a:cxnLst/>
              <a:rect l="l" t="t" r="r" b="b"/>
              <a:pathLst>
                <a:path w="3951" h="3523" extrusionOk="0">
                  <a:moveTo>
                    <a:pt x="1924" y="1"/>
                  </a:moveTo>
                  <a:cubicBezTo>
                    <a:pt x="1649" y="1"/>
                    <a:pt x="1372" y="68"/>
                    <a:pt x="1116" y="209"/>
                  </a:cubicBezTo>
                  <a:cubicBezTo>
                    <a:pt x="288" y="668"/>
                    <a:pt x="1" y="1734"/>
                    <a:pt x="475" y="2592"/>
                  </a:cubicBezTo>
                  <a:cubicBezTo>
                    <a:pt x="804" y="3185"/>
                    <a:pt x="1410" y="3523"/>
                    <a:pt x="2027" y="3523"/>
                  </a:cubicBezTo>
                  <a:cubicBezTo>
                    <a:pt x="2302" y="3523"/>
                    <a:pt x="2579" y="3455"/>
                    <a:pt x="2835" y="3314"/>
                  </a:cubicBezTo>
                  <a:cubicBezTo>
                    <a:pt x="3663" y="2855"/>
                    <a:pt x="3950" y="1788"/>
                    <a:pt x="3476" y="931"/>
                  </a:cubicBezTo>
                  <a:cubicBezTo>
                    <a:pt x="3147" y="338"/>
                    <a:pt x="2541" y="1"/>
                    <a:pt x="1924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25;p53">
              <a:extLst>
                <a:ext uri="{FF2B5EF4-FFF2-40B4-BE49-F238E27FC236}">
                  <a16:creationId xmlns:a16="http://schemas.microsoft.com/office/drawing/2014/main" id="{BFB7DC74-CE38-45CB-8E99-2A19D18483A5}"/>
                </a:ext>
              </a:extLst>
            </p:cNvPr>
            <p:cNvSpPr/>
            <p:nvPr/>
          </p:nvSpPr>
          <p:spPr>
            <a:xfrm>
              <a:off x="8375152" y="4310678"/>
              <a:ext cx="21773" cy="19394"/>
            </a:xfrm>
            <a:custGeom>
              <a:avLst/>
              <a:gdLst/>
              <a:ahLst/>
              <a:cxnLst/>
              <a:rect l="l" t="t" r="r" b="b"/>
              <a:pathLst>
                <a:path w="1274" h="1135" extrusionOk="0">
                  <a:moveTo>
                    <a:pt x="620" y="0"/>
                  </a:moveTo>
                  <a:cubicBezTo>
                    <a:pt x="531" y="0"/>
                    <a:pt x="442" y="22"/>
                    <a:pt x="360" y="68"/>
                  </a:cubicBezTo>
                  <a:cubicBezTo>
                    <a:pt x="93" y="215"/>
                    <a:pt x="0" y="558"/>
                    <a:pt x="154" y="834"/>
                  </a:cubicBezTo>
                  <a:cubicBezTo>
                    <a:pt x="260" y="1025"/>
                    <a:pt x="455" y="1134"/>
                    <a:pt x="653" y="1134"/>
                  </a:cubicBezTo>
                  <a:cubicBezTo>
                    <a:pt x="742" y="1134"/>
                    <a:pt x="831" y="1112"/>
                    <a:pt x="913" y="1067"/>
                  </a:cubicBezTo>
                  <a:cubicBezTo>
                    <a:pt x="1180" y="920"/>
                    <a:pt x="1273" y="576"/>
                    <a:pt x="1119" y="300"/>
                  </a:cubicBezTo>
                  <a:cubicBezTo>
                    <a:pt x="1014" y="109"/>
                    <a:pt x="818" y="0"/>
                    <a:pt x="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26;p53">
              <a:extLst>
                <a:ext uri="{FF2B5EF4-FFF2-40B4-BE49-F238E27FC236}">
                  <a16:creationId xmlns:a16="http://schemas.microsoft.com/office/drawing/2014/main" id="{43960D00-8A20-40DC-B6FF-5B35E233061A}"/>
                </a:ext>
              </a:extLst>
            </p:cNvPr>
            <p:cNvSpPr/>
            <p:nvPr/>
          </p:nvSpPr>
          <p:spPr>
            <a:xfrm>
              <a:off x="8263434" y="4427347"/>
              <a:ext cx="158458" cy="83934"/>
            </a:xfrm>
            <a:custGeom>
              <a:avLst/>
              <a:gdLst/>
              <a:ahLst/>
              <a:cxnLst/>
              <a:rect l="l" t="t" r="r" b="b"/>
              <a:pathLst>
                <a:path w="9272" h="4912" extrusionOk="0">
                  <a:moveTo>
                    <a:pt x="0" y="0"/>
                  </a:moveTo>
                  <a:cubicBezTo>
                    <a:pt x="0" y="0"/>
                    <a:pt x="594" y="4912"/>
                    <a:pt x="4636" y="4912"/>
                  </a:cubicBezTo>
                  <a:cubicBezTo>
                    <a:pt x="8679" y="4912"/>
                    <a:pt x="9271" y="0"/>
                    <a:pt x="92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>
            <a:extLst>
              <a:ext uri="{FF2B5EF4-FFF2-40B4-BE49-F238E27FC236}">
                <a16:creationId xmlns:a16="http://schemas.microsoft.com/office/drawing/2014/main" id="{3F86D2A3-44A4-421C-979C-8F80A390F734}"/>
              </a:ext>
            </a:extLst>
          </p:cNvPr>
          <p:cNvSpPr txBox="1"/>
          <p:nvPr/>
        </p:nvSpPr>
        <p:spPr>
          <a:xfrm>
            <a:off x="106326" y="1067225"/>
            <a:ext cx="5111854" cy="399356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9" name="مربع نص 168">
            <a:extLst>
              <a:ext uri="{FF2B5EF4-FFF2-40B4-BE49-F238E27FC236}">
                <a16:creationId xmlns:a16="http://schemas.microsoft.com/office/drawing/2014/main" id="{5E4BB505-42A6-485B-A919-490129129CC0}"/>
              </a:ext>
            </a:extLst>
          </p:cNvPr>
          <p:cNvSpPr txBox="1"/>
          <p:nvPr/>
        </p:nvSpPr>
        <p:spPr>
          <a:xfrm>
            <a:off x="5800943" y="1076777"/>
            <a:ext cx="2995107" cy="399356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15" name="Google Shape;2115;p42"/>
          <p:cNvSpPr txBox="1">
            <a:spLocks noGrp="1"/>
          </p:cNvSpPr>
          <p:nvPr>
            <p:ph type="subTitle" idx="2"/>
          </p:nvPr>
        </p:nvSpPr>
        <p:spPr>
          <a:xfrm>
            <a:off x="5922340" y="2078827"/>
            <a:ext cx="2743200" cy="6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cs typeface="+mj-cs"/>
              </a:rPr>
              <a:t>× 6 =</a:t>
            </a:r>
            <a:r>
              <a:rPr lang="en-US" sz="3200" b="1" dirty="0">
                <a:cs typeface="+mj-cs"/>
              </a:rPr>
              <a:t> </a:t>
            </a:r>
            <a:r>
              <a:rPr lang="ar-OM" sz="3200" b="1" dirty="0">
                <a:cs typeface="+mj-cs"/>
              </a:rPr>
              <a:t>0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3200" b="1" dirty="0">
                <a:cs typeface="+mj-cs"/>
              </a:rPr>
              <a:t>1</a:t>
            </a:r>
            <a:endParaRPr sz="3200" b="1" dirty="0">
              <a:cs typeface="+mj-cs"/>
            </a:endParaRPr>
          </a:p>
        </p:txBody>
      </p:sp>
      <p:sp>
        <p:nvSpPr>
          <p:cNvPr id="2177" name="Google Shape;2177;p42"/>
          <p:cNvSpPr txBox="1">
            <a:spLocks noGrp="1"/>
          </p:cNvSpPr>
          <p:nvPr>
            <p:ph type="subTitle" idx="6"/>
          </p:nvPr>
        </p:nvSpPr>
        <p:spPr>
          <a:xfrm>
            <a:off x="5850012" y="1467922"/>
            <a:ext cx="2743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أوجد ناتج ما يلي :</a:t>
            </a:r>
            <a:endParaRPr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3" name="Google Shape;2115;p42">
            <a:extLst>
              <a:ext uri="{FF2B5EF4-FFF2-40B4-BE49-F238E27FC236}">
                <a16:creationId xmlns:a16="http://schemas.microsoft.com/office/drawing/2014/main" id="{0A14C795-F58F-457F-B873-0EC9A3199E0E}"/>
              </a:ext>
            </a:extLst>
          </p:cNvPr>
          <p:cNvSpPr txBox="1">
            <a:spLocks/>
          </p:cNvSpPr>
          <p:nvPr/>
        </p:nvSpPr>
        <p:spPr>
          <a:xfrm>
            <a:off x="5922340" y="3105078"/>
            <a:ext cx="27432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indent="0"/>
            <a:r>
              <a:rPr lang="ar-OM" sz="3200" b="1" dirty="0">
                <a:cs typeface="+mj-cs"/>
              </a:rPr>
              <a:t>3 =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3200" b="1" dirty="0">
                <a:cs typeface="+mj-cs"/>
              </a:rPr>
              <a:t>8 × 6</a:t>
            </a:r>
          </a:p>
        </p:txBody>
      </p:sp>
      <p:sp>
        <p:nvSpPr>
          <p:cNvPr id="114" name="Google Shape;2115;p42">
            <a:extLst>
              <a:ext uri="{FF2B5EF4-FFF2-40B4-BE49-F238E27FC236}">
                <a16:creationId xmlns:a16="http://schemas.microsoft.com/office/drawing/2014/main" id="{E9A5DA0A-F268-44AA-9E0C-A377ABE387EE}"/>
              </a:ext>
            </a:extLst>
          </p:cNvPr>
          <p:cNvSpPr txBox="1">
            <a:spLocks/>
          </p:cNvSpPr>
          <p:nvPr/>
        </p:nvSpPr>
        <p:spPr>
          <a:xfrm>
            <a:off x="5929580" y="4131329"/>
            <a:ext cx="2743200" cy="614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redoka One"/>
              <a:buNone/>
              <a:defRPr sz="2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indent="0"/>
            <a:r>
              <a:rPr lang="ar-OM" sz="3200" b="1" dirty="0">
                <a:cs typeface="+mj-cs"/>
              </a:rPr>
              <a:t>9 × 4 =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3200" b="1" dirty="0">
                <a:cs typeface="+mj-cs"/>
              </a:rPr>
              <a:t> 2</a:t>
            </a:r>
          </a:p>
        </p:txBody>
      </p:sp>
      <p:grpSp>
        <p:nvGrpSpPr>
          <p:cNvPr id="115" name="Google Shape;2476;p45">
            <a:extLst>
              <a:ext uri="{FF2B5EF4-FFF2-40B4-BE49-F238E27FC236}">
                <a16:creationId xmlns:a16="http://schemas.microsoft.com/office/drawing/2014/main" id="{F7EE2384-0F37-4455-941B-0067F835C297}"/>
              </a:ext>
            </a:extLst>
          </p:cNvPr>
          <p:cNvGrpSpPr/>
          <p:nvPr/>
        </p:nvGrpSpPr>
        <p:grpSpPr>
          <a:xfrm rot="20969973" flipH="1">
            <a:off x="6954427" y="661645"/>
            <a:ext cx="662576" cy="798282"/>
            <a:chOff x="425450" y="228178"/>
            <a:chExt cx="1058593" cy="1040610"/>
          </a:xfrm>
        </p:grpSpPr>
        <p:sp>
          <p:nvSpPr>
            <p:cNvPr id="116" name="Google Shape;2477;p45">
              <a:extLst>
                <a:ext uri="{FF2B5EF4-FFF2-40B4-BE49-F238E27FC236}">
                  <a16:creationId xmlns:a16="http://schemas.microsoft.com/office/drawing/2014/main" id="{9F2085B2-6CAB-4395-B65C-75A682B05989}"/>
                </a:ext>
              </a:extLst>
            </p:cNvPr>
            <p:cNvSpPr/>
            <p:nvPr/>
          </p:nvSpPr>
          <p:spPr>
            <a:xfrm>
              <a:off x="425450" y="228178"/>
              <a:ext cx="1058593" cy="1040610"/>
            </a:xfrm>
            <a:custGeom>
              <a:avLst/>
              <a:gdLst/>
              <a:ahLst/>
              <a:cxnLst/>
              <a:rect l="l" t="t" r="r" b="b"/>
              <a:pathLst>
                <a:path w="45916" h="45136" extrusionOk="0">
                  <a:moveTo>
                    <a:pt x="20123" y="0"/>
                  </a:moveTo>
                  <a:cubicBezTo>
                    <a:pt x="19165" y="0"/>
                    <a:pt x="18221" y="596"/>
                    <a:pt x="17925" y="1666"/>
                  </a:cubicBezTo>
                  <a:lnTo>
                    <a:pt x="14965" y="12399"/>
                  </a:lnTo>
                  <a:cubicBezTo>
                    <a:pt x="14639" y="13580"/>
                    <a:pt x="13754" y="14525"/>
                    <a:pt x="12596" y="14926"/>
                  </a:cubicBezTo>
                  <a:lnTo>
                    <a:pt x="2076" y="18572"/>
                  </a:lnTo>
                  <a:cubicBezTo>
                    <a:pt x="300" y="19188"/>
                    <a:pt x="0" y="21573"/>
                    <a:pt x="1570" y="22610"/>
                  </a:cubicBezTo>
                  <a:lnTo>
                    <a:pt x="10863" y="28741"/>
                  </a:lnTo>
                  <a:cubicBezTo>
                    <a:pt x="11885" y="29416"/>
                    <a:pt x="12509" y="30551"/>
                    <a:pt x="12533" y="31774"/>
                  </a:cubicBezTo>
                  <a:lnTo>
                    <a:pt x="12750" y="42906"/>
                  </a:lnTo>
                  <a:cubicBezTo>
                    <a:pt x="12775" y="44235"/>
                    <a:pt x="13870" y="45135"/>
                    <a:pt x="15029" y="45135"/>
                  </a:cubicBezTo>
                  <a:cubicBezTo>
                    <a:pt x="15510" y="45135"/>
                    <a:pt x="16002" y="44980"/>
                    <a:pt x="16433" y="44636"/>
                  </a:cubicBezTo>
                  <a:lnTo>
                    <a:pt x="25137" y="37693"/>
                  </a:lnTo>
                  <a:cubicBezTo>
                    <a:pt x="25805" y="37161"/>
                    <a:pt x="26625" y="36882"/>
                    <a:pt x="27458" y="36882"/>
                  </a:cubicBezTo>
                  <a:cubicBezTo>
                    <a:pt x="27820" y="36882"/>
                    <a:pt x="28183" y="36934"/>
                    <a:pt x="28538" y="37042"/>
                  </a:cubicBezTo>
                  <a:lnTo>
                    <a:pt x="39191" y="40276"/>
                  </a:lnTo>
                  <a:cubicBezTo>
                    <a:pt x="39419" y="40345"/>
                    <a:pt x="39645" y="40377"/>
                    <a:pt x="39863" y="40377"/>
                  </a:cubicBezTo>
                  <a:cubicBezTo>
                    <a:pt x="41371" y="40377"/>
                    <a:pt x="42552" y="38845"/>
                    <a:pt x="41976" y="37307"/>
                  </a:cubicBezTo>
                  <a:lnTo>
                    <a:pt x="38062" y="26884"/>
                  </a:lnTo>
                  <a:cubicBezTo>
                    <a:pt x="37631" y="25737"/>
                    <a:pt x="37792" y="24453"/>
                    <a:pt x="38493" y="23448"/>
                  </a:cubicBezTo>
                  <a:lnTo>
                    <a:pt x="44861" y="14315"/>
                  </a:lnTo>
                  <a:cubicBezTo>
                    <a:pt x="45915" y="12802"/>
                    <a:pt x="44820" y="10748"/>
                    <a:pt x="43007" y="10748"/>
                  </a:cubicBezTo>
                  <a:cubicBezTo>
                    <a:pt x="42971" y="10748"/>
                    <a:pt x="42934" y="10749"/>
                    <a:pt x="42897" y="10751"/>
                  </a:cubicBezTo>
                  <a:lnTo>
                    <a:pt x="31775" y="11252"/>
                  </a:lnTo>
                  <a:cubicBezTo>
                    <a:pt x="31719" y="11255"/>
                    <a:pt x="31664" y="11256"/>
                    <a:pt x="31608" y="11256"/>
                  </a:cubicBezTo>
                  <a:cubicBezTo>
                    <a:pt x="30446" y="11256"/>
                    <a:pt x="29346" y="10712"/>
                    <a:pt x="28641" y="9779"/>
                  </a:cubicBezTo>
                  <a:lnTo>
                    <a:pt x="21922" y="901"/>
                  </a:lnTo>
                  <a:cubicBezTo>
                    <a:pt x="21458" y="287"/>
                    <a:pt x="20787" y="0"/>
                    <a:pt x="20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478;p45">
              <a:extLst>
                <a:ext uri="{FF2B5EF4-FFF2-40B4-BE49-F238E27FC236}">
                  <a16:creationId xmlns:a16="http://schemas.microsoft.com/office/drawing/2014/main" id="{0DDAAC61-1102-470B-8716-B6CE98356E98}"/>
                </a:ext>
              </a:extLst>
            </p:cNvPr>
            <p:cNvSpPr/>
            <p:nvPr/>
          </p:nvSpPr>
          <p:spPr>
            <a:xfrm>
              <a:off x="795707" y="720719"/>
              <a:ext cx="93442" cy="61557"/>
            </a:xfrm>
            <a:custGeom>
              <a:avLst/>
              <a:gdLst/>
              <a:ahLst/>
              <a:cxnLst/>
              <a:rect l="l" t="t" r="r" b="b"/>
              <a:pathLst>
                <a:path w="4053" h="2670" extrusionOk="0">
                  <a:moveTo>
                    <a:pt x="2303" y="0"/>
                  </a:moveTo>
                  <a:cubicBezTo>
                    <a:pt x="2134" y="0"/>
                    <a:pt x="1959" y="16"/>
                    <a:pt x="1781" y="50"/>
                  </a:cubicBezTo>
                  <a:cubicBezTo>
                    <a:pt x="736" y="251"/>
                    <a:pt x="0" y="987"/>
                    <a:pt x="136" y="1696"/>
                  </a:cubicBezTo>
                  <a:cubicBezTo>
                    <a:pt x="248" y="2285"/>
                    <a:pt x="925" y="2669"/>
                    <a:pt x="1747" y="2669"/>
                  </a:cubicBezTo>
                  <a:cubicBezTo>
                    <a:pt x="1917" y="2669"/>
                    <a:pt x="2093" y="2653"/>
                    <a:pt x="2272" y="2618"/>
                  </a:cubicBezTo>
                  <a:cubicBezTo>
                    <a:pt x="3316" y="2418"/>
                    <a:pt x="4053" y="1682"/>
                    <a:pt x="3916" y="973"/>
                  </a:cubicBezTo>
                  <a:cubicBezTo>
                    <a:pt x="3803" y="385"/>
                    <a:pt x="3127" y="0"/>
                    <a:pt x="2303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479;p45">
              <a:extLst>
                <a:ext uri="{FF2B5EF4-FFF2-40B4-BE49-F238E27FC236}">
                  <a16:creationId xmlns:a16="http://schemas.microsoft.com/office/drawing/2014/main" id="{F556C958-DCC1-4C6A-A1B2-F07832BC4DDB}"/>
                </a:ext>
              </a:extLst>
            </p:cNvPr>
            <p:cNvSpPr/>
            <p:nvPr/>
          </p:nvSpPr>
          <p:spPr>
            <a:xfrm>
              <a:off x="1059913" y="670114"/>
              <a:ext cx="93442" cy="61534"/>
            </a:xfrm>
            <a:custGeom>
              <a:avLst/>
              <a:gdLst/>
              <a:ahLst/>
              <a:cxnLst/>
              <a:rect l="l" t="t" r="r" b="b"/>
              <a:pathLst>
                <a:path w="4053" h="2669" extrusionOk="0">
                  <a:moveTo>
                    <a:pt x="2304" y="0"/>
                  </a:moveTo>
                  <a:cubicBezTo>
                    <a:pt x="2134" y="0"/>
                    <a:pt x="1958" y="16"/>
                    <a:pt x="1780" y="51"/>
                  </a:cubicBezTo>
                  <a:cubicBezTo>
                    <a:pt x="736" y="250"/>
                    <a:pt x="1" y="987"/>
                    <a:pt x="136" y="1697"/>
                  </a:cubicBezTo>
                  <a:cubicBezTo>
                    <a:pt x="249" y="2285"/>
                    <a:pt x="926" y="2669"/>
                    <a:pt x="1749" y="2669"/>
                  </a:cubicBezTo>
                  <a:cubicBezTo>
                    <a:pt x="1919" y="2669"/>
                    <a:pt x="2095" y="2653"/>
                    <a:pt x="2273" y="2618"/>
                  </a:cubicBezTo>
                  <a:cubicBezTo>
                    <a:pt x="3316" y="2419"/>
                    <a:pt x="4052" y="1681"/>
                    <a:pt x="3917" y="972"/>
                  </a:cubicBezTo>
                  <a:cubicBezTo>
                    <a:pt x="3804" y="384"/>
                    <a:pt x="3127" y="0"/>
                    <a:pt x="2304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480;p45">
              <a:extLst>
                <a:ext uri="{FF2B5EF4-FFF2-40B4-BE49-F238E27FC236}">
                  <a16:creationId xmlns:a16="http://schemas.microsoft.com/office/drawing/2014/main" id="{A3B6DE60-6ECE-4F0C-BE8D-7752A31105C8}"/>
                </a:ext>
              </a:extLst>
            </p:cNvPr>
            <p:cNvSpPr/>
            <p:nvPr/>
          </p:nvSpPr>
          <p:spPr>
            <a:xfrm>
              <a:off x="843730" y="710021"/>
              <a:ext cx="266977" cy="216118"/>
            </a:xfrm>
            <a:custGeom>
              <a:avLst/>
              <a:gdLst/>
              <a:ahLst/>
              <a:cxnLst/>
              <a:rect l="l" t="t" r="r" b="b"/>
              <a:pathLst>
                <a:path w="11580" h="9374" extrusionOk="0">
                  <a:moveTo>
                    <a:pt x="11146" y="1"/>
                  </a:moveTo>
                  <a:cubicBezTo>
                    <a:pt x="11086" y="1"/>
                    <a:pt x="11025" y="15"/>
                    <a:pt x="10966" y="44"/>
                  </a:cubicBezTo>
                  <a:cubicBezTo>
                    <a:pt x="9561" y="758"/>
                    <a:pt x="7883" y="1349"/>
                    <a:pt x="5871" y="1734"/>
                  </a:cubicBezTo>
                  <a:cubicBezTo>
                    <a:pt x="4486" y="1999"/>
                    <a:pt x="3211" y="2116"/>
                    <a:pt x="2038" y="2116"/>
                  </a:cubicBezTo>
                  <a:cubicBezTo>
                    <a:pt x="1509" y="2116"/>
                    <a:pt x="1001" y="2092"/>
                    <a:pt x="513" y="2048"/>
                  </a:cubicBezTo>
                  <a:cubicBezTo>
                    <a:pt x="500" y="2047"/>
                    <a:pt x="488" y="2046"/>
                    <a:pt x="476" y="2046"/>
                  </a:cubicBezTo>
                  <a:cubicBezTo>
                    <a:pt x="199" y="2046"/>
                    <a:pt x="0" y="2327"/>
                    <a:pt x="102" y="2594"/>
                  </a:cubicBezTo>
                  <a:cubicBezTo>
                    <a:pt x="836" y="4514"/>
                    <a:pt x="3040" y="9373"/>
                    <a:pt x="6568" y="9373"/>
                  </a:cubicBezTo>
                  <a:cubicBezTo>
                    <a:pt x="6813" y="9373"/>
                    <a:pt x="7064" y="9350"/>
                    <a:pt x="7321" y="9301"/>
                  </a:cubicBezTo>
                  <a:cubicBezTo>
                    <a:pt x="11289" y="8540"/>
                    <a:pt x="11580" y="2599"/>
                    <a:pt x="11549" y="401"/>
                  </a:cubicBezTo>
                  <a:cubicBezTo>
                    <a:pt x="11547" y="169"/>
                    <a:pt x="11356" y="1"/>
                    <a:pt x="11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481;p45">
              <a:extLst>
                <a:ext uri="{FF2B5EF4-FFF2-40B4-BE49-F238E27FC236}">
                  <a16:creationId xmlns:a16="http://schemas.microsoft.com/office/drawing/2014/main" id="{92EE7EBA-1219-49E0-AF84-CE0237DD1492}"/>
                </a:ext>
              </a:extLst>
            </p:cNvPr>
            <p:cNvSpPr/>
            <p:nvPr/>
          </p:nvSpPr>
          <p:spPr>
            <a:xfrm>
              <a:off x="897839" y="522103"/>
              <a:ext cx="16876" cy="48577"/>
            </a:xfrm>
            <a:custGeom>
              <a:avLst/>
              <a:gdLst/>
              <a:ahLst/>
              <a:cxnLst/>
              <a:rect l="l" t="t" r="r" b="b"/>
              <a:pathLst>
                <a:path w="732" h="2107" extrusionOk="0">
                  <a:moveTo>
                    <a:pt x="399" y="1"/>
                  </a:moveTo>
                  <a:cubicBezTo>
                    <a:pt x="85" y="1"/>
                    <a:pt x="1" y="1967"/>
                    <a:pt x="1" y="1967"/>
                  </a:cubicBezTo>
                  <a:lnTo>
                    <a:pt x="402" y="2107"/>
                  </a:lnTo>
                  <a:cubicBezTo>
                    <a:pt x="402" y="2107"/>
                    <a:pt x="731" y="41"/>
                    <a:pt x="409" y="1"/>
                  </a:cubicBezTo>
                  <a:cubicBezTo>
                    <a:pt x="406" y="1"/>
                    <a:pt x="402" y="1"/>
                    <a:pt x="399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482;p45">
              <a:extLst>
                <a:ext uri="{FF2B5EF4-FFF2-40B4-BE49-F238E27FC236}">
                  <a16:creationId xmlns:a16="http://schemas.microsoft.com/office/drawing/2014/main" id="{B6F0F1F3-13EB-4DE6-9F22-95FBDFF97ACF}"/>
                </a:ext>
              </a:extLst>
            </p:cNvPr>
            <p:cNvSpPr/>
            <p:nvPr/>
          </p:nvSpPr>
          <p:spPr>
            <a:xfrm>
              <a:off x="859476" y="526414"/>
              <a:ext cx="27528" cy="45165"/>
            </a:xfrm>
            <a:custGeom>
              <a:avLst/>
              <a:gdLst/>
              <a:ahLst/>
              <a:cxnLst/>
              <a:rect l="l" t="t" r="r" b="b"/>
              <a:pathLst>
                <a:path w="1194" h="1959" extrusionOk="0">
                  <a:moveTo>
                    <a:pt x="333" y="1"/>
                  </a:moveTo>
                  <a:cubicBezTo>
                    <a:pt x="325" y="1"/>
                    <a:pt x="317" y="2"/>
                    <a:pt x="309" y="5"/>
                  </a:cubicBezTo>
                  <a:cubicBezTo>
                    <a:pt x="1" y="105"/>
                    <a:pt x="771" y="1958"/>
                    <a:pt x="771" y="1958"/>
                  </a:cubicBezTo>
                  <a:lnTo>
                    <a:pt x="1194" y="1914"/>
                  </a:lnTo>
                  <a:cubicBezTo>
                    <a:pt x="1194" y="1914"/>
                    <a:pt x="646" y="1"/>
                    <a:pt x="33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483;p45">
              <a:extLst>
                <a:ext uri="{FF2B5EF4-FFF2-40B4-BE49-F238E27FC236}">
                  <a16:creationId xmlns:a16="http://schemas.microsoft.com/office/drawing/2014/main" id="{834C4B04-2872-471C-8611-DE3F041262EB}"/>
                </a:ext>
              </a:extLst>
            </p:cNvPr>
            <p:cNvSpPr/>
            <p:nvPr/>
          </p:nvSpPr>
          <p:spPr>
            <a:xfrm>
              <a:off x="822312" y="543520"/>
              <a:ext cx="40438" cy="38779"/>
            </a:xfrm>
            <a:custGeom>
              <a:avLst/>
              <a:gdLst/>
              <a:ahLst/>
              <a:cxnLst/>
              <a:rect l="l" t="t" r="r" b="b"/>
              <a:pathLst>
                <a:path w="1754" h="1682" extrusionOk="0">
                  <a:moveTo>
                    <a:pt x="306" y="0"/>
                  </a:moveTo>
                  <a:cubicBezTo>
                    <a:pt x="286" y="0"/>
                    <a:pt x="268" y="6"/>
                    <a:pt x="254" y="17"/>
                  </a:cubicBezTo>
                  <a:cubicBezTo>
                    <a:pt x="0" y="221"/>
                    <a:pt x="1374" y="1681"/>
                    <a:pt x="1374" y="1681"/>
                  </a:cubicBezTo>
                  <a:lnTo>
                    <a:pt x="1753" y="1490"/>
                  </a:lnTo>
                  <a:cubicBezTo>
                    <a:pt x="1753" y="1490"/>
                    <a:pt x="645" y="0"/>
                    <a:pt x="30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484;p45">
              <a:extLst>
                <a:ext uri="{FF2B5EF4-FFF2-40B4-BE49-F238E27FC236}">
                  <a16:creationId xmlns:a16="http://schemas.microsoft.com/office/drawing/2014/main" id="{2ED97C01-1AA2-4BD0-B94E-A7B17D2BB82E}"/>
                </a:ext>
              </a:extLst>
            </p:cNvPr>
            <p:cNvSpPr/>
            <p:nvPr/>
          </p:nvSpPr>
          <p:spPr>
            <a:xfrm>
              <a:off x="985423" y="516639"/>
              <a:ext cx="23816" cy="47977"/>
            </a:xfrm>
            <a:custGeom>
              <a:avLst/>
              <a:gdLst/>
              <a:ahLst/>
              <a:cxnLst/>
              <a:rect l="l" t="t" r="r" b="b"/>
              <a:pathLst>
                <a:path w="1033" h="2081" extrusionOk="0">
                  <a:moveTo>
                    <a:pt x="334" y="0"/>
                  </a:moveTo>
                  <a:cubicBezTo>
                    <a:pt x="327" y="0"/>
                    <a:pt x="320" y="1"/>
                    <a:pt x="313" y="3"/>
                  </a:cubicBezTo>
                  <a:cubicBezTo>
                    <a:pt x="0" y="94"/>
                    <a:pt x="657" y="2081"/>
                    <a:pt x="657" y="2081"/>
                  </a:cubicBezTo>
                  <a:lnTo>
                    <a:pt x="1032" y="1878"/>
                  </a:lnTo>
                  <a:cubicBezTo>
                    <a:pt x="1032" y="1878"/>
                    <a:pt x="645" y="0"/>
                    <a:pt x="33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485;p45">
              <a:extLst>
                <a:ext uri="{FF2B5EF4-FFF2-40B4-BE49-F238E27FC236}">
                  <a16:creationId xmlns:a16="http://schemas.microsoft.com/office/drawing/2014/main" id="{60DA29B8-99E9-47E3-9BDC-D42938F471FE}"/>
                </a:ext>
              </a:extLst>
            </p:cNvPr>
            <p:cNvSpPr/>
            <p:nvPr/>
          </p:nvSpPr>
          <p:spPr>
            <a:xfrm>
              <a:off x="1020466" y="514471"/>
              <a:ext cx="20634" cy="46779"/>
            </a:xfrm>
            <a:custGeom>
              <a:avLst/>
              <a:gdLst/>
              <a:ahLst/>
              <a:cxnLst/>
              <a:rect l="l" t="t" r="r" b="b"/>
              <a:pathLst>
                <a:path w="895" h="2029" extrusionOk="0">
                  <a:moveTo>
                    <a:pt x="560" y="1"/>
                  </a:moveTo>
                  <a:cubicBezTo>
                    <a:pt x="244" y="1"/>
                    <a:pt x="0" y="2028"/>
                    <a:pt x="0" y="2028"/>
                  </a:cubicBezTo>
                  <a:lnTo>
                    <a:pt x="427" y="2005"/>
                  </a:lnTo>
                  <a:cubicBezTo>
                    <a:pt x="427" y="2005"/>
                    <a:pt x="894" y="51"/>
                    <a:pt x="572" y="2"/>
                  </a:cubicBezTo>
                  <a:cubicBezTo>
                    <a:pt x="568" y="1"/>
                    <a:pt x="564" y="1"/>
                    <a:pt x="5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486;p45">
              <a:extLst>
                <a:ext uri="{FF2B5EF4-FFF2-40B4-BE49-F238E27FC236}">
                  <a16:creationId xmlns:a16="http://schemas.microsoft.com/office/drawing/2014/main" id="{D877088F-AD75-4F52-96F0-17FBA9E5BFFC}"/>
                </a:ext>
              </a:extLst>
            </p:cNvPr>
            <p:cNvSpPr/>
            <p:nvPr/>
          </p:nvSpPr>
          <p:spPr>
            <a:xfrm>
              <a:off x="1045711" y="525261"/>
              <a:ext cx="35389" cy="42260"/>
            </a:xfrm>
            <a:custGeom>
              <a:avLst/>
              <a:gdLst/>
              <a:ahLst/>
              <a:cxnLst/>
              <a:rect l="l" t="t" r="r" b="b"/>
              <a:pathLst>
                <a:path w="1535" h="1833" extrusionOk="0">
                  <a:moveTo>
                    <a:pt x="1212" y="0"/>
                  </a:moveTo>
                  <a:cubicBezTo>
                    <a:pt x="889" y="0"/>
                    <a:pt x="0" y="1704"/>
                    <a:pt x="0" y="1704"/>
                  </a:cubicBezTo>
                  <a:lnTo>
                    <a:pt x="407" y="1833"/>
                  </a:lnTo>
                  <a:cubicBezTo>
                    <a:pt x="407" y="1833"/>
                    <a:pt x="1535" y="171"/>
                    <a:pt x="1250" y="10"/>
                  </a:cubicBezTo>
                  <a:cubicBezTo>
                    <a:pt x="1238" y="3"/>
                    <a:pt x="1226" y="0"/>
                    <a:pt x="121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487;p45">
              <a:extLst>
                <a:ext uri="{FF2B5EF4-FFF2-40B4-BE49-F238E27FC236}">
                  <a16:creationId xmlns:a16="http://schemas.microsoft.com/office/drawing/2014/main" id="{FA6B760D-8976-43D0-874A-993D4A96E629}"/>
                </a:ext>
              </a:extLst>
            </p:cNvPr>
            <p:cNvSpPr/>
            <p:nvPr/>
          </p:nvSpPr>
          <p:spPr>
            <a:xfrm>
              <a:off x="832525" y="564892"/>
              <a:ext cx="123068" cy="109811"/>
            </a:xfrm>
            <a:custGeom>
              <a:avLst/>
              <a:gdLst/>
              <a:ahLst/>
              <a:cxnLst/>
              <a:rect l="l" t="t" r="r" b="b"/>
              <a:pathLst>
                <a:path w="5338" h="4763" extrusionOk="0">
                  <a:moveTo>
                    <a:pt x="2591" y="1"/>
                  </a:moveTo>
                  <a:cubicBezTo>
                    <a:pt x="2143" y="1"/>
                    <a:pt x="1693" y="131"/>
                    <a:pt x="1300" y="402"/>
                  </a:cubicBezTo>
                  <a:cubicBezTo>
                    <a:pt x="244" y="1131"/>
                    <a:pt x="1" y="2610"/>
                    <a:pt x="755" y="3704"/>
                  </a:cubicBezTo>
                  <a:cubicBezTo>
                    <a:pt x="1230" y="4391"/>
                    <a:pt x="1987" y="4763"/>
                    <a:pt x="2746" y="4763"/>
                  </a:cubicBezTo>
                  <a:cubicBezTo>
                    <a:pt x="3195" y="4763"/>
                    <a:pt x="3644" y="4633"/>
                    <a:pt x="4036" y="4361"/>
                  </a:cubicBezTo>
                  <a:cubicBezTo>
                    <a:pt x="5094" y="3632"/>
                    <a:pt x="5337" y="2153"/>
                    <a:pt x="4582" y="1060"/>
                  </a:cubicBezTo>
                  <a:cubicBezTo>
                    <a:pt x="4107" y="372"/>
                    <a:pt x="3350" y="1"/>
                    <a:pt x="2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488;p45">
              <a:extLst>
                <a:ext uri="{FF2B5EF4-FFF2-40B4-BE49-F238E27FC236}">
                  <a16:creationId xmlns:a16="http://schemas.microsoft.com/office/drawing/2014/main" id="{43F24BFE-6D61-4E5C-997F-6423454253D1}"/>
                </a:ext>
              </a:extLst>
            </p:cNvPr>
            <p:cNvSpPr/>
            <p:nvPr/>
          </p:nvSpPr>
          <p:spPr>
            <a:xfrm>
              <a:off x="856087" y="582829"/>
              <a:ext cx="83620" cy="74560"/>
            </a:xfrm>
            <a:custGeom>
              <a:avLst/>
              <a:gdLst/>
              <a:ahLst/>
              <a:cxnLst/>
              <a:rect l="l" t="t" r="r" b="b"/>
              <a:pathLst>
                <a:path w="3627" h="3234" extrusionOk="0">
                  <a:moveTo>
                    <a:pt x="1762" y="1"/>
                  </a:moveTo>
                  <a:cubicBezTo>
                    <a:pt x="1457" y="1"/>
                    <a:pt x="1152" y="89"/>
                    <a:pt x="885" y="273"/>
                  </a:cubicBezTo>
                  <a:cubicBezTo>
                    <a:pt x="167" y="769"/>
                    <a:pt x="1" y="1773"/>
                    <a:pt x="515" y="2515"/>
                  </a:cubicBezTo>
                  <a:cubicBezTo>
                    <a:pt x="837" y="2981"/>
                    <a:pt x="1351" y="3234"/>
                    <a:pt x="1867" y="3234"/>
                  </a:cubicBezTo>
                  <a:cubicBezTo>
                    <a:pt x="2171" y="3234"/>
                    <a:pt x="2476" y="3146"/>
                    <a:pt x="2742" y="2962"/>
                  </a:cubicBezTo>
                  <a:cubicBezTo>
                    <a:pt x="3460" y="2467"/>
                    <a:pt x="3626" y="1463"/>
                    <a:pt x="3113" y="720"/>
                  </a:cubicBezTo>
                  <a:cubicBezTo>
                    <a:pt x="2790" y="253"/>
                    <a:pt x="2277" y="1"/>
                    <a:pt x="176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489;p45">
              <a:extLst>
                <a:ext uri="{FF2B5EF4-FFF2-40B4-BE49-F238E27FC236}">
                  <a16:creationId xmlns:a16="http://schemas.microsoft.com/office/drawing/2014/main" id="{D4BA8930-1E38-4D1C-B0F2-EA639CC118FF}"/>
                </a:ext>
              </a:extLst>
            </p:cNvPr>
            <p:cNvSpPr/>
            <p:nvPr/>
          </p:nvSpPr>
          <p:spPr>
            <a:xfrm>
              <a:off x="867384" y="600235"/>
              <a:ext cx="26905" cy="24023"/>
            </a:xfrm>
            <a:custGeom>
              <a:avLst/>
              <a:gdLst/>
              <a:ahLst/>
              <a:cxnLst/>
              <a:rect l="l" t="t" r="r" b="b"/>
              <a:pathLst>
                <a:path w="1167" h="1042" extrusionOk="0">
                  <a:moveTo>
                    <a:pt x="567" y="0"/>
                  </a:moveTo>
                  <a:cubicBezTo>
                    <a:pt x="468" y="0"/>
                    <a:pt x="370" y="28"/>
                    <a:pt x="284" y="87"/>
                  </a:cubicBezTo>
                  <a:cubicBezTo>
                    <a:pt x="54" y="246"/>
                    <a:pt x="0" y="571"/>
                    <a:pt x="165" y="809"/>
                  </a:cubicBezTo>
                  <a:cubicBezTo>
                    <a:pt x="269" y="960"/>
                    <a:pt x="435" y="1041"/>
                    <a:pt x="601" y="1041"/>
                  </a:cubicBezTo>
                  <a:cubicBezTo>
                    <a:pt x="699" y="1041"/>
                    <a:pt x="798" y="1013"/>
                    <a:pt x="883" y="954"/>
                  </a:cubicBezTo>
                  <a:cubicBezTo>
                    <a:pt x="1113" y="794"/>
                    <a:pt x="1167" y="470"/>
                    <a:pt x="1002" y="232"/>
                  </a:cubicBezTo>
                  <a:cubicBezTo>
                    <a:pt x="899" y="81"/>
                    <a:pt x="733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490;p45">
              <a:extLst>
                <a:ext uri="{FF2B5EF4-FFF2-40B4-BE49-F238E27FC236}">
                  <a16:creationId xmlns:a16="http://schemas.microsoft.com/office/drawing/2014/main" id="{DBF6670B-FE4C-447D-B7FA-4E638805DFFB}"/>
                </a:ext>
              </a:extLst>
            </p:cNvPr>
            <p:cNvSpPr/>
            <p:nvPr/>
          </p:nvSpPr>
          <p:spPr>
            <a:xfrm>
              <a:off x="963567" y="553019"/>
              <a:ext cx="118687" cy="105892"/>
            </a:xfrm>
            <a:custGeom>
              <a:avLst/>
              <a:gdLst/>
              <a:ahLst/>
              <a:cxnLst/>
              <a:rect l="l" t="t" r="r" b="b"/>
              <a:pathLst>
                <a:path w="5148" h="4593" extrusionOk="0">
                  <a:moveTo>
                    <a:pt x="2499" y="1"/>
                  </a:moveTo>
                  <a:cubicBezTo>
                    <a:pt x="2066" y="1"/>
                    <a:pt x="1633" y="126"/>
                    <a:pt x="1255" y="388"/>
                  </a:cubicBezTo>
                  <a:cubicBezTo>
                    <a:pt x="236" y="1091"/>
                    <a:pt x="1" y="2517"/>
                    <a:pt x="729" y="3572"/>
                  </a:cubicBezTo>
                  <a:cubicBezTo>
                    <a:pt x="1187" y="4235"/>
                    <a:pt x="1917" y="4593"/>
                    <a:pt x="2649" y="4593"/>
                  </a:cubicBezTo>
                  <a:cubicBezTo>
                    <a:pt x="3081" y="4593"/>
                    <a:pt x="3514" y="4468"/>
                    <a:pt x="3893" y="4207"/>
                  </a:cubicBezTo>
                  <a:cubicBezTo>
                    <a:pt x="4913" y="3503"/>
                    <a:pt x="5147" y="2077"/>
                    <a:pt x="4420" y="1022"/>
                  </a:cubicBezTo>
                  <a:cubicBezTo>
                    <a:pt x="3961" y="359"/>
                    <a:pt x="3231" y="1"/>
                    <a:pt x="24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491;p45">
              <a:extLst>
                <a:ext uri="{FF2B5EF4-FFF2-40B4-BE49-F238E27FC236}">
                  <a16:creationId xmlns:a16="http://schemas.microsoft.com/office/drawing/2014/main" id="{93D53721-E3BE-4544-BA77-7CFC3F7E656D}"/>
                </a:ext>
              </a:extLst>
            </p:cNvPr>
            <p:cNvSpPr/>
            <p:nvPr/>
          </p:nvSpPr>
          <p:spPr>
            <a:xfrm>
              <a:off x="985193" y="574160"/>
              <a:ext cx="76358" cy="68151"/>
            </a:xfrm>
            <a:custGeom>
              <a:avLst/>
              <a:gdLst/>
              <a:ahLst/>
              <a:cxnLst/>
              <a:rect l="l" t="t" r="r" b="b"/>
              <a:pathLst>
                <a:path w="3312" h="2956" extrusionOk="0">
                  <a:moveTo>
                    <a:pt x="1608" y="1"/>
                  </a:moveTo>
                  <a:cubicBezTo>
                    <a:pt x="1330" y="1"/>
                    <a:pt x="1051" y="81"/>
                    <a:pt x="807" y="249"/>
                  </a:cubicBezTo>
                  <a:cubicBezTo>
                    <a:pt x="152" y="702"/>
                    <a:pt x="0" y="1621"/>
                    <a:pt x="469" y="2299"/>
                  </a:cubicBezTo>
                  <a:cubicBezTo>
                    <a:pt x="764" y="2725"/>
                    <a:pt x="1234" y="2956"/>
                    <a:pt x="1705" y="2956"/>
                  </a:cubicBezTo>
                  <a:cubicBezTo>
                    <a:pt x="1983" y="2956"/>
                    <a:pt x="2262" y="2875"/>
                    <a:pt x="2505" y="2707"/>
                  </a:cubicBezTo>
                  <a:cubicBezTo>
                    <a:pt x="3161" y="2255"/>
                    <a:pt x="3312" y="1337"/>
                    <a:pt x="2843" y="659"/>
                  </a:cubicBezTo>
                  <a:cubicBezTo>
                    <a:pt x="2549" y="232"/>
                    <a:pt x="2079" y="1"/>
                    <a:pt x="160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492;p45">
              <a:extLst>
                <a:ext uri="{FF2B5EF4-FFF2-40B4-BE49-F238E27FC236}">
                  <a16:creationId xmlns:a16="http://schemas.microsoft.com/office/drawing/2014/main" id="{F3BB8799-6220-41B6-8274-393E548C564C}"/>
                </a:ext>
              </a:extLst>
            </p:cNvPr>
            <p:cNvSpPr/>
            <p:nvPr/>
          </p:nvSpPr>
          <p:spPr>
            <a:xfrm>
              <a:off x="995498" y="590045"/>
              <a:ext cx="24623" cy="21971"/>
            </a:xfrm>
            <a:custGeom>
              <a:avLst/>
              <a:gdLst/>
              <a:ahLst/>
              <a:cxnLst/>
              <a:rect l="l" t="t" r="r" b="b"/>
              <a:pathLst>
                <a:path w="1068" h="953" extrusionOk="0">
                  <a:moveTo>
                    <a:pt x="518" y="1"/>
                  </a:moveTo>
                  <a:cubicBezTo>
                    <a:pt x="429" y="1"/>
                    <a:pt x="339" y="27"/>
                    <a:pt x="261" y="81"/>
                  </a:cubicBezTo>
                  <a:cubicBezTo>
                    <a:pt x="49" y="227"/>
                    <a:pt x="0" y="522"/>
                    <a:pt x="152" y="741"/>
                  </a:cubicBezTo>
                  <a:cubicBezTo>
                    <a:pt x="247" y="878"/>
                    <a:pt x="398" y="953"/>
                    <a:pt x="549" y="953"/>
                  </a:cubicBezTo>
                  <a:cubicBezTo>
                    <a:pt x="639" y="953"/>
                    <a:pt x="729" y="927"/>
                    <a:pt x="807" y="872"/>
                  </a:cubicBezTo>
                  <a:cubicBezTo>
                    <a:pt x="1019" y="727"/>
                    <a:pt x="1067" y="431"/>
                    <a:pt x="916" y="212"/>
                  </a:cubicBezTo>
                  <a:cubicBezTo>
                    <a:pt x="821" y="75"/>
                    <a:pt x="670" y="1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2476;p45">
            <a:extLst>
              <a:ext uri="{FF2B5EF4-FFF2-40B4-BE49-F238E27FC236}">
                <a16:creationId xmlns:a16="http://schemas.microsoft.com/office/drawing/2014/main" id="{035ABE65-B2D5-4EEA-A6B4-402F1E86CF30}"/>
              </a:ext>
            </a:extLst>
          </p:cNvPr>
          <p:cNvGrpSpPr/>
          <p:nvPr/>
        </p:nvGrpSpPr>
        <p:grpSpPr>
          <a:xfrm rot="20969973" flipH="1">
            <a:off x="2565492" y="762918"/>
            <a:ext cx="688838" cy="709163"/>
            <a:chOff x="425450" y="228178"/>
            <a:chExt cx="1058593" cy="1040610"/>
          </a:xfrm>
        </p:grpSpPr>
        <p:sp>
          <p:nvSpPr>
            <p:cNvPr id="150" name="Google Shape;2477;p45">
              <a:extLst>
                <a:ext uri="{FF2B5EF4-FFF2-40B4-BE49-F238E27FC236}">
                  <a16:creationId xmlns:a16="http://schemas.microsoft.com/office/drawing/2014/main" id="{1C1541A4-7EC5-453F-9B48-D89262A31CD8}"/>
                </a:ext>
              </a:extLst>
            </p:cNvPr>
            <p:cNvSpPr/>
            <p:nvPr/>
          </p:nvSpPr>
          <p:spPr>
            <a:xfrm>
              <a:off x="425450" y="228178"/>
              <a:ext cx="1058593" cy="1040610"/>
            </a:xfrm>
            <a:custGeom>
              <a:avLst/>
              <a:gdLst/>
              <a:ahLst/>
              <a:cxnLst/>
              <a:rect l="l" t="t" r="r" b="b"/>
              <a:pathLst>
                <a:path w="45916" h="45136" extrusionOk="0">
                  <a:moveTo>
                    <a:pt x="20123" y="0"/>
                  </a:moveTo>
                  <a:cubicBezTo>
                    <a:pt x="19165" y="0"/>
                    <a:pt x="18221" y="596"/>
                    <a:pt x="17925" y="1666"/>
                  </a:cubicBezTo>
                  <a:lnTo>
                    <a:pt x="14965" y="12399"/>
                  </a:lnTo>
                  <a:cubicBezTo>
                    <a:pt x="14639" y="13580"/>
                    <a:pt x="13754" y="14525"/>
                    <a:pt x="12596" y="14926"/>
                  </a:cubicBezTo>
                  <a:lnTo>
                    <a:pt x="2076" y="18572"/>
                  </a:lnTo>
                  <a:cubicBezTo>
                    <a:pt x="300" y="19188"/>
                    <a:pt x="0" y="21573"/>
                    <a:pt x="1570" y="22610"/>
                  </a:cubicBezTo>
                  <a:lnTo>
                    <a:pt x="10863" y="28741"/>
                  </a:lnTo>
                  <a:cubicBezTo>
                    <a:pt x="11885" y="29416"/>
                    <a:pt x="12509" y="30551"/>
                    <a:pt x="12533" y="31774"/>
                  </a:cubicBezTo>
                  <a:lnTo>
                    <a:pt x="12750" y="42906"/>
                  </a:lnTo>
                  <a:cubicBezTo>
                    <a:pt x="12775" y="44235"/>
                    <a:pt x="13870" y="45135"/>
                    <a:pt x="15029" y="45135"/>
                  </a:cubicBezTo>
                  <a:cubicBezTo>
                    <a:pt x="15510" y="45135"/>
                    <a:pt x="16002" y="44980"/>
                    <a:pt x="16433" y="44636"/>
                  </a:cubicBezTo>
                  <a:lnTo>
                    <a:pt x="25137" y="37693"/>
                  </a:lnTo>
                  <a:cubicBezTo>
                    <a:pt x="25805" y="37161"/>
                    <a:pt x="26625" y="36882"/>
                    <a:pt x="27458" y="36882"/>
                  </a:cubicBezTo>
                  <a:cubicBezTo>
                    <a:pt x="27820" y="36882"/>
                    <a:pt x="28183" y="36934"/>
                    <a:pt x="28538" y="37042"/>
                  </a:cubicBezTo>
                  <a:lnTo>
                    <a:pt x="39191" y="40276"/>
                  </a:lnTo>
                  <a:cubicBezTo>
                    <a:pt x="39419" y="40345"/>
                    <a:pt x="39645" y="40377"/>
                    <a:pt x="39863" y="40377"/>
                  </a:cubicBezTo>
                  <a:cubicBezTo>
                    <a:pt x="41371" y="40377"/>
                    <a:pt x="42552" y="38845"/>
                    <a:pt x="41976" y="37307"/>
                  </a:cubicBezTo>
                  <a:lnTo>
                    <a:pt x="38062" y="26884"/>
                  </a:lnTo>
                  <a:cubicBezTo>
                    <a:pt x="37631" y="25737"/>
                    <a:pt x="37792" y="24453"/>
                    <a:pt x="38493" y="23448"/>
                  </a:cubicBezTo>
                  <a:lnTo>
                    <a:pt x="44861" y="14315"/>
                  </a:lnTo>
                  <a:cubicBezTo>
                    <a:pt x="45915" y="12802"/>
                    <a:pt x="44820" y="10748"/>
                    <a:pt x="43007" y="10748"/>
                  </a:cubicBezTo>
                  <a:cubicBezTo>
                    <a:pt x="42971" y="10748"/>
                    <a:pt x="42934" y="10749"/>
                    <a:pt x="42897" y="10751"/>
                  </a:cubicBezTo>
                  <a:lnTo>
                    <a:pt x="31775" y="11252"/>
                  </a:lnTo>
                  <a:cubicBezTo>
                    <a:pt x="31719" y="11255"/>
                    <a:pt x="31664" y="11256"/>
                    <a:pt x="31608" y="11256"/>
                  </a:cubicBezTo>
                  <a:cubicBezTo>
                    <a:pt x="30446" y="11256"/>
                    <a:pt x="29346" y="10712"/>
                    <a:pt x="28641" y="9779"/>
                  </a:cubicBezTo>
                  <a:lnTo>
                    <a:pt x="21922" y="901"/>
                  </a:lnTo>
                  <a:cubicBezTo>
                    <a:pt x="21458" y="287"/>
                    <a:pt x="20787" y="0"/>
                    <a:pt x="20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78;p45">
              <a:extLst>
                <a:ext uri="{FF2B5EF4-FFF2-40B4-BE49-F238E27FC236}">
                  <a16:creationId xmlns:a16="http://schemas.microsoft.com/office/drawing/2014/main" id="{2FB2707E-C13D-48DA-8734-06286465FBBB}"/>
                </a:ext>
              </a:extLst>
            </p:cNvPr>
            <p:cNvSpPr/>
            <p:nvPr/>
          </p:nvSpPr>
          <p:spPr>
            <a:xfrm>
              <a:off x="795707" y="720719"/>
              <a:ext cx="93442" cy="61557"/>
            </a:xfrm>
            <a:custGeom>
              <a:avLst/>
              <a:gdLst/>
              <a:ahLst/>
              <a:cxnLst/>
              <a:rect l="l" t="t" r="r" b="b"/>
              <a:pathLst>
                <a:path w="4053" h="2670" extrusionOk="0">
                  <a:moveTo>
                    <a:pt x="2303" y="0"/>
                  </a:moveTo>
                  <a:cubicBezTo>
                    <a:pt x="2134" y="0"/>
                    <a:pt x="1959" y="16"/>
                    <a:pt x="1781" y="50"/>
                  </a:cubicBezTo>
                  <a:cubicBezTo>
                    <a:pt x="736" y="251"/>
                    <a:pt x="0" y="987"/>
                    <a:pt x="136" y="1696"/>
                  </a:cubicBezTo>
                  <a:cubicBezTo>
                    <a:pt x="248" y="2285"/>
                    <a:pt x="925" y="2669"/>
                    <a:pt x="1747" y="2669"/>
                  </a:cubicBezTo>
                  <a:cubicBezTo>
                    <a:pt x="1917" y="2669"/>
                    <a:pt x="2093" y="2653"/>
                    <a:pt x="2272" y="2618"/>
                  </a:cubicBezTo>
                  <a:cubicBezTo>
                    <a:pt x="3316" y="2418"/>
                    <a:pt x="4053" y="1682"/>
                    <a:pt x="3916" y="973"/>
                  </a:cubicBezTo>
                  <a:cubicBezTo>
                    <a:pt x="3803" y="385"/>
                    <a:pt x="3127" y="0"/>
                    <a:pt x="2303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479;p45">
              <a:extLst>
                <a:ext uri="{FF2B5EF4-FFF2-40B4-BE49-F238E27FC236}">
                  <a16:creationId xmlns:a16="http://schemas.microsoft.com/office/drawing/2014/main" id="{61F8F52B-F0C4-4FE9-B4D9-35409DFA9393}"/>
                </a:ext>
              </a:extLst>
            </p:cNvPr>
            <p:cNvSpPr/>
            <p:nvPr/>
          </p:nvSpPr>
          <p:spPr>
            <a:xfrm>
              <a:off x="1059913" y="670114"/>
              <a:ext cx="93442" cy="61534"/>
            </a:xfrm>
            <a:custGeom>
              <a:avLst/>
              <a:gdLst/>
              <a:ahLst/>
              <a:cxnLst/>
              <a:rect l="l" t="t" r="r" b="b"/>
              <a:pathLst>
                <a:path w="4053" h="2669" extrusionOk="0">
                  <a:moveTo>
                    <a:pt x="2304" y="0"/>
                  </a:moveTo>
                  <a:cubicBezTo>
                    <a:pt x="2134" y="0"/>
                    <a:pt x="1958" y="16"/>
                    <a:pt x="1780" y="51"/>
                  </a:cubicBezTo>
                  <a:cubicBezTo>
                    <a:pt x="736" y="250"/>
                    <a:pt x="1" y="987"/>
                    <a:pt x="136" y="1697"/>
                  </a:cubicBezTo>
                  <a:cubicBezTo>
                    <a:pt x="249" y="2285"/>
                    <a:pt x="926" y="2669"/>
                    <a:pt x="1749" y="2669"/>
                  </a:cubicBezTo>
                  <a:cubicBezTo>
                    <a:pt x="1919" y="2669"/>
                    <a:pt x="2095" y="2653"/>
                    <a:pt x="2273" y="2618"/>
                  </a:cubicBezTo>
                  <a:cubicBezTo>
                    <a:pt x="3316" y="2419"/>
                    <a:pt x="4052" y="1681"/>
                    <a:pt x="3917" y="972"/>
                  </a:cubicBezTo>
                  <a:cubicBezTo>
                    <a:pt x="3804" y="384"/>
                    <a:pt x="3127" y="0"/>
                    <a:pt x="2304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480;p45">
              <a:extLst>
                <a:ext uri="{FF2B5EF4-FFF2-40B4-BE49-F238E27FC236}">
                  <a16:creationId xmlns:a16="http://schemas.microsoft.com/office/drawing/2014/main" id="{3724D470-134E-483E-B429-1734CDA512AB}"/>
                </a:ext>
              </a:extLst>
            </p:cNvPr>
            <p:cNvSpPr/>
            <p:nvPr/>
          </p:nvSpPr>
          <p:spPr>
            <a:xfrm>
              <a:off x="843730" y="710021"/>
              <a:ext cx="266977" cy="216118"/>
            </a:xfrm>
            <a:custGeom>
              <a:avLst/>
              <a:gdLst/>
              <a:ahLst/>
              <a:cxnLst/>
              <a:rect l="l" t="t" r="r" b="b"/>
              <a:pathLst>
                <a:path w="11580" h="9374" extrusionOk="0">
                  <a:moveTo>
                    <a:pt x="11146" y="1"/>
                  </a:moveTo>
                  <a:cubicBezTo>
                    <a:pt x="11086" y="1"/>
                    <a:pt x="11025" y="15"/>
                    <a:pt x="10966" y="44"/>
                  </a:cubicBezTo>
                  <a:cubicBezTo>
                    <a:pt x="9561" y="758"/>
                    <a:pt x="7883" y="1349"/>
                    <a:pt x="5871" y="1734"/>
                  </a:cubicBezTo>
                  <a:cubicBezTo>
                    <a:pt x="4486" y="1999"/>
                    <a:pt x="3211" y="2116"/>
                    <a:pt x="2038" y="2116"/>
                  </a:cubicBezTo>
                  <a:cubicBezTo>
                    <a:pt x="1509" y="2116"/>
                    <a:pt x="1001" y="2092"/>
                    <a:pt x="513" y="2048"/>
                  </a:cubicBezTo>
                  <a:cubicBezTo>
                    <a:pt x="500" y="2047"/>
                    <a:pt x="488" y="2046"/>
                    <a:pt x="476" y="2046"/>
                  </a:cubicBezTo>
                  <a:cubicBezTo>
                    <a:pt x="199" y="2046"/>
                    <a:pt x="0" y="2327"/>
                    <a:pt x="102" y="2594"/>
                  </a:cubicBezTo>
                  <a:cubicBezTo>
                    <a:pt x="836" y="4514"/>
                    <a:pt x="3040" y="9373"/>
                    <a:pt x="6568" y="9373"/>
                  </a:cubicBezTo>
                  <a:cubicBezTo>
                    <a:pt x="6813" y="9373"/>
                    <a:pt x="7064" y="9350"/>
                    <a:pt x="7321" y="9301"/>
                  </a:cubicBezTo>
                  <a:cubicBezTo>
                    <a:pt x="11289" y="8540"/>
                    <a:pt x="11580" y="2599"/>
                    <a:pt x="11549" y="401"/>
                  </a:cubicBezTo>
                  <a:cubicBezTo>
                    <a:pt x="11547" y="169"/>
                    <a:pt x="11356" y="1"/>
                    <a:pt x="11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481;p45">
              <a:extLst>
                <a:ext uri="{FF2B5EF4-FFF2-40B4-BE49-F238E27FC236}">
                  <a16:creationId xmlns:a16="http://schemas.microsoft.com/office/drawing/2014/main" id="{867869C3-D228-4DBC-863F-CCFAFEDC4E7A}"/>
                </a:ext>
              </a:extLst>
            </p:cNvPr>
            <p:cNvSpPr/>
            <p:nvPr/>
          </p:nvSpPr>
          <p:spPr>
            <a:xfrm>
              <a:off x="897839" y="522103"/>
              <a:ext cx="16876" cy="48577"/>
            </a:xfrm>
            <a:custGeom>
              <a:avLst/>
              <a:gdLst/>
              <a:ahLst/>
              <a:cxnLst/>
              <a:rect l="l" t="t" r="r" b="b"/>
              <a:pathLst>
                <a:path w="732" h="2107" extrusionOk="0">
                  <a:moveTo>
                    <a:pt x="399" y="1"/>
                  </a:moveTo>
                  <a:cubicBezTo>
                    <a:pt x="85" y="1"/>
                    <a:pt x="1" y="1967"/>
                    <a:pt x="1" y="1967"/>
                  </a:cubicBezTo>
                  <a:lnTo>
                    <a:pt x="402" y="2107"/>
                  </a:lnTo>
                  <a:cubicBezTo>
                    <a:pt x="402" y="2107"/>
                    <a:pt x="731" y="41"/>
                    <a:pt x="409" y="1"/>
                  </a:cubicBezTo>
                  <a:cubicBezTo>
                    <a:pt x="406" y="1"/>
                    <a:pt x="402" y="1"/>
                    <a:pt x="399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482;p45">
              <a:extLst>
                <a:ext uri="{FF2B5EF4-FFF2-40B4-BE49-F238E27FC236}">
                  <a16:creationId xmlns:a16="http://schemas.microsoft.com/office/drawing/2014/main" id="{FC655572-1D22-4D55-BD12-612CCB9D7906}"/>
                </a:ext>
              </a:extLst>
            </p:cNvPr>
            <p:cNvSpPr/>
            <p:nvPr/>
          </p:nvSpPr>
          <p:spPr>
            <a:xfrm>
              <a:off x="859476" y="526414"/>
              <a:ext cx="27528" cy="45165"/>
            </a:xfrm>
            <a:custGeom>
              <a:avLst/>
              <a:gdLst/>
              <a:ahLst/>
              <a:cxnLst/>
              <a:rect l="l" t="t" r="r" b="b"/>
              <a:pathLst>
                <a:path w="1194" h="1959" extrusionOk="0">
                  <a:moveTo>
                    <a:pt x="333" y="1"/>
                  </a:moveTo>
                  <a:cubicBezTo>
                    <a:pt x="325" y="1"/>
                    <a:pt x="317" y="2"/>
                    <a:pt x="309" y="5"/>
                  </a:cubicBezTo>
                  <a:cubicBezTo>
                    <a:pt x="1" y="105"/>
                    <a:pt x="771" y="1958"/>
                    <a:pt x="771" y="1958"/>
                  </a:cubicBezTo>
                  <a:lnTo>
                    <a:pt x="1194" y="1914"/>
                  </a:lnTo>
                  <a:cubicBezTo>
                    <a:pt x="1194" y="1914"/>
                    <a:pt x="646" y="1"/>
                    <a:pt x="33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483;p45">
              <a:extLst>
                <a:ext uri="{FF2B5EF4-FFF2-40B4-BE49-F238E27FC236}">
                  <a16:creationId xmlns:a16="http://schemas.microsoft.com/office/drawing/2014/main" id="{ED9D6DCE-B661-4D40-89B2-CF09A2A007AA}"/>
                </a:ext>
              </a:extLst>
            </p:cNvPr>
            <p:cNvSpPr/>
            <p:nvPr/>
          </p:nvSpPr>
          <p:spPr>
            <a:xfrm>
              <a:off x="822312" y="543520"/>
              <a:ext cx="40438" cy="38779"/>
            </a:xfrm>
            <a:custGeom>
              <a:avLst/>
              <a:gdLst/>
              <a:ahLst/>
              <a:cxnLst/>
              <a:rect l="l" t="t" r="r" b="b"/>
              <a:pathLst>
                <a:path w="1754" h="1682" extrusionOk="0">
                  <a:moveTo>
                    <a:pt x="306" y="0"/>
                  </a:moveTo>
                  <a:cubicBezTo>
                    <a:pt x="286" y="0"/>
                    <a:pt x="268" y="6"/>
                    <a:pt x="254" y="17"/>
                  </a:cubicBezTo>
                  <a:cubicBezTo>
                    <a:pt x="0" y="221"/>
                    <a:pt x="1374" y="1681"/>
                    <a:pt x="1374" y="1681"/>
                  </a:cubicBezTo>
                  <a:lnTo>
                    <a:pt x="1753" y="1490"/>
                  </a:lnTo>
                  <a:cubicBezTo>
                    <a:pt x="1753" y="1490"/>
                    <a:pt x="645" y="0"/>
                    <a:pt x="30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484;p45">
              <a:extLst>
                <a:ext uri="{FF2B5EF4-FFF2-40B4-BE49-F238E27FC236}">
                  <a16:creationId xmlns:a16="http://schemas.microsoft.com/office/drawing/2014/main" id="{81C34B10-05AA-4214-A0AB-29B84063102C}"/>
                </a:ext>
              </a:extLst>
            </p:cNvPr>
            <p:cNvSpPr/>
            <p:nvPr/>
          </p:nvSpPr>
          <p:spPr>
            <a:xfrm>
              <a:off x="985423" y="516639"/>
              <a:ext cx="23816" cy="47977"/>
            </a:xfrm>
            <a:custGeom>
              <a:avLst/>
              <a:gdLst/>
              <a:ahLst/>
              <a:cxnLst/>
              <a:rect l="l" t="t" r="r" b="b"/>
              <a:pathLst>
                <a:path w="1033" h="2081" extrusionOk="0">
                  <a:moveTo>
                    <a:pt x="334" y="0"/>
                  </a:moveTo>
                  <a:cubicBezTo>
                    <a:pt x="327" y="0"/>
                    <a:pt x="320" y="1"/>
                    <a:pt x="313" y="3"/>
                  </a:cubicBezTo>
                  <a:cubicBezTo>
                    <a:pt x="0" y="94"/>
                    <a:pt x="657" y="2081"/>
                    <a:pt x="657" y="2081"/>
                  </a:cubicBezTo>
                  <a:lnTo>
                    <a:pt x="1032" y="1878"/>
                  </a:lnTo>
                  <a:cubicBezTo>
                    <a:pt x="1032" y="1878"/>
                    <a:pt x="645" y="0"/>
                    <a:pt x="33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485;p45">
              <a:extLst>
                <a:ext uri="{FF2B5EF4-FFF2-40B4-BE49-F238E27FC236}">
                  <a16:creationId xmlns:a16="http://schemas.microsoft.com/office/drawing/2014/main" id="{FB05950B-523A-4244-84DE-549C5E74AEC0}"/>
                </a:ext>
              </a:extLst>
            </p:cNvPr>
            <p:cNvSpPr/>
            <p:nvPr/>
          </p:nvSpPr>
          <p:spPr>
            <a:xfrm>
              <a:off x="1020466" y="514471"/>
              <a:ext cx="20634" cy="46779"/>
            </a:xfrm>
            <a:custGeom>
              <a:avLst/>
              <a:gdLst/>
              <a:ahLst/>
              <a:cxnLst/>
              <a:rect l="l" t="t" r="r" b="b"/>
              <a:pathLst>
                <a:path w="895" h="2029" extrusionOk="0">
                  <a:moveTo>
                    <a:pt x="560" y="1"/>
                  </a:moveTo>
                  <a:cubicBezTo>
                    <a:pt x="244" y="1"/>
                    <a:pt x="0" y="2028"/>
                    <a:pt x="0" y="2028"/>
                  </a:cubicBezTo>
                  <a:lnTo>
                    <a:pt x="427" y="2005"/>
                  </a:lnTo>
                  <a:cubicBezTo>
                    <a:pt x="427" y="2005"/>
                    <a:pt x="894" y="51"/>
                    <a:pt x="572" y="2"/>
                  </a:cubicBezTo>
                  <a:cubicBezTo>
                    <a:pt x="568" y="1"/>
                    <a:pt x="564" y="1"/>
                    <a:pt x="5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486;p45">
              <a:extLst>
                <a:ext uri="{FF2B5EF4-FFF2-40B4-BE49-F238E27FC236}">
                  <a16:creationId xmlns:a16="http://schemas.microsoft.com/office/drawing/2014/main" id="{9EF7E27A-C969-47F0-B67E-E7907C393E50}"/>
                </a:ext>
              </a:extLst>
            </p:cNvPr>
            <p:cNvSpPr/>
            <p:nvPr/>
          </p:nvSpPr>
          <p:spPr>
            <a:xfrm>
              <a:off x="1045711" y="525261"/>
              <a:ext cx="35389" cy="42260"/>
            </a:xfrm>
            <a:custGeom>
              <a:avLst/>
              <a:gdLst/>
              <a:ahLst/>
              <a:cxnLst/>
              <a:rect l="l" t="t" r="r" b="b"/>
              <a:pathLst>
                <a:path w="1535" h="1833" extrusionOk="0">
                  <a:moveTo>
                    <a:pt x="1212" y="0"/>
                  </a:moveTo>
                  <a:cubicBezTo>
                    <a:pt x="889" y="0"/>
                    <a:pt x="0" y="1704"/>
                    <a:pt x="0" y="1704"/>
                  </a:cubicBezTo>
                  <a:lnTo>
                    <a:pt x="407" y="1833"/>
                  </a:lnTo>
                  <a:cubicBezTo>
                    <a:pt x="407" y="1833"/>
                    <a:pt x="1535" y="171"/>
                    <a:pt x="1250" y="10"/>
                  </a:cubicBezTo>
                  <a:cubicBezTo>
                    <a:pt x="1238" y="3"/>
                    <a:pt x="1226" y="0"/>
                    <a:pt x="121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487;p45">
              <a:extLst>
                <a:ext uri="{FF2B5EF4-FFF2-40B4-BE49-F238E27FC236}">
                  <a16:creationId xmlns:a16="http://schemas.microsoft.com/office/drawing/2014/main" id="{7DFA54A2-7181-4E73-83F5-FFDF7D7E1DB6}"/>
                </a:ext>
              </a:extLst>
            </p:cNvPr>
            <p:cNvSpPr/>
            <p:nvPr/>
          </p:nvSpPr>
          <p:spPr>
            <a:xfrm>
              <a:off x="832525" y="564892"/>
              <a:ext cx="123068" cy="109811"/>
            </a:xfrm>
            <a:custGeom>
              <a:avLst/>
              <a:gdLst/>
              <a:ahLst/>
              <a:cxnLst/>
              <a:rect l="l" t="t" r="r" b="b"/>
              <a:pathLst>
                <a:path w="5338" h="4763" extrusionOk="0">
                  <a:moveTo>
                    <a:pt x="2591" y="1"/>
                  </a:moveTo>
                  <a:cubicBezTo>
                    <a:pt x="2143" y="1"/>
                    <a:pt x="1693" y="131"/>
                    <a:pt x="1300" y="402"/>
                  </a:cubicBezTo>
                  <a:cubicBezTo>
                    <a:pt x="244" y="1131"/>
                    <a:pt x="1" y="2610"/>
                    <a:pt x="755" y="3704"/>
                  </a:cubicBezTo>
                  <a:cubicBezTo>
                    <a:pt x="1230" y="4391"/>
                    <a:pt x="1987" y="4763"/>
                    <a:pt x="2746" y="4763"/>
                  </a:cubicBezTo>
                  <a:cubicBezTo>
                    <a:pt x="3195" y="4763"/>
                    <a:pt x="3644" y="4633"/>
                    <a:pt x="4036" y="4361"/>
                  </a:cubicBezTo>
                  <a:cubicBezTo>
                    <a:pt x="5094" y="3632"/>
                    <a:pt x="5337" y="2153"/>
                    <a:pt x="4582" y="1060"/>
                  </a:cubicBezTo>
                  <a:cubicBezTo>
                    <a:pt x="4107" y="372"/>
                    <a:pt x="3350" y="1"/>
                    <a:pt x="2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488;p45">
              <a:extLst>
                <a:ext uri="{FF2B5EF4-FFF2-40B4-BE49-F238E27FC236}">
                  <a16:creationId xmlns:a16="http://schemas.microsoft.com/office/drawing/2014/main" id="{8FBCE3C1-D2E7-4FEB-ABAD-5ACEC1134595}"/>
                </a:ext>
              </a:extLst>
            </p:cNvPr>
            <p:cNvSpPr/>
            <p:nvPr/>
          </p:nvSpPr>
          <p:spPr>
            <a:xfrm>
              <a:off x="856087" y="582829"/>
              <a:ext cx="83620" cy="74560"/>
            </a:xfrm>
            <a:custGeom>
              <a:avLst/>
              <a:gdLst/>
              <a:ahLst/>
              <a:cxnLst/>
              <a:rect l="l" t="t" r="r" b="b"/>
              <a:pathLst>
                <a:path w="3627" h="3234" extrusionOk="0">
                  <a:moveTo>
                    <a:pt x="1762" y="1"/>
                  </a:moveTo>
                  <a:cubicBezTo>
                    <a:pt x="1457" y="1"/>
                    <a:pt x="1152" y="89"/>
                    <a:pt x="885" y="273"/>
                  </a:cubicBezTo>
                  <a:cubicBezTo>
                    <a:pt x="167" y="769"/>
                    <a:pt x="1" y="1773"/>
                    <a:pt x="515" y="2515"/>
                  </a:cubicBezTo>
                  <a:cubicBezTo>
                    <a:pt x="837" y="2981"/>
                    <a:pt x="1351" y="3234"/>
                    <a:pt x="1867" y="3234"/>
                  </a:cubicBezTo>
                  <a:cubicBezTo>
                    <a:pt x="2171" y="3234"/>
                    <a:pt x="2476" y="3146"/>
                    <a:pt x="2742" y="2962"/>
                  </a:cubicBezTo>
                  <a:cubicBezTo>
                    <a:pt x="3460" y="2467"/>
                    <a:pt x="3626" y="1463"/>
                    <a:pt x="3113" y="720"/>
                  </a:cubicBezTo>
                  <a:cubicBezTo>
                    <a:pt x="2790" y="253"/>
                    <a:pt x="2277" y="1"/>
                    <a:pt x="176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489;p45">
              <a:extLst>
                <a:ext uri="{FF2B5EF4-FFF2-40B4-BE49-F238E27FC236}">
                  <a16:creationId xmlns:a16="http://schemas.microsoft.com/office/drawing/2014/main" id="{0D717FFC-ACBC-40CB-A961-6EC225FCCCFC}"/>
                </a:ext>
              </a:extLst>
            </p:cNvPr>
            <p:cNvSpPr/>
            <p:nvPr/>
          </p:nvSpPr>
          <p:spPr>
            <a:xfrm>
              <a:off x="867384" y="600235"/>
              <a:ext cx="26905" cy="24023"/>
            </a:xfrm>
            <a:custGeom>
              <a:avLst/>
              <a:gdLst/>
              <a:ahLst/>
              <a:cxnLst/>
              <a:rect l="l" t="t" r="r" b="b"/>
              <a:pathLst>
                <a:path w="1167" h="1042" extrusionOk="0">
                  <a:moveTo>
                    <a:pt x="567" y="0"/>
                  </a:moveTo>
                  <a:cubicBezTo>
                    <a:pt x="468" y="0"/>
                    <a:pt x="370" y="28"/>
                    <a:pt x="284" y="87"/>
                  </a:cubicBezTo>
                  <a:cubicBezTo>
                    <a:pt x="54" y="246"/>
                    <a:pt x="0" y="571"/>
                    <a:pt x="165" y="809"/>
                  </a:cubicBezTo>
                  <a:cubicBezTo>
                    <a:pt x="269" y="960"/>
                    <a:pt x="435" y="1041"/>
                    <a:pt x="601" y="1041"/>
                  </a:cubicBezTo>
                  <a:cubicBezTo>
                    <a:pt x="699" y="1041"/>
                    <a:pt x="798" y="1013"/>
                    <a:pt x="883" y="954"/>
                  </a:cubicBezTo>
                  <a:cubicBezTo>
                    <a:pt x="1113" y="794"/>
                    <a:pt x="1167" y="470"/>
                    <a:pt x="1002" y="232"/>
                  </a:cubicBezTo>
                  <a:cubicBezTo>
                    <a:pt x="899" y="81"/>
                    <a:pt x="733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490;p45">
              <a:extLst>
                <a:ext uri="{FF2B5EF4-FFF2-40B4-BE49-F238E27FC236}">
                  <a16:creationId xmlns:a16="http://schemas.microsoft.com/office/drawing/2014/main" id="{5D4AFF7F-660B-48AA-9581-74D056D5EDA9}"/>
                </a:ext>
              </a:extLst>
            </p:cNvPr>
            <p:cNvSpPr/>
            <p:nvPr/>
          </p:nvSpPr>
          <p:spPr>
            <a:xfrm>
              <a:off x="963567" y="553019"/>
              <a:ext cx="118687" cy="105892"/>
            </a:xfrm>
            <a:custGeom>
              <a:avLst/>
              <a:gdLst/>
              <a:ahLst/>
              <a:cxnLst/>
              <a:rect l="l" t="t" r="r" b="b"/>
              <a:pathLst>
                <a:path w="5148" h="4593" extrusionOk="0">
                  <a:moveTo>
                    <a:pt x="2499" y="1"/>
                  </a:moveTo>
                  <a:cubicBezTo>
                    <a:pt x="2066" y="1"/>
                    <a:pt x="1633" y="126"/>
                    <a:pt x="1255" y="388"/>
                  </a:cubicBezTo>
                  <a:cubicBezTo>
                    <a:pt x="236" y="1091"/>
                    <a:pt x="1" y="2517"/>
                    <a:pt x="729" y="3572"/>
                  </a:cubicBezTo>
                  <a:cubicBezTo>
                    <a:pt x="1187" y="4235"/>
                    <a:pt x="1917" y="4593"/>
                    <a:pt x="2649" y="4593"/>
                  </a:cubicBezTo>
                  <a:cubicBezTo>
                    <a:pt x="3081" y="4593"/>
                    <a:pt x="3514" y="4468"/>
                    <a:pt x="3893" y="4207"/>
                  </a:cubicBezTo>
                  <a:cubicBezTo>
                    <a:pt x="4913" y="3503"/>
                    <a:pt x="5147" y="2077"/>
                    <a:pt x="4420" y="1022"/>
                  </a:cubicBezTo>
                  <a:cubicBezTo>
                    <a:pt x="3961" y="359"/>
                    <a:pt x="3231" y="1"/>
                    <a:pt x="24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491;p45">
              <a:extLst>
                <a:ext uri="{FF2B5EF4-FFF2-40B4-BE49-F238E27FC236}">
                  <a16:creationId xmlns:a16="http://schemas.microsoft.com/office/drawing/2014/main" id="{6188049E-712D-424D-B3C7-5261C53E6BEB}"/>
                </a:ext>
              </a:extLst>
            </p:cNvPr>
            <p:cNvSpPr/>
            <p:nvPr/>
          </p:nvSpPr>
          <p:spPr>
            <a:xfrm>
              <a:off x="985193" y="574160"/>
              <a:ext cx="76358" cy="68151"/>
            </a:xfrm>
            <a:custGeom>
              <a:avLst/>
              <a:gdLst/>
              <a:ahLst/>
              <a:cxnLst/>
              <a:rect l="l" t="t" r="r" b="b"/>
              <a:pathLst>
                <a:path w="3312" h="2956" extrusionOk="0">
                  <a:moveTo>
                    <a:pt x="1608" y="1"/>
                  </a:moveTo>
                  <a:cubicBezTo>
                    <a:pt x="1330" y="1"/>
                    <a:pt x="1051" y="81"/>
                    <a:pt x="807" y="249"/>
                  </a:cubicBezTo>
                  <a:cubicBezTo>
                    <a:pt x="152" y="702"/>
                    <a:pt x="0" y="1621"/>
                    <a:pt x="469" y="2299"/>
                  </a:cubicBezTo>
                  <a:cubicBezTo>
                    <a:pt x="764" y="2725"/>
                    <a:pt x="1234" y="2956"/>
                    <a:pt x="1705" y="2956"/>
                  </a:cubicBezTo>
                  <a:cubicBezTo>
                    <a:pt x="1983" y="2956"/>
                    <a:pt x="2262" y="2875"/>
                    <a:pt x="2505" y="2707"/>
                  </a:cubicBezTo>
                  <a:cubicBezTo>
                    <a:pt x="3161" y="2255"/>
                    <a:pt x="3312" y="1337"/>
                    <a:pt x="2843" y="659"/>
                  </a:cubicBezTo>
                  <a:cubicBezTo>
                    <a:pt x="2549" y="232"/>
                    <a:pt x="2079" y="1"/>
                    <a:pt x="160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492;p45">
              <a:extLst>
                <a:ext uri="{FF2B5EF4-FFF2-40B4-BE49-F238E27FC236}">
                  <a16:creationId xmlns:a16="http://schemas.microsoft.com/office/drawing/2014/main" id="{E7276184-43AC-4EE9-89B6-754233F53EC7}"/>
                </a:ext>
              </a:extLst>
            </p:cNvPr>
            <p:cNvSpPr/>
            <p:nvPr/>
          </p:nvSpPr>
          <p:spPr>
            <a:xfrm>
              <a:off x="995498" y="590045"/>
              <a:ext cx="24623" cy="21971"/>
            </a:xfrm>
            <a:custGeom>
              <a:avLst/>
              <a:gdLst/>
              <a:ahLst/>
              <a:cxnLst/>
              <a:rect l="l" t="t" r="r" b="b"/>
              <a:pathLst>
                <a:path w="1068" h="953" extrusionOk="0">
                  <a:moveTo>
                    <a:pt x="518" y="1"/>
                  </a:moveTo>
                  <a:cubicBezTo>
                    <a:pt x="429" y="1"/>
                    <a:pt x="339" y="27"/>
                    <a:pt x="261" y="81"/>
                  </a:cubicBezTo>
                  <a:cubicBezTo>
                    <a:pt x="49" y="227"/>
                    <a:pt x="0" y="522"/>
                    <a:pt x="152" y="741"/>
                  </a:cubicBezTo>
                  <a:cubicBezTo>
                    <a:pt x="247" y="878"/>
                    <a:pt x="398" y="953"/>
                    <a:pt x="549" y="953"/>
                  </a:cubicBezTo>
                  <a:cubicBezTo>
                    <a:pt x="639" y="953"/>
                    <a:pt x="729" y="927"/>
                    <a:pt x="807" y="872"/>
                  </a:cubicBezTo>
                  <a:cubicBezTo>
                    <a:pt x="1019" y="727"/>
                    <a:pt x="1067" y="431"/>
                    <a:pt x="916" y="212"/>
                  </a:cubicBezTo>
                  <a:cubicBezTo>
                    <a:pt x="821" y="75"/>
                    <a:pt x="670" y="1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B9676CC6-2BFE-40D4-AE28-D76BD07053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3329" b="25788"/>
          <a:stretch/>
        </p:blipFill>
        <p:spPr>
          <a:xfrm>
            <a:off x="2885626" y="2324550"/>
            <a:ext cx="1515564" cy="167083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21413EC-99C7-43B5-81C0-7125DE078F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02" t="28476" r="16571" b="42473"/>
          <a:stretch/>
        </p:blipFill>
        <p:spPr>
          <a:xfrm>
            <a:off x="1017187" y="2357952"/>
            <a:ext cx="1527074" cy="1494252"/>
          </a:xfrm>
          <a:prstGeom prst="rect">
            <a:avLst/>
          </a:prstGeom>
        </p:spPr>
      </p:pic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BFB43EC5-F94E-4616-9C86-27A810EBC8C0}"/>
              </a:ext>
            </a:extLst>
          </p:cNvPr>
          <p:cNvSpPr/>
          <p:nvPr/>
        </p:nvSpPr>
        <p:spPr>
          <a:xfrm>
            <a:off x="3827031" y="1936058"/>
            <a:ext cx="1266735" cy="847466"/>
          </a:xfrm>
          <a:prstGeom prst="cloudCallout">
            <a:avLst>
              <a:gd name="adj1" fmla="val -49537"/>
              <a:gd name="adj2" fmla="val 80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فقاعة التفكير: على شكل سحابة 88">
            <a:extLst>
              <a:ext uri="{FF2B5EF4-FFF2-40B4-BE49-F238E27FC236}">
                <a16:creationId xmlns:a16="http://schemas.microsoft.com/office/drawing/2014/main" id="{F86F13E2-3AE2-44AC-B3DD-592B71D6E731}"/>
              </a:ext>
            </a:extLst>
          </p:cNvPr>
          <p:cNvSpPr/>
          <p:nvPr/>
        </p:nvSpPr>
        <p:spPr>
          <a:xfrm>
            <a:off x="211406" y="1915522"/>
            <a:ext cx="1148316" cy="776984"/>
          </a:xfrm>
          <a:prstGeom prst="cloudCallout">
            <a:avLst>
              <a:gd name="adj1" fmla="val 16203"/>
              <a:gd name="adj2" fmla="val 110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E407267-CB45-4577-A09A-D8B6D9DD4279}"/>
              </a:ext>
            </a:extLst>
          </p:cNvPr>
          <p:cNvSpPr txBox="1"/>
          <p:nvPr/>
        </p:nvSpPr>
        <p:spPr>
          <a:xfrm>
            <a:off x="974632" y="1449638"/>
            <a:ext cx="121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× 5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0" name="Google Shape;2177;p42">
            <a:extLst>
              <a:ext uri="{FF2B5EF4-FFF2-40B4-BE49-F238E27FC236}">
                <a16:creationId xmlns:a16="http://schemas.microsoft.com/office/drawing/2014/main" id="{BC499506-85C8-4D76-B0C2-92B584BA8F99}"/>
              </a:ext>
            </a:extLst>
          </p:cNvPr>
          <p:cNvSpPr txBox="1">
            <a:spLocks/>
          </p:cNvSpPr>
          <p:nvPr/>
        </p:nvSpPr>
        <p:spPr>
          <a:xfrm>
            <a:off x="1824885" y="1473833"/>
            <a:ext cx="2938207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500" b="0" i="0" u="none" strike="noStrike" cap="none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indent="0"/>
            <a:r>
              <a:rPr lang="ar-OM" sz="2400" b="1" dirty="0">
                <a:solidFill>
                  <a:schemeClr val="accent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استنتج سامي وهيثم ناتج :</a:t>
            </a:r>
          </a:p>
        </p:txBody>
      </p:sp>
      <p:sp>
        <p:nvSpPr>
          <p:cNvPr id="92" name="Google Shape;2177;p42">
            <a:extLst>
              <a:ext uri="{FF2B5EF4-FFF2-40B4-BE49-F238E27FC236}">
                <a16:creationId xmlns:a16="http://schemas.microsoft.com/office/drawing/2014/main" id="{BF1C97BF-4D3C-48C2-AEEE-6442C674E00D}"/>
              </a:ext>
            </a:extLst>
          </p:cNvPr>
          <p:cNvSpPr txBox="1">
            <a:spLocks/>
          </p:cNvSpPr>
          <p:nvPr/>
        </p:nvSpPr>
        <p:spPr>
          <a:xfrm>
            <a:off x="2193049" y="3840693"/>
            <a:ext cx="2743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500" b="0" i="0" u="none" strike="noStrike" cap="none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indent="0"/>
            <a:r>
              <a:rPr lang="ar-OM" sz="2400" b="1" dirty="0">
                <a:solidFill>
                  <a:schemeClr val="accent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يقول سامي:</a:t>
            </a:r>
          </a:p>
        </p:txBody>
      </p:sp>
      <p:sp>
        <p:nvSpPr>
          <p:cNvPr id="93" name="Google Shape;2177;p42">
            <a:extLst>
              <a:ext uri="{FF2B5EF4-FFF2-40B4-BE49-F238E27FC236}">
                <a16:creationId xmlns:a16="http://schemas.microsoft.com/office/drawing/2014/main" id="{6EDA571C-452E-4F0D-8FAC-A252AC1D0C43}"/>
              </a:ext>
            </a:extLst>
          </p:cNvPr>
          <p:cNvSpPr txBox="1">
            <a:spLocks/>
          </p:cNvSpPr>
          <p:nvPr/>
        </p:nvSpPr>
        <p:spPr>
          <a:xfrm>
            <a:off x="233955" y="3802915"/>
            <a:ext cx="27432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500" b="0" i="0" u="none" strike="noStrike" cap="none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indent="0"/>
            <a:r>
              <a:rPr lang="ar-OM" sz="2400" b="1" dirty="0">
                <a:solidFill>
                  <a:schemeClr val="accent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يقول هيثم:</a:t>
            </a: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FE93AB20-934B-4A00-B5CA-791EF1040CEA}"/>
              </a:ext>
            </a:extLst>
          </p:cNvPr>
          <p:cNvSpPr txBox="1"/>
          <p:nvPr/>
        </p:nvSpPr>
        <p:spPr>
          <a:xfrm>
            <a:off x="3702616" y="2005848"/>
            <a:ext cx="1515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الناتج هو</a:t>
            </a:r>
          </a:p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0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4CA7E435-3B95-4C52-B017-792FB1662E9C}"/>
              </a:ext>
            </a:extLst>
          </p:cNvPr>
          <p:cNvSpPr txBox="1"/>
          <p:nvPr/>
        </p:nvSpPr>
        <p:spPr>
          <a:xfrm>
            <a:off x="311782" y="1984620"/>
            <a:ext cx="994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الناتج هو</a:t>
            </a:r>
          </a:p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Google Shape;2177;p42">
            <a:extLst>
              <a:ext uri="{FF2B5EF4-FFF2-40B4-BE49-F238E27FC236}">
                <a16:creationId xmlns:a16="http://schemas.microsoft.com/office/drawing/2014/main" id="{B74FB8C5-CA0F-4759-B876-2A9E67376CDC}"/>
              </a:ext>
            </a:extLst>
          </p:cNvPr>
          <p:cNvSpPr txBox="1">
            <a:spLocks/>
          </p:cNvSpPr>
          <p:nvPr/>
        </p:nvSpPr>
        <p:spPr>
          <a:xfrm>
            <a:off x="-289316" y="4194782"/>
            <a:ext cx="5667153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500" b="0" i="0" u="none" strike="noStrike" cap="none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Fredoka One"/>
              <a:buNone/>
              <a:defRPr sz="20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indent="0" rtl="1"/>
            <a:r>
              <a:rPr lang="ar-OM" sz="2400" b="1" dirty="0">
                <a:solidFill>
                  <a:schemeClr val="accent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هل ما قاله كل من سامي وهيثم صحيحٌ ؟ اشرح إجابتك.</a:t>
            </a:r>
          </a:p>
        </p:txBody>
      </p:sp>
      <p:sp>
        <p:nvSpPr>
          <p:cNvPr id="97" name="مستطيل: زوايا مستديرة 96">
            <a:extLst>
              <a:ext uri="{FF2B5EF4-FFF2-40B4-BE49-F238E27FC236}">
                <a16:creationId xmlns:a16="http://schemas.microsoft.com/office/drawing/2014/main" id="{D1D99471-5324-41F5-9DAC-7CABB5C065DD}"/>
              </a:ext>
            </a:extLst>
          </p:cNvPr>
          <p:cNvSpPr/>
          <p:nvPr/>
        </p:nvSpPr>
        <p:spPr>
          <a:xfrm>
            <a:off x="3335353" y="249374"/>
            <a:ext cx="2523385" cy="692455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Google Shape;5313;p77">
            <a:extLst>
              <a:ext uri="{FF2B5EF4-FFF2-40B4-BE49-F238E27FC236}">
                <a16:creationId xmlns:a16="http://schemas.microsoft.com/office/drawing/2014/main" id="{C0D05294-3ED3-4039-BDD5-42422B2A7C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43493" y="304555"/>
            <a:ext cx="2283348" cy="51557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9" name="Google Shape;2476;p45">
            <a:extLst>
              <a:ext uri="{FF2B5EF4-FFF2-40B4-BE49-F238E27FC236}">
                <a16:creationId xmlns:a16="http://schemas.microsoft.com/office/drawing/2014/main" id="{2FEB43D6-9071-4FA2-8C20-EC51C23EDA6E}"/>
              </a:ext>
            </a:extLst>
          </p:cNvPr>
          <p:cNvGrpSpPr/>
          <p:nvPr/>
        </p:nvGrpSpPr>
        <p:grpSpPr>
          <a:xfrm rot="20969973" flipH="1">
            <a:off x="1824633" y="757406"/>
            <a:ext cx="688838" cy="709163"/>
            <a:chOff x="425450" y="228178"/>
            <a:chExt cx="1058593" cy="1040610"/>
          </a:xfrm>
        </p:grpSpPr>
        <p:sp>
          <p:nvSpPr>
            <p:cNvPr id="210" name="Google Shape;2477;p45">
              <a:extLst>
                <a:ext uri="{FF2B5EF4-FFF2-40B4-BE49-F238E27FC236}">
                  <a16:creationId xmlns:a16="http://schemas.microsoft.com/office/drawing/2014/main" id="{416B3A70-85B2-4D4C-A8A4-C46ECACE2492}"/>
                </a:ext>
              </a:extLst>
            </p:cNvPr>
            <p:cNvSpPr/>
            <p:nvPr/>
          </p:nvSpPr>
          <p:spPr>
            <a:xfrm>
              <a:off x="425450" y="228178"/>
              <a:ext cx="1058593" cy="1040610"/>
            </a:xfrm>
            <a:custGeom>
              <a:avLst/>
              <a:gdLst/>
              <a:ahLst/>
              <a:cxnLst/>
              <a:rect l="l" t="t" r="r" b="b"/>
              <a:pathLst>
                <a:path w="45916" h="45136" extrusionOk="0">
                  <a:moveTo>
                    <a:pt x="20123" y="0"/>
                  </a:moveTo>
                  <a:cubicBezTo>
                    <a:pt x="19165" y="0"/>
                    <a:pt x="18221" y="596"/>
                    <a:pt x="17925" y="1666"/>
                  </a:cubicBezTo>
                  <a:lnTo>
                    <a:pt x="14965" y="12399"/>
                  </a:lnTo>
                  <a:cubicBezTo>
                    <a:pt x="14639" y="13580"/>
                    <a:pt x="13754" y="14525"/>
                    <a:pt x="12596" y="14926"/>
                  </a:cubicBezTo>
                  <a:lnTo>
                    <a:pt x="2076" y="18572"/>
                  </a:lnTo>
                  <a:cubicBezTo>
                    <a:pt x="300" y="19188"/>
                    <a:pt x="0" y="21573"/>
                    <a:pt x="1570" y="22610"/>
                  </a:cubicBezTo>
                  <a:lnTo>
                    <a:pt x="10863" y="28741"/>
                  </a:lnTo>
                  <a:cubicBezTo>
                    <a:pt x="11885" y="29416"/>
                    <a:pt x="12509" y="30551"/>
                    <a:pt x="12533" y="31774"/>
                  </a:cubicBezTo>
                  <a:lnTo>
                    <a:pt x="12750" y="42906"/>
                  </a:lnTo>
                  <a:cubicBezTo>
                    <a:pt x="12775" y="44235"/>
                    <a:pt x="13870" y="45135"/>
                    <a:pt x="15029" y="45135"/>
                  </a:cubicBezTo>
                  <a:cubicBezTo>
                    <a:pt x="15510" y="45135"/>
                    <a:pt x="16002" y="44980"/>
                    <a:pt x="16433" y="44636"/>
                  </a:cubicBezTo>
                  <a:lnTo>
                    <a:pt x="25137" y="37693"/>
                  </a:lnTo>
                  <a:cubicBezTo>
                    <a:pt x="25805" y="37161"/>
                    <a:pt x="26625" y="36882"/>
                    <a:pt x="27458" y="36882"/>
                  </a:cubicBezTo>
                  <a:cubicBezTo>
                    <a:pt x="27820" y="36882"/>
                    <a:pt x="28183" y="36934"/>
                    <a:pt x="28538" y="37042"/>
                  </a:cubicBezTo>
                  <a:lnTo>
                    <a:pt x="39191" y="40276"/>
                  </a:lnTo>
                  <a:cubicBezTo>
                    <a:pt x="39419" y="40345"/>
                    <a:pt x="39645" y="40377"/>
                    <a:pt x="39863" y="40377"/>
                  </a:cubicBezTo>
                  <a:cubicBezTo>
                    <a:pt x="41371" y="40377"/>
                    <a:pt x="42552" y="38845"/>
                    <a:pt x="41976" y="37307"/>
                  </a:cubicBezTo>
                  <a:lnTo>
                    <a:pt x="38062" y="26884"/>
                  </a:lnTo>
                  <a:cubicBezTo>
                    <a:pt x="37631" y="25737"/>
                    <a:pt x="37792" y="24453"/>
                    <a:pt x="38493" y="23448"/>
                  </a:cubicBezTo>
                  <a:lnTo>
                    <a:pt x="44861" y="14315"/>
                  </a:lnTo>
                  <a:cubicBezTo>
                    <a:pt x="45915" y="12802"/>
                    <a:pt x="44820" y="10748"/>
                    <a:pt x="43007" y="10748"/>
                  </a:cubicBezTo>
                  <a:cubicBezTo>
                    <a:pt x="42971" y="10748"/>
                    <a:pt x="42934" y="10749"/>
                    <a:pt x="42897" y="10751"/>
                  </a:cubicBezTo>
                  <a:lnTo>
                    <a:pt x="31775" y="11252"/>
                  </a:lnTo>
                  <a:cubicBezTo>
                    <a:pt x="31719" y="11255"/>
                    <a:pt x="31664" y="11256"/>
                    <a:pt x="31608" y="11256"/>
                  </a:cubicBezTo>
                  <a:cubicBezTo>
                    <a:pt x="30446" y="11256"/>
                    <a:pt x="29346" y="10712"/>
                    <a:pt x="28641" y="9779"/>
                  </a:cubicBezTo>
                  <a:lnTo>
                    <a:pt x="21922" y="901"/>
                  </a:lnTo>
                  <a:cubicBezTo>
                    <a:pt x="21458" y="287"/>
                    <a:pt x="20787" y="0"/>
                    <a:pt x="20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478;p45">
              <a:extLst>
                <a:ext uri="{FF2B5EF4-FFF2-40B4-BE49-F238E27FC236}">
                  <a16:creationId xmlns:a16="http://schemas.microsoft.com/office/drawing/2014/main" id="{454BBBC4-880F-4B7B-BBE5-DB574EF5765F}"/>
                </a:ext>
              </a:extLst>
            </p:cNvPr>
            <p:cNvSpPr/>
            <p:nvPr/>
          </p:nvSpPr>
          <p:spPr>
            <a:xfrm>
              <a:off x="795707" y="720719"/>
              <a:ext cx="93442" cy="61557"/>
            </a:xfrm>
            <a:custGeom>
              <a:avLst/>
              <a:gdLst/>
              <a:ahLst/>
              <a:cxnLst/>
              <a:rect l="l" t="t" r="r" b="b"/>
              <a:pathLst>
                <a:path w="4053" h="2670" extrusionOk="0">
                  <a:moveTo>
                    <a:pt x="2303" y="0"/>
                  </a:moveTo>
                  <a:cubicBezTo>
                    <a:pt x="2134" y="0"/>
                    <a:pt x="1959" y="16"/>
                    <a:pt x="1781" y="50"/>
                  </a:cubicBezTo>
                  <a:cubicBezTo>
                    <a:pt x="736" y="251"/>
                    <a:pt x="0" y="987"/>
                    <a:pt x="136" y="1696"/>
                  </a:cubicBezTo>
                  <a:cubicBezTo>
                    <a:pt x="248" y="2285"/>
                    <a:pt x="925" y="2669"/>
                    <a:pt x="1747" y="2669"/>
                  </a:cubicBezTo>
                  <a:cubicBezTo>
                    <a:pt x="1917" y="2669"/>
                    <a:pt x="2093" y="2653"/>
                    <a:pt x="2272" y="2618"/>
                  </a:cubicBezTo>
                  <a:cubicBezTo>
                    <a:pt x="3316" y="2418"/>
                    <a:pt x="4053" y="1682"/>
                    <a:pt x="3916" y="973"/>
                  </a:cubicBezTo>
                  <a:cubicBezTo>
                    <a:pt x="3803" y="385"/>
                    <a:pt x="3127" y="0"/>
                    <a:pt x="2303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479;p45">
              <a:extLst>
                <a:ext uri="{FF2B5EF4-FFF2-40B4-BE49-F238E27FC236}">
                  <a16:creationId xmlns:a16="http://schemas.microsoft.com/office/drawing/2014/main" id="{CF83B29F-39B5-4087-9733-1FC9B2087F5A}"/>
                </a:ext>
              </a:extLst>
            </p:cNvPr>
            <p:cNvSpPr/>
            <p:nvPr/>
          </p:nvSpPr>
          <p:spPr>
            <a:xfrm>
              <a:off x="1059913" y="670114"/>
              <a:ext cx="93442" cy="61534"/>
            </a:xfrm>
            <a:custGeom>
              <a:avLst/>
              <a:gdLst/>
              <a:ahLst/>
              <a:cxnLst/>
              <a:rect l="l" t="t" r="r" b="b"/>
              <a:pathLst>
                <a:path w="4053" h="2669" extrusionOk="0">
                  <a:moveTo>
                    <a:pt x="2304" y="0"/>
                  </a:moveTo>
                  <a:cubicBezTo>
                    <a:pt x="2134" y="0"/>
                    <a:pt x="1958" y="16"/>
                    <a:pt x="1780" y="51"/>
                  </a:cubicBezTo>
                  <a:cubicBezTo>
                    <a:pt x="736" y="250"/>
                    <a:pt x="1" y="987"/>
                    <a:pt x="136" y="1697"/>
                  </a:cubicBezTo>
                  <a:cubicBezTo>
                    <a:pt x="249" y="2285"/>
                    <a:pt x="926" y="2669"/>
                    <a:pt x="1749" y="2669"/>
                  </a:cubicBezTo>
                  <a:cubicBezTo>
                    <a:pt x="1919" y="2669"/>
                    <a:pt x="2095" y="2653"/>
                    <a:pt x="2273" y="2618"/>
                  </a:cubicBezTo>
                  <a:cubicBezTo>
                    <a:pt x="3316" y="2419"/>
                    <a:pt x="4052" y="1681"/>
                    <a:pt x="3917" y="972"/>
                  </a:cubicBezTo>
                  <a:cubicBezTo>
                    <a:pt x="3804" y="384"/>
                    <a:pt x="3127" y="0"/>
                    <a:pt x="2304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480;p45">
              <a:extLst>
                <a:ext uri="{FF2B5EF4-FFF2-40B4-BE49-F238E27FC236}">
                  <a16:creationId xmlns:a16="http://schemas.microsoft.com/office/drawing/2014/main" id="{39EC96A2-0D2E-4F3C-99EC-4DA046B5EB85}"/>
                </a:ext>
              </a:extLst>
            </p:cNvPr>
            <p:cNvSpPr/>
            <p:nvPr/>
          </p:nvSpPr>
          <p:spPr>
            <a:xfrm>
              <a:off x="843730" y="710021"/>
              <a:ext cx="266977" cy="216118"/>
            </a:xfrm>
            <a:custGeom>
              <a:avLst/>
              <a:gdLst/>
              <a:ahLst/>
              <a:cxnLst/>
              <a:rect l="l" t="t" r="r" b="b"/>
              <a:pathLst>
                <a:path w="11580" h="9374" extrusionOk="0">
                  <a:moveTo>
                    <a:pt x="11146" y="1"/>
                  </a:moveTo>
                  <a:cubicBezTo>
                    <a:pt x="11086" y="1"/>
                    <a:pt x="11025" y="15"/>
                    <a:pt x="10966" y="44"/>
                  </a:cubicBezTo>
                  <a:cubicBezTo>
                    <a:pt x="9561" y="758"/>
                    <a:pt x="7883" y="1349"/>
                    <a:pt x="5871" y="1734"/>
                  </a:cubicBezTo>
                  <a:cubicBezTo>
                    <a:pt x="4486" y="1999"/>
                    <a:pt x="3211" y="2116"/>
                    <a:pt x="2038" y="2116"/>
                  </a:cubicBezTo>
                  <a:cubicBezTo>
                    <a:pt x="1509" y="2116"/>
                    <a:pt x="1001" y="2092"/>
                    <a:pt x="513" y="2048"/>
                  </a:cubicBezTo>
                  <a:cubicBezTo>
                    <a:pt x="500" y="2047"/>
                    <a:pt x="488" y="2046"/>
                    <a:pt x="476" y="2046"/>
                  </a:cubicBezTo>
                  <a:cubicBezTo>
                    <a:pt x="199" y="2046"/>
                    <a:pt x="0" y="2327"/>
                    <a:pt x="102" y="2594"/>
                  </a:cubicBezTo>
                  <a:cubicBezTo>
                    <a:pt x="836" y="4514"/>
                    <a:pt x="3040" y="9373"/>
                    <a:pt x="6568" y="9373"/>
                  </a:cubicBezTo>
                  <a:cubicBezTo>
                    <a:pt x="6813" y="9373"/>
                    <a:pt x="7064" y="9350"/>
                    <a:pt x="7321" y="9301"/>
                  </a:cubicBezTo>
                  <a:cubicBezTo>
                    <a:pt x="11289" y="8540"/>
                    <a:pt x="11580" y="2599"/>
                    <a:pt x="11549" y="401"/>
                  </a:cubicBezTo>
                  <a:cubicBezTo>
                    <a:pt x="11547" y="169"/>
                    <a:pt x="11356" y="1"/>
                    <a:pt x="11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481;p45">
              <a:extLst>
                <a:ext uri="{FF2B5EF4-FFF2-40B4-BE49-F238E27FC236}">
                  <a16:creationId xmlns:a16="http://schemas.microsoft.com/office/drawing/2014/main" id="{04416DD7-3085-4383-BDBA-B5151AA1005D}"/>
                </a:ext>
              </a:extLst>
            </p:cNvPr>
            <p:cNvSpPr/>
            <p:nvPr/>
          </p:nvSpPr>
          <p:spPr>
            <a:xfrm>
              <a:off x="897839" y="522103"/>
              <a:ext cx="16876" cy="48577"/>
            </a:xfrm>
            <a:custGeom>
              <a:avLst/>
              <a:gdLst/>
              <a:ahLst/>
              <a:cxnLst/>
              <a:rect l="l" t="t" r="r" b="b"/>
              <a:pathLst>
                <a:path w="732" h="2107" extrusionOk="0">
                  <a:moveTo>
                    <a:pt x="399" y="1"/>
                  </a:moveTo>
                  <a:cubicBezTo>
                    <a:pt x="85" y="1"/>
                    <a:pt x="1" y="1967"/>
                    <a:pt x="1" y="1967"/>
                  </a:cubicBezTo>
                  <a:lnTo>
                    <a:pt x="402" y="2107"/>
                  </a:lnTo>
                  <a:cubicBezTo>
                    <a:pt x="402" y="2107"/>
                    <a:pt x="731" y="41"/>
                    <a:pt x="409" y="1"/>
                  </a:cubicBezTo>
                  <a:cubicBezTo>
                    <a:pt x="406" y="1"/>
                    <a:pt x="402" y="1"/>
                    <a:pt x="399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482;p45">
              <a:extLst>
                <a:ext uri="{FF2B5EF4-FFF2-40B4-BE49-F238E27FC236}">
                  <a16:creationId xmlns:a16="http://schemas.microsoft.com/office/drawing/2014/main" id="{D4957263-3D81-4DE9-885B-9CE93EBB2DC7}"/>
                </a:ext>
              </a:extLst>
            </p:cNvPr>
            <p:cNvSpPr/>
            <p:nvPr/>
          </p:nvSpPr>
          <p:spPr>
            <a:xfrm>
              <a:off x="859476" y="526414"/>
              <a:ext cx="27528" cy="45165"/>
            </a:xfrm>
            <a:custGeom>
              <a:avLst/>
              <a:gdLst/>
              <a:ahLst/>
              <a:cxnLst/>
              <a:rect l="l" t="t" r="r" b="b"/>
              <a:pathLst>
                <a:path w="1194" h="1959" extrusionOk="0">
                  <a:moveTo>
                    <a:pt x="333" y="1"/>
                  </a:moveTo>
                  <a:cubicBezTo>
                    <a:pt x="325" y="1"/>
                    <a:pt x="317" y="2"/>
                    <a:pt x="309" y="5"/>
                  </a:cubicBezTo>
                  <a:cubicBezTo>
                    <a:pt x="1" y="105"/>
                    <a:pt x="771" y="1958"/>
                    <a:pt x="771" y="1958"/>
                  </a:cubicBezTo>
                  <a:lnTo>
                    <a:pt x="1194" y="1914"/>
                  </a:lnTo>
                  <a:cubicBezTo>
                    <a:pt x="1194" y="1914"/>
                    <a:pt x="646" y="1"/>
                    <a:pt x="33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483;p45">
              <a:extLst>
                <a:ext uri="{FF2B5EF4-FFF2-40B4-BE49-F238E27FC236}">
                  <a16:creationId xmlns:a16="http://schemas.microsoft.com/office/drawing/2014/main" id="{218674ED-220C-42D4-B9A5-86F8C94528A0}"/>
                </a:ext>
              </a:extLst>
            </p:cNvPr>
            <p:cNvSpPr/>
            <p:nvPr/>
          </p:nvSpPr>
          <p:spPr>
            <a:xfrm>
              <a:off x="822312" y="543520"/>
              <a:ext cx="40438" cy="38779"/>
            </a:xfrm>
            <a:custGeom>
              <a:avLst/>
              <a:gdLst/>
              <a:ahLst/>
              <a:cxnLst/>
              <a:rect l="l" t="t" r="r" b="b"/>
              <a:pathLst>
                <a:path w="1754" h="1682" extrusionOk="0">
                  <a:moveTo>
                    <a:pt x="306" y="0"/>
                  </a:moveTo>
                  <a:cubicBezTo>
                    <a:pt x="286" y="0"/>
                    <a:pt x="268" y="6"/>
                    <a:pt x="254" y="17"/>
                  </a:cubicBezTo>
                  <a:cubicBezTo>
                    <a:pt x="0" y="221"/>
                    <a:pt x="1374" y="1681"/>
                    <a:pt x="1374" y="1681"/>
                  </a:cubicBezTo>
                  <a:lnTo>
                    <a:pt x="1753" y="1490"/>
                  </a:lnTo>
                  <a:cubicBezTo>
                    <a:pt x="1753" y="1490"/>
                    <a:pt x="645" y="0"/>
                    <a:pt x="30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484;p45">
              <a:extLst>
                <a:ext uri="{FF2B5EF4-FFF2-40B4-BE49-F238E27FC236}">
                  <a16:creationId xmlns:a16="http://schemas.microsoft.com/office/drawing/2014/main" id="{137A09A1-1E6C-41BA-911C-6CF0E8C4E440}"/>
                </a:ext>
              </a:extLst>
            </p:cNvPr>
            <p:cNvSpPr/>
            <p:nvPr/>
          </p:nvSpPr>
          <p:spPr>
            <a:xfrm>
              <a:off x="985423" y="516639"/>
              <a:ext cx="23816" cy="47977"/>
            </a:xfrm>
            <a:custGeom>
              <a:avLst/>
              <a:gdLst/>
              <a:ahLst/>
              <a:cxnLst/>
              <a:rect l="l" t="t" r="r" b="b"/>
              <a:pathLst>
                <a:path w="1033" h="2081" extrusionOk="0">
                  <a:moveTo>
                    <a:pt x="334" y="0"/>
                  </a:moveTo>
                  <a:cubicBezTo>
                    <a:pt x="327" y="0"/>
                    <a:pt x="320" y="1"/>
                    <a:pt x="313" y="3"/>
                  </a:cubicBezTo>
                  <a:cubicBezTo>
                    <a:pt x="0" y="94"/>
                    <a:pt x="657" y="2081"/>
                    <a:pt x="657" y="2081"/>
                  </a:cubicBezTo>
                  <a:lnTo>
                    <a:pt x="1032" y="1878"/>
                  </a:lnTo>
                  <a:cubicBezTo>
                    <a:pt x="1032" y="1878"/>
                    <a:pt x="645" y="0"/>
                    <a:pt x="33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485;p45">
              <a:extLst>
                <a:ext uri="{FF2B5EF4-FFF2-40B4-BE49-F238E27FC236}">
                  <a16:creationId xmlns:a16="http://schemas.microsoft.com/office/drawing/2014/main" id="{CC7155AB-413A-4CC0-8D21-670B262EDB9B}"/>
                </a:ext>
              </a:extLst>
            </p:cNvPr>
            <p:cNvSpPr/>
            <p:nvPr/>
          </p:nvSpPr>
          <p:spPr>
            <a:xfrm>
              <a:off x="1020466" y="514471"/>
              <a:ext cx="20634" cy="46779"/>
            </a:xfrm>
            <a:custGeom>
              <a:avLst/>
              <a:gdLst/>
              <a:ahLst/>
              <a:cxnLst/>
              <a:rect l="l" t="t" r="r" b="b"/>
              <a:pathLst>
                <a:path w="895" h="2029" extrusionOk="0">
                  <a:moveTo>
                    <a:pt x="560" y="1"/>
                  </a:moveTo>
                  <a:cubicBezTo>
                    <a:pt x="244" y="1"/>
                    <a:pt x="0" y="2028"/>
                    <a:pt x="0" y="2028"/>
                  </a:cubicBezTo>
                  <a:lnTo>
                    <a:pt x="427" y="2005"/>
                  </a:lnTo>
                  <a:cubicBezTo>
                    <a:pt x="427" y="2005"/>
                    <a:pt x="894" y="51"/>
                    <a:pt x="572" y="2"/>
                  </a:cubicBezTo>
                  <a:cubicBezTo>
                    <a:pt x="568" y="1"/>
                    <a:pt x="564" y="1"/>
                    <a:pt x="5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486;p45">
              <a:extLst>
                <a:ext uri="{FF2B5EF4-FFF2-40B4-BE49-F238E27FC236}">
                  <a16:creationId xmlns:a16="http://schemas.microsoft.com/office/drawing/2014/main" id="{4C0B9894-A92D-4EB3-8616-4A04112225A0}"/>
                </a:ext>
              </a:extLst>
            </p:cNvPr>
            <p:cNvSpPr/>
            <p:nvPr/>
          </p:nvSpPr>
          <p:spPr>
            <a:xfrm>
              <a:off x="1045711" y="525261"/>
              <a:ext cx="35389" cy="42260"/>
            </a:xfrm>
            <a:custGeom>
              <a:avLst/>
              <a:gdLst/>
              <a:ahLst/>
              <a:cxnLst/>
              <a:rect l="l" t="t" r="r" b="b"/>
              <a:pathLst>
                <a:path w="1535" h="1833" extrusionOk="0">
                  <a:moveTo>
                    <a:pt x="1212" y="0"/>
                  </a:moveTo>
                  <a:cubicBezTo>
                    <a:pt x="889" y="0"/>
                    <a:pt x="0" y="1704"/>
                    <a:pt x="0" y="1704"/>
                  </a:cubicBezTo>
                  <a:lnTo>
                    <a:pt x="407" y="1833"/>
                  </a:lnTo>
                  <a:cubicBezTo>
                    <a:pt x="407" y="1833"/>
                    <a:pt x="1535" y="171"/>
                    <a:pt x="1250" y="10"/>
                  </a:cubicBezTo>
                  <a:cubicBezTo>
                    <a:pt x="1238" y="3"/>
                    <a:pt x="1226" y="0"/>
                    <a:pt x="121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487;p45">
              <a:extLst>
                <a:ext uri="{FF2B5EF4-FFF2-40B4-BE49-F238E27FC236}">
                  <a16:creationId xmlns:a16="http://schemas.microsoft.com/office/drawing/2014/main" id="{F8D6101F-8472-4C9F-9BAC-37E9A4A41327}"/>
                </a:ext>
              </a:extLst>
            </p:cNvPr>
            <p:cNvSpPr/>
            <p:nvPr/>
          </p:nvSpPr>
          <p:spPr>
            <a:xfrm>
              <a:off x="832525" y="564892"/>
              <a:ext cx="123068" cy="109811"/>
            </a:xfrm>
            <a:custGeom>
              <a:avLst/>
              <a:gdLst/>
              <a:ahLst/>
              <a:cxnLst/>
              <a:rect l="l" t="t" r="r" b="b"/>
              <a:pathLst>
                <a:path w="5338" h="4763" extrusionOk="0">
                  <a:moveTo>
                    <a:pt x="2591" y="1"/>
                  </a:moveTo>
                  <a:cubicBezTo>
                    <a:pt x="2143" y="1"/>
                    <a:pt x="1693" y="131"/>
                    <a:pt x="1300" y="402"/>
                  </a:cubicBezTo>
                  <a:cubicBezTo>
                    <a:pt x="244" y="1131"/>
                    <a:pt x="1" y="2610"/>
                    <a:pt x="755" y="3704"/>
                  </a:cubicBezTo>
                  <a:cubicBezTo>
                    <a:pt x="1230" y="4391"/>
                    <a:pt x="1987" y="4763"/>
                    <a:pt x="2746" y="4763"/>
                  </a:cubicBezTo>
                  <a:cubicBezTo>
                    <a:pt x="3195" y="4763"/>
                    <a:pt x="3644" y="4633"/>
                    <a:pt x="4036" y="4361"/>
                  </a:cubicBezTo>
                  <a:cubicBezTo>
                    <a:pt x="5094" y="3632"/>
                    <a:pt x="5337" y="2153"/>
                    <a:pt x="4582" y="1060"/>
                  </a:cubicBezTo>
                  <a:cubicBezTo>
                    <a:pt x="4107" y="372"/>
                    <a:pt x="3350" y="1"/>
                    <a:pt x="2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488;p45">
              <a:extLst>
                <a:ext uri="{FF2B5EF4-FFF2-40B4-BE49-F238E27FC236}">
                  <a16:creationId xmlns:a16="http://schemas.microsoft.com/office/drawing/2014/main" id="{5DE38F0A-DF6B-4E95-AE81-1C924B3E4B76}"/>
                </a:ext>
              </a:extLst>
            </p:cNvPr>
            <p:cNvSpPr/>
            <p:nvPr/>
          </p:nvSpPr>
          <p:spPr>
            <a:xfrm>
              <a:off x="856087" y="582829"/>
              <a:ext cx="83620" cy="74560"/>
            </a:xfrm>
            <a:custGeom>
              <a:avLst/>
              <a:gdLst/>
              <a:ahLst/>
              <a:cxnLst/>
              <a:rect l="l" t="t" r="r" b="b"/>
              <a:pathLst>
                <a:path w="3627" h="3234" extrusionOk="0">
                  <a:moveTo>
                    <a:pt x="1762" y="1"/>
                  </a:moveTo>
                  <a:cubicBezTo>
                    <a:pt x="1457" y="1"/>
                    <a:pt x="1152" y="89"/>
                    <a:pt x="885" y="273"/>
                  </a:cubicBezTo>
                  <a:cubicBezTo>
                    <a:pt x="167" y="769"/>
                    <a:pt x="1" y="1773"/>
                    <a:pt x="515" y="2515"/>
                  </a:cubicBezTo>
                  <a:cubicBezTo>
                    <a:pt x="837" y="2981"/>
                    <a:pt x="1351" y="3234"/>
                    <a:pt x="1867" y="3234"/>
                  </a:cubicBezTo>
                  <a:cubicBezTo>
                    <a:pt x="2171" y="3234"/>
                    <a:pt x="2476" y="3146"/>
                    <a:pt x="2742" y="2962"/>
                  </a:cubicBezTo>
                  <a:cubicBezTo>
                    <a:pt x="3460" y="2467"/>
                    <a:pt x="3626" y="1463"/>
                    <a:pt x="3113" y="720"/>
                  </a:cubicBezTo>
                  <a:cubicBezTo>
                    <a:pt x="2790" y="253"/>
                    <a:pt x="2277" y="1"/>
                    <a:pt x="176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489;p45">
              <a:extLst>
                <a:ext uri="{FF2B5EF4-FFF2-40B4-BE49-F238E27FC236}">
                  <a16:creationId xmlns:a16="http://schemas.microsoft.com/office/drawing/2014/main" id="{82B1F7E5-E240-4BD9-B0F4-C6610A145024}"/>
                </a:ext>
              </a:extLst>
            </p:cNvPr>
            <p:cNvSpPr/>
            <p:nvPr/>
          </p:nvSpPr>
          <p:spPr>
            <a:xfrm>
              <a:off x="867384" y="600235"/>
              <a:ext cx="26905" cy="24023"/>
            </a:xfrm>
            <a:custGeom>
              <a:avLst/>
              <a:gdLst/>
              <a:ahLst/>
              <a:cxnLst/>
              <a:rect l="l" t="t" r="r" b="b"/>
              <a:pathLst>
                <a:path w="1167" h="1042" extrusionOk="0">
                  <a:moveTo>
                    <a:pt x="567" y="0"/>
                  </a:moveTo>
                  <a:cubicBezTo>
                    <a:pt x="468" y="0"/>
                    <a:pt x="370" y="28"/>
                    <a:pt x="284" y="87"/>
                  </a:cubicBezTo>
                  <a:cubicBezTo>
                    <a:pt x="54" y="246"/>
                    <a:pt x="0" y="571"/>
                    <a:pt x="165" y="809"/>
                  </a:cubicBezTo>
                  <a:cubicBezTo>
                    <a:pt x="269" y="960"/>
                    <a:pt x="435" y="1041"/>
                    <a:pt x="601" y="1041"/>
                  </a:cubicBezTo>
                  <a:cubicBezTo>
                    <a:pt x="699" y="1041"/>
                    <a:pt x="798" y="1013"/>
                    <a:pt x="883" y="954"/>
                  </a:cubicBezTo>
                  <a:cubicBezTo>
                    <a:pt x="1113" y="794"/>
                    <a:pt x="1167" y="470"/>
                    <a:pt x="1002" y="232"/>
                  </a:cubicBezTo>
                  <a:cubicBezTo>
                    <a:pt x="899" y="81"/>
                    <a:pt x="733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490;p45">
              <a:extLst>
                <a:ext uri="{FF2B5EF4-FFF2-40B4-BE49-F238E27FC236}">
                  <a16:creationId xmlns:a16="http://schemas.microsoft.com/office/drawing/2014/main" id="{14E63911-8FE1-452E-9147-E170320379A0}"/>
                </a:ext>
              </a:extLst>
            </p:cNvPr>
            <p:cNvSpPr/>
            <p:nvPr/>
          </p:nvSpPr>
          <p:spPr>
            <a:xfrm>
              <a:off x="963567" y="553019"/>
              <a:ext cx="118687" cy="105892"/>
            </a:xfrm>
            <a:custGeom>
              <a:avLst/>
              <a:gdLst/>
              <a:ahLst/>
              <a:cxnLst/>
              <a:rect l="l" t="t" r="r" b="b"/>
              <a:pathLst>
                <a:path w="5148" h="4593" extrusionOk="0">
                  <a:moveTo>
                    <a:pt x="2499" y="1"/>
                  </a:moveTo>
                  <a:cubicBezTo>
                    <a:pt x="2066" y="1"/>
                    <a:pt x="1633" y="126"/>
                    <a:pt x="1255" y="388"/>
                  </a:cubicBezTo>
                  <a:cubicBezTo>
                    <a:pt x="236" y="1091"/>
                    <a:pt x="1" y="2517"/>
                    <a:pt x="729" y="3572"/>
                  </a:cubicBezTo>
                  <a:cubicBezTo>
                    <a:pt x="1187" y="4235"/>
                    <a:pt x="1917" y="4593"/>
                    <a:pt x="2649" y="4593"/>
                  </a:cubicBezTo>
                  <a:cubicBezTo>
                    <a:pt x="3081" y="4593"/>
                    <a:pt x="3514" y="4468"/>
                    <a:pt x="3893" y="4207"/>
                  </a:cubicBezTo>
                  <a:cubicBezTo>
                    <a:pt x="4913" y="3503"/>
                    <a:pt x="5147" y="2077"/>
                    <a:pt x="4420" y="1022"/>
                  </a:cubicBezTo>
                  <a:cubicBezTo>
                    <a:pt x="3961" y="359"/>
                    <a:pt x="3231" y="1"/>
                    <a:pt x="24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491;p45">
              <a:extLst>
                <a:ext uri="{FF2B5EF4-FFF2-40B4-BE49-F238E27FC236}">
                  <a16:creationId xmlns:a16="http://schemas.microsoft.com/office/drawing/2014/main" id="{41D92A51-5A9F-41C3-BE84-93ECD54D065F}"/>
                </a:ext>
              </a:extLst>
            </p:cNvPr>
            <p:cNvSpPr/>
            <p:nvPr/>
          </p:nvSpPr>
          <p:spPr>
            <a:xfrm>
              <a:off x="985193" y="574160"/>
              <a:ext cx="76358" cy="68151"/>
            </a:xfrm>
            <a:custGeom>
              <a:avLst/>
              <a:gdLst/>
              <a:ahLst/>
              <a:cxnLst/>
              <a:rect l="l" t="t" r="r" b="b"/>
              <a:pathLst>
                <a:path w="3312" h="2956" extrusionOk="0">
                  <a:moveTo>
                    <a:pt x="1608" y="1"/>
                  </a:moveTo>
                  <a:cubicBezTo>
                    <a:pt x="1330" y="1"/>
                    <a:pt x="1051" y="81"/>
                    <a:pt x="807" y="249"/>
                  </a:cubicBezTo>
                  <a:cubicBezTo>
                    <a:pt x="152" y="702"/>
                    <a:pt x="0" y="1621"/>
                    <a:pt x="469" y="2299"/>
                  </a:cubicBezTo>
                  <a:cubicBezTo>
                    <a:pt x="764" y="2725"/>
                    <a:pt x="1234" y="2956"/>
                    <a:pt x="1705" y="2956"/>
                  </a:cubicBezTo>
                  <a:cubicBezTo>
                    <a:pt x="1983" y="2956"/>
                    <a:pt x="2262" y="2875"/>
                    <a:pt x="2505" y="2707"/>
                  </a:cubicBezTo>
                  <a:cubicBezTo>
                    <a:pt x="3161" y="2255"/>
                    <a:pt x="3312" y="1337"/>
                    <a:pt x="2843" y="659"/>
                  </a:cubicBezTo>
                  <a:cubicBezTo>
                    <a:pt x="2549" y="232"/>
                    <a:pt x="2079" y="1"/>
                    <a:pt x="160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492;p45">
              <a:extLst>
                <a:ext uri="{FF2B5EF4-FFF2-40B4-BE49-F238E27FC236}">
                  <a16:creationId xmlns:a16="http://schemas.microsoft.com/office/drawing/2014/main" id="{7F0E3DBC-A178-47C7-9DDA-C6E6A87524F5}"/>
                </a:ext>
              </a:extLst>
            </p:cNvPr>
            <p:cNvSpPr/>
            <p:nvPr/>
          </p:nvSpPr>
          <p:spPr>
            <a:xfrm>
              <a:off x="995498" y="590045"/>
              <a:ext cx="24623" cy="21971"/>
            </a:xfrm>
            <a:custGeom>
              <a:avLst/>
              <a:gdLst/>
              <a:ahLst/>
              <a:cxnLst/>
              <a:rect l="l" t="t" r="r" b="b"/>
              <a:pathLst>
                <a:path w="1068" h="953" extrusionOk="0">
                  <a:moveTo>
                    <a:pt x="518" y="1"/>
                  </a:moveTo>
                  <a:cubicBezTo>
                    <a:pt x="429" y="1"/>
                    <a:pt x="339" y="27"/>
                    <a:pt x="261" y="81"/>
                  </a:cubicBezTo>
                  <a:cubicBezTo>
                    <a:pt x="49" y="227"/>
                    <a:pt x="0" y="522"/>
                    <a:pt x="152" y="741"/>
                  </a:cubicBezTo>
                  <a:cubicBezTo>
                    <a:pt x="247" y="878"/>
                    <a:pt x="398" y="953"/>
                    <a:pt x="549" y="953"/>
                  </a:cubicBezTo>
                  <a:cubicBezTo>
                    <a:pt x="639" y="953"/>
                    <a:pt x="729" y="927"/>
                    <a:pt x="807" y="872"/>
                  </a:cubicBezTo>
                  <a:cubicBezTo>
                    <a:pt x="1019" y="727"/>
                    <a:pt x="1067" y="431"/>
                    <a:pt x="916" y="212"/>
                  </a:cubicBezTo>
                  <a:cubicBezTo>
                    <a:pt x="821" y="75"/>
                    <a:pt x="670" y="1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E8886458-759E-4865-A8CB-C4588D7DF3DC}"/>
              </a:ext>
            </a:extLst>
          </p:cNvPr>
          <p:cNvGrpSpPr/>
          <p:nvPr/>
        </p:nvGrpSpPr>
        <p:grpSpPr>
          <a:xfrm>
            <a:off x="734783" y="1131241"/>
            <a:ext cx="3921205" cy="1321777"/>
            <a:chOff x="447748" y="1006487"/>
            <a:chExt cx="3921205" cy="1321777"/>
          </a:xfrm>
        </p:grpSpPr>
        <p:grpSp>
          <p:nvGrpSpPr>
            <p:cNvPr id="2" name="مجموعة 1">
              <a:extLst>
                <a:ext uri="{FF2B5EF4-FFF2-40B4-BE49-F238E27FC236}">
                  <a16:creationId xmlns:a16="http://schemas.microsoft.com/office/drawing/2014/main" id="{8FF62ED7-CBAE-4B3E-8C06-77E10D146F1F}"/>
                </a:ext>
              </a:extLst>
            </p:cNvPr>
            <p:cNvGrpSpPr/>
            <p:nvPr/>
          </p:nvGrpSpPr>
          <p:grpSpPr>
            <a:xfrm>
              <a:off x="447748" y="1006487"/>
              <a:ext cx="3828794" cy="1321777"/>
              <a:chOff x="494500" y="1006487"/>
              <a:chExt cx="3828794" cy="1321777"/>
            </a:xfrm>
          </p:grpSpPr>
          <p:sp>
            <p:nvSpPr>
              <p:cNvPr id="5130" name="Google Shape;5130;p75"/>
              <p:cNvSpPr/>
              <p:nvPr/>
            </p:nvSpPr>
            <p:spPr>
              <a:xfrm>
                <a:off x="812188" y="1537341"/>
                <a:ext cx="589500" cy="5895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  <p:sp>
            <p:nvSpPr>
              <p:cNvPr id="5131" name="Google Shape;5131;p75"/>
              <p:cNvSpPr/>
              <p:nvPr/>
            </p:nvSpPr>
            <p:spPr>
              <a:xfrm>
                <a:off x="1250150" y="1738764"/>
                <a:ext cx="589500" cy="5895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OM" sz="2400" b="1" dirty="0">
                    <a:solidFill>
                      <a:schemeClr val="lt2"/>
                    </a:solidFill>
                    <a:latin typeface="Fredoka One"/>
                    <a:ea typeface="Fredoka One"/>
                    <a:cs typeface="+mj-cs"/>
                    <a:sym typeface="Fredoka One"/>
                  </a:rPr>
                  <a:t>6</a:t>
                </a: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  <p:sp>
            <p:nvSpPr>
              <p:cNvPr id="5132" name="Google Shape;5132;p75"/>
              <p:cNvSpPr/>
              <p:nvPr/>
            </p:nvSpPr>
            <p:spPr>
              <a:xfrm>
                <a:off x="1706475" y="1736239"/>
                <a:ext cx="589500" cy="589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OM" sz="2400" b="1" dirty="0">
                    <a:solidFill>
                      <a:schemeClr val="lt2"/>
                    </a:solidFill>
                    <a:latin typeface="Fredoka One"/>
                    <a:ea typeface="Fredoka One"/>
                    <a:cs typeface="+mj-cs"/>
                    <a:sym typeface="Fredoka One"/>
                  </a:rPr>
                  <a:t>4</a:t>
                </a: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  <p:sp>
            <p:nvSpPr>
              <p:cNvPr id="5133" name="Google Shape;5133;p75"/>
              <p:cNvSpPr/>
              <p:nvPr/>
            </p:nvSpPr>
            <p:spPr>
              <a:xfrm>
                <a:off x="2171950" y="1738764"/>
                <a:ext cx="589500" cy="589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OM" sz="2400" b="1" dirty="0">
                    <a:solidFill>
                      <a:schemeClr val="lt2"/>
                    </a:solidFill>
                    <a:latin typeface="Fredoka One"/>
                    <a:ea typeface="Fredoka One"/>
                    <a:cs typeface="+mj-cs"/>
                    <a:sym typeface="Fredoka One"/>
                  </a:rPr>
                  <a:t>2</a:t>
                </a: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  <p:grpSp>
            <p:nvGrpSpPr>
              <p:cNvPr id="5154" name="Google Shape;5154;p75"/>
              <p:cNvGrpSpPr/>
              <p:nvPr/>
            </p:nvGrpSpPr>
            <p:grpSpPr>
              <a:xfrm>
                <a:off x="494500" y="1006487"/>
                <a:ext cx="628530" cy="763730"/>
                <a:chOff x="1447000" y="3163773"/>
                <a:chExt cx="628530" cy="763730"/>
              </a:xfrm>
            </p:grpSpPr>
            <p:grpSp>
              <p:nvGrpSpPr>
                <p:cNvPr id="5155" name="Google Shape;5155;p75"/>
                <p:cNvGrpSpPr/>
                <p:nvPr/>
              </p:nvGrpSpPr>
              <p:grpSpPr>
                <a:xfrm rot="667674">
                  <a:off x="1466299" y="3163773"/>
                  <a:ext cx="271191" cy="242876"/>
                  <a:chOff x="1005150" y="1700227"/>
                  <a:chExt cx="271190" cy="242876"/>
                </a:xfrm>
              </p:grpSpPr>
              <p:sp>
                <p:nvSpPr>
                  <p:cNvPr id="5156" name="Google Shape;5156;p75"/>
                  <p:cNvSpPr/>
                  <p:nvPr/>
                </p:nvSpPr>
                <p:spPr>
                  <a:xfrm>
                    <a:off x="1038225" y="1700227"/>
                    <a:ext cx="238115" cy="2428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30" h="12736" extrusionOk="0">
                        <a:moveTo>
                          <a:pt x="11430" y="12736"/>
                        </a:moveTo>
                        <a:cubicBezTo>
                          <a:pt x="10287" y="10704"/>
                          <a:pt x="6477" y="2259"/>
                          <a:pt x="4572" y="544"/>
                        </a:cubicBezTo>
                        <a:cubicBezTo>
                          <a:pt x="2667" y="-1170"/>
                          <a:pt x="762" y="2132"/>
                          <a:pt x="0" y="2449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accent6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5157" name="Google Shape;5157;p75"/>
                  <p:cNvSpPr/>
                  <p:nvPr/>
                </p:nvSpPr>
                <p:spPr>
                  <a:xfrm>
                    <a:off x="1005150" y="1726400"/>
                    <a:ext cx="48600" cy="48600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b="1">
                      <a:cs typeface="+mj-cs"/>
                    </a:endParaRPr>
                  </a:p>
                </p:txBody>
              </p:sp>
            </p:grpSp>
            <p:grpSp>
              <p:nvGrpSpPr>
                <p:cNvPr id="5158" name="Google Shape;5158;p75"/>
                <p:cNvGrpSpPr/>
                <p:nvPr/>
              </p:nvGrpSpPr>
              <p:grpSpPr>
                <a:xfrm rot="-644887" flipH="1">
                  <a:off x="1804328" y="3163857"/>
                  <a:ext cx="271202" cy="242886"/>
                  <a:chOff x="1005150" y="1700227"/>
                  <a:chExt cx="271190" cy="242876"/>
                </a:xfrm>
              </p:grpSpPr>
              <p:sp>
                <p:nvSpPr>
                  <p:cNvPr id="5159" name="Google Shape;5159;p75"/>
                  <p:cNvSpPr/>
                  <p:nvPr/>
                </p:nvSpPr>
                <p:spPr>
                  <a:xfrm>
                    <a:off x="1038225" y="1700227"/>
                    <a:ext cx="238115" cy="2428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30" h="12736" extrusionOk="0">
                        <a:moveTo>
                          <a:pt x="11430" y="12736"/>
                        </a:moveTo>
                        <a:cubicBezTo>
                          <a:pt x="10287" y="10704"/>
                          <a:pt x="6477" y="2259"/>
                          <a:pt x="4572" y="544"/>
                        </a:cubicBezTo>
                        <a:cubicBezTo>
                          <a:pt x="2667" y="-1170"/>
                          <a:pt x="762" y="2132"/>
                          <a:pt x="0" y="2449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accent6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5160" name="Google Shape;5160;p75"/>
                  <p:cNvSpPr/>
                  <p:nvPr/>
                </p:nvSpPr>
                <p:spPr>
                  <a:xfrm>
                    <a:off x="1005150" y="1726400"/>
                    <a:ext cx="48600" cy="48600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b="1">
                      <a:cs typeface="+mj-cs"/>
                    </a:endParaRPr>
                  </a:p>
                </p:txBody>
              </p:sp>
            </p:grpSp>
            <p:grpSp>
              <p:nvGrpSpPr>
                <p:cNvPr id="5161" name="Google Shape;5161;p75"/>
                <p:cNvGrpSpPr/>
                <p:nvPr/>
              </p:nvGrpSpPr>
              <p:grpSpPr>
                <a:xfrm>
                  <a:off x="1447000" y="3338003"/>
                  <a:ext cx="589500" cy="589500"/>
                  <a:chOff x="1447000" y="3338003"/>
                  <a:chExt cx="589500" cy="589500"/>
                </a:xfrm>
              </p:grpSpPr>
              <p:sp>
                <p:nvSpPr>
                  <p:cNvPr id="5162" name="Google Shape;5162;p75"/>
                  <p:cNvSpPr/>
                  <p:nvPr/>
                </p:nvSpPr>
                <p:spPr>
                  <a:xfrm>
                    <a:off x="1447000" y="3338003"/>
                    <a:ext cx="589500" cy="5895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b="1">
                      <a:cs typeface="+mj-cs"/>
                    </a:endParaRPr>
                  </a:p>
                </p:txBody>
              </p:sp>
              <p:grpSp>
                <p:nvGrpSpPr>
                  <p:cNvPr id="5163" name="Google Shape;5163;p75"/>
                  <p:cNvGrpSpPr/>
                  <p:nvPr/>
                </p:nvGrpSpPr>
                <p:grpSpPr>
                  <a:xfrm>
                    <a:off x="1558745" y="3541957"/>
                    <a:ext cx="362825" cy="240741"/>
                    <a:chOff x="6079099" y="1864713"/>
                    <a:chExt cx="400380" cy="265660"/>
                  </a:xfrm>
                </p:grpSpPr>
                <p:sp>
                  <p:nvSpPr>
                    <p:cNvPr id="5164" name="Google Shape;5164;p75"/>
                    <p:cNvSpPr/>
                    <p:nvPr/>
                  </p:nvSpPr>
                  <p:spPr>
                    <a:xfrm>
                      <a:off x="6079099" y="1985267"/>
                      <a:ext cx="400380" cy="1451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31" h="8057" extrusionOk="0">
                          <a:moveTo>
                            <a:pt x="2958" y="1"/>
                          </a:moveTo>
                          <a:cubicBezTo>
                            <a:pt x="2721" y="1"/>
                            <a:pt x="2476" y="153"/>
                            <a:pt x="2461" y="456"/>
                          </a:cubicBezTo>
                          <a:cubicBezTo>
                            <a:pt x="2392" y="1708"/>
                            <a:pt x="1610" y="2780"/>
                            <a:pt x="480" y="3294"/>
                          </a:cubicBezTo>
                          <a:cubicBezTo>
                            <a:pt x="0" y="3513"/>
                            <a:pt x="299" y="4157"/>
                            <a:pt x="747" y="4157"/>
                          </a:cubicBezTo>
                          <a:cubicBezTo>
                            <a:pt x="814" y="4157"/>
                            <a:pt x="885" y="4142"/>
                            <a:pt x="957" y="4109"/>
                          </a:cubicBezTo>
                          <a:cubicBezTo>
                            <a:pt x="1484" y="3869"/>
                            <a:pt x="1955" y="3519"/>
                            <a:pt x="2338" y="3083"/>
                          </a:cubicBezTo>
                          <a:cubicBezTo>
                            <a:pt x="3708" y="5251"/>
                            <a:pt x="5856" y="6875"/>
                            <a:pt x="8312" y="7624"/>
                          </a:cubicBezTo>
                          <a:cubicBezTo>
                            <a:pt x="9269" y="7916"/>
                            <a:pt x="10256" y="8057"/>
                            <a:pt x="11241" y="8057"/>
                          </a:cubicBezTo>
                          <a:cubicBezTo>
                            <a:pt x="12914" y="8057"/>
                            <a:pt x="14582" y="7651"/>
                            <a:pt x="16091" y="6887"/>
                          </a:cubicBezTo>
                          <a:cubicBezTo>
                            <a:pt x="17467" y="6191"/>
                            <a:pt x="18672" y="5201"/>
                            <a:pt x="19622" y="3988"/>
                          </a:cubicBezTo>
                          <a:cubicBezTo>
                            <a:pt x="19631" y="3976"/>
                            <a:pt x="19640" y="3964"/>
                            <a:pt x="19648" y="3951"/>
                          </a:cubicBezTo>
                          <a:cubicBezTo>
                            <a:pt x="20102" y="4542"/>
                            <a:pt x="20666" y="5041"/>
                            <a:pt x="21309" y="5419"/>
                          </a:cubicBezTo>
                          <a:cubicBezTo>
                            <a:pt x="21390" y="5467"/>
                            <a:pt x="21470" y="5488"/>
                            <a:pt x="21546" y="5488"/>
                          </a:cubicBezTo>
                          <a:cubicBezTo>
                            <a:pt x="21959" y="5488"/>
                            <a:pt x="22231" y="4864"/>
                            <a:pt x="21787" y="4603"/>
                          </a:cubicBezTo>
                          <a:cubicBezTo>
                            <a:pt x="20584" y="3898"/>
                            <a:pt x="19773" y="2737"/>
                            <a:pt x="19497" y="1373"/>
                          </a:cubicBezTo>
                          <a:cubicBezTo>
                            <a:pt x="19449" y="1135"/>
                            <a:pt x="19276" y="1033"/>
                            <a:pt x="19092" y="1033"/>
                          </a:cubicBezTo>
                          <a:cubicBezTo>
                            <a:pt x="18815" y="1033"/>
                            <a:pt x="18514" y="1266"/>
                            <a:pt x="18586" y="1624"/>
                          </a:cubicBezTo>
                          <a:cubicBezTo>
                            <a:pt x="18695" y="2166"/>
                            <a:pt x="18885" y="2687"/>
                            <a:pt x="19147" y="3174"/>
                          </a:cubicBezTo>
                          <a:cubicBezTo>
                            <a:pt x="19070" y="3203"/>
                            <a:pt x="19002" y="3253"/>
                            <a:pt x="18953" y="3319"/>
                          </a:cubicBezTo>
                          <a:cubicBezTo>
                            <a:pt x="17432" y="5271"/>
                            <a:pt x="15225" y="6581"/>
                            <a:pt x="12785" y="6997"/>
                          </a:cubicBezTo>
                          <a:cubicBezTo>
                            <a:pt x="12292" y="7080"/>
                            <a:pt x="11797" y="7121"/>
                            <a:pt x="11303" y="7121"/>
                          </a:cubicBezTo>
                          <a:cubicBezTo>
                            <a:pt x="9371" y="7121"/>
                            <a:pt x="7464" y="6500"/>
                            <a:pt x="5859" y="5406"/>
                          </a:cubicBezTo>
                          <a:cubicBezTo>
                            <a:pt x="4705" y="4618"/>
                            <a:pt x="3735" y="3588"/>
                            <a:pt x="3019" y="2388"/>
                          </a:cubicBezTo>
                          <a:cubicBezTo>
                            <a:pt x="2989" y="2338"/>
                            <a:pt x="2950" y="2293"/>
                            <a:pt x="2905" y="2256"/>
                          </a:cubicBezTo>
                          <a:cubicBezTo>
                            <a:pt x="3199" y="1698"/>
                            <a:pt x="3370" y="1086"/>
                            <a:pt x="3405" y="456"/>
                          </a:cubicBezTo>
                          <a:cubicBezTo>
                            <a:pt x="3422" y="152"/>
                            <a:pt x="3194" y="1"/>
                            <a:pt x="2958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  <p:sp>
                  <p:nvSpPr>
                    <p:cNvPr id="5165" name="Google Shape;5165;p75"/>
                    <p:cNvSpPr/>
                    <p:nvPr/>
                  </p:nvSpPr>
                  <p:spPr>
                    <a:xfrm>
                      <a:off x="6158845" y="1864713"/>
                      <a:ext cx="103197" cy="1054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30" h="5856" extrusionOk="0">
                          <a:moveTo>
                            <a:pt x="2865" y="0"/>
                          </a:moveTo>
                          <a:cubicBezTo>
                            <a:pt x="1282" y="0"/>
                            <a:pt x="0" y="1310"/>
                            <a:pt x="0" y="2927"/>
                          </a:cubicBezTo>
                          <a:cubicBezTo>
                            <a:pt x="0" y="4544"/>
                            <a:pt x="1282" y="5856"/>
                            <a:pt x="2865" y="5856"/>
                          </a:cubicBezTo>
                          <a:cubicBezTo>
                            <a:pt x="4446" y="5856"/>
                            <a:pt x="5730" y="4544"/>
                            <a:pt x="5730" y="2927"/>
                          </a:cubicBezTo>
                          <a:cubicBezTo>
                            <a:pt x="5730" y="1310"/>
                            <a:pt x="4446" y="0"/>
                            <a:pt x="286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  <p:sp>
                  <p:nvSpPr>
                    <p:cNvPr id="5166" name="Google Shape;5166;p75"/>
                    <p:cNvSpPr/>
                    <p:nvPr/>
                  </p:nvSpPr>
                  <p:spPr>
                    <a:xfrm>
                      <a:off x="6296851" y="1868747"/>
                      <a:ext cx="103197" cy="1056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30" h="5868" extrusionOk="0">
                          <a:moveTo>
                            <a:pt x="2865" y="0"/>
                          </a:moveTo>
                          <a:cubicBezTo>
                            <a:pt x="1284" y="0"/>
                            <a:pt x="0" y="1314"/>
                            <a:pt x="0" y="2934"/>
                          </a:cubicBezTo>
                          <a:cubicBezTo>
                            <a:pt x="0" y="4553"/>
                            <a:pt x="1284" y="5867"/>
                            <a:pt x="2865" y="5867"/>
                          </a:cubicBezTo>
                          <a:cubicBezTo>
                            <a:pt x="4448" y="5867"/>
                            <a:pt x="5730" y="4555"/>
                            <a:pt x="5730" y="2934"/>
                          </a:cubicBezTo>
                          <a:cubicBezTo>
                            <a:pt x="5730" y="1314"/>
                            <a:pt x="4448" y="0"/>
                            <a:pt x="286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  <p:sp>
                  <p:nvSpPr>
                    <p:cNvPr id="5167" name="Google Shape;5167;p75"/>
                    <p:cNvSpPr/>
                    <p:nvPr/>
                  </p:nvSpPr>
                  <p:spPr>
                    <a:xfrm>
                      <a:off x="6163599" y="1879319"/>
                      <a:ext cx="80487" cy="804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469" h="4468" extrusionOk="0">
                          <a:moveTo>
                            <a:pt x="2235" y="1"/>
                          </a:moveTo>
                          <a:cubicBezTo>
                            <a:pt x="1001" y="1"/>
                            <a:pt x="1" y="1001"/>
                            <a:pt x="1" y="2234"/>
                          </a:cubicBezTo>
                          <a:cubicBezTo>
                            <a:pt x="1" y="3467"/>
                            <a:pt x="1001" y="4468"/>
                            <a:pt x="2235" y="4468"/>
                          </a:cubicBezTo>
                          <a:cubicBezTo>
                            <a:pt x="3468" y="4468"/>
                            <a:pt x="4468" y="3467"/>
                            <a:pt x="4468" y="2234"/>
                          </a:cubicBezTo>
                          <a:cubicBezTo>
                            <a:pt x="4468" y="1001"/>
                            <a:pt x="3468" y="1"/>
                            <a:pt x="2235" y="1"/>
                          </a:cubicBezTo>
                          <a:close/>
                        </a:path>
                      </a:pathLst>
                    </a:custGeom>
                    <a:solidFill>
                      <a:srgbClr val="39291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  <p:sp>
                  <p:nvSpPr>
                    <p:cNvPr id="5168" name="Google Shape;5168;p75"/>
                    <p:cNvSpPr/>
                    <p:nvPr/>
                  </p:nvSpPr>
                  <p:spPr>
                    <a:xfrm>
                      <a:off x="6198177" y="1893114"/>
                      <a:ext cx="36128" cy="3612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06" h="2006" extrusionOk="0">
                          <a:moveTo>
                            <a:pt x="1003" y="1"/>
                          </a:moveTo>
                          <a:cubicBezTo>
                            <a:pt x="449" y="1"/>
                            <a:pt x="1" y="451"/>
                            <a:pt x="1" y="1004"/>
                          </a:cubicBezTo>
                          <a:cubicBezTo>
                            <a:pt x="1" y="1557"/>
                            <a:pt x="449" y="2005"/>
                            <a:pt x="1003" y="2005"/>
                          </a:cubicBezTo>
                          <a:cubicBezTo>
                            <a:pt x="1557" y="2005"/>
                            <a:pt x="2006" y="1557"/>
                            <a:pt x="2006" y="1004"/>
                          </a:cubicBezTo>
                          <a:cubicBezTo>
                            <a:pt x="2006" y="451"/>
                            <a:pt x="1557" y="1"/>
                            <a:pt x="1003" y="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  <p:sp>
                  <p:nvSpPr>
                    <p:cNvPr id="5169" name="Google Shape;5169;p75"/>
                    <p:cNvSpPr/>
                    <p:nvPr/>
                  </p:nvSpPr>
                  <p:spPr>
                    <a:xfrm>
                      <a:off x="6299822" y="1879337"/>
                      <a:ext cx="83620" cy="804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43" h="4467" extrusionOk="0">
                          <a:moveTo>
                            <a:pt x="2409" y="1"/>
                          </a:moveTo>
                          <a:cubicBezTo>
                            <a:pt x="1506" y="1"/>
                            <a:pt x="693" y="545"/>
                            <a:pt x="346" y="1378"/>
                          </a:cubicBezTo>
                          <a:cubicBezTo>
                            <a:pt x="1" y="2213"/>
                            <a:pt x="192" y="3174"/>
                            <a:pt x="830" y="3812"/>
                          </a:cubicBezTo>
                          <a:cubicBezTo>
                            <a:pt x="1258" y="4239"/>
                            <a:pt x="1829" y="4466"/>
                            <a:pt x="2410" y="4466"/>
                          </a:cubicBezTo>
                          <a:cubicBezTo>
                            <a:pt x="2698" y="4466"/>
                            <a:pt x="2988" y="4411"/>
                            <a:pt x="3264" y="4296"/>
                          </a:cubicBezTo>
                          <a:cubicBezTo>
                            <a:pt x="4099" y="3951"/>
                            <a:pt x="4642" y="3137"/>
                            <a:pt x="4642" y="2233"/>
                          </a:cubicBezTo>
                          <a:cubicBezTo>
                            <a:pt x="4642" y="1000"/>
                            <a:pt x="3642" y="1"/>
                            <a:pt x="2409" y="1"/>
                          </a:cubicBezTo>
                          <a:close/>
                        </a:path>
                      </a:pathLst>
                    </a:custGeom>
                    <a:solidFill>
                      <a:srgbClr val="392914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  <p:sp>
                  <p:nvSpPr>
                    <p:cNvPr id="5170" name="Google Shape;5170;p75"/>
                    <p:cNvSpPr/>
                    <p:nvPr/>
                  </p:nvSpPr>
                  <p:spPr>
                    <a:xfrm>
                      <a:off x="6337552" y="1893114"/>
                      <a:ext cx="36110" cy="3612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05" h="2006" extrusionOk="0">
                          <a:moveTo>
                            <a:pt x="1002" y="1"/>
                          </a:moveTo>
                          <a:cubicBezTo>
                            <a:pt x="449" y="1"/>
                            <a:pt x="0" y="451"/>
                            <a:pt x="0" y="1004"/>
                          </a:cubicBezTo>
                          <a:cubicBezTo>
                            <a:pt x="0" y="1557"/>
                            <a:pt x="449" y="2005"/>
                            <a:pt x="1002" y="2005"/>
                          </a:cubicBezTo>
                          <a:cubicBezTo>
                            <a:pt x="1556" y="2005"/>
                            <a:pt x="2005" y="1557"/>
                            <a:pt x="2005" y="1004"/>
                          </a:cubicBezTo>
                          <a:cubicBezTo>
                            <a:pt x="2005" y="451"/>
                            <a:pt x="1556" y="1"/>
                            <a:pt x="1002" y="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cs typeface="+mj-cs"/>
                      </a:endParaRPr>
                    </a:p>
                  </p:txBody>
                </p:sp>
              </p:grpSp>
            </p:grpSp>
          </p:grpSp>
          <p:sp>
            <p:nvSpPr>
              <p:cNvPr id="5126" name="Google Shape;5126;p75"/>
              <p:cNvSpPr/>
              <p:nvPr/>
            </p:nvSpPr>
            <p:spPr>
              <a:xfrm>
                <a:off x="2686865" y="1712821"/>
                <a:ext cx="589500" cy="5895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  <p:sp>
            <p:nvSpPr>
              <p:cNvPr id="5135" name="Google Shape;5135;p75"/>
              <p:cNvSpPr/>
              <p:nvPr/>
            </p:nvSpPr>
            <p:spPr>
              <a:xfrm>
                <a:off x="3212972" y="1712821"/>
                <a:ext cx="589500" cy="5895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  <p:sp>
            <p:nvSpPr>
              <p:cNvPr id="5134" name="Google Shape;5134;p75"/>
              <p:cNvSpPr/>
              <p:nvPr/>
            </p:nvSpPr>
            <p:spPr>
              <a:xfrm>
                <a:off x="3733794" y="1540076"/>
                <a:ext cx="589500" cy="589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 dirty="0">
                  <a:solidFill>
                    <a:schemeClr val="lt2"/>
                  </a:solidFill>
                  <a:latin typeface="Fredoka One"/>
                  <a:ea typeface="Fredoka One"/>
                  <a:cs typeface="+mj-cs"/>
                  <a:sym typeface="Fredoka One"/>
                </a:endParaRPr>
              </a:p>
            </p:txBody>
          </p:sp>
        </p:grp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B6596DEB-E1F2-4F2A-94B9-BE3B4020B09D}"/>
                </a:ext>
              </a:extLst>
            </p:cNvPr>
            <p:cNvSpPr txBox="1"/>
            <p:nvPr/>
          </p:nvSpPr>
          <p:spPr>
            <a:xfrm>
              <a:off x="3664104" y="1580222"/>
              <a:ext cx="7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0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,</a:t>
              </a:r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4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</a:t>
              </a:r>
            </a:p>
          </p:txBody>
        </p: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F81AE89D-1E89-4AA3-8D7D-0706C426231F}"/>
                </a:ext>
              </a:extLst>
            </p:cNvPr>
            <p:cNvSpPr txBox="1"/>
            <p:nvPr/>
          </p:nvSpPr>
          <p:spPr>
            <a:xfrm>
              <a:off x="3111121" y="1736239"/>
              <a:ext cx="7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0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,</a:t>
              </a:r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5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8B0EDF69-3357-49CF-99D8-5D3065AFB973}"/>
                </a:ext>
              </a:extLst>
            </p:cNvPr>
            <p:cNvSpPr txBox="1"/>
            <p:nvPr/>
          </p:nvSpPr>
          <p:spPr>
            <a:xfrm>
              <a:off x="2592337" y="1776738"/>
              <a:ext cx="7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0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,</a:t>
              </a:r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6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</a:t>
              </a:r>
            </a:p>
          </p:txBody>
        </p:sp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DD4B2D2D-152F-4ACB-99A8-6D1F55538B22}"/>
                </a:ext>
              </a:extLst>
            </p:cNvPr>
            <p:cNvSpPr txBox="1"/>
            <p:nvPr/>
          </p:nvSpPr>
          <p:spPr>
            <a:xfrm>
              <a:off x="726711" y="1625413"/>
              <a:ext cx="7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3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,</a:t>
              </a:r>
              <a:r>
                <a:rPr lang="ar-OM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8</a:t>
              </a: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+mj-cs"/>
                </a:rPr>
                <a:t> </a:t>
              </a:r>
            </a:p>
          </p:txBody>
        </p:sp>
      </p:grpSp>
      <p:sp>
        <p:nvSpPr>
          <p:cNvPr id="124" name="مستطيل: زوايا مستديرة 123">
            <a:extLst>
              <a:ext uri="{FF2B5EF4-FFF2-40B4-BE49-F238E27FC236}">
                <a16:creationId xmlns:a16="http://schemas.microsoft.com/office/drawing/2014/main" id="{EC77EF61-E73D-4C51-A0B1-8E9D1B3F0D90}"/>
              </a:ext>
            </a:extLst>
          </p:cNvPr>
          <p:cNvSpPr/>
          <p:nvPr/>
        </p:nvSpPr>
        <p:spPr>
          <a:xfrm>
            <a:off x="5356737" y="131821"/>
            <a:ext cx="2523385" cy="692455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Google Shape;5313;p77">
            <a:extLst>
              <a:ext uri="{FF2B5EF4-FFF2-40B4-BE49-F238E27FC236}">
                <a16:creationId xmlns:a16="http://schemas.microsoft.com/office/drawing/2014/main" id="{E80F8EF5-1A61-451B-B625-1F1BBF07AB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53744" y="198376"/>
            <a:ext cx="2283348" cy="51557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30BBD8B-FC2A-4E05-85D8-215F4706DDBA}"/>
              </a:ext>
            </a:extLst>
          </p:cNvPr>
          <p:cNvSpPr txBox="1"/>
          <p:nvPr/>
        </p:nvSpPr>
        <p:spPr>
          <a:xfrm>
            <a:off x="1274894" y="649278"/>
            <a:ext cx="32553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الأعداد الموجودة أمامك لإكمال العمليات الحسابية الآتية :</a:t>
            </a:r>
          </a:p>
          <a:p>
            <a:pPr algn="ctr"/>
            <a:r>
              <a:rPr lang="ar-OM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(يمكنك استخدام كل عدد مرة واحدة فقط)</a:t>
            </a:r>
            <a:endParaRPr 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Google Shape;5392;p77">
            <a:extLst>
              <a:ext uri="{FF2B5EF4-FFF2-40B4-BE49-F238E27FC236}">
                <a16:creationId xmlns:a16="http://schemas.microsoft.com/office/drawing/2014/main" id="{30D96549-36CB-4057-B19B-C9866F423898}"/>
              </a:ext>
            </a:extLst>
          </p:cNvPr>
          <p:cNvSpPr txBox="1">
            <a:spLocks/>
          </p:cNvSpPr>
          <p:nvPr/>
        </p:nvSpPr>
        <p:spPr>
          <a:xfrm>
            <a:off x="2822276" y="2613639"/>
            <a:ext cx="2317729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latin typeface="+mn-lt"/>
              </a:rPr>
              <a:t>0 × 3 = </a:t>
            </a:r>
            <a:r>
              <a:rPr lang="ar-OM" sz="2500" b="1" dirty="0">
                <a:solidFill>
                  <a:srgbClr val="92D050"/>
                </a:solidFill>
                <a:latin typeface="+mn-lt"/>
              </a:rPr>
              <a:t>ـــــــــــــــــــــــــــــــــــــــ</a:t>
            </a:r>
            <a:r>
              <a:rPr lang="en-US" sz="2500" b="1" dirty="0">
                <a:latin typeface="+mn-lt"/>
              </a:rPr>
              <a:t>,</a:t>
            </a:r>
            <a:r>
              <a:rPr lang="ar-OM" sz="2500" b="1" dirty="0">
                <a:latin typeface="+mn-lt"/>
              </a:rPr>
              <a:t>2</a:t>
            </a:r>
            <a:endParaRPr lang="ar-OM" sz="2500" b="1" dirty="0">
              <a:solidFill>
                <a:srgbClr val="92D050"/>
              </a:solidFill>
              <a:latin typeface="+mn-lt"/>
            </a:endParaRPr>
          </a:p>
        </p:txBody>
      </p:sp>
      <p:sp>
        <p:nvSpPr>
          <p:cNvPr id="135" name="Google Shape;5392;p77">
            <a:extLst>
              <a:ext uri="{FF2B5EF4-FFF2-40B4-BE49-F238E27FC236}">
                <a16:creationId xmlns:a16="http://schemas.microsoft.com/office/drawing/2014/main" id="{8B854BCA-AFAA-4D61-9407-A6F0E55754AC}"/>
              </a:ext>
            </a:extLst>
          </p:cNvPr>
          <p:cNvSpPr txBox="1">
            <a:spLocks/>
          </p:cNvSpPr>
          <p:nvPr/>
        </p:nvSpPr>
        <p:spPr>
          <a:xfrm>
            <a:off x="264524" y="2613639"/>
            <a:ext cx="2317729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0 × </a:t>
            </a:r>
            <a:r>
              <a:rPr lang="ar-OM" sz="2500" b="1" dirty="0">
                <a:solidFill>
                  <a:srgbClr val="92D050"/>
                </a:solidFill>
                <a:latin typeface="+mn-lt"/>
              </a:rPr>
              <a:t>ـــــــــــــــــــــــــــــــــــــ 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=</a:t>
            </a:r>
            <a:r>
              <a:rPr lang="en-US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,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6</a:t>
            </a:r>
          </a:p>
        </p:txBody>
      </p:sp>
      <p:sp>
        <p:nvSpPr>
          <p:cNvPr id="136" name="Google Shape;5392;p77">
            <a:extLst>
              <a:ext uri="{FF2B5EF4-FFF2-40B4-BE49-F238E27FC236}">
                <a16:creationId xmlns:a16="http://schemas.microsoft.com/office/drawing/2014/main" id="{F92E9016-301D-400D-BD7E-47C6F0CF39A3}"/>
              </a:ext>
            </a:extLst>
          </p:cNvPr>
          <p:cNvSpPr txBox="1">
            <a:spLocks/>
          </p:cNvSpPr>
          <p:nvPr/>
        </p:nvSpPr>
        <p:spPr>
          <a:xfrm>
            <a:off x="203562" y="2587607"/>
            <a:ext cx="801713" cy="527700"/>
          </a:xfrm>
          <a:prstGeom prst="rect">
            <a:avLst/>
          </a:prstGeom>
          <a:noFill/>
          <a:ln w="19050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2</a:t>
            </a:r>
            <a:r>
              <a:rPr lang="en-US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,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4</a:t>
            </a:r>
          </a:p>
        </p:txBody>
      </p:sp>
      <p:sp>
        <p:nvSpPr>
          <p:cNvPr id="137" name="Google Shape;5392;p77">
            <a:extLst>
              <a:ext uri="{FF2B5EF4-FFF2-40B4-BE49-F238E27FC236}">
                <a16:creationId xmlns:a16="http://schemas.microsoft.com/office/drawing/2014/main" id="{E4E08038-96A4-46D3-A981-CF1CEDF16560}"/>
              </a:ext>
            </a:extLst>
          </p:cNvPr>
          <p:cNvSpPr txBox="1">
            <a:spLocks/>
          </p:cNvSpPr>
          <p:nvPr/>
        </p:nvSpPr>
        <p:spPr>
          <a:xfrm>
            <a:off x="264524" y="3301960"/>
            <a:ext cx="2317729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6 × </a:t>
            </a:r>
            <a:r>
              <a:rPr lang="ar-OM" sz="2500" b="1" dirty="0">
                <a:solidFill>
                  <a:srgbClr val="92D050"/>
                </a:solidFill>
                <a:latin typeface="+mn-lt"/>
              </a:rPr>
              <a:t>ــــــــــــــــــــــــــــــــــــــ 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=</a:t>
            </a:r>
            <a:r>
              <a:rPr lang="en-US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,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3</a:t>
            </a:r>
          </a:p>
        </p:txBody>
      </p:sp>
      <p:sp>
        <p:nvSpPr>
          <p:cNvPr id="138" name="Google Shape;5392;p77">
            <a:extLst>
              <a:ext uri="{FF2B5EF4-FFF2-40B4-BE49-F238E27FC236}">
                <a16:creationId xmlns:a16="http://schemas.microsoft.com/office/drawing/2014/main" id="{01DB4355-F02B-4767-B5B0-261A599F662C}"/>
              </a:ext>
            </a:extLst>
          </p:cNvPr>
          <p:cNvSpPr txBox="1">
            <a:spLocks/>
          </p:cNvSpPr>
          <p:nvPr/>
        </p:nvSpPr>
        <p:spPr>
          <a:xfrm>
            <a:off x="264524" y="3987314"/>
            <a:ext cx="2317729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rgbClr val="92D050"/>
                </a:solidFill>
                <a:latin typeface="+mn-lt"/>
              </a:rPr>
              <a:t>ــــــــــــــــــــــــــــــــــــــــــ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 ×5 = </a:t>
            </a:r>
            <a:r>
              <a:rPr lang="ar-OM" sz="2500" b="1" dirty="0">
                <a:solidFill>
                  <a:srgbClr val="92D050"/>
                </a:solidFill>
                <a:latin typeface="+mn-lt"/>
              </a:rPr>
              <a:t>ـــــــــــــــــــــــــــــــــــــــــــ</a:t>
            </a:r>
            <a:endParaRPr lang="ar-OM" sz="2500" b="1" dirty="0">
              <a:solidFill>
                <a:schemeClr val="accent6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9" name="Google Shape;5392;p77">
            <a:extLst>
              <a:ext uri="{FF2B5EF4-FFF2-40B4-BE49-F238E27FC236}">
                <a16:creationId xmlns:a16="http://schemas.microsoft.com/office/drawing/2014/main" id="{EB64EF03-C77B-4952-9123-B5793F6A73D8}"/>
              </a:ext>
            </a:extLst>
          </p:cNvPr>
          <p:cNvSpPr txBox="1">
            <a:spLocks/>
          </p:cNvSpPr>
          <p:nvPr/>
        </p:nvSpPr>
        <p:spPr>
          <a:xfrm>
            <a:off x="46161" y="3308634"/>
            <a:ext cx="965852" cy="527700"/>
          </a:xfrm>
          <a:prstGeom prst="rect">
            <a:avLst/>
          </a:prstGeom>
          <a:noFill/>
          <a:ln w="19050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37</a:t>
            </a:r>
            <a:r>
              <a:rPr lang="en-US" sz="25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,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8</a:t>
            </a:r>
          </a:p>
        </p:txBody>
      </p:sp>
      <p:sp>
        <p:nvSpPr>
          <p:cNvPr id="140" name="Google Shape;5392;p77">
            <a:extLst>
              <a:ext uri="{FF2B5EF4-FFF2-40B4-BE49-F238E27FC236}">
                <a16:creationId xmlns:a16="http://schemas.microsoft.com/office/drawing/2014/main" id="{8B5C7DAB-E5AF-4406-97FD-FF0919B8FCCD}"/>
              </a:ext>
            </a:extLst>
          </p:cNvPr>
          <p:cNvSpPr txBox="1">
            <a:spLocks/>
          </p:cNvSpPr>
          <p:nvPr/>
        </p:nvSpPr>
        <p:spPr>
          <a:xfrm>
            <a:off x="2822275" y="3283822"/>
            <a:ext cx="2317729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rgbClr val="92D050"/>
                </a:solidFill>
                <a:latin typeface="+mn-lt"/>
              </a:rPr>
              <a:t>ــــــــــــــــــــــــــــــــــــــــــ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 × 9 =</a:t>
            </a:r>
          </a:p>
        </p:txBody>
      </p:sp>
      <p:sp>
        <p:nvSpPr>
          <p:cNvPr id="141" name="Google Shape;5392;p77">
            <a:extLst>
              <a:ext uri="{FF2B5EF4-FFF2-40B4-BE49-F238E27FC236}">
                <a16:creationId xmlns:a16="http://schemas.microsoft.com/office/drawing/2014/main" id="{3028FAFB-2A6A-4093-8C04-73EA9959C0F4}"/>
              </a:ext>
            </a:extLst>
          </p:cNvPr>
          <p:cNvSpPr txBox="1">
            <a:spLocks/>
          </p:cNvSpPr>
          <p:nvPr/>
        </p:nvSpPr>
        <p:spPr>
          <a:xfrm>
            <a:off x="2885978" y="3300476"/>
            <a:ext cx="801713" cy="527700"/>
          </a:xfrm>
          <a:prstGeom prst="rect">
            <a:avLst/>
          </a:prstGeom>
          <a:noFill/>
          <a:ln w="19050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4</a:t>
            </a:r>
            <a:r>
              <a:rPr lang="en-US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,</a:t>
            </a:r>
            <a:r>
              <a:rPr lang="ar-OM" sz="25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</a:rPr>
              <a:t>5</a:t>
            </a:r>
          </a:p>
        </p:txBody>
      </p:sp>
      <p:sp>
        <p:nvSpPr>
          <p:cNvPr id="144" name="Google Shape;5392;p77">
            <a:extLst>
              <a:ext uri="{FF2B5EF4-FFF2-40B4-BE49-F238E27FC236}">
                <a16:creationId xmlns:a16="http://schemas.microsoft.com/office/drawing/2014/main" id="{40721E07-1690-4B15-86E0-239B241A981D}"/>
              </a:ext>
            </a:extLst>
          </p:cNvPr>
          <p:cNvSpPr txBox="1">
            <a:spLocks/>
          </p:cNvSpPr>
          <p:nvPr/>
        </p:nvSpPr>
        <p:spPr>
          <a:xfrm>
            <a:off x="2822275" y="3987314"/>
            <a:ext cx="2317729" cy="527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r"/>
            <a:r>
              <a:rPr lang="ar-OM" sz="2500" b="1" dirty="0">
                <a:latin typeface="+mn-lt"/>
              </a:rPr>
              <a:t>0 =</a:t>
            </a:r>
            <a:r>
              <a:rPr lang="ar-OM" sz="2500" b="1" dirty="0">
                <a:solidFill>
                  <a:srgbClr val="92D050"/>
                </a:solidFill>
                <a:latin typeface="+mn-lt"/>
              </a:rPr>
              <a:t> ـــــــــــــــــــــــــــــــــــ</a:t>
            </a:r>
            <a:r>
              <a:rPr lang="ar-OM" sz="2500" b="1" dirty="0">
                <a:latin typeface="+mn-lt"/>
              </a:rPr>
              <a:t> </a:t>
            </a:r>
            <a:r>
              <a:rPr lang="en-US" sz="2500" b="1" dirty="0">
                <a:latin typeface="+mn-lt"/>
              </a:rPr>
              <a:t>,</a:t>
            </a:r>
            <a:r>
              <a:rPr lang="ar-OM" sz="2500" b="1" dirty="0">
                <a:latin typeface="+mn-lt"/>
              </a:rPr>
              <a:t>7  × 5</a:t>
            </a:r>
            <a:r>
              <a:rPr lang="en-US" sz="2500" b="1" dirty="0">
                <a:latin typeface="+mn-lt"/>
              </a:rPr>
              <a:t>,</a:t>
            </a:r>
            <a:r>
              <a:rPr lang="ar-OM" sz="2500" b="1" dirty="0">
                <a:latin typeface="+mn-lt"/>
              </a:rPr>
              <a:t>6</a:t>
            </a:r>
            <a:endParaRPr lang="ar-OM" sz="2500" b="1" dirty="0">
              <a:solidFill>
                <a:srgbClr val="92D050"/>
              </a:solidFill>
              <a:latin typeface="+mn-lt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EF6961C-8D30-4F38-AE9B-E2A58B152875}"/>
              </a:ext>
            </a:extLst>
          </p:cNvPr>
          <p:cNvSpPr txBox="1"/>
          <p:nvPr/>
        </p:nvSpPr>
        <p:spPr>
          <a:xfrm>
            <a:off x="5286107" y="1152495"/>
            <a:ext cx="2649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 صفحة 47  رقم (4)</a:t>
            </a:r>
            <a:endParaRPr lang="en-US" sz="18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7" name="Google Shape;4231;p66">
            <a:extLst>
              <a:ext uri="{FF2B5EF4-FFF2-40B4-BE49-F238E27FC236}">
                <a16:creationId xmlns:a16="http://schemas.microsoft.com/office/drawing/2014/main" id="{9EC109E2-838C-41F8-AF53-9C8A33E0E35E}"/>
              </a:ext>
            </a:extLst>
          </p:cNvPr>
          <p:cNvGrpSpPr/>
          <p:nvPr/>
        </p:nvGrpSpPr>
        <p:grpSpPr>
          <a:xfrm>
            <a:off x="276789" y="109626"/>
            <a:ext cx="8630197" cy="4596796"/>
            <a:chOff x="300596" y="94467"/>
            <a:chExt cx="8630197" cy="4596796"/>
          </a:xfrm>
        </p:grpSpPr>
        <p:sp>
          <p:nvSpPr>
            <p:cNvPr id="149" name="Google Shape;4232;p66">
              <a:extLst>
                <a:ext uri="{FF2B5EF4-FFF2-40B4-BE49-F238E27FC236}">
                  <a16:creationId xmlns:a16="http://schemas.microsoft.com/office/drawing/2014/main" id="{9A3FD456-0D8B-4932-87F1-7081642DB925}"/>
                </a:ext>
              </a:extLst>
            </p:cNvPr>
            <p:cNvSpPr/>
            <p:nvPr/>
          </p:nvSpPr>
          <p:spPr>
            <a:xfrm rot="19769176">
              <a:off x="8650624" y="4423019"/>
              <a:ext cx="272126" cy="268244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4233;p66">
              <a:extLst>
                <a:ext uri="{FF2B5EF4-FFF2-40B4-BE49-F238E27FC236}">
                  <a16:creationId xmlns:a16="http://schemas.microsoft.com/office/drawing/2014/main" id="{017F88EF-C6B0-464B-9951-51080F5B93BC}"/>
                </a:ext>
              </a:extLst>
            </p:cNvPr>
            <p:cNvSpPr/>
            <p:nvPr/>
          </p:nvSpPr>
          <p:spPr>
            <a:xfrm rot="19769272">
              <a:off x="8266237" y="94467"/>
              <a:ext cx="622471" cy="613637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238;p66">
              <a:extLst>
                <a:ext uri="{FF2B5EF4-FFF2-40B4-BE49-F238E27FC236}">
                  <a16:creationId xmlns:a16="http://schemas.microsoft.com/office/drawing/2014/main" id="{C9E36233-0B87-4F8F-BD70-D6B6CDAF1E15}"/>
                </a:ext>
              </a:extLst>
            </p:cNvPr>
            <p:cNvSpPr/>
            <p:nvPr/>
          </p:nvSpPr>
          <p:spPr>
            <a:xfrm rot="21202663">
              <a:off x="300596" y="112108"/>
              <a:ext cx="229224" cy="225955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240;p66">
              <a:extLst>
                <a:ext uri="{FF2B5EF4-FFF2-40B4-BE49-F238E27FC236}">
                  <a16:creationId xmlns:a16="http://schemas.microsoft.com/office/drawing/2014/main" id="{13EC4FAF-B1CD-465A-AB3B-DF4AEA9B0B0E}"/>
                </a:ext>
              </a:extLst>
            </p:cNvPr>
            <p:cNvSpPr/>
            <p:nvPr/>
          </p:nvSpPr>
          <p:spPr>
            <a:xfrm rot="21202787">
              <a:off x="8741496" y="677699"/>
              <a:ext cx="189297" cy="186584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241;p66">
              <a:extLst>
                <a:ext uri="{FF2B5EF4-FFF2-40B4-BE49-F238E27FC236}">
                  <a16:creationId xmlns:a16="http://schemas.microsoft.com/office/drawing/2014/main" id="{BC921680-0322-42A8-8444-B22277D881AB}"/>
                </a:ext>
              </a:extLst>
            </p:cNvPr>
            <p:cNvSpPr/>
            <p:nvPr/>
          </p:nvSpPr>
          <p:spPr>
            <a:xfrm rot="21202771">
              <a:off x="8355950" y="790363"/>
              <a:ext cx="356360" cy="351264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5596;p79">
            <a:extLst>
              <a:ext uri="{FF2B5EF4-FFF2-40B4-BE49-F238E27FC236}">
                <a16:creationId xmlns:a16="http://schemas.microsoft.com/office/drawing/2014/main" id="{A2E3E7D8-DB03-4ED0-A2B5-FF27B0084147}"/>
              </a:ext>
            </a:extLst>
          </p:cNvPr>
          <p:cNvGrpSpPr/>
          <p:nvPr/>
        </p:nvGrpSpPr>
        <p:grpSpPr>
          <a:xfrm flipH="1">
            <a:off x="6007489" y="1825809"/>
            <a:ext cx="1872633" cy="2898388"/>
            <a:chOff x="2675644" y="1720020"/>
            <a:chExt cx="1233658" cy="2178142"/>
          </a:xfrm>
        </p:grpSpPr>
        <p:sp>
          <p:nvSpPr>
            <p:cNvPr id="177" name="Google Shape;5597;p79">
              <a:extLst>
                <a:ext uri="{FF2B5EF4-FFF2-40B4-BE49-F238E27FC236}">
                  <a16:creationId xmlns:a16="http://schemas.microsoft.com/office/drawing/2014/main" id="{8AC7FA15-57B9-4D25-9E64-5A463BAE8637}"/>
                </a:ext>
              </a:extLst>
            </p:cNvPr>
            <p:cNvSpPr/>
            <p:nvPr/>
          </p:nvSpPr>
          <p:spPr>
            <a:xfrm>
              <a:off x="3062501" y="3157906"/>
              <a:ext cx="127334" cy="117620"/>
            </a:xfrm>
            <a:custGeom>
              <a:avLst/>
              <a:gdLst/>
              <a:ahLst/>
              <a:cxnLst/>
              <a:rect l="l" t="t" r="r" b="b"/>
              <a:pathLst>
                <a:path w="6292" h="5812" extrusionOk="0">
                  <a:moveTo>
                    <a:pt x="3909" y="0"/>
                  </a:moveTo>
                  <a:cubicBezTo>
                    <a:pt x="0" y="1892"/>
                    <a:pt x="3610" y="5812"/>
                    <a:pt x="3610" y="5812"/>
                  </a:cubicBezTo>
                  <a:cubicBezTo>
                    <a:pt x="3610" y="5812"/>
                    <a:pt x="4708" y="4685"/>
                    <a:pt x="5499" y="2996"/>
                  </a:cubicBezTo>
                  <a:cubicBezTo>
                    <a:pt x="6292" y="1308"/>
                    <a:pt x="3909" y="0"/>
                    <a:pt x="3909" y="0"/>
                  </a:cubicBezTo>
                  <a:close/>
                </a:path>
              </a:pathLst>
            </a:custGeom>
            <a:solidFill>
              <a:srgbClr val="FDD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598;p79">
              <a:extLst>
                <a:ext uri="{FF2B5EF4-FFF2-40B4-BE49-F238E27FC236}">
                  <a16:creationId xmlns:a16="http://schemas.microsoft.com/office/drawing/2014/main" id="{94C54F82-F208-45FE-8BCC-0FDE87D70A91}"/>
                </a:ext>
              </a:extLst>
            </p:cNvPr>
            <p:cNvSpPr/>
            <p:nvPr/>
          </p:nvSpPr>
          <p:spPr>
            <a:xfrm>
              <a:off x="3098321" y="3773806"/>
              <a:ext cx="273955" cy="124319"/>
            </a:xfrm>
            <a:custGeom>
              <a:avLst/>
              <a:gdLst/>
              <a:ahLst/>
              <a:cxnLst/>
              <a:rect l="l" t="t" r="r" b="b"/>
              <a:pathLst>
                <a:path w="13537" h="6143" extrusionOk="0">
                  <a:moveTo>
                    <a:pt x="6433" y="0"/>
                  </a:moveTo>
                  <a:cubicBezTo>
                    <a:pt x="3940" y="0"/>
                    <a:pt x="1522" y="391"/>
                    <a:pt x="347" y="613"/>
                  </a:cubicBezTo>
                  <a:cubicBezTo>
                    <a:pt x="77" y="665"/>
                    <a:pt x="0" y="1057"/>
                    <a:pt x="230" y="1218"/>
                  </a:cubicBezTo>
                  <a:cubicBezTo>
                    <a:pt x="5143" y="4668"/>
                    <a:pt x="11585" y="6142"/>
                    <a:pt x="11585" y="6142"/>
                  </a:cubicBezTo>
                  <a:cubicBezTo>
                    <a:pt x="10289" y="3066"/>
                    <a:pt x="13536" y="2355"/>
                    <a:pt x="13536" y="2355"/>
                  </a:cubicBezTo>
                  <a:cubicBezTo>
                    <a:pt x="12224" y="508"/>
                    <a:pt x="9279" y="0"/>
                    <a:pt x="6433" y="0"/>
                  </a:cubicBezTo>
                  <a:close/>
                </a:path>
              </a:pathLst>
            </a:custGeom>
            <a:solidFill>
              <a:srgbClr val="FDD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599;p79">
              <a:extLst>
                <a:ext uri="{FF2B5EF4-FFF2-40B4-BE49-F238E27FC236}">
                  <a16:creationId xmlns:a16="http://schemas.microsoft.com/office/drawing/2014/main" id="{9961AC0A-D455-4804-82A6-EC29FD0D50E6}"/>
                </a:ext>
              </a:extLst>
            </p:cNvPr>
            <p:cNvSpPr/>
            <p:nvPr/>
          </p:nvSpPr>
          <p:spPr>
            <a:xfrm>
              <a:off x="3461195" y="2518004"/>
              <a:ext cx="92506" cy="88074"/>
            </a:xfrm>
            <a:custGeom>
              <a:avLst/>
              <a:gdLst/>
              <a:ahLst/>
              <a:cxnLst/>
              <a:rect l="l" t="t" r="r" b="b"/>
              <a:pathLst>
                <a:path w="4571" h="4352" extrusionOk="0">
                  <a:moveTo>
                    <a:pt x="4416" y="1"/>
                  </a:moveTo>
                  <a:cubicBezTo>
                    <a:pt x="4382" y="1"/>
                    <a:pt x="4350" y="16"/>
                    <a:pt x="4333" y="52"/>
                  </a:cubicBezTo>
                  <a:cubicBezTo>
                    <a:pt x="4083" y="562"/>
                    <a:pt x="3826" y="1073"/>
                    <a:pt x="3496" y="1537"/>
                  </a:cubicBezTo>
                  <a:cubicBezTo>
                    <a:pt x="3335" y="1764"/>
                    <a:pt x="3155" y="1977"/>
                    <a:pt x="2958" y="2175"/>
                  </a:cubicBezTo>
                  <a:cubicBezTo>
                    <a:pt x="2831" y="2299"/>
                    <a:pt x="2653" y="2474"/>
                    <a:pt x="2470" y="2474"/>
                  </a:cubicBezTo>
                  <a:cubicBezTo>
                    <a:pt x="2418" y="2474"/>
                    <a:pt x="2365" y="2459"/>
                    <a:pt x="2313" y="2425"/>
                  </a:cubicBezTo>
                  <a:cubicBezTo>
                    <a:pt x="2362" y="2315"/>
                    <a:pt x="2406" y="2202"/>
                    <a:pt x="2444" y="2089"/>
                  </a:cubicBezTo>
                  <a:cubicBezTo>
                    <a:pt x="2475" y="1993"/>
                    <a:pt x="2395" y="1927"/>
                    <a:pt x="2318" y="1927"/>
                  </a:cubicBezTo>
                  <a:cubicBezTo>
                    <a:pt x="2271" y="1927"/>
                    <a:pt x="2225" y="1951"/>
                    <a:pt x="2206" y="2009"/>
                  </a:cubicBezTo>
                  <a:cubicBezTo>
                    <a:pt x="2046" y="2499"/>
                    <a:pt x="1771" y="2944"/>
                    <a:pt x="1404" y="3304"/>
                  </a:cubicBezTo>
                  <a:cubicBezTo>
                    <a:pt x="1030" y="3671"/>
                    <a:pt x="591" y="3911"/>
                    <a:pt x="117" y="4122"/>
                  </a:cubicBezTo>
                  <a:cubicBezTo>
                    <a:pt x="0" y="4174"/>
                    <a:pt x="56" y="4352"/>
                    <a:pt x="171" y="4352"/>
                  </a:cubicBezTo>
                  <a:cubicBezTo>
                    <a:pt x="181" y="4352"/>
                    <a:pt x="190" y="4351"/>
                    <a:pt x="200" y="4348"/>
                  </a:cubicBezTo>
                  <a:cubicBezTo>
                    <a:pt x="732" y="4220"/>
                    <a:pt x="1219" y="3881"/>
                    <a:pt x="1595" y="3491"/>
                  </a:cubicBezTo>
                  <a:cubicBezTo>
                    <a:pt x="1831" y="3243"/>
                    <a:pt x="2032" y="2964"/>
                    <a:pt x="2193" y="2663"/>
                  </a:cubicBezTo>
                  <a:cubicBezTo>
                    <a:pt x="2273" y="2721"/>
                    <a:pt x="2364" y="2746"/>
                    <a:pt x="2458" y="2746"/>
                  </a:cubicBezTo>
                  <a:cubicBezTo>
                    <a:pt x="2604" y="2746"/>
                    <a:pt x="2756" y="2685"/>
                    <a:pt x="2878" y="2597"/>
                  </a:cubicBezTo>
                  <a:cubicBezTo>
                    <a:pt x="3139" y="2408"/>
                    <a:pt x="3356" y="2137"/>
                    <a:pt x="3547" y="1881"/>
                  </a:cubicBezTo>
                  <a:cubicBezTo>
                    <a:pt x="3947" y="1348"/>
                    <a:pt x="4247" y="749"/>
                    <a:pt x="4533" y="149"/>
                  </a:cubicBezTo>
                  <a:cubicBezTo>
                    <a:pt x="4571" y="72"/>
                    <a:pt x="4489" y="1"/>
                    <a:pt x="4416" y="1"/>
                  </a:cubicBezTo>
                  <a:close/>
                </a:path>
              </a:pathLst>
            </a:custGeom>
            <a:solidFill>
              <a:srgbClr val="EF8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600;p79">
              <a:extLst>
                <a:ext uri="{FF2B5EF4-FFF2-40B4-BE49-F238E27FC236}">
                  <a16:creationId xmlns:a16="http://schemas.microsoft.com/office/drawing/2014/main" id="{4A4EBF3E-6E34-4E02-9D25-85E2DE42F83F}"/>
                </a:ext>
              </a:extLst>
            </p:cNvPr>
            <p:cNvSpPr/>
            <p:nvPr/>
          </p:nvSpPr>
          <p:spPr>
            <a:xfrm>
              <a:off x="3478396" y="1819798"/>
              <a:ext cx="20339" cy="44583"/>
            </a:xfrm>
            <a:custGeom>
              <a:avLst/>
              <a:gdLst/>
              <a:ahLst/>
              <a:cxnLst/>
              <a:rect l="l" t="t" r="r" b="b"/>
              <a:pathLst>
                <a:path w="1005" h="2203" extrusionOk="0">
                  <a:moveTo>
                    <a:pt x="786" y="0"/>
                  </a:moveTo>
                  <a:cubicBezTo>
                    <a:pt x="741" y="0"/>
                    <a:pt x="697" y="22"/>
                    <a:pt x="667" y="74"/>
                  </a:cubicBezTo>
                  <a:cubicBezTo>
                    <a:pt x="490" y="389"/>
                    <a:pt x="342" y="719"/>
                    <a:pt x="226" y="1061"/>
                  </a:cubicBezTo>
                  <a:cubicBezTo>
                    <a:pt x="171" y="1230"/>
                    <a:pt x="125" y="1400"/>
                    <a:pt x="90" y="1574"/>
                  </a:cubicBezTo>
                  <a:cubicBezTo>
                    <a:pt x="53" y="1747"/>
                    <a:pt x="0" y="1936"/>
                    <a:pt x="23" y="2113"/>
                  </a:cubicBezTo>
                  <a:cubicBezTo>
                    <a:pt x="31" y="2175"/>
                    <a:pt x="75" y="2202"/>
                    <a:pt x="123" y="2202"/>
                  </a:cubicBezTo>
                  <a:cubicBezTo>
                    <a:pt x="174" y="2202"/>
                    <a:pt x="228" y="2173"/>
                    <a:pt x="250" y="2125"/>
                  </a:cubicBezTo>
                  <a:cubicBezTo>
                    <a:pt x="314" y="1980"/>
                    <a:pt x="326" y="1801"/>
                    <a:pt x="367" y="1647"/>
                  </a:cubicBezTo>
                  <a:cubicBezTo>
                    <a:pt x="410" y="1482"/>
                    <a:pt x="462" y="1320"/>
                    <a:pt x="518" y="1159"/>
                  </a:cubicBezTo>
                  <a:cubicBezTo>
                    <a:pt x="627" y="842"/>
                    <a:pt x="766" y="538"/>
                    <a:pt x="933" y="248"/>
                  </a:cubicBezTo>
                  <a:cubicBezTo>
                    <a:pt x="1004" y="124"/>
                    <a:pt x="893" y="0"/>
                    <a:pt x="786" y="0"/>
                  </a:cubicBezTo>
                  <a:close/>
                </a:path>
              </a:pathLst>
            </a:custGeom>
            <a:solidFill>
              <a:srgbClr val="EF8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601;p79">
              <a:extLst>
                <a:ext uri="{FF2B5EF4-FFF2-40B4-BE49-F238E27FC236}">
                  <a16:creationId xmlns:a16="http://schemas.microsoft.com/office/drawing/2014/main" id="{1834C5D7-C7EF-473B-AF09-E763B5886757}"/>
                </a:ext>
              </a:extLst>
            </p:cNvPr>
            <p:cNvSpPr/>
            <p:nvPr/>
          </p:nvSpPr>
          <p:spPr>
            <a:xfrm>
              <a:off x="3487584" y="1843739"/>
              <a:ext cx="13822" cy="37925"/>
            </a:xfrm>
            <a:custGeom>
              <a:avLst/>
              <a:gdLst/>
              <a:ahLst/>
              <a:cxnLst/>
              <a:rect l="l" t="t" r="r" b="b"/>
              <a:pathLst>
                <a:path w="683" h="1874" extrusionOk="0">
                  <a:moveTo>
                    <a:pt x="494" y="0"/>
                  </a:moveTo>
                  <a:cubicBezTo>
                    <a:pt x="438" y="0"/>
                    <a:pt x="383" y="30"/>
                    <a:pt x="361" y="100"/>
                  </a:cubicBezTo>
                  <a:cubicBezTo>
                    <a:pt x="276" y="362"/>
                    <a:pt x="204" y="628"/>
                    <a:pt x="142" y="894"/>
                  </a:cubicBezTo>
                  <a:cubicBezTo>
                    <a:pt x="110" y="1023"/>
                    <a:pt x="84" y="1153"/>
                    <a:pt x="59" y="1283"/>
                  </a:cubicBezTo>
                  <a:cubicBezTo>
                    <a:pt x="31" y="1427"/>
                    <a:pt x="0" y="1572"/>
                    <a:pt x="6" y="1719"/>
                  </a:cubicBezTo>
                  <a:cubicBezTo>
                    <a:pt x="8" y="1792"/>
                    <a:pt x="50" y="1858"/>
                    <a:pt x="126" y="1871"/>
                  </a:cubicBezTo>
                  <a:cubicBezTo>
                    <a:pt x="135" y="1873"/>
                    <a:pt x="145" y="1874"/>
                    <a:pt x="154" y="1874"/>
                  </a:cubicBezTo>
                  <a:cubicBezTo>
                    <a:pt x="216" y="1874"/>
                    <a:pt x="275" y="1836"/>
                    <a:pt x="295" y="1774"/>
                  </a:cubicBezTo>
                  <a:cubicBezTo>
                    <a:pt x="335" y="1643"/>
                    <a:pt x="349" y="1507"/>
                    <a:pt x="370" y="1372"/>
                  </a:cubicBezTo>
                  <a:cubicBezTo>
                    <a:pt x="391" y="1240"/>
                    <a:pt x="414" y="1109"/>
                    <a:pt x="441" y="978"/>
                  </a:cubicBezTo>
                  <a:cubicBezTo>
                    <a:pt x="495" y="714"/>
                    <a:pt x="566" y="453"/>
                    <a:pt x="646" y="195"/>
                  </a:cubicBezTo>
                  <a:cubicBezTo>
                    <a:pt x="682" y="80"/>
                    <a:pt x="586" y="0"/>
                    <a:pt x="494" y="0"/>
                  </a:cubicBezTo>
                  <a:close/>
                </a:path>
              </a:pathLst>
            </a:custGeom>
            <a:solidFill>
              <a:srgbClr val="EF8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2" name="Google Shape;5602;p79">
              <a:extLst>
                <a:ext uri="{FF2B5EF4-FFF2-40B4-BE49-F238E27FC236}">
                  <a16:creationId xmlns:a16="http://schemas.microsoft.com/office/drawing/2014/main" id="{4FBDE315-59AF-48A8-B196-31682BA38A99}"/>
                </a:ext>
              </a:extLst>
            </p:cNvPr>
            <p:cNvGrpSpPr/>
            <p:nvPr/>
          </p:nvGrpSpPr>
          <p:grpSpPr>
            <a:xfrm>
              <a:off x="2675644" y="1720020"/>
              <a:ext cx="1233658" cy="2178142"/>
              <a:chOff x="1840525" y="1108900"/>
              <a:chExt cx="1523975" cy="2690725"/>
            </a:xfrm>
          </p:grpSpPr>
          <p:sp>
            <p:nvSpPr>
              <p:cNvPr id="183" name="Google Shape;5603;p79">
                <a:extLst>
                  <a:ext uri="{FF2B5EF4-FFF2-40B4-BE49-F238E27FC236}">
                    <a16:creationId xmlns:a16="http://schemas.microsoft.com/office/drawing/2014/main" id="{1313889F-15DE-4909-BD52-82855C453885}"/>
                  </a:ext>
                </a:extLst>
              </p:cNvPr>
              <p:cNvSpPr/>
              <p:nvPr/>
            </p:nvSpPr>
            <p:spPr>
              <a:xfrm>
                <a:off x="2375325" y="2457825"/>
                <a:ext cx="62475" cy="1208300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48332" fill="none" extrusionOk="0">
                    <a:moveTo>
                      <a:pt x="2498" y="0"/>
                    </a:moveTo>
                    <a:lnTo>
                      <a:pt x="1" y="48332"/>
                    </a:lnTo>
                  </a:path>
                </a:pathLst>
              </a:custGeom>
              <a:noFill/>
              <a:ln w="725" cap="rnd" cmpd="sng">
                <a:solidFill>
                  <a:srgbClr val="FDD5A1"/>
                </a:solidFill>
                <a:prstDash val="solid"/>
                <a:miter lim="115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5604;p79">
                <a:extLst>
                  <a:ext uri="{FF2B5EF4-FFF2-40B4-BE49-F238E27FC236}">
                    <a16:creationId xmlns:a16="http://schemas.microsoft.com/office/drawing/2014/main" id="{3453D8DB-F414-40C0-8474-623A48B485D8}"/>
                  </a:ext>
                </a:extLst>
              </p:cNvPr>
              <p:cNvSpPr/>
              <p:nvPr/>
            </p:nvSpPr>
            <p:spPr>
              <a:xfrm>
                <a:off x="2346100" y="2457225"/>
                <a:ext cx="124100" cy="1209525"/>
              </a:xfrm>
              <a:custGeom>
                <a:avLst/>
                <a:gdLst/>
                <a:ahLst/>
                <a:cxnLst/>
                <a:rect l="l" t="t" r="r" b="b"/>
                <a:pathLst>
                  <a:path w="4964" h="48381" extrusionOk="0">
                    <a:moveTo>
                      <a:pt x="3196" y="0"/>
                    </a:moveTo>
                    <a:lnTo>
                      <a:pt x="2297" y="17407"/>
                    </a:lnTo>
                    <a:cubicBezTo>
                      <a:pt x="1" y="18888"/>
                      <a:pt x="1265" y="21254"/>
                      <a:pt x="2041" y="22345"/>
                    </a:cubicBezTo>
                    <a:lnTo>
                      <a:pt x="699" y="48332"/>
                    </a:lnTo>
                    <a:lnTo>
                      <a:pt x="1642" y="48380"/>
                    </a:lnTo>
                    <a:lnTo>
                      <a:pt x="2986" y="22367"/>
                    </a:lnTo>
                    <a:cubicBezTo>
                      <a:pt x="3378" y="21875"/>
                      <a:pt x="3935" y="21094"/>
                      <a:pt x="4394" y="20115"/>
                    </a:cubicBezTo>
                    <a:cubicBezTo>
                      <a:pt x="4964" y="18897"/>
                      <a:pt x="3889" y="17883"/>
                      <a:pt x="3243" y="17408"/>
                    </a:cubicBezTo>
                    <a:lnTo>
                      <a:pt x="4139" y="49"/>
                    </a:lnTo>
                    <a:lnTo>
                      <a:pt x="31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6325" cap="flat" cmpd="sng">
                <a:solidFill>
                  <a:srgbClr val="FDD5A1"/>
                </a:solidFill>
                <a:prstDash val="solid"/>
                <a:miter lim="115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5605;p79">
                <a:extLst>
                  <a:ext uri="{FF2B5EF4-FFF2-40B4-BE49-F238E27FC236}">
                    <a16:creationId xmlns:a16="http://schemas.microsoft.com/office/drawing/2014/main" id="{23865F4F-B157-4683-A93B-F243F0328DB0}"/>
                  </a:ext>
                </a:extLst>
              </p:cNvPr>
              <p:cNvSpPr/>
              <p:nvPr/>
            </p:nvSpPr>
            <p:spPr>
              <a:xfrm>
                <a:off x="2362700" y="3646050"/>
                <a:ext cx="338425" cy="153575"/>
              </a:xfrm>
              <a:custGeom>
                <a:avLst/>
                <a:gdLst/>
                <a:ahLst/>
                <a:cxnLst/>
                <a:rect l="l" t="t" r="r" b="b"/>
                <a:pathLst>
                  <a:path w="13537" h="6143" extrusionOk="0">
                    <a:moveTo>
                      <a:pt x="6433" y="0"/>
                    </a:moveTo>
                    <a:cubicBezTo>
                      <a:pt x="3940" y="0"/>
                      <a:pt x="1522" y="391"/>
                      <a:pt x="347" y="613"/>
                    </a:cubicBezTo>
                    <a:cubicBezTo>
                      <a:pt x="77" y="665"/>
                      <a:pt x="0" y="1057"/>
                      <a:pt x="230" y="1218"/>
                    </a:cubicBezTo>
                    <a:cubicBezTo>
                      <a:pt x="5143" y="4668"/>
                      <a:pt x="11585" y="6142"/>
                      <a:pt x="11585" y="6142"/>
                    </a:cubicBezTo>
                    <a:cubicBezTo>
                      <a:pt x="10289" y="3066"/>
                      <a:pt x="13536" y="2355"/>
                      <a:pt x="13536" y="2355"/>
                    </a:cubicBezTo>
                    <a:cubicBezTo>
                      <a:pt x="12224" y="508"/>
                      <a:pt x="9279" y="0"/>
                      <a:pt x="6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5606;p79">
                <a:extLst>
                  <a:ext uri="{FF2B5EF4-FFF2-40B4-BE49-F238E27FC236}">
                    <a16:creationId xmlns:a16="http://schemas.microsoft.com/office/drawing/2014/main" id="{D6492B87-20BB-4942-A769-DD903D660D4D}"/>
                  </a:ext>
                </a:extLst>
              </p:cNvPr>
              <p:cNvSpPr/>
              <p:nvPr/>
            </p:nvSpPr>
            <p:spPr>
              <a:xfrm>
                <a:off x="1840525" y="1108900"/>
                <a:ext cx="1426525" cy="1377900"/>
              </a:xfrm>
              <a:custGeom>
                <a:avLst/>
                <a:gdLst/>
                <a:ahLst/>
                <a:cxnLst/>
                <a:rect l="l" t="t" r="r" b="b"/>
                <a:pathLst>
                  <a:path w="57061" h="55116" extrusionOk="0">
                    <a:moveTo>
                      <a:pt x="45874" y="1"/>
                    </a:moveTo>
                    <a:cubicBezTo>
                      <a:pt x="44711" y="1"/>
                      <a:pt x="43593" y="282"/>
                      <a:pt x="42561" y="944"/>
                    </a:cubicBezTo>
                    <a:cubicBezTo>
                      <a:pt x="42561" y="940"/>
                      <a:pt x="42558" y="940"/>
                      <a:pt x="42558" y="935"/>
                    </a:cubicBezTo>
                    <a:cubicBezTo>
                      <a:pt x="42449" y="1007"/>
                      <a:pt x="42343" y="1082"/>
                      <a:pt x="42234" y="1158"/>
                    </a:cubicBezTo>
                    <a:cubicBezTo>
                      <a:pt x="42230" y="1162"/>
                      <a:pt x="42225" y="1162"/>
                      <a:pt x="42221" y="1166"/>
                    </a:cubicBezTo>
                    <a:cubicBezTo>
                      <a:pt x="41058" y="1983"/>
                      <a:pt x="39803" y="3493"/>
                      <a:pt x="39341" y="4488"/>
                    </a:cubicBezTo>
                    <a:cubicBezTo>
                      <a:pt x="35391" y="12987"/>
                      <a:pt x="39852" y="22984"/>
                      <a:pt x="40211" y="32215"/>
                    </a:cubicBezTo>
                    <a:cubicBezTo>
                      <a:pt x="40243" y="33015"/>
                      <a:pt x="40243" y="33815"/>
                      <a:pt x="40214" y="34610"/>
                    </a:cubicBezTo>
                    <a:cubicBezTo>
                      <a:pt x="38424" y="32937"/>
                      <a:pt x="36366" y="31508"/>
                      <a:pt x="34238" y="30355"/>
                    </a:cubicBezTo>
                    <a:cubicBezTo>
                      <a:pt x="31537" y="28892"/>
                      <a:pt x="28555" y="27917"/>
                      <a:pt x="25465" y="27864"/>
                    </a:cubicBezTo>
                    <a:cubicBezTo>
                      <a:pt x="25361" y="27862"/>
                      <a:pt x="25257" y="27861"/>
                      <a:pt x="25153" y="27861"/>
                    </a:cubicBezTo>
                    <a:cubicBezTo>
                      <a:pt x="18955" y="27861"/>
                      <a:pt x="13258" y="31107"/>
                      <a:pt x="8506" y="34826"/>
                    </a:cubicBezTo>
                    <a:cubicBezTo>
                      <a:pt x="5460" y="37209"/>
                      <a:pt x="2675" y="39891"/>
                      <a:pt x="126" y="42795"/>
                    </a:cubicBezTo>
                    <a:cubicBezTo>
                      <a:pt x="1" y="42936"/>
                      <a:pt x="32" y="43111"/>
                      <a:pt x="128" y="43226"/>
                    </a:cubicBezTo>
                    <a:cubicBezTo>
                      <a:pt x="136" y="43239"/>
                      <a:pt x="147" y="43250"/>
                      <a:pt x="158" y="43261"/>
                    </a:cubicBezTo>
                    <a:cubicBezTo>
                      <a:pt x="200" y="43339"/>
                      <a:pt x="279" y="43401"/>
                      <a:pt x="373" y="43401"/>
                    </a:cubicBezTo>
                    <a:cubicBezTo>
                      <a:pt x="405" y="43401"/>
                      <a:pt x="438" y="43394"/>
                      <a:pt x="473" y="43378"/>
                    </a:cubicBezTo>
                    <a:cubicBezTo>
                      <a:pt x="860" y="43207"/>
                      <a:pt x="1249" y="43048"/>
                      <a:pt x="1643" y="42899"/>
                    </a:cubicBezTo>
                    <a:lnTo>
                      <a:pt x="1643" y="42899"/>
                    </a:lnTo>
                    <a:cubicBezTo>
                      <a:pt x="1629" y="42917"/>
                      <a:pt x="1615" y="42936"/>
                      <a:pt x="1599" y="42953"/>
                    </a:cubicBezTo>
                    <a:cubicBezTo>
                      <a:pt x="1177" y="43500"/>
                      <a:pt x="829" y="44111"/>
                      <a:pt x="608" y="44765"/>
                    </a:cubicBezTo>
                    <a:cubicBezTo>
                      <a:pt x="575" y="44861"/>
                      <a:pt x="596" y="44944"/>
                      <a:pt x="649" y="44999"/>
                    </a:cubicBezTo>
                    <a:cubicBezTo>
                      <a:pt x="698" y="45053"/>
                      <a:pt x="772" y="45083"/>
                      <a:pt x="848" y="45083"/>
                    </a:cubicBezTo>
                    <a:cubicBezTo>
                      <a:pt x="905" y="45083"/>
                      <a:pt x="963" y="45067"/>
                      <a:pt x="1013" y="45030"/>
                    </a:cubicBezTo>
                    <a:cubicBezTo>
                      <a:pt x="1469" y="44692"/>
                      <a:pt x="1952" y="44388"/>
                      <a:pt x="2445" y="44105"/>
                    </a:cubicBezTo>
                    <a:cubicBezTo>
                      <a:pt x="2497" y="44071"/>
                      <a:pt x="2549" y="44040"/>
                      <a:pt x="2605" y="44012"/>
                    </a:cubicBezTo>
                    <a:cubicBezTo>
                      <a:pt x="2722" y="43945"/>
                      <a:pt x="2844" y="43878"/>
                      <a:pt x="2960" y="43820"/>
                    </a:cubicBezTo>
                    <a:cubicBezTo>
                      <a:pt x="2964" y="43812"/>
                      <a:pt x="2971" y="43808"/>
                      <a:pt x="2978" y="43808"/>
                    </a:cubicBezTo>
                    <a:cubicBezTo>
                      <a:pt x="2979" y="43808"/>
                      <a:pt x="2980" y="43808"/>
                      <a:pt x="2980" y="43808"/>
                    </a:cubicBezTo>
                    <a:cubicBezTo>
                      <a:pt x="3040" y="43771"/>
                      <a:pt x="3102" y="43741"/>
                      <a:pt x="3160" y="43708"/>
                    </a:cubicBezTo>
                    <a:lnTo>
                      <a:pt x="3160" y="43708"/>
                    </a:lnTo>
                    <a:cubicBezTo>
                      <a:pt x="3005" y="44041"/>
                      <a:pt x="2846" y="44374"/>
                      <a:pt x="2699" y="44711"/>
                    </a:cubicBezTo>
                    <a:cubicBezTo>
                      <a:pt x="2690" y="44728"/>
                      <a:pt x="2687" y="44745"/>
                      <a:pt x="2687" y="44763"/>
                    </a:cubicBezTo>
                    <a:cubicBezTo>
                      <a:pt x="2678" y="44808"/>
                      <a:pt x="2688" y="44854"/>
                      <a:pt x="2717" y="44890"/>
                    </a:cubicBezTo>
                    <a:cubicBezTo>
                      <a:pt x="2765" y="44950"/>
                      <a:pt x="2836" y="44982"/>
                      <a:pt x="2909" y="44982"/>
                    </a:cubicBezTo>
                    <a:cubicBezTo>
                      <a:pt x="2939" y="44982"/>
                      <a:pt x="2969" y="44977"/>
                      <a:pt x="2998" y="44966"/>
                    </a:cubicBezTo>
                    <a:cubicBezTo>
                      <a:pt x="3671" y="44676"/>
                      <a:pt x="4354" y="44403"/>
                      <a:pt x="5035" y="44121"/>
                    </a:cubicBezTo>
                    <a:cubicBezTo>
                      <a:pt x="5039" y="44129"/>
                      <a:pt x="5045" y="44138"/>
                      <a:pt x="5049" y="44147"/>
                    </a:cubicBezTo>
                    <a:cubicBezTo>
                      <a:pt x="5170" y="44315"/>
                      <a:pt x="5291" y="44480"/>
                      <a:pt x="5417" y="44644"/>
                    </a:cubicBezTo>
                    <a:cubicBezTo>
                      <a:pt x="7346" y="47208"/>
                      <a:pt x="9871" y="49182"/>
                      <a:pt x="12665" y="50731"/>
                    </a:cubicBezTo>
                    <a:cubicBezTo>
                      <a:pt x="12682" y="50743"/>
                      <a:pt x="12700" y="50754"/>
                      <a:pt x="12720" y="50762"/>
                    </a:cubicBezTo>
                    <a:cubicBezTo>
                      <a:pt x="13246" y="51053"/>
                      <a:pt x="13779" y="51328"/>
                      <a:pt x="14321" y="51591"/>
                    </a:cubicBezTo>
                    <a:cubicBezTo>
                      <a:pt x="14324" y="51592"/>
                      <a:pt x="14327" y="51593"/>
                      <a:pt x="14329" y="51596"/>
                    </a:cubicBezTo>
                    <a:cubicBezTo>
                      <a:pt x="16246" y="52519"/>
                      <a:pt x="18253" y="53273"/>
                      <a:pt x="20258" y="53908"/>
                    </a:cubicBezTo>
                    <a:cubicBezTo>
                      <a:pt x="22592" y="54643"/>
                      <a:pt x="24960" y="55115"/>
                      <a:pt x="27350" y="55115"/>
                    </a:cubicBezTo>
                    <a:cubicBezTo>
                      <a:pt x="28625" y="55115"/>
                      <a:pt x="29905" y="54981"/>
                      <a:pt x="31191" y="54680"/>
                    </a:cubicBezTo>
                    <a:cubicBezTo>
                      <a:pt x="34478" y="53904"/>
                      <a:pt x="37494" y="52120"/>
                      <a:pt x="39808" y="49666"/>
                    </a:cubicBezTo>
                    <a:cubicBezTo>
                      <a:pt x="41036" y="48365"/>
                      <a:pt x="42032" y="46849"/>
                      <a:pt x="42790" y="45229"/>
                    </a:cubicBezTo>
                    <a:cubicBezTo>
                      <a:pt x="43146" y="44472"/>
                      <a:pt x="43464" y="43664"/>
                      <a:pt x="43685" y="42835"/>
                    </a:cubicBezTo>
                    <a:cubicBezTo>
                      <a:pt x="45105" y="39243"/>
                      <a:pt x="45511" y="35217"/>
                      <a:pt x="45013" y="31416"/>
                    </a:cubicBezTo>
                    <a:cubicBezTo>
                      <a:pt x="44544" y="27799"/>
                      <a:pt x="43663" y="24246"/>
                      <a:pt x="43135" y="20631"/>
                    </a:cubicBezTo>
                    <a:cubicBezTo>
                      <a:pt x="42611" y="17027"/>
                      <a:pt x="42404" y="12336"/>
                      <a:pt x="43000" y="9659"/>
                    </a:cubicBezTo>
                    <a:cubicBezTo>
                      <a:pt x="43248" y="8548"/>
                      <a:pt x="44276" y="6510"/>
                      <a:pt x="45049" y="5596"/>
                    </a:cubicBezTo>
                    <a:cubicBezTo>
                      <a:pt x="45110" y="5513"/>
                      <a:pt x="45179" y="5440"/>
                      <a:pt x="45244" y="5363"/>
                    </a:cubicBezTo>
                    <a:cubicBezTo>
                      <a:pt x="45516" y="7621"/>
                      <a:pt x="46780" y="9659"/>
                      <a:pt x="48647" y="10973"/>
                    </a:cubicBezTo>
                    <a:cubicBezTo>
                      <a:pt x="49581" y="11624"/>
                      <a:pt x="50618" y="12109"/>
                      <a:pt x="51715" y="12407"/>
                    </a:cubicBezTo>
                    <a:cubicBezTo>
                      <a:pt x="52186" y="12535"/>
                      <a:pt x="52752" y="12642"/>
                      <a:pt x="53309" y="12642"/>
                    </a:cubicBezTo>
                    <a:cubicBezTo>
                      <a:pt x="53943" y="12642"/>
                      <a:pt x="54565" y="12504"/>
                      <a:pt x="55020" y="12102"/>
                    </a:cubicBezTo>
                    <a:cubicBezTo>
                      <a:pt x="55130" y="12096"/>
                      <a:pt x="55238" y="12040"/>
                      <a:pt x="55305" y="11914"/>
                    </a:cubicBezTo>
                    <a:cubicBezTo>
                      <a:pt x="55414" y="11725"/>
                      <a:pt x="55512" y="11529"/>
                      <a:pt x="55595" y="11328"/>
                    </a:cubicBezTo>
                    <a:cubicBezTo>
                      <a:pt x="57060" y="7961"/>
                      <a:pt x="55463" y="3916"/>
                      <a:pt x="52308" y="2114"/>
                    </a:cubicBezTo>
                    <a:cubicBezTo>
                      <a:pt x="50181" y="899"/>
                      <a:pt x="47956" y="1"/>
                      <a:pt x="45874" y="1"/>
                    </a:cubicBezTo>
                    <a:close/>
                  </a:path>
                </a:pathLst>
              </a:custGeom>
              <a:solidFill>
                <a:srgbClr val="F29E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5607;p79">
                <a:extLst>
                  <a:ext uri="{FF2B5EF4-FFF2-40B4-BE49-F238E27FC236}">
                    <a16:creationId xmlns:a16="http://schemas.microsoft.com/office/drawing/2014/main" id="{7FA3E1BD-50EB-43F2-9955-BF7DB7C6D0DA}"/>
                  </a:ext>
                </a:extLst>
              </p:cNvPr>
              <p:cNvSpPr/>
              <p:nvPr/>
            </p:nvSpPr>
            <p:spPr>
              <a:xfrm>
                <a:off x="2971650" y="1240950"/>
                <a:ext cx="258800" cy="18402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7361" extrusionOk="0">
                    <a:moveTo>
                      <a:pt x="130" y="1"/>
                    </a:moveTo>
                    <a:cubicBezTo>
                      <a:pt x="124" y="1"/>
                      <a:pt x="118" y="1"/>
                      <a:pt x="112" y="2"/>
                    </a:cubicBezTo>
                    <a:cubicBezTo>
                      <a:pt x="46" y="7"/>
                      <a:pt x="18" y="41"/>
                      <a:pt x="0" y="81"/>
                    </a:cubicBezTo>
                    <a:cubicBezTo>
                      <a:pt x="272" y="2339"/>
                      <a:pt x="1536" y="4377"/>
                      <a:pt x="3404" y="5691"/>
                    </a:cubicBezTo>
                    <a:cubicBezTo>
                      <a:pt x="4336" y="6341"/>
                      <a:pt x="5373" y="6825"/>
                      <a:pt x="6470" y="7125"/>
                    </a:cubicBezTo>
                    <a:cubicBezTo>
                      <a:pt x="6942" y="7253"/>
                      <a:pt x="7510" y="7360"/>
                      <a:pt x="8068" y="7360"/>
                    </a:cubicBezTo>
                    <a:cubicBezTo>
                      <a:pt x="8701" y="7360"/>
                      <a:pt x="9321" y="7223"/>
                      <a:pt x="9774" y="6822"/>
                    </a:cubicBezTo>
                    <a:cubicBezTo>
                      <a:pt x="9886" y="6812"/>
                      <a:pt x="9992" y="6756"/>
                      <a:pt x="10063" y="6632"/>
                    </a:cubicBezTo>
                    <a:cubicBezTo>
                      <a:pt x="10169" y="6442"/>
                      <a:pt x="10266" y="6246"/>
                      <a:pt x="10351" y="6046"/>
                    </a:cubicBezTo>
                    <a:lnTo>
                      <a:pt x="10351" y="6046"/>
                    </a:lnTo>
                    <a:cubicBezTo>
                      <a:pt x="10098" y="6052"/>
                      <a:pt x="9846" y="6057"/>
                      <a:pt x="9593" y="6057"/>
                    </a:cubicBezTo>
                    <a:cubicBezTo>
                      <a:pt x="9054" y="6057"/>
                      <a:pt x="8517" y="6033"/>
                      <a:pt x="7975" y="5935"/>
                    </a:cubicBezTo>
                    <a:cubicBezTo>
                      <a:pt x="6948" y="5747"/>
                      <a:pt x="5976" y="5380"/>
                      <a:pt x="5066" y="4876"/>
                    </a:cubicBezTo>
                    <a:cubicBezTo>
                      <a:pt x="3111" y="3793"/>
                      <a:pt x="1509" y="2016"/>
                      <a:pt x="337" y="135"/>
                    </a:cubicBezTo>
                    <a:cubicBezTo>
                      <a:pt x="282" y="48"/>
                      <a:pt x="207" y="1"/>
                      <a:pt x="130" y="1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5608;p79">
                <a:extLst>
                  <a:ext uri="{FF2B5EF4-FFF2-40B4-BE49-F238E27FC236}">
                    <a16:creationId xmlns:a16="http://schemas.microsoft.com/office/drawing/2014/main" id="{8FC6C79B-C56C-4570-A5C2-748EA371EE0D}"/>
                  </a:ext>
                </a:extLst>
              </p:cNvPr>
              <p:cNvSpPr/>
              <p:nvPr/>
            </p:nvSpPr>
            <p:spPr>
              <a:xfrm>
                <a:off x="3169300" y="1379450"/>
                <a:ext cx="195200" cy="270000"/>
              </a:xfrm>
              <a:custGeom>
                <a:avLst/>
                <a:gdLst/>
                <a:ahLst/>
                <a:cxnLst/>
                <a:rect l="l" t="t" r="r" b="b"/>
                <a:pathLst>
                  <a:path w="7808" h="10800" extrusionOk="0">
                    <a:moveTo>
                      <a:pt x="3413" y="0"/>
                    </a:moveTo>
                    <a:cubicBezTo>
                      <a:pt x="2489" y="0"/>
                      <a:pt x="1509" y="186"/>
                      <a:pt x="637" y="448"/>
                    </a:cubicBezTo>
                    <a:cubicBezTo>
                      <a:pt x="0" y="3173"/>
                      <a:pt x="758" y="5098"/>
                      <a:pt x="3089" y="6652"/>
                    </a:cubicBezTo>
                    <a:cubicBezTo>
                      <a:pt x="3481" y="6916"/>
                      <a:pt x="4124" y="7448"/>
                      <a:pt x="4675" y="7948"/>
                    </a:cubicBezTo>
                    <a:cubicBezTo>
                      <a:pt x="5027" y="8266"/>
                      <a:pt x="5341" y="8571"/>
                      <a:pt x="5537" y="8783"/>
                    </a:cubicBezTo>
                    <a:cubicBezTo>
                      <a:pt x="6063" y="9355"/>
                      <a:pt x="6730" y="10039"/>
                      <a:pt x="6897" y="10799"/>
                    </a:cubicBezTo>
                    <a:cubicBezTo>
                      <a:pt x="7461" y="9469"/>
                      <a:pt x="7808" y="8029"/>
                      <a:pt x="7789" y="6585"/>
                    </a:cubicBezTo>
                    <a:cubicBezTo>
                      <a:pt x="7786" y="6350"/>
                      <a:pt x="7773" y="6114"/>
                      <a:pt x="7749" y="5878"/>
                    </a:cubicBezTo>
                    <a:cubicBezTo>
                      <a:pt x="7579" y="4204"/>
                      <a:pt x="7282" y="1875"/>
                      <a:pt x="6003" y="782"/>
                    </a:cubicBezTo>
                    <a:cubicBezTo>
                      <a:pt x="5340" y="216"/>
                      <a:pt x="4408" y="0"/>
                      <a:pt x="3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5609;p79">
                <a:extLst>
                  <a:ext uri="{FF2B5EF4-FFF2-40B4-BE49-F238E27FC236}">
                    <a16:creationId xmlns:a16="http://schemas.microsoft.com/office/drawing/2014/main" id="{35CE65E4-CFF0-4AC6-8464-E836E30DE277}"/>
                  </a:ext>
                </a:extLst>
              </p:cNvPr>
              <p:cNvSpPr/>
              <p:nvPr/>
            </p:nvSpPr>
            <p:spPr>
              <a:xfrm>
                <a:off x="3236400" y="1390950"/>
                <a:ext cx="91250" cy="59625"/>
              </a:xfrm>
              <a:custGeom>
                <a:avLst/>
                <a:gdLst/>
                <a:ahLst/>
                <a:cxnLst/>
                <a:rect l="l" t="t" r="r" b="b"/>
                <a:pathLst>
                  <a:path w="3650" h="2385" extrusionOk="0">
                    <a:moveTo>
                      <a:pt x="971" y="1"/>
                    </a:moveTo>
                    <a:cubicBezTo>
                      <a:pt x="748" y="1"/>
                      <a:pt x="524" y="21"/>
                      <a:pt x="307" y="56"/>
                    </a:cubicBezTo>
                    <a:cubicBezTo>
                      <a:pt x="0" y="107"/>
                      <a:pt x="92" y="545"/>
                      <a:pt x="378" y="545"/>
                    </a:cubicBezTo>
                    <a:cubicBezTo>
                      <a:pt x="389" y="545"/>
                      <a:pt x="401" y="544"/>
                      <a:pt x="413" y="542"/>
                    </a:cubicBezTo>
                    <a:cubicBezTo>
                      <a:pt x="485" y="534"/>
                      <a:pt x="556" y="530"/>
                      <a:pt x="627" y="530"/>
                    </a:cubicBezTo>
                    <a:cubicBezTo>
                      <a:pt x="1157" y="530"/>
                      <a:pt x="1656" y="765"/>
                      <a:pt x="2078" y="1084"/>
                    </a:cubicBezTo>
                    <a:cubicBezTo>
                      <a:pt x="2269" y="1229"/>
                      <a:pt x="2455" y="1443"/>
                      <a:pt x="2615" y="1655"/>
                    </a:cubicBezTo>
                    <a:cubicBezTo>
                      <a:pt x="2700" y="1766"/>
                      <a:pt x="2780" y="1865"/>
                      <a:pt x="2850" y="1967"/>
                    </a:cubicBezTo>
                    <a:cubicBezTo>
                      <a:pt x="2936" y="2091"/>
                      <a:pt x="3022" y="2239"/>
                      <a:pt x="3143" y="2337"/>
                    </a:cubicBezTo>
                    <a:cubicBezTo>
                      <a:pt x="3184" y="2370"/>
                      <a:pt x="3235" y="2385"/>
                      <a:pt x="3287" y="2385"/>
                    </a:cubicBezTo>
                    <a:cubicBezTo>
                      <a:pt x="3408" y="2385"/>
                      <a:pt x="3536" y="2306"/>
                      <a:pt x="3565" y="2190"/>
                    </a:cubicBezTo>
                    <a:cubicBezTo>
                      <a:pt x="3649" y="1839"/>
                      <a:pt x="3450" y="1396"/>
                      <a:pt x="3248" y="1115"/>
                    </a:cubicBezTo>
                    <a:cubicBezTo>
                      <a:pt x="3043" y="834"/>
                      <a:pt x="2787" y="595"/>
                      <a:pt x="2494" y="408"/>
                    </a:cubicBezTo>
                    <a:cubicBezTo>
                      <a:pt x="2040" y="116"/>
                      <a:pt x="1506" y="1"/>
                      <a:pt x="9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5610;p79">
                <a:extLst>
                  <a:ext uri="{FF2B5EF4-FFF2-40B4-BE49-F238E27FC236}">
                    <a16:creationId xmlns:a16="http://schemas.microsoft.com/office/drawing/2014/main" id="{BD2BFF93-005F-4790-96A5-6545BEDC9BC1}"/>
                  </a:ext>
                </a:extLst>
              </p:cNvPr>
              <p:cNvSpPr/>
              <p:nvPr/>
            </p:nvSpPr>
            <p:spPr>
              <a:xfrm>
                <a:off x="3216450" y="1422425"/>
                <a:ext cx="148050" cy="227025"/>
              </a:xfrm>
              <a:custGeom>
                <a:avLst/>
                <a:gdLst/>
                <a:ahLst/>
                <a:cxnLst/>
                <a:rect l="l" t="t" r="r" b="b"/>
                <a:pathLst>
                  <a:path w="5922" h="9081" extrusionOk="0">
                    <a:moveTo>
                      <a:pt x="255" y="1"/>
                    </a:moveTo>
                    <a:cubicBezTo>
                      <a:pt x="218" y="1"/>
                      <a:pt x="182" y="19"/>
                      <a:pt x="166" y="63"/>
                    </a:cubicBezTo>
                    <a:cubicBezTo>
                      <a:pt x="39" y="411"/>
                      <a:pt x="0" y="786"/>
                      <a:pt x="57" y="1152"/>
                    </a:cubicBezTo>
                    <a:cubicBezTo>
                      <a:pt x="115" y="1509"/>
                      <a:pt x="319" y="1958"/>
                      <a:pt x="606" y="2194"/>
                    </a:cubicBezTo>
                    <a:cubicBezTo>
                      <a:pt x="607" y="2194"/>
                      <a:pt x="607" y="2195"/>
                      <a:pt x="608" y="2195"/>
                    </a:cubicBezTo>
                    <a:lnTo>
                      <a:pt x="608" y="2195"/>
                    </a:lnTo>
                    <a:cubicBezTo>
                      <a:pt x="887" y="2464"/>
                      <a:pt x="1276" y="2641"/>
                      <a:pt x="1577" y="2870"/>
                    </a:cubicBezTo>
                    <a:cubicBezTo>
                      <a:pt x="2037" y="3224"/>
                      <a:pt x="2434" y="3613"/>
                      <a:pt x="2726" y="4103"/>
                    </a:cubicBezTo>
                    <a:cubicBezTo>
                      <a:pt x="2963" y="4498"/>
                      <a:pt x="3090" y="4949"/>
                      <a:pt x="3097" y="5409"/>
                    </a:cubicBezTo>
                    <a:cubicBezTo>
                      <a:pt x="3102" y="5636"/>
                      <a:pt x="3078" y="5882"/>
                      <a:pt x="2950" y="6075"/>
                    </a:cubicBezTo>
                    <a:cubicBezTo>
                      <a:pt x="2908" y="6139"/>
                      <a:pt x="2853" y="6191"/>
                      <a:pt x="2788" y="6229"/>
                    </a:cubicBezTo>
                    <a:cubicBezTo>
                      <a:pt x="3140" y="6548"/>
                      <a:pt x="3453" y="6852"/>
                      <a:pt x="3649" y="7065"/>
                    </a:cubicBezTo>
                    <a:cubicBezTo>
                      <a:pt x="4176" y="7636"/>
                      <a:pt x="4843" y="8320"/>
                      <a:pt x="5011" y="9080"/>
                    </a:cubicBezTo>
                    <a:cubicBezTo>
                      <a:pt x="5575" y="7750"/>
                      <a:pt x="5922" y="6310"/>
                      <a:pt x="5903" y="4868"/>
                    </a:cubicBezTo>
                    <a:lnTo>
                      <a:pt x="5903" y="4868"/>
                    </a:lnTo>
                    <a:cubicBezTo>
                      <a:pt x="5536" y="5006"/>
                      <a:pt x="5154" y="5080"/>
                      <a:pt x="4766" y="5080"/>
                    </a:cubicBezTo>
                    <a:cubicBezTo>
                      <a:pt x="4603" y="5080"/>
                      <a:pt x="4439" y="5067"/>
                      <a:pt x="4275" y="5040"/>
                    </a:cubicBezTo>
                    <a:cubicBezTo>
                      <a:pt x="3952" y="4987"/>
                      <a:pt x="3634" y="4865"/>
                      <a:pt x="3394" y="4641"/>
                    </a:cubicBezTo>
                    <a:cubicBezTo>
                      <a:pt x="3218" y="4475"/>
                      <a:pt x="3067" y="4284"/>
                      <a:pt x="2948" y="4074"/>
                    </a:cubicBezTo>
                    <a:cubicBezTo>
                      <a:pt x="2809" y="3828"/>
                      <a:pt x="2172" y="3083"/>
                      <a:pt x="1788" y="2779"/>
                    </a:cubicBezTo>
                    <a:cubicBezTo>
                      <a:pt x="1578" y="2607"/>
                      <a:pt x="1354" y="2460"/>
                      <a:pt x="1122" y="2319"/>
                    </a:cubicBezTo>
                    <a:cubicBezTo>
                      <a:pt x="970" y="2227"/>
                      <a:pt x="822" y="2133"/>
                      <a:pt x="703" y="2012"/>
                    </a:cubicBezTo>
                    <a:lnTo>
                      <a:pt x="703" y="2012"/>
                    </a:lnTo>
                    <a:cubicBezTo>
                      <a:pt x="534" y="1729"/>
                      <a:pt x="364" y="1427"/>
                      <a:pt x="293" y="1100"/>
                    </a:cubicBezTo>
                    <a:cubicBezTo>
                      <a:pt x="222" y="773"/>
                      <a:pt x="235" y="440"/>
                      <a:pt x="350" y="124"/>
                    </a:cubicBezTo>
                    <a:cubicBezTo>
                      <a:pt x="376" y="52"/>
                      <a:pt x="315" y="1"/>
                      <a:pt x="255" y="1"/>
                    </a:cubicBezTo>
                    <a:close/>
                  </a:path>
                </a:pathLst>
              </a:custGeom>
              <a:solidFill>
                <a:srgbClr val="2D1C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5611;p79">
                <a:extLst>
                  <a:ext uri="{FF2B5EF4-FFF2-40B4-BE49-F238E27FC236}">
                    <a16:creationId xmlns:a16="http://schemas.microsoft.com/office/drawing/2014/main" id="{E4DE5B15-CBE6-4548-9018-9E4896D82AEC}"/>
                  </a:ext>
                </a:extLst>
              </p:cNvPr>
              <p:cNvSpPr/>
              <p:nvPr/>
            </p:nvSpPr>
            <p:spPr>
              <a:xfrm>
                <a:off x="3169975" y="1393800"/>
                <a:ext cx="193550" cy="255600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10224" extrusionOk="0">
                    <a:moveTo>
                      <a:pt x="585" y="0"/>
                    </a:moveTo>
                    <a:lnTo>
                      <a:pt x="585" y="0"/>
                    </a:lnTo>
                    <a:cubicBezTo>
                      <a:pt x="0" y="2659"/>
                      <a:pt x="769" y="4549"/>
                      <a:pt x="3061" y="6078"/>
                    </a:cubicBezTo>
                    <a:cubicBezTo>
                      <a:pt x="3705" y="6509"/>
                      <a:pt x="5010" y="7664"/>
                      <a:pt x="5512" y="8212"/>
                    </a:cubicBezTo>
                    <a:cubicBezTo>
                      <a:pt x="6034" y="8783"/>
                      <a:pt x="6704" y="9468"/>
                      <a:pt x="6871" y="10224"/>
                    </a:cubicBezTo>
                    <a:cubicBezTo>
                      <a:pt x="7345" y="9104"/>
                      <a:pt x="7664" y="7905"/>
                      <a:pt x="7741" y="6694"/>
                    </a:cubicBezTo>
                    <a:lnTo>
                      <a:pt x="7741" y="6694"/>
                    </a:lnTo>
                    <a:cubicBezTo>
                      <a:pt x="7650" y="6704"/>
                      <a:pt x="7559" y="6709"/>
                      <a:pt x="7467" y="6709"/>
                    </a:cubicBezTo>
                    <a:cubicBezTo>
                      <a:pt x="7033" y="6709"/>
                      <a:pt x="6596" y="6600"/>
                      <a:pt x="6209" y="6415"/>
                    </a:cubicBezTo>
                    <a:cubicBezTo>
                      <a:pt x="5535" y="6091"/>
                      <a:pt x="5026" y="5566"/>
                      <a:pt x="4542" y="5010"/>
                    </a:cubicBezTo>
                    <a:cubicBezTo>
                      <a:pt x="4025" y="4416"/>
                      <a:pt x="3364" y="4008"/>
                      <a:pt x="2791" y="3474"/>
                    </a:cubicBezTo>
                    <a:cubicBezTo>
                      <a:pt x="1769" y="2523"/>
                      <a:pt x="1025" y="1322"/>
                      <a:pt x="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5612;p79">
                <a:extLst>
                  <a:ext uri="{FF2B5EF4-FFF2-40B4-BE49-F238E27FC236}">
                    <a16:creationId xmlns:a16="http://schemas.microsoft.com/office/drawing/2014/main" id="{C6BF2A4B-3665-4D63-92F2-12F3A087B771}"/>
                  </a:ext>
                </a:extLst>
              </p:cNvPr>
              <p:cNvSpPr/>
              <p:nvPr/>
            </p:nvSpPr>
            <p:spPr>
              <a:xfrm>
                <a:off x="1908450" y="2114275"/>
                <a:ext cx="639400" cy="284425"/>
              </a:xfrm>
              <a:custGeom>
                <a:avLst/>
                <a:gdLst/>
                <a:ahLst/>
                <a:cxnLst/>
                <a:rect l="l" t="t" r="r" b="b"/>
                <a:pathLst>
                  <a:path w="25576" h="11377" extrusionOk="0">
                    <a:moveTo>
                      <a:pt x="2625" y="0"/>
                    </a:moveTo>
                    <a:cubicBezTo>
                      <a:pt x="2600" y="0"/>
                      <a:pt x="2575" y="12"/>
                      <a:pt x="2558" y="41"/>
                    </a:cubicBezTo>
                    <a:cubicBezTo>
                      <a:pt x="2325" y="421"/>
                      <a:pt x="2163" y="841"/>
                      <a:pt x="2083" y="1279"/>
                    </a:cubicBezTo>
                    <a:cubicBezTo>
                      <a:pt x="2065" y="1383"/>
                      <a:pt x="2053" y="1488"/>
                      <a:pt x="2046" y="1593"/>
                    </a:cubicBezTo>
                    <a:cubicBezTo>
                      <a:pt x="2036" y="1873"/>
                      <a:pt x="2088" y="2152"/>
                      <a:pt x="2262" y="2384"/>
                    </a:cubicBezTo>
                    <a:cubicBezTo>
                      <a:pt x="2531" y="2735"/>
                      <a:pt x="3030" y="2830"/>
                      <a:pt x="3449" y="2831"/>
                    </a:cubicBezTo>
                    <a:cubicBezTo>
                      <a:pt x="3455" y="2831"/>
                      <a:pt x="3461" y="2831"/>
                      <a:pt x="3467" y="2831"/>
                    </a:cubicBezTo>
                    <a:cubicBezTo>
                      <a:pt x="3586" y="2831"/>
                      <a:pt x="3705" y="2821"/>
                      <a:pt x="3823" y="2802"/>
                    </a:cubicBezTo>
                    <a:lnTo>
                      <a:pt x="3823" y="2802"/>
                    </a:lnTo>
                    <a:cubicBezTo>
                      <a:pt x="3277" y="3078"/>
                      <a:pt x="2731" y="3354"/>
                      <a:pt x="2189" y="3635"/>
                    </a:cubicBezTo>
                    <a:cubicBezTo>
                      <a:pt x="1855" y="3813"/>
                      <a:pt x="1516" y="3999"/>
                      <a:pt x="1175" y="4172"/>
                    </a:cubicBezTo>
                    <a:cubicBezTo>
                      <a:pt x="784" y="4341"/>
                      <a:pt x="390" y="4508"/>
                      <a:pt x="0" y="4675"/>
                    </a:cubicBezTo>
                    <a:cubicBezTo>
                      <a:pt x="48" y="4734"/>
                      <a:pt x="119" y="4766"/>
                      <a:pt x="193" y="4766"/>
                    </a:cubicBezTo>
                    <a:cubicBezTo>
                      <a:pt x="222" y="4766"/>
                      <a:pt x="252" y="4761"/>
                      <a:pt x="281" y="4751"/>
                    </a:cubicBezTo>
                    <a:cubicBezTo>
                      <a:pt x="954" y="4461"/>
                      <a:pt x="1637" y="4187"/>
                      <a:pt x="2318" y="3906"/>
                    </a:cubicBezTo>
                    <a:cubicBezTo>
                      <a:pt x="2322" y="3914"/>
                      <a:pt x="2327" y="3923"/>
                      <a:pt x="2332" y="3931"/>
                    </a:cubicBezTo>
                    <a:cubicBezTo>
                      <a:pt x="2453" y="4100"/>
                      <a:pt x="2574" y="4265"/>
                      <a:pt x="2700" y="4429"/>
                    </a:cubicBezTo>
                    <a:cubicBezTo>
                      <a:pt x="4629" y="6993"/>
                      <a:pt x="7154" y="8966"/>
                      <a:pt x="9948" y="10516"/>
                    </a:cubicBezTo>
                    <a:cubicBezTo>
                      <a:pt x="9965" y="10528"/>
                      <a:pt x="9983" y="10539"/>
                      <a:pt x="10003" y="10547"/>
                    </a:cubicBezTo>
                    <a:cubicBezTo>
                      <a:pt x="10527" y="10838"/>
                      <a:pt x="11062" y="11113"/>
                      <a:pt x="11604" y="11376"/>
                    </a:cubicBezTo>
                    <a:cubicBezTo>
                      <a:pt x="10961" y="10855"/>
                      <a:pt x="10331" y="10319"/>
                      <a:pt x="9732" y="9749"/>
                    </a:cubicBezTo>
                    <a:cubicBezTo>
                      <a:pt x="8534" y="8614"/>
                      <a:pt x="7424" y="7392"/>
                      <a:pt x="6410" y="6089"/>
                    </a:cubicBezTo>
                    <a:cubicBezTo>
                      <a:pt x="5850" y="5371"/>
                      <a:pt x="5329" y="4621"/>
                      <a:pt x="4837" y="3849"/>
                    </a:cubicBezTo>
                    <a:lnTo>
                      <a:pt x="4837" y="3849"/>
                    </a:lnTo>
                    <a:cubicBezTo>
                      <a:pt x="4952" y="3941"/>
                      <a:pt x="5085" y="4006"/>
                      <a:pt x="5228" y="4040"/>
                    </a:cubicBezTo>
                    <a:cubicBezTo>
                      <a:pt x="5372" y="4073"/>
                      <a:pt x="5522" y="4087"/>
                      <a:pt x="5674" y="4087"/>
                    </a:cubicBezTo>
                    <a:cubicBezTo>
                      <a:pt x="5976" y="4087"/>
                      <a:pt x="6284" y="4031"/>
                      <a:pt x="6561" y="3950"/>
                    </a:cubicBezTo>
                    <a:cubicBezTo>
                      <a:pt x="6764" y="3892"/>
                      <a:pt x="6960" y="3816"/>
                      <a:pt x="7149" y="3721"/>
                    </a:cubicBezTo>
                    <a:cubicBezTo>
                      <a:pt x="7247" y="3674"/>
                      <a:pt x="7341" y="3621"/>
                      <a:pt x="7433" y="3562"/>
                    </a:cubicBezTo>
                    <a:cubicBezTo>
                      <a:pt x="7454" y="3550"/>
                      <a:pt x="7479" y="3535"/>
                      <a:pt x="7504" y="3520"/>
                    </a:cubicBezTo>
                    <a:lnTo>
                      <a:pt x="7504" y="3520"/>
                    </a:lnTo>
                    <a:cubicBezTo>
                      <a:pt x="7473" y="3706"/>
                      <a:pt x="7484" y="3897"/>
                      <a:pt x="7564" y="4079"/>
                    </a:cubicBezTo>
                    <a:cubicBezTo>
                      <a:pt x="7710" y="4399"/>
                      <a:pt x="8035" y="4623"/>
                      <a:pt x="8364" y="4710"/>
                    </a:cubicBezTo>
                    <a:cubicBezTo>
                      <a:pt x="8531" y="4752"/>
                      <a:pt x="8703" y="4770"/>
                      <a:pt x="8875" y="4770"/>
                    </a:cubicBezTo>
                    <a:cubicBezTo>
                      <a:pt x="9114" y="4770"/>
                      <a:pt x="9354" y="4735"/>
                      <a:pt x="9583" y="4683"/>
                    </a:cubicBezTo>
                    <a:cubicBezTo>
                      <a:pt x="9830" y="4627"/>
                      <a:pt x="10069" y="4540"/>
                      <a:pt x="10294" y="4424"/>
                    </a:cubicBezTo>
                    <a:cubicBezTo>
                      <a:pt x="10294" y="4435"/>
                      <a:pt x="10298" y="4448"/>
                      <a:pt x="10297" y="4464"/>
                    </a:cubicBezTo>
                    <a:cubicBezTo>
                      <a:pt x="10299" y="4501"/>
                      <a:pt x="10301" y="4537"/>
                      <a:pt x="10304" y="4570"/>
                    </a:cubicBezTo>
                    <a:cubicBezTo>
                      <a:pt x="10306" y="4601"/>
                      <a:pt x="10312" y="4631"/>
                      <a:pt x="10319" y="4660"/>
                    </a:cubicBezTo>
                    <a:cubicBezTo>
                      <a:pt x="10360" y="4875"/>
                      <a:pt x="10464" y="5073"/>
                      <a:pt x="10614" y="5232"/>
                    </a:cubicBezTo>
                    <a:cubicBezTo>
                      <a:pt x="10892" y="5524"/>
                      <a:pt x="11297" y="5632"/>
                      <a:pt x="11691" y="5632"/>
                    </a:cubicBezTo>
                    <a:cubicBezTo>
                      <a:pt x="11723" y="5632"/>
                      <a:pt x="11755" y="5631"/>
                      <a:pt x="11787" y="5630"/>
                    </a:cubicBezTo>
                    <a:cubicBezTo>
                      <a:pt x="12263" y="5609"/>
                      <a:pt x="12737" y="5479"/>
                      <a:pt x="13179" y="5324"/>
                    </a:cubicBezTo>
                    <a:cubicBezTo>
                      <a:pt x="13394" y="5251"/>
                      <a:pt x="13604" y="5167"/>
                      <a:pt x="13809" y="5072"/>
                    </a:cubicBezTo>
                    <a:cubicBezTo>
                      <a:pt x="13822" y="5065"/>
                      <a:pt x="13838" y="5062"/>
                      <a:pt x="13851" y="5053"/>
                    </a:cubicBezTo>
                    <a:cubicBezTo>
                      <a:pt x="14078" y="5435"/>
                      <a:pt x="14498" y="5644"/>
                      <a:pt x="14941" y="5719"/>
                    </a:cubicBezTo>
                    <a:cubicBezTo>
                      <a:pt x="14956" y="5729"/>
                      <a:pt x="14977" y="5725"/>
                      <a:pt x="14997" y="5731"/>
                    </a:cubicBezTo>
                    <a:cubicBezTo>
                      <a:pt x="15084" y="5744"/>
                      <a:pt x="15172" y="5751"/>
                      <a:pt x="15260" y="5752"/>
                    </a:cubicBezTo>
                    <a:cubicBezTo>
                      <a:pt x="15296" y="5753"/>
                      <a:pt x="15332" y="5753"/>
                      <a:pt x="15368" y="5753"/>
                    </a:cubicBezTo>
                    <a:cubicBezTo>
                      <a:pt x="16191" y="5753"/>
                      <a:pt x="17054" y="5543"/>
                      <a:pt x="17850" y="5354"/>
                    </a:cubicBezTo>
                    <a:cubicBezTo>
                      <a:pt x="19539" y="4958"/>
                      <a:pt x="21170" y="4345"/>
                      <a:pt x="22763" y="3667"/>
                    </a:cubicBezTo>
                    <a:cubicBezTo>
                      <a:pt x="23694" y="3273"/>
                      <a:pt x="24619" y="2862"/>
                      <a:pt x="25516" y="2402"/>
                    </a:cubicBezTo>
                    <a:cubicBezTo>
                      <a:pt x="25554" y="2386"/>
                      <a:pt x="25575" y="2346"/>
                      <a:pt x="25566" y="2307"/>
                    </a:cubicBezTo>
                    <a:cubicBezTo>
                      <a:pt x="25554" y="2264"/>
                      <a:pt x="25515" y="2236"/>
                      <a:pt x="25473" y="2236"/>
                    </a:cubicBezTo>
                    <a:cubicBezTo>
                      <a:pt x="25461" y="2236"/>
                      <a:pt x="25449" y="2238"/>
                      <a:pt x="25437" y="2243"/>
                    </a:cubicBezTo>
                    <a:cubicBezTo>
                      <a:pt x="24923" y="2442"/>
                      <a:pt x="24413" y="2661"/>
                      <a:pt x="23906" y="2877"/>
                    </a:cubicBezTo>
                    <a:cubicBezTo>
                      <a:pt x="23889" y="2855"/>
                      <a:pt x="23861" y="2842"/>
                      <a:pt x="23834" y="2842"/>
                    </a:cubicBezTo>
                    <a:cubicBezTo>
                      <a:pt x="23826" y="2842"/>
                      <a:pt x="23818" y="2843"/>
                      <a:pt x="23811" y="2845"/>
                    </a:cubicBezTo>
                    <a:cubicBezTo>
                      <a:pt x="23055" y="3093"/>
                      <a:pt x="22312" y="3396"/>
                      <a:pt x="21550" y="3624"/>
                    </a:cubicBezTo>
                    <a:cubicBezTo>
                      <a:pt x="21530" y="3631"/>
                      <a:pt x="21514" y="3642"/>
                      <a:pt x="21499" y="3655"/>
                    </a:cubicBezTo>
                    <a:cubicBezTo>
                      <a:pt x="21486" y="3649"/>
                      <a:pt x="21472" y="3645"/>
                      <a:pt x="21460" y="3644"/>
                    </a:cubicBezTo>
                    <a:cubicBezTo>
                      <a:pt x="21457" y="3644"/>
                      <a:pt x="21454" y="3644"/>
                      <a:pt x="21452" y="3644"/>
                    </a:cubicBezTo>
                    <a:cubicBezTo>
                      <a:pt x="21444" y="3644"/>
                      <a:pt x="21437" y="3645"/>
                      <a:pt x="21431" y="3646"/>
                    </a:cubicBezTo>
                    <a:cubicBezTo>
                      <a:pt x="21188" y="3700"/>
                      <a:pt x="20948" y="3784"/>
                      <a:pt x="20713" y="3861"/>
                    </a:cubicBezTo>
                    <a:cubicBezTo>
                      <a:pt x="20709" y="3861"/>
                      <a:pt x="20705" y="3861"/>
                      <a:pt x="20702" y="3861"/>
                    </a:cubicBezTo>
                    <a:cubicBezTo>
                      <a:pt x="20692" y="3861"/>
                      <a:pt x="20682" y="3862"/>
                      <a:pt x="20672" y="3863"/>
                    </a:cubicBezTo>
                    <a:cubicBezTo>
                      <a:pt x="20344" y="3943"/>
                      <a:pt x="20021" y="4041"/>
                      <a:pt x="19704" y="4142"/>
                    </a:cubicBezTo>
                    <a:cubicBezTo>
                      <a:pt x="19124" y="4206"/>
                      <a:pt x="18540" y="4354"/>
                      <a:pt x="17976" y="4504"/>
                    </a:cubicBezTo>
                    <a:cubicBezTo>
                      <a:pt x="17622" y="4599"/>
                      <a:pt x="17264" y="4694"/>
                      <a:pt x="16906" y="4797"/>
                    </a:cubicBezTo>
                    <a:cubicBezTo>
                      <a:pt x="16884" y="4784"/>
                      <a:pt x="16858" y="4777"/>
                      <a:pt x="16833" y="4777"/>
                    </a:cubicBezTo>
                    <a:cubicBezTo>
                      <a:pt x="16745" y="4780"/>
                      <a:pt x="16658" y="4780"/>
                      <a:pt x="16572" y="4780"/>
                    </a:cubicBezTo>
                    <a:cubicBezTo>
                      <a:pt x="16519" y="4780"/>
                      <a:pt x="16466" y="4780"/>
                      <a:pt x="16413" y="4780"/>
                    </a:cubicBezTo>
                    <a:cubicBezTo>
                      <a:pt x="16248" y="4780"/>
                      <a:pt x="16083" y="4782"/>
                      <a:pt x="15914" y="4795"/>
                    </a:cubicBezTo>
                    <a:cubicBezTo>
                      <a:pt x="15744" y="4810"/>
                      <a:pt x="15567" y="4838"/>
                      <a:pt x="15396" y="4861"/>
                    </a:cubicBezTo>
                    <a:cubicBezTo>
                      <a:pt x="15335" y="4862"/>
                      <a:pt x="15277" y="4868"/>
                      <a:pt x="15220" y="4872"/>
                    </a:cubicBezTo>
                    <a:cubicBezTo>
                      <a:pt x="15133" y="4817"/>
                      <a:pt x="15036" y="4782"/>
                      <a:pt x="14934" y="4768"/>
                    </a:cubicBezTo>
                    <a:cubicBezTo>
                      <a:pt x="14876" y="4637"/>
                      <a:pt x="14754" y="4544"/>
                      <a:pt x="14604" y="4544"/>
                    </a:cubicBezTo>
                    <a:cubicBezTo>
                      <a:pt x="14574" y="4544"/>
                      <a:pt x="14543" y="4548"/>
                      <a:pt x="14511" y="4556"/>
                    </a:cubicBezTo>
                    <a:cubicBezTo>
                      <a:pt x="14498" y="4559"/>
                      <a:pt x="14490" y="4567"/>
                      <a:pt x="14477" y="4571"/>
                    </a:cubicBezTo>
                    <a:cubicBezTo>
                      <a:pt x="14471" y="4528"/>
                      <a:pt x="14449" y="4490"/>
                      <a:pt x="14413" y="4465"/>
                    </a:cubicBezTo>
                    <a:cubicBezTo>
                      <a:pt x="14418" y="4462"/>
                      <a:pt x="14426" y="4458"/>
                      <a:pt x="14431" y="4454"/>
                    </a:cubicBezTo>
                    <a:cubicBezTo>
                      <a:pt x="14537" y="4359"/>
                      <a:pt x="14464" y="4192"/>
                      <a:pt x="14334" y="4181"/>
                    </a:cubicBezTo>
                    <a:cubicBezTo>
                      <a:pt x="14396" y="4091"/>
                      <a:pt x="14454" y="4001"/>
                      <a:pt x="14515" y="3911"/>
                    </a:cubicBezTo>
                    <a:cubicBezTo>
                      <a:pt x="14587" y="3813"/>
                      <a:pt x="14495" y="3674"/>
                      <a:pt x="14387" y="3674"/>
                    </a:cubicBezTo>
                    <a:cubicBezTo>
                      <a:pt x="14364" y="3674"/>
                      <a:pt x="14342" y="3680"/>
                      <a:pt x="14319" y="3693"/>
                    </a:cubicBezTo>
                    <a:cubicBezTo>
                      <a:pt x="13825" y="4000"/>
                      <a:pt x="13300" y="4253"/>
                      <a:pt x="12761" y="4473"/>
                    </a:cubicBezTo>
                    <a:cubicBezTo>
                      <a:pt x="12226" y="4693"/>
                      <a:pt x="11657" y="4850"/>
                      <a:pt x="11085" y="4914"/>
                    </a:cubicBezTo>
                    <a:lnTo>
                      <a:pt x="11077" y="4914"/>
                    </a:lnTo>
                    <a:cubicBezTo>
                      <a:pt x="10990" y="4895"/>
                      <a:pt x="10907" y="4864"/>
                      <a:pt x="10827" y="4825"/>
                    </a:cubicBezTo>
                    <a:cubicBezTo>
                      <a:pt x="10613" y="4708"/>
                      <a:pt x="10521" y="4468"/>
                      <a:pt x="10560" y="4246"/>
                    </a:cubicBezTo>
                    <a:cubicBezTo>
                      <a:pt x="10603" y="4213"/>
                      <a:pt x="10645" y="4186"/>
                      <a:pt x="10679" y="4151"/>
                    </a:cubicBezTo>
                    <a:cubicBezTo>
                      <a:pt x="10730" y="4101"/>
                      <a:pt x="10718" y="4023"/>
                      <a:pt x="10679" y="3972"/>
                    </a:cubicBezTo>
                    <a:lnTo>
                      <a:pt x="10679" y="3969"/>
                    </a:lnTo>
                    <a:cubicBezTo>
                      <a:pt x="10790" y="3881"/>
                      <a:pt x="10896" y="3784"/>
                      <a:pt x="10983" y="3667"/>
                    </a:cubicBezTo>
                    <a:cubicBezTo>
                      <a:pt x="11097" y="3524"/>
                      <a:pt x="10950" y="3364"/>
                      <a:pt x="10805" y="3364"/>
                    </a:cubicBezTo>
                    <a:cubicBezTo>
                      <a:pt x="10761" y="3364"/>
                      <a:pt x="10717" y="3378"/>
                      <a:pt x="10681" y="3412"/>
                    </a:cubicBezTo>
                    <a:lnTo>
                      <a:pt x="10681" y="3409"/>
                    </a:lnTo>
                    <a:cubicBezTo>
                      <a:pt x="10532" y="3540"/>
                      <a:pt x="10370" y="3653"/>
                      <a:pt x="10196" y="3749"/>
                    </a:cubicBezTo>
                    <a:cubicBezTo>
                      <a:pt x="10171" y="3721"/>
                      <a:pt x="10136" y="3706"/>
                      <a:pt x="10100" y="3706"/>
                    </a:cubicBezTo>
                    <a:cubicBezTo>
                      <a:pt x="10087" y="3706"/>
                      <a:pt x="10073" y="3708"/>
                      <a:pt x="10060" y="3713"/>
                    </a:cubicBezTo>
                    <a:cubicBezTo>
                      <a:pt x="9643" y="3832"/>
                      <a:pt x="9211" y="4018"/>
                      <a:pt x="8771" y="4018"/>
                    </a:cubicBezTo>
                    <a:cubicBezTo>
                      <a:pt x="8754" y="4018"/>
                      <a:pt x="8737" y="4018"/>
                      <a:pt x="8720" y="4018"/>
                    </a:cubicBezTo>
                    <a:cubicBezTo>
                      <a:pt x="8384" y="4004"/>
                      <a:pt x="7965" y="3861"/>
                      <a:pt x="7841" y="3518"/>
                    </a:cubicBezTo>
                    <a:cubicBezTo>
                      <a:pt x="7827" y="3481"/>
                      <a:pt x="7802" y="3449"/>
                      <a:pt x="7769" y="3428"/>
                    </a:cubicBezTo>
                    <a:cubicBezTo>
                      <a:pt x="7774" y="3404"/>
                      <a:pt x="7775" y="3384"/>
                      <a:pt x="7781" y="3360"/>
                    </a:cubicBezTo>
                    <a:cubicBezTo>
                      <a:pt x="7824" y="3331"/>
                      <a:pt x="7842" y="3278"/>
                      <a:pt x="7828" y="3229"/>
                    </a:cubicBezTo>
                    <a:cubicBezTo>
                      <a:pt x="7836" y="3207"/>
                      <a:pt x="7847" y="3186"/>
                      <a:pt x="7860" y="3165"/>
                    </a:cubicBezTo>
                    <a:cubicBezTo>
                      <a:pt x="7872" y="3142"/>
                      <a:pt x="7875" y="3114"/>
                      <a:pt x="7868" y="3089"/>
                    </a:cubicBezTo>
                    <a:cubicBezTo>
                      <a:pt x="7876" y="3080"/>
                      <a:pt x="7884" y="3077"/>
                      <a:pt x="7893" y="3070"/>
                    </a:cubicBezTo>
                    <a:cubicBezTo>
                      <a:pt x="7939" y="3040"/>
                      <a:pt x="7939" y="2983"/>
                      <a:pt x="7917" y="2937"/>
                    </a:cubicBezTo>
                    <a:cubicBezTo>
                      <a:pt x="7942" y="2910"/>
                      <a:pt x="7976" y="2883"/>
                      <a:pt x="8001" y="2855"/>
                    </a:cubicBezTo>
                    <a:cubicBezTo>
                      <a:pt x="8074" y="2773"/>
                      <a:pt x="8014" y="2678"/>
                      <a:pt x="7930" y="2678"/>
                    </a:cubicBezTo>
                    <a:cubicBezTo>
                      <a:pt x="7915" y="2678"/>
                      <a:pt x="7900" y="2681"/>
                      <a:pt x="7884" y="2687"/>
                    </a:cubicBezTo>
                    <a:cubicBezTo>
                      <a:pt x="7881" y="2684"/>
                      <a:pt x="7881" y="2679"/>
                      <a:pt x="7877" y="2679"/>
                    </a:cubicBezTo>
                    <a:lnTo>
                      <a:pt x="7839" y="2701"/>
                    </a:lnTo>
                    <a:cubicBezTo>
                      <a:pt x="7743" y="2765"/>
                      <a:pt x="7606" y="2807"/>
                      <a:pt x="7506" y="2854"/>
                    </a:cubicBezTo>
                    <a:cubicBezTo>
                      <a:pt x="7398" y="2906"/>
                      <a:pt x="7289" y="2961"/>
                      <a:pt x="7178" y="3009"/>
                    </a:cubicBezTo>
                    <a:cubicBezTo>
                      <a:pt x="6940" y="3105"/>
                      <a:pt x="6696" y="3188"/>
                      <a:pt x="6450" y="3259"/>
                    </a:cubicBezTo>
                    <a:cubicBezTo>
                      <a:pt x="6181" y="3345"/>
                      <a:pt x="5880" y="3441"/>
                      <a:pt x="5593" y="3441"/>
                    </a:cubicBezTo>
                    <a:cubicBezTo>
                      <a:pt x="5378" y="3441"/>
                      <a:pt x="5171" y="3387"/>
                      <a:pt x="4990" y="3236"/>
                    </a:cubicBezTo>
                    <a:cubicBezTo>
                      <a:pt x="4959" y="3212"/>
                      <a:pt x="4922" y="3200"/>
                      <a:pt x="4885" y="3200"/>
                    </a:cubicBezTo>
                    <a:cubicBezTo>
                      <a:pt x="4862" y="3200"/>
                      <a:pt x="4838" y="3205"/>
                      <a:pt x="4816" y="3215"/>
                    </a:cubicBezTo>
                    <a:cubicBezTo>
                      <a:pt x="4811" y="3210"/>
                      <a:pt x="4808" y="3205"/>
                      <a:pt x="4804" y="3199"/>
                    </a:cubicBezTo>
                    <a:cubicBezTo>
                      <a:pt x="4714" y="2983"/>
                      <a:pt x="4714" y="2751"/>
                      <a:pt x="4762" y="2531"/>
                    </a:cubicBezTo>
                    <a:cubicBezTo>
                      <a:pt x="4782" y="2519"/>
                      <a:pt x="4808" y="2512"/>
                      <a:pt x="4829" y="2502"/>
                    </a:cubicBezTo>
                    <a:cubicBezTo>
                      <a:pt x="4912" y="2456"/>
                      <a:pt x="4907" y="2326"/>
                      <a:pt x="4832" y="2282"/>
                    </a:cubicBezTo>
                    <a:cubicBezTo>
                      <a:pt x="4851" y="2230"/>
                      <a:pt x="4874" y="2179"/>
                      <a:pt x="4896" y="2127"/>
                    </a:cubicBezTo>
                    <a:cubicBezTo>
                      <a:pt x="4948" y="2069"/>
                      <a:pt x="5000" y="2006"/>
                      <a:pt x="5048" y="1940"/>
                    </a:cubicBezTo>
                    <a:cubicBezTo>
                      <a:pt x="5114" y="1850"/>
                      <a:pt x="5086" y="1751"/>
                      <a:pt x="5020" y="1687"/>
                    </a:cubicBezTo>
                    <a:cubicBezTo>
                      <a:pt x="5014" y="1676"/>
                      <a:pt x="5006" y="1664"/>
                      <a:pt x="4998" y="1654"/>
                    </a:cubicBezTo>
                    <a:cubicBezTo>
                      <a:pt x="4998" y="1649"/>
                      <a:pt x="4995" y="1646"/>
                      <a:pt x="4987" y="1641"/>
                    </a:cubicBezTo>
                    <a:cubicBezTo>
                      <a:pt x="4948" y="1592"/>
                      <a:pt x="4892" y="1557"/>
                      <a:pt x="4830" y="1557"/>
                    </a:cubicBezTo>
                    <a:cubicBezTo>
                      <a:pt x="4801" y="1557"/>
                      <a:pt x="4770" y="1565"/>
                      <a:pt x="4738" y="1583"/>
                    </a:cubicBezTo>
                    <a:cubicBezTo>
                      <a:pt x="4492" y="1723"/>
                      <a:pt x="4234" y="1839"/>
                      <a:pt x="3965" y="1929"/>
                    </a:cubicBezTo>
                    <a:cubicBezTo>
                      <a:pt x="3748" y="1948"/>
                      <a:pt x="3535" y="1964"/>
                      <a:pt x="3321" y="1964"/>
                    </a:cubicBezTo>
                    <a:cubicBezTo>
                      <a:pt x="3144" y="1964"/>
                      <a:pt x="2966" y="1953"/>
                      <a:pt x="2787" y="1924"/>
                    </a:cubicBezTo>
                    <a:cubicBezTo>
                      <a:pt x="2781" y="1923"/>
                      <a:pt x="2776" y="1923"/>
                      <a:pt x="2770" y="1923"/>
                    </a:cubicBezTo>
                    <a:cubicBezTo>
                      <a:pt x="2752" y="1923"/>
                      <a:pt x="2735" y="1926"/>
                      <a:pt x="2719" y="1933"/>
                    </a:cubicBezTo>
                    <a:cubicBezTo>
                      <a:pt x="2663" y="1902"/>
                      <a:pt x="2604" y="1871"/>
                      <a:pt x="2545" y="1843"/>
                    </a:cubicBezTo>
                    <a:cubicBezTo>
                      <a:pt x="2524" y="1832"/>
                      <a:pt x="2501" y="1827"/>
                      <a:pt x="2479" y="1827"/>
                    </a:cubicBezTo>
                    <a:cubicBezTo>
                      <a:pt x="2445" y="1827"/>
                      <a:pt x="2412" y="1838"/>
                      <a:pt x="2385" y="1859"/>
                    </a:cubicBezTo>
                    <a:cubicBezTo>
                      <a:pt x="2369" y="1794"/>
                      <a:pt x="2356" y="1728"/>
                      <a:pt x="2347" y="1662"/>
                    </a:cubicBezTo>
                    <a:cubicBezTo>
                      <a:pt x="2333" y="1539"/>
                      <a:pt x="2332" y="1416"/>
                      <a:pt x="2341" y="1293"/>
                    </a:cubicBezTo>
                    <a:cubicBezTo>
                      <a:pt x="2373" y="942"/>
                      <a:pt x="2468" y="599"/>
                      <a:pt x="2625" y="284"/>
                    </a:cubicBezTo>
                    <a:cubicBezTo>
                      <a:pt x="2625" y="276"/>
                      <a:pt x="2630" y="272"/>
                      <a:pt x="2630" y="268"/>
                    </a:cubicBezTo>
                    <a:cubicBezTo>
                      <a:pt x="2653" y="225"/>
                      <a:pt x="2679" y="177"/>
                      <a:pt x="2703" y="134"/>
                    </a:cubicBezTo>
                    <a:cubicBezTo>
                      <a:pt x="2743" y="67"/>
                      <a:pt x="2684" y="0"/>
                      <a:pt x="2625" y="0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5613;p79">
                <a:extLst>
                  <a:ext uri="{FF2B5EF4-FFF2-40B4-BE49-F238E27FC236}">
                    <a16:creationId xmlns:a16="http://schemas.microsoft.com/office/drawing/2014/main" id="{3C43F419-9D11-4F33-AEF0-A989D0610C07}"/>
                  </a:ext>
                </a:extLst>
              </p:cNvPr>
              <p:cNvSpPr/>
              <p:nvPr/>
            </p:nvSpPr>
            <p:spPr>
              <a:xfrm>
                <a:off x="1956925" y="2107550"/>
                <a:ext cx="600125" cy="131000"/>
              </a:xfrm>
              <a:custGeom>
                <a:avLst/>
                <a:gdLst/>
                <a:ahLst/>
                <a:cxnLst/>
                <a:rect l="l" t="t" r="r" b="b"/>
                <a:pathLst>
                  <a:path w="24005" h="5240" extrusionOk="0">
                    <a:moveTo>
                      <a:pt x="875" y="1"/>
                    </a:moveTo>
                    <a:cubicBezTo>
                      <a:pt x="846" y="1"/>
                      <a:pt x="815" y="12"/>
                      <a:pt x="792" y="40"/>
                    </a:cubicBezTo>
                    <a:cubicBezTo>
                      <a:pt x="448" y="450"/>
                      <a:pt x="162" y="947"/>
                      <a:pt x="78" y="1483"/>
                    </a:cubicBezTo>
                    <a:cubicBezTo>
                      <a:pt x="0" y="1987"/>
                      <a:pt x="343" y="2309"/>
                      <a:pt x="810" y="2402"/>
                    </a:cubicBezTo>
                    <a:cubicBezTo>
                      <a:pt x="938" y="2427"/>
                      <a:pt x="1068" y="2438"/>
                      <a:pt x="1201" y="2438"/>
                    </a:cubicBezTo>
                    <a:cubicBezTo>
                      <a:pt x="1612" y="2438"/>
                      <a:pt x="2036" y="2329"/>
                      <a:pt x="2407" y="2192"/>
                    </a:cubicBezTo>
                    <a:cubicBezTo>
                      <a:pt x="2637" y="2107"/>
                      <a:pt x="2860" y="2007"/>
                      <a:pt x="3078" y="1895"/>
                    </a:cubicBezTo>
                    <a:lnTo>
                      <a:pt x="3078" y="1895"/>
                    </a:lnTo>
                    <a:cubicBezTo>
                      <a:pt x="2898" y="2152"/>
                      <a:pt x="2759" y="2438"/>
                      <a:pt x="2697" y="2737"/>
                    </a:cubicBezTo>
                    <a:cubicBezTo>
                      <a:pt x="2591" y="3254"/>
                      <a:pt x="2819" y="3738"/>
                      <a:pt x="3348" y="3883"/>
                    </a:cubicBezTo>
                    <a:cubicBezTo>
                      <a:pt x="3480" y="3919"/>
                      <a:pt x="3613" y="3935"/>
                      <a:pt x="3746" y="3935"/>
                    </a:cubicBezTo>
                    <a:cubicBezTo>
                      <a:pt x="4185" y="3935"/>
                      <a:pt x="4622" y="3762"/>
                      <a:pt x="5012" y="3574"/>
                    </a:cubicBezTo>
                    <a:cubicBezTo>
                      <a:pt x="5302" y="3436"/>
                      <a:pt x="5585" y="3283"/>
                      <a:pt x="5865" y="3126"/>
                    </a:cubicBezTo>
                    <a:cubicBezTo>
                      <a:pt x="5903" y="3104"/>
                      <a:pt x="5944" y="3081"/>
                      <a:pt x="5983" y="3061"/>
                    </a:cubicBezTo>
                    <a:lnTo>
                      <a:pt x="5983" y="3061"/>
                    </a:lnTo>
                    <a:cubicBezTo>
                      <a:pt x="5849" y="3287"/>
                      <a:pt x="5765" y="3540"/>
                      <a:pt x="5783" y="3793"/>
                    </a:cubicBezTo>
                    <a:cubicBezTo>
                      <a:pt x="5815" y="4261"/>
                      <a:pt x="6248" y="4528"/>
                      <a:pt x="6679" y="4571"/>
                    </a:cubicBezTo>
                    <a:cubicBezTo>
                      <a:pt x="6727" y="4575"/>
                      <a:pt x="6775" y="4578"/>
                      <a:pt x="6823" y="4578"/>
                    </a:cubicBezTo>
                    <a:cubicBezTo>
                      <a:pt x="7321" y="4578"/>
                      <a:pt x="7807" y="4336"/>
                      <a:pt x="8238" y="4111"/>
                    </a:cubicBezTo>
                    <a:cubicBezTo>
                      <a:pt x="8441" y="4006"/>
                      <a:pt x="8644" y="3891"/>
                      <a:pt x="8847" y="3773"/>
                    </a:cubicBezTo>
                    <a:lnTo>
                      <a:pt x="8847" y="3773"/>
                    </a:lnTo>
                    <a:cubicBezTo>
                      <a:pt x="8739" y="3963"/>
                      <a:pt x="8652" y="4165"/>
                      <a:pt x="8611" y="4388"/>
                    </a:cubicBezTo>
                    <a:cubicBezTo>
                      <a:pt x="8561" y="4649"/>
                      <a:pt x="8553" y="4928"/>
                      <a:pt x="8812" y="5077"/>
                    </a:cubicBezTo>
                    <a:cubicBezTo>
                      <a:pt x="8983" y="5174"/>
                      <a:pt x="9186" y="5204"/>
                      <a:pt x="9387" y="5204"/>
                    </a:cubicBezTo>
                    <a:cubicBezTo>
                      <a:pt x="9497" y="5204"/>
                      <a:pt x="9606" y="5195"/>
                      <a:pt x="9709" y="5183"/>
                    </a:cubicBezTo>
                    <a:cubicBezTo>
                      <a:pt x="10354" y="5110"/>
                      <a:pt x="10973" y="4861"/>
                      <a:pt x="11542" y="4556"/>
                    </a:cubicBezTo>
                    <a:cubicBezTo>
                      <a:pt x="11822" y="4405"/>
                      <a:pt x="12102" y="4240"/>
                      <a:pt x="12373" y="4062"/>
                    </a:cubicBezTo>
                    <a:lnTo>
                      <a:pt x="12373" y="4062"/>
                    </a:lnTo>
                    <a:cubicBezTo>
                      <a:pt x="12193" y="4391"/>
                      <a:pt x="12169" y="4753"/>
                      <a:pt x="12569" y="5014"/>
                    </a:cubicBezTo>
                    <a:cubicBezTo>
                      <a:pt x="12886" y="5222"/>
                      <a:pt x="13317" y="5235"/>
                      <a:pt x="13683" y="5239"/>
                    </a:cubicBezTo>
                    <a:cubicBezTo>
                      <a:pt x="13701" y="5239"/>
                      <a:pt x="13718" y="5239"/>
                      <a:pt x="13736" y="5239"/>
                    </a:cubicBezTo>
                    <a:cubicBezTo>
                      <a:pt x="14182" y="5239"/>
                      <a:pt x="14627" y="5184"/>
                      <a:pt x="15064" y="5102"/>
                    </a:cubicBezTo>
                    <a:cubicBezTo>
                      <a:pt x="16989" y="4746"/>
                      <a:pt x="18892" y="4188"/>
                      <a:pt x="20755" y="3592"/>
                    </a:cubicBezTo>
                    <a:cubicBezTo>
                      <a:pt x="21807" y="3254"/>
                      <a:pt x="22861" y="2897"/>
                      <a:pt x="23883" y="2476"/>
                    </a:cubicBezTo>
                    <a:cubicBezTo>
                      <a:pt x="24005" y="2426"/>
                      <a:pt x="23948" y="2228"/>
                      <a:pt x="23831" y="2228"/>
                    </a:cubicBezTo>
                    <a:cubicBezTo>
                      <a:pt x="23820" y="2228"/>
                      <a:pt x="23807" y="2229"/>
                      <a:pt x="23795" y="2234"/>
                    </a:cubicBezTo>
                    <a:cubicBezTo>
                      <a:pt x="22176" y="2768"/>
                      <a:pt x="20566" y="3318"/>
                      <a:pt x="18922" y="3779"/>
                    </a:cubicBezTo>
                    <a:cubicBezTo>
                      <a:pt x="18101" y="4008"/>
                      <a:pt x="17277" y="4230"/>
                      <a:pt x="16448" y="4430"/>
                    </a:cubicBezTo>
                    <a:cubicBezTo>
                      <a:pt x="15609" y="4636"/>
                      <a:pt x="14757" y="4874"/>
                      <a:pt x="13890" y="4920"/>
                    </a:cubicBezTo>
                    <a:cubicBezTo>
                      <a:pt x="13767" y="4927"/>
                      <a:pt x="13621" y="4937"/>
                      <a:pt x="13470" y="4937"/>
                    </a:cubicBezTo>
                    <a:cubicBezTo>
                      <a:pt x="13174" y="4937"/>
                      <a:pt x="12861" y="4898"/>
                      <a:pt x="12668" y="4718"/>
                    </a:cubicBezTo>
                    <a:cubicBezTo>
                      <a:pt x="12272" y="4350"/>
                      <a:pt x="12837" y="3852"/>
                      <a:pt x="13120" y="3632"/>
                    </a:cubicBezTo>
                    <a:cubicBezTo>
                      <a:pt x="13169" y="3599"/>
                      <a:pt x="13183" y="3534"/>
                      <a:pt x="13154" y="3483"/>
                    </a:cubicBezTo>
                    <a:cubicBezTo>
                      <a:pt x="13168" y="3471"/>
                      <a:pt x="13183" y="3461"/>
                      <a:pt x="13196" y="3449"/>
                    </a:cubicBezTo>
                    <a:cubicBezTo>
                      <a:pt x="13299" y="3361"/>
                      <a:pt x="13215" y="3196"/>
                      <a:pt x="13100" y="3196"/>
                    </a:cubicBezTo>
                    <a:cubicBezTo>
                      <a:pt x="13078" y="3196"/>
                      <a:pt x="13056" y="3202"/>
                      <a:pt x="13033" y="3215"/>
                    </a:cubicBezTo>
                    <a:cubicBezTo>
                      <a:pt x="12120" y="3743"/>
                      <a:pt x="11311" y="4404"/>
                      <a:pt x="10290" y="4729"/>
                    </a:cubicBezTo>
                    <a:cubicBezTo>
                      <a:pt x="10034" y="4811"/>
                      <a:pt x="9762" y="4886"/>
                      <a:pt x="9492" y="4899"/>
                    </a:cubicBezTo>
                    <a:cubicBezTo>
                      <a:pt x="9457" y="4901"/>
                      <a:pt x="9420" y="4902"/>
                      <a:pt x="9382" y="4902"/>
                    </a:cubicBezTo>
                    <a:cubicBezTo>
                      <a:pt x="9279" y="4902"/>
                      <a:pt x="9170" y="4893"/>
                      <a:pt x="9081" y="4857"/>
                    </a:cubicBezTo>
                    <a:cubicBezTo>
                      <a:pt x="8965" y="4810"/>
                      <a:pt x="8899" y="4761"/>
                      <a:pt x="8884" y="4637"/>
                    </a:cubicBezTo>
                    <a:cubicBezTo>
                      <a:pt x="8877" y="4581"/>
                      <a:pt x="8896" y="4517"/>
                      <a:pt x="8905" y="4464"/>
                    </a:cubicBezTo>
                    <a:cubicBezTo>
                      <a:pt x="8992" y="3969"/>
                      <a:pt x="9283" y="3537"/>
                      <a:pt x="9692" y="3251"/>
                    </a:cubicBezTo>
                    <a:cubicBezTo>
                      <a:pt x="9722" y="3230"/>
                      <a:pt x="9740" y="3196"/>
                      <a:pt x="9740" y="3159"/>
                    </a:cubicBezTo>
                    <a:cubicBezTo>
                      <a:pt x="9752" y="3149"/>
                      <a:pt x="9766" y="3141"/>
                      <a:pt x="9777" y="3130"/>
                    </a:cubicBezTo>
                    <a:cubicBezTo>
                      <a:pt x="9879" y="3045"/>
                      <a:pt x="9796" y="2889"/>
                      <a:pt x="9684" y="2889"/>
                    </a:cubicBezTo>
                    <a:cubicBezTo>
                      <a:pt x="9664" y="2889"/>
                      <a:pt x="9643" y="2894"/>
                      <a:pt x="9622" y="2905"/>
                    </a:cubicBezTo>
                    <a:cubicBezTo>
                      <a:pt x="9199" y="3136"/>
                      <a:pt x="8793" y="3398"/>
                      <a:pt x="8366" y="3624"/>
                    </a:cubicBezTo>
                    <a:cubicBezTo>
                      <a:pt x="7946" y="3847"/>
                      <a:pt x="7513" y="4091"/>
                      <a:pt x="7040" y="4180"/>
                    </a:cubicBezTo>
                    <a:cubicBezTo>
                      <a:pt x="6964" y="4194"/>
                      <a:pt x="6876" y="4204"/>
                      <a:pt x="6783" y="4204"/>
                    </a:cubicBezTo>
                    <a:cubicBezTo>
                      <a:pt x="6524" y="4204"/>
                      <a:pt x="6238" y="4130"/>
                      <a:pt x="6143" y="3890"/>
                    </a:cubicBezTo>
                    <a:cubicBezTo>
                      <a:pt x="5972" y="3457"/>
                      <a:pt x="6406" y="2928"/>
                      <a:pt x="6721" y="2686"/>
                    </a:cubicBezTo>
                    <a:cubicBezTo>
                      <a:pt x="6779" y="2643"/>
                      <a:pt x="6786" y="2585"/>
                      <a:pt x="6765" y="2536"/>
                    </a:cubicBezTo>
                    <a:cubicBezTo>
                      <a:pt x="6808" y="2443"/>
                      <a:pt x="6720" y="2342"/>
                      <a:pt x="6617" y="2342"/>
                    </a:cubicBezTo>
                    <a:cubicBezTo>
                      <a:pt x="6599" y="2342"/>
                      <a:pt x="6580" y="2345"/>
                      <a:pt x="6562" y="2352"/>
                    </a:cubicBezTo>
                    <a:cubicBezTo>
                      <a:pt x="6315" y="2441"/>
                      <a:pt x="6082" y="2597"/>
                      <a:pt x="5849" y="2715"/>
                    </a:cubicBezTo>
                    <a:cubicBezTo>
                      <a:pt x="5610" y="2836"/>
                      <a:pt x="5373" y="2959"/>
                      <a:pt x="5133" y="3076"/>
                    </a:cubicBezTo>
                    <a:cubicBezTo>
                      <a:pt x="4694" y="3291"/>
                      <a:pt x="4228" y="3537"/>
                      <a:pt x="3726" y="3537"/>
                    </a:cubicBezTo>
                    <a:cubicBezTo>
                      <a:pt x="3723" y="3537"/>
                      <a:pt x="3719" y="3537"/>
                      <a:pt x="3716" y="3537"/>
                    </a:cubicBezTo>
                    <a:cubicBezTo>
                      <a:pt x="3521" y="3536"/>
                      <a:pt x="3303" y="3497"/>
                      <a:pt x="3165" y="3349"/>
                    </a:cubicBezTo>
                    <a:cubicBezTo>
                      <a:pt x="3012" y="3188"/>
                      <a:pt x="3021" y="2947"/>
                      <a:pt x="3068" y="2744"/>
                    </a:cubicBezTo>
                    <a:cubicBezTo>
                      <a:pt x="3175" y="2297"/>
                      <a:pt x="3455" y="1896"/>
                      <a:pt x="3789" y="1588"/>
                    </a:cubicBezTo>
                    <a:cubicBezTo>
                      <a:pt x="3833" y="1549"/>
                      <a:pt x="3850" y="1488"/>
                      <a:pt x="3834" y="1432"/>
                    </a:cubicBezTo>
                    <a:cubicBezTo>
                      <a:pt x="3864" y="1410"/>
                      <a:pt x="3897" y="1390"/>
                      <a:pt x="3926" y="1367"/>
                    </a:cubicBezTo>
                    <a:cubicBezTo>
                      <a:pt x="4027" y="1290"/>
                      <a:pt x="3940" y="1156"/>
                      <a:pt x="3836" y="1156"/>
                    </a:cubicBezTo>
                    <a:cubicBezTo>
                      <a:pt x="3819" y="1156"/>
                      <a:pt x="3803" y="1159"/>
                      <a:pt x="3786" y="1166"/>
                    </a:cubicBezTo>
                    <a:cubicBezTo>
                      <a:pt x="3343" y="1357"/>
                      <a:pt x="2932" y="1615"/>
                      <a:pt x="2486" y="1804"/>
                    </a:cubicBezTo>
                    <a:cubicBezTo>
                      <a:pt x="2052" y="1987"/>
                      <a:pt x="1593" y="2126"/>
                      <a:pt x="1118" y="2126"/>
                    </a:cubicBezTo>
                    <a:cubicBezTo>
                      <a:pt x="1114" y="2126"/>
                      <a:pt x="1110" y="2126"/>
                      <a:pt x="1106" y="2126"/>
                    </a:cubicBezTo>
                    <a:cubicBezTo>
                      <a:pt x="916" y="2126"/>
                      <a:pt x="711" y="2113"/>
                      <a:pt x="539" y="2025"/>
                    </a:cubicBezTo>
                    <a:cubicBezTo>
                      <a:pt x="296" y="1901"/>
                      <a:pt x="256" y="1658"/>
                      <a:pt x="317" y="1410"/>
                    </a:cubicBezTo>
                    <a:cubicBezTo>
                      <a:pt x="430" y="957"/>
                      <a:pt x="673" y="517"/>
                      <a:pt x="964" y="154"/>
                    </a:cubicBezTo>
                    <a:cubicBezTo>
                      <a:pt x="1025" y="79"/>
                      <a:pt x="953" y="1"/>
                      <a:pt x="875" y="1"/>
                    </a:cubicBezTo>
                    <a:close/>
                  </a:path>
                </a:pathLst>
              </a:custGeom>
              <a:solidFill>
                <a:srgbClr val="EC60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5614;p79">
                <a:extLst>
                  <a:ext uri="{FF2B5EF4-FFF2-40B4-BE49-F238E27FC236}">
                    <a16:creationId xmlns:a16="http://schemas.microsoft.com/office/drawing/2014/main" id="{F0BE4185-3F7B-46F0-AAB8-6658E2998C68}"/>
                  </a:ext>
                </a:extLst>
              </p:cNvPr>
              <p:cNvSpPr/>
              <p:nvPr/>
            </p:nvSpPr>
            <p:spPr>
              <a:xfrm>
                <a:off x="1856725" y="2197475"/>
                <a:ext cx="638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1541" extrusionOk="0">
                    <a:moveTo>
                      <a:pt x="2436" y="0"/>
                    </a:moveTo>
                    <a:cubicBezTo>
                      <a:pt x="2426" y="0"/>
                      <a:pt x="2416" y="2"/>
                      <a:pt x="2405" y="5"/>
                    </a:cubicBezTo>
                    <a:cubicBezTo>
                      <a:pt x="1901" y="167"/>
                      <a:pt x="1422" y="400"/>
                      <a:pt x="982" y="695"/>
                    </a:cubicBezTo>
                    <a:cubicBezTo>
                      <a:pt x="760" y="844"/>
                      <a:pt x="545" y="1005"/>
                      <a:pt x="340" y="1177"/>
                    </a:cubicBezTo>
                    <a:cubicBezTo>
                      <a:pt x="234" y="1265"/>
                      <a:pt x="111" y="1357"/>
                      <a:pt x="1" y="1456"/>
                    </a:cubicBezTo>
                    <a:cubicBezTo>
                      <a:pt x="49" y="1510"/>
                      <a:pt x="122" y="1541"/>
                      <a:pt x="198" y="1541"/>
                    </a:cubicBezTo>
                    <a:cubicBezTo>
                      <a:pt x="255" y="1541"/>
                      <a:pt x="313" y="1524"/>
                      <a:pt x="364" y="1487"/>
                    </a:cubicBezTo>
                    <a:cubicBezTo>
                      <a:pt x="820" y="1149"/>
                      <a:pt x="1304" y="845"/>
                      <a:pt x="1797" y="562"/>
                    </a:cubicBezTo>
                    <a:cubicBezTo>
                      <a:pt x="1848" y="528"/>
                      <a:pt x="1901" y="497"/>
                      <a:pt x="1955" y="469"/>
                    </a:cubicBezTo>
                    <a:cubicBezTo>
                      <a:pt x="2069" y="395"/>
                      <a:pt x="2187" y="331"/>
                      <a:pt x="2310" y="277"/>
                    </a:cubicBezTo>
                    <a:cubicBezTo>
                      <a:pt x="2315" y="269"/>
                      <a:pt x="2321" y="265"/>
                      <a:pt x="2329" y="265"/>
                    </a:cubicBezTo>
                    <a:cubicBezTo>
                      <a:pt x="2330" y="265"/>
                      <a:pt x="2330" y="265"/>
                      <a:pt x="2331" y="265"/>
                    </a:cubicBezTo>
                    <a:cubicBezTo>
                      <a:pt x="2378" y="240"/>
                      <a:pt x="2424" y="216"/>
                      <a:pt x="2473" y="196"/>
                    </a:cubicBezTo>
                    <a:cubicBezTo>
                      <a:pt x="2488" y="189"/>
                      <a:pt x="2501" y="178"/>
                      <a:pt x="2511" y="164"/>
                    </a:cubicBezTo>
                    <a:cubicBezTo>
                      <a:pt x="2553" y="105"/>
                      <a:pt x="2512" y="0"/>
                      <a:pt x="2436" y="0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5615;p79">
                <a:extLst>
                  <a:ext uri="{FF2B5EF4-FFF2-40B4-BE49-F238E27FC236}">
                    <a16:creationId xmlns:a16="http://schemas.microsoft.com/office/drawing/2014/main" id="{8018D90B-B38D-4902-8A2D-0831FFF4CFBE}"/>
                  </a:ext>
                </a:extLst>
              </p:cNvPr>
              <p:cNvSpPr/>
              <p:nvPr/>
            </p:nvSpPr>
            <p:spPr>
              <a:xfrm>
                <a:off x="2917400" y="1769675"/>
                <a:ext cx="11000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2100" extrusionOk="0">
                    <a:moveTo>
                      <a:pt x="135" y="0"/>
                    </a:moveTo>
                    <a:cubicBezTo>
                      <a:pt x="70" y="0"/>
                      <a:pt x="1" y="52"/>
                      <a:pt x="14" y="135"/>
                    </a:cubicBezTo>
                    <a:cubicBezTo>
                      <a:pt x="65" y="448"/>
                      <a:pt x="107" y="762"/>
                      <a:pt x="142" y="1078"/>
                    </a:cubicBezTo>
                    <a:cubicBezTo>
                      <a:pt x="175" y="1392"/>
                      <a:pt x="180" y="1712"/>
                      <a:pt x="228" y="2024"/>
                    </a:cubicBezTo>
                    <a:cubicBezTo>
                      <a:pt x="236" y="2076"/>
                      <a:pt x="278" y="2100"/>
                      <a:pt x="320" y="2100"/>
                    </a:cubicBezTo>
                    <a:cubicBezTo>
                      <a:pt x="370" y="2100"/>
                      <a:pt x="422" y="2067"/>
                      <a:pt x="425" y="2008"/>
                    </a:cubicBezTo>
                    <a:cubicBezTo>
                      <a:pt x="440" y="1693"/>
                      <a:pt x="392" y="1363"/>
                      <a:pt x="360" y="1049"/>
                    </a:cubicBezTo>
                    <a:cubicBezTo>
                      <a:pt x="327" y="726"/>
                      <a:pt x="286" y="406"/>
                      <a:pt x="234" y="86"/>
                    </a:cubicBezTo>
                    <a:cubicBezTo>
                      <a:pt x="225" y="27"/>
                      <a:pt x="181" y="0"/>
                      <a:pt x="135" y="0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5616;p79">
                <a:extLst>
                  <a:ext uri="{FF2B5EF4-FFF2-40B4-BE49-F238E27FC236}">
                    <a16:creationId xmlns:a16="http://schemas.microsoft.com/office/drawing/2014/main" id="{6259934A-2E09-4795-9C57-C7B608AAC92F}"/>
                  </a:ext>
                </a:extLst>
              </p:cNvPr>
              <p:cNvSpPr/>
              <p:nvPr/>
            </p:nvSpPr>
            <p:spPr>
              <a:xfrm>
                <a:off x="2908150" y="1808425"/>
                <a:ext cx="11025" cy="3930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572" extrusionOk="0">
                    <a:moveTo>
                      <a:pt x="137" y="1"/>
                    </a:moveTo>
                    <a:cubicBezTo>
                      <a:pt x="128" y="1"/>
                      <a:pt x="120" y="2"/>
                      <a:pt x="112" y="3"/>
                    </a:cubicBezTo>
                    <a:cubicBezTo>
                      <a:pt x="35" y="21"/>
                      <a:pt x="0" y="92"/>
                      <a:pt x="9" y="164"/>
                    </a:cubicBezTo>
                    <a:cubicBezTo>
                      <a:pt x="36" y="382"/>
                      <a:pt x="62" y="601"/>
                      <a:pt x="88" y="819"/>
                    </a:cubicBezTo>
                    <a:cubicBezTo>
                      <a:pt x="101" y="926"/>
                      <a:pt x="114" y="1033"/>
                      <a:pt x="127" y="1140"/>
                    </a:cubicBezTo>
                    <a:cubicBezTo>
                      <a:pt x="139" y="1248"/>
                      <a:pt x="142" y="1370"/>
                      <a:pt x="178" y="1472"/>
                    </a:cubicBezTo>
                    <a:cubicBezTo>
                      <a:pt x="198" y="1528"/>
                      <a:pt x="239" y="1571"/>
                      <a:pt x="300" y="1571"/>
                    </a:cubicBezTo>
                    <a:cubicBezTo>
                      <a:pt x="304" y="1571"/>
                      <a:pt x="309" y="1571"/>
                      <a:pt x="313" y="1571"/>
                    </a:cubicBezTo>
                    <a:cubicBezTo>
                      <a:pt x="376" y="1565"/>
                      <a:pt x="426" y="1515"/>
                      <a:pt x="429" y="1451"/>
                    </a:cubicBezTo>
                    <a:cubicBezTo>
                      <a:pt x="441" y="1339"/>
                      <a:pt x="414" y="1217"/>
                      <a:pt x="399" y="1105"/>
                    </a:cubicBezTo>
                    <a:lnTo>
                      <a:pt x="356" y="773"/>
                    </a:lnTo>
                    <a:lnTo>
                      <a:pt x="270" y="106"/>
                    </a:lnTo>
                    <a:cubicBezTo>
                      <a:pt x="262" y="43"/>
                      <a:pt x="197" y="1"/>
                      <a:pt x="137" y="1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5617;p79">
                <a:extLst>
                  <a:ext uri="{FF2B5EF4-FFF2-40B4-BE49-F238E27FC236}">
                    <a16:creationId xmlns:a16="http://schemas.microsoft.com/office/drawing/2014/main" id="{CB63395C-07FA-43C2-AE45-2F8EACD152FC}"/>
                  </a:ext>
                </a:extLst>
              </p:cNvPr>
              <p:cNvSpPr/>
              <p:nvPr/>
            </p:nvSpPr>
            <p:spPr>
              <a:xfrm>
                <a:off x="2238750" y="2060000"/>
                <a:ext cx="438650" cy="132300"/>
              </a:xfrm>
              <a:custGeom>
                <a:avLst/>
                <a:gdLst/>
                <a:ahLst/>
                <a:cxnLst/>
                <a:rect l="l" t="t" r="r" b="b"/>
                <a:pathLst>
                  <a:path w="17546" h="5292" extrusionOk="0">
                    <a:moveTo>
                      <a:pt x="17383" y="0"/>
                    </a:moveTo>
                    <a:cubicBezTo>
                      <a:pt x="17329" y="0"/>
                      <a:pt x="17239" y="29"/>
                      <a:pt x="17100" y="104"/>
                    </a:cubicBezTo>
                    <a:cubicBezTo>
                      <a:pt x="14511" y="1492"/>
                      <a:pt x="12460" y="1846"/>
                      <a:pt x="12344" y="1874"/>
                    </a:cubicBezTo>
                    <a:cubicBezTo>
                      <a:pt x="11692" y="2036"/>
                      <a:pt x="10994" y="2180"/>
                      <a:pt x="10320" y="2180"/>
                    </a:cubicBezTo>
                    <a:cubicBezTo>
                      <a:pt x="10309" y="2180"/>
                      <a:pt x="10299" y="2180"/>
                      <a:pt x="10288" y="2180"/>
                    </a:cubicBezTo>
                    <a:cubicBezTo>
                      <a:pt x="9975" y="2178"/>
                      <a:pt x="9607" y="2137"/>
                      <a:pt x="9351" y="1939"/>
                    </a:cubicBezTo>
                    <a:cubicBezTo>
                      <a:pt x="8902" y="1591"/>
                      <a:pt x="9419" y="1170"/>
                      <a:pt x="9724" y="972"/>
                    </a:cubicBezTo>
                    <a:cubicBezTo>
                      <a:pt x="9840" y="898"/>
                      <a:pt x="9947" y="732"/>
                      <a:pt x="9858" y="655"/>
                    </a:cubicBezTo>
                    <a:cubicBezTo>
                      <a:pt x="9849" y="647"/>
                      <a:pt x="9834" y="644"/>
                      <a:pt x="9813" y="644"/>
                    </a:cubicBezTo>
                    <a:cubicBezTo>
                      <a:pt x="9726" y="644"/>
                      <a:pt x="9554" y="699"/>
                      <a:pt x="9507" y="717"/>
                    </a:cubicBezTo>
                    <a:cubicBezTo>
                      <a:pt x="8572" y="1086"/>
                      <a:pt x="7660" y="1505"/>
                      <a:pt x="6712" y="1841"/>
                    </a:cubicBezTo>
                    <a:cubicBezTo>
                      <a:pt x="6485" y="1922"/>
                      <a:pt x="6253" y="2012"/>
                      <a:pt x="6013" y="2047"/>
                    </a:cubicBezTo>
                    <a:cubicBezTo>
                      <a:pt x="5971" y="2053"/>
                      <a:pt x="5927" y="2056"/>
                      <a:pt x="5883" y="2056"/>
                    </a:cubicBezTo>
                    <a:cubicBezTo>
                      <a:pt x="5660" y="2056"/>
                      <a:pt x="5435" y="1966"/>
                      <a:pt x="5556" y="1685"/>
                    </a:cubicBezTo>
                    <a:cubicBezTo>
                      <a:pt x="5732" y="1276"/>
                      <a:pt x="6140" y="960"/>
                      <a:pt x="6512" y="739"/>
                    </a:cubicBezTo>
                    <a:cubicBezTo>
                      <a:pt x="6859" y="535"/>
                      <a:pt x="6942" y="309"/>
                      <a:pt x="6735" y="309"/>
                    </a:cubicBezTo>
                    <a:cubicBezTo>
                      <a:pt x="6680" y="309"/>
                      <a:pt x="6606" y="324"/>
                      <a:pt x="6511" y="360"/>
                    </a:cubicBezTo>
                    <a:cubicBezTo>
                      <a:pt x="4799" y="1006"/>
                      <a:pt x="3152" y="1789"/>
                      <a:pt x="1516" y="2609"/>
                    </a:cubicBezTo>
                    <a:cubicBezTo>
                      <a:pt x="1146" y="2795"/>
                      <a:pt x="743" y="2961"/>
                      <a:pt x="403" y="3198"/>
                    </a:cubicBezTo>
                    <a:cubicBezTo>
                      <a:pt x="191" y="3346"/>
                      <a:pt x="1" y="3566"/>
                      <a:pt x="26" y="3841"/>
                    </a:cubicBezTo>
                    <a:cubicBezTo>
                      <a:pt x="74" y="4340"/>
                      <a:pt x="600" y="4450"/>
                      <a:pt x="1059" y="4450"/>
                    </a:cubicBezTo>
                    <a:cubicBezTo>
                      <a:pt x="1214" y="4450"/>
                      <a:pt x="1360" y="4437"/>
                      <a:pt x="1478" y="4423"/>
                    </a:cubicBezTo>
                    <a:cubicBezTo>
                      <a:pt x="2361" y="4319"/>
                      <a:pt x="3181" y="3933"/>
                      <a:pt x="3982" y="3565"/>
                    </a:cubicBezTo>
                    <a:lnTo>
                      <a:pt x="3982" y="3565"/>
                    </a:lnTo>
                    <a:cubicBezTo>
                      <a:pt x="3948" y="3672"/>
                      <a:pt x="3838" y="3815"/>
                      <a:pt x="3813" y="3882"/>
                    </a:cubicBezTo>
                    <a:cubicBezTo>
                      <a:pt x="3768" y="4010"/>
                      <a:pt x="3754" y="4148"/>
                      <a:pt x="3775" y="4283"/>
                    </a:cubicBezTo>
                    <a:cubicBezTo>
                      <a:pt x="3813" y="4564"/>
                      <a:pt x="3975" y="4825"/>
                      <a:pt x="4201" y="4994"/>
                    </a:cubicBezTo>
                    <a:cubicBezTo>
                      <a:pt x="4509" y="5223"/>
                      <a:pt x="4897" y="5291"/>
                      <a:pt x="5294" y="5291"/>
                    </a:cubicBezTo>
                    <a:cubicBezTo>
                      <a:pt x="5653" y="5291"/>
                      <a:pt x="6020" y="5235"/>
                      <a:pt x="6341" y="5192"/>
                    </a:cubicBezTo>
                    <a:cubicBezTo>
                      <a:pt x="7950" y="4975"/>
                      <a:pt x="9484" y="4395"/>
                      <a:pt x="10958" y="3737"/>
                    </a:cubicBezTo>
                    <a:cubicBezTo>
                      <a:pt x="11785" y="3368"/>
                      <a:pt x="12587" y="2950"/>
                      <a:pt x="13397" y="2545"/>
                    </a:cubicBezTo>
                    <a:cubicBezTo>
                      <a:pt x="14762" y="1976"/>
                      <a:pt x="16008" y="1173"/>
                      <a:pt x="17246" y="353"/>
                    </a:cubicBezTo>
                    <a:cubicBezTo>
                      <a:pt x="17380" y="264"/>
                      <a:pt x="17545" y="0"/>
                      <a:pt x="17383" y="0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5618;p79">
                <a:extLst>
                  <a:ext uri="{FF2B5EF4-FFF2-40B4-BE49-F238E27FC236}">
                    <a16:creationId xmlns:a16="http://schemas.microsoft.com/office/drawing/2014/main" id="{F90FA79D-4F8D-43DD-B7D9-6EE001DA9AF7}"/>
                  </a:ext>
                </a:extLst>
              </p:cNvPr>
              <p:cNvSpPr/>
              <p:nvPr/>
            </p:nvSpPr>
            <p:spPr>
              <a:xfrm>
                <a:off x="2122075" y="2041325"/>
                <a:ext cx="184050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7362" h="1693" extrusionOk="0">
                    <a:moveTo>
                      <a:pt x="7190" y="1"/>
                    </a:moveTo>
                    <a:cubicBezTo>
                      <a:pt x="7170" y="1"/>
                      <a:pt x="7149" y="7"/>
                      <a:pt x="7127" y="20"/>
                    </a:cubicBezTo>
                    <a:cubicBezTo>
                      <a:pt x="6333" y="514"/>
                      <a:pt x="5474" y="894"/>
                      <a:pt x="4575" y="1148"/>
                    </a:cubicBezTo>
                    <a:cubicBezTo>
                      <a:pt x="4165" y="1262"/>
                      <a:pt x="3675" y="1421"/>
                      <a:pt x="3241" y="1421"/>
                    </a:cubicBezTo>
                    <a:cubicBezTo>
                      <a:pt x="3222" y="1421"/>
                      <a:pt x="3203" y="1421"/>
                      <a:pt x="3184" y="1420"/>
                    </a:cubicBezTo>
                    <a:cubicBezTo>
                      <a:pt x="2949" y="1412"/>
                      <a:pt x="2790" y="1294"/>
                      <a:pt x="2916" y="1035"/>
                    </a:cubicBezTo>
                    <a:cubicBezTo>
                      <a:pt x="2965" y="938"/>
                      <a:pt x="3060" y="844"/>
                      <a:pt x="3130" y="761"/>
                    </a:cubicBezTo>
                    <a:cubicBezTo>
                      <a:pt x="3291" y="567"/>
                      <a:pt x="3464" y="383"/>
                      <a:pt x="3648" y="210"/>
                    </a:cubicBezTo>
                    <a:cubicBezTo>
                      <a:pt x="3722" y="140"/>
                      <a:pt x="3662" y="31"/>
                      <a:pt x="3576" y="31"/>
                    </a:cubicBezTo>
                    <a:cubicBezTo>
                      <a:pt x="3562" y="31"/>
                      <a:pt x="3547" y="34"/>
                      <a:pt x="3531" y="41"/>
                    </a:cubicBezTo>
                    <a:cubicBezTo>
                      <a:pt x="2989" y="287"/>
                      <a:pt x="2428" y="485"/>
                      <a:pt x="1847" y="613"/>
                    </a:cubicBezTo>
                    <a:cubicBezTo>
                      <a:pt x="1281" y="737"/>
                      <a:pt x="716" y="770"/>
                      <a:pt x="142" y="827"/>
                    </a:cubicBezTo>
                    <a:cubicBezTo>
                      <a:pt x="0" y="841"/>
                      <a:pt x="29" y="1059"/>
                      <a:pt x="161" y="1069"/>
                    </a:cubicBezTo>
                    <a:cubicBezTo>
                      <a:pt x="274" y="1077"/>
                      <a:pt x="388" y="1082"/>
                      <a:pt x="502" y="1082"/>
                    </a:cubicBezTo>
                    <a:cubicBezTo>
                      <a:pt x="1368" y="1082"/>
                      <a:pt x="2268" y="841"/>
                      <a:pt x="3070" y="490"/>
                    </a:cubicBezTo>
                    <a:lnTo>
                      <a:pt x="3070" y="490"/>
                    </a:lnTo>
                    <a:cubicBezTo>
                      <a:pt x="3006" y="560"/>
                      <a:pt x="2939" y="627"/>
                      <a:pt x="2877" y="699"/>
                    </a:cubicBezTo>
                    <a:cubicBezTo>
                      <a:pt x="2735" y="865"/>
                      <a:pt x="2555" y="1054"/>
                      <a:pt x="2602" y="1291"/>
                    </a:cubicBezTo>
                    <a:cubicBezTo>
                      <a:pt x="2664" y="1608"/>
                      <a:pt x="2934" y="1693"/>
                      <a:pt x="3227" y="1693"/>
                    </a:cubicBezTo>
                    <a:cubicBezTo>
                      <a:pt x="3458" y="1693"/>
                      <a:pt x="3704" y="1640"/>
                      <a:pt x="3872" y="1607"/>
                    </a:cubicBezTo>
                    <a:cubicBezTo>
                      <a:pt x="5071" y="1369"/>
                      <a:pt x="6216" y="909"/>
                      <a:pt x="7245" y="249"/>
                    </a:cubicBezTo>
                    <a:cubicBezTo>
                      <a:pt x="7362" y="175"/>
                      <a:pt x="7298" y="1"/>
                      <a:pt x="7190" y="1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5619;p79">
                <a:extLst>
                  <a:ext uri="{FF2B5EF4-FFF2-40B4-BE49-F238E27FC236}">
                    <a16:creationId xmlns:a16="http://schemas.microsoft.com/office/drawing/2014/main" id="{59753E5F-99BF-4136-9055-4D6B816DB5D3}"/>
                  </a:ext>
                </a:extLst>
              </p:cNvPr>
              <p:cNvSpPr/>
              <p:nvPr/>
            </p:nvSpPr>
            <p:spPr>
              <a:xfrm>
                <a:off x="3127325" y="1164175"/>
                <a:ext cx="94125" cy="118475"/>
              </a:xfrm>
              <a:custGeom>
                <a:avLst/>
                <a:gdLst/>
                <a:ahLst/>
                <a:cxnLst/>
                <a:rect l="l" t="t" r="r" b="b"/>
                <a:pathLst>
                  <a:path w="3765" h="4739" extrusionOk="0">
                    <a:moveTo>
                      <a:pt x="178" y="0"/>
                    </a:moveTo>
                    <a:cubicBezTo>
                      <a:pt x="85" y="0"/>
                      <a:pt x="0" y="95"/>
                      <a:pt x="62" y="195"/>
                    </a:cubicBezTo>
                    <a:cubicBezTo>
                      <a:pt x="294" y="560"/>
                      <a:pt x="594" y="890"/>
                      <a:pt x="858" y="1233"/>
                    </a:cubicBezTo>
                    <a:cubicBezTo>
                      <a:pt x="1117" y="1569"/>
                      <a:pt x="1364" y="1913"/>
                      <a:pt x="1602" y="2265"/>
                    </a:cubicBezTo>
                    <a:cubicBezTo>
                      <a:pt x="1845" y="2627"/>
                      <a:pt x="2081" y="2997"/>
                      <a:pt x="2306" y="3372"/>
                    </a:cubicBezTo>
                    <a:cubicBezTo>
                      <a:pt x="2520" y="3728"/>
                      <a:pt x="2707" y="4105"/>
                      <a:pt x="2932" y="4454"/>
                    </a:cubicBezTo>
                    <a:cubicBezTo>
                      <a:pt x="3023" y="4595"/>
                      <a:pt x="3179" y="4738"/>
                      <a:pt x="3339" y="4738"/>
                    </a:cubicBezTo>
                    <a:cubicBezTo>
                      <a:pt x="3410" y="4738"/>
                      <a:pt x="3482" y="4710"/>
                      <a:pt x="3549" y="4642"/>
                    </a:cubicBezTo>
                    <a:cubicBezTo>
                      <a:pt x="3765" y="4424"/>
                      <a:pt x="3663" y="4013"/>
                      <a:pt x="3589" y="3759"/>
                    </a:cubicBezTo>
                    <a:cubicBezTo>
                      <a:pt x="3372" y="3017"/>
                      <a:pt x="2850" y="2359"/>
                      <a:pt x="2351" y="1783"/>
                    </a:cubicBezTo>
                    <a:cubicBezTo>
                      <a:pt x="1761" y="1103"/>
                      <a:pt x="1075" y="514"/>
                      <a:pt x="315" y="33"/>
                    </a:cubicBezTo>
                    <a:cubicBezTo>
                      <a:pt x="299" y="23"/>
                      <a:pt x="281" y="17"/>
                      <a:pt x="263" y="17"/>
                    </a:cubicBezTo>
                    <a:cubicBezTo>
                      <a:pt x="257" y="17"/>
                      <a:pt x="251" y="18"/>
                      <a:pt x="246" y="19"/>
                    </a:cubicBezTo>
                    <a:cubicBezTo>
                      <a:pt x="224" y="6"/>
                      <a:pt x="201" y="0"/>
                      <a:pt x="178" y="0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5620;p79">
                <a:extLst>
                  <a:ext uri="{FF2B5EF4-FFF2-40B4-BE49-F238E27FC236}">
                    <a16:creationId xmlns:a16="http://schemas.microsoft.com/office/drawing/2014/main" id="{DDC49618-662F-4953-B6F1-F16AB911A9C0}"/>
                  </a:ext>
                </a:extLst>
              </p:cNvPr>
              <p:cNvSpPr/>
              <p:nvPr/>
            </p:nvSpPr>
            <p:spPr>
              <a:xfrm>
                <a:off x="2611875" y="2266700"/>
                <a:ext cx="257975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10319" h="6728" extrusionOk="0">
                    <a:moveTo>
                      <a:pt x="10097" y="1"/>
                    </a:moveTo>
                    <a:cubicBezTo>
                      <a:pt x="10052" y="1"/>
                      <a:pt x="10007" y="21"/>
                      <a:pt x="9974" y="71"/>
                    </a:cubicBezTo>
                    <a:cubicBezTo>
                      <a:pt x="8964" y="1614"/>
                      <a:pt x="7869" y="3174"/>
                      <a:pt x="6194" y="4025"/>
                    </a:cubicBezTo>
                    <a:cubicBezTo>
                      <a:pt x="6227" y="3725"/>
                      <a:pt x="6302" y="3422"/>
                      <a:pt x="6432" y="3146"/>
                    </a:cubicBezTo>
                    <a:cubicBezTo>
                      <a:pt x="6526" y="3005"/>
                      <a:pt x="6616" y="2862"/>
                      <a:pt x="6696" y="2715"/>
                    </a:cubicBezTo>
                    <a:cubicBezTo>
                      <a:pt x="6747" y="2623"/>
                      <a:pt x="6668" y="2532"/>
                      <a:pt x="6590" y="2532"/>
                    </a:cubicBezTo>
                    <a:cubicBezTo>
                      <a:pt x="6557" y="2532"/>
                      <a:pt x="6524" y="2548"/>
                      <a:pt x="6502" y="2587"/>
                    </a:cubicBezTo>
                    <a:cubicBezTo>
                      <a:pt x="6039" y="3177"/>
                      <a:pt x="5567" y="3727"/>
                      <a:pt x="4983" y="4204"/>
                    </a:cubicBezTo>
                    <a:cubicBezTo>
                      <a:pt x="4552" y="4557"/>
                      <a:pt x="4087" y="4858"/>
                      <a:pt x="3600" y="5124"/>
                    </a:cubicBezTo>
                    <a:cubicBezTo>
                      <a:pt x="3873" y="4674"/>
                      <a:pt x="4139" y="4219"/>
                      <a:pt x="4380" y="3749"/>
                    </a:cubicBezTo>
                    <a:cubicBezTo>
                      <a:pt x="4415" y="3683"/>
                      <a:pt x="4359" y="3596"/>
                      <a:pt x="4296" y="3596"/>
                    </a:cubicBezTo>
                    <a:cubicBezTo>
                      <a:pt x="4276" y="3596"/>
                      <a:pt x="4255" y="3604"/>
                      <a:pt x="4236" y="3625"/>
                    </a:cubicBezTo>
                    <a:cubicBezTo>
                      <a:pt x="3104" y="4882"/>
                      <a:pt x="1672" y="5748"/>
                      <a:pt x="143" y="6437"/>
                    </a:cubicBezTo>
                    <a:cubicBezTo>
                      <a:pt x="1" y="6500"/>
                      <a:pt x="64" y="6727"/>
                      <a:pt x="205" y="6727"/>
                    </a:cubicBezTo>
                    <a:cubicBezTo>
                      <a:pt x="218" y="6727"/>
                      <a:pt x="232" y="6725"/>
                      <a:pt x="246" y="6721"/>
                    </a:cubicBezTo>
                    <a:cubicBezTo>
                      <a:pt x="1601" y="6325"/>
                      <a:pt x="2782" y="5501"/>
                      <a:pt x="3745" y="4481"/>
                    </a:cubicBezTo>
                    <a:lnTo>
                      <a:pt x="3745" y="4481"/>
                    </a:lnTo>
                    <a:cubicBezTo>
                      <a:pt x="3536" y="4814"/>
                      <a:pt x="3305" y="5131"/>
                      <a:pt x="3052" y="5429"/>
                    </a:cubicBezTo>
                    <a:cubicBezTo>
                      <a:pt x="2953" y="5544"/>
                      <a:pt x="3082" y="5662"/>
                      <a:pt x="3199" y="5662"/>
                    </a:cubicBezTo>
                    <a:cubicBezTo>
                      <a:pt x="3218" y="5662"/>
                      <a:pt x="3236" y="5659"/>
                      <a:pt x="3253" y="5653"/>
                    </a:cubicBezTo>
                    <a:cubicBezTo>
                      <a:pt x="4266" y="5272"/>
                      <a:pt x="5238" y="4590"/>
                      <a:pt x="5973" y="3743"/>
                    </a:cubicBezTo>
                    <a:lnTo>
                      <a:pt x="5973" y="3743"/>
                    </a:lnTo>
                    <a:cubicBezTo>
                      <a:pt x="5921" y="3920"/>
                      <a:pt x="5883" y="4101"/>
                      <a:pt x="5863" y="4284"/>
                    </a:cubicBezTo>
                    <a:cubicBezTo>
                      <a:pt x="5854" y="4363"/>
                      <a:pt x="5932" y="4449"/>
                      <a:pt x="6013" y="4449"/>
                    </a:cubicBezTo>
                    <a:cubicBezTo>
                      <a:pt x="6026" y="4449"/>
                      <a:pt x="6038" y="4447"/>
                      <a:pt x="6050" y="4443"/>
                    </a:cubicBezTo>
                    <a:cubicBezTo>
                      <a:pt x="7998" y="3762"/>
                      <a:pt x="9190" y="1908"/>
                      <a:pt x="10240" y="246"/>
                    </a:cubicBezTo>
                    <a:cubicBezTo>
                      <a:pt x="10318" y="124"/>
                      <a:pt x="10208" y="1"/>
                      <a:pt x="10097" y="1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5621;p79">
                <a:extLst>
                  <a:ext uri="{FF2B5EF4-FFF2-40B4-BE49-F238E27FC236}">
                    <a16:creationId xmlns:a16="http://schemas.microsoft.com/office/drawing/2014/main" id="{62697B13-8A23-463B-9C10-2209C381AC8A}"/>
                  </a:ext>
                </a:extLst>
              </p:cNvPr>
              <p:cNvSpPr/>
              <p:nvPr/>
            </p:nvSpPr>
            <p:spPr>
              <a:xfrm>
                <a:off x="2461475" y="1832600"/>
                <a:ext cx="261675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10467" h="3099" extrusionOk="0">
                    <a:moveTo>
                      <a:pt x="3836" y="1"/>
                    </a:moveTo>
                    <a:cubicBezTo>
                      <a:pt x="3753" y="1"/>
                      <a:pt x="3688" y="109"/>
                      <a:pt x="3734" y="181"/>
                    </a:cubicBezTo>
                    <a:cubicBezTo>
                      <a:pt x="3955" y="537"/>
                      <a:pt x="4303" y="744"/>
                      <a:pt x="4670" y="926"/>
                    </a:cubicBezTo>
                    <a:cubicBezTo>
                      <a:pt x="4845" y="1013"/>
                      <a:pt x="5030" y="1099"/>
                      <a:pt x="5206" y="1200"/>
                    </a:cubicBezTo>
                    <a:cubicBezTo>
                      <a:pt x="4417" y="887"/>
                      <a:pt x="3593" y="671"/>
                      <a:pt x="2752" y="558"/>
                    </a:cubicBezTo>
                    <a:cubicBezTo>
                      <a:pt x="2321" y="500"/>
                      <a:pt x="1881" y="462"/>
                      <a:pt x="1443" y="462"/>
                    </a:cubicBezTo>
                    <a:cubicBezTo>
                      <a:pt x="1353" y="462"/>
                      <a:pt x="1263" y="463"/>
                      <a:pt x="1174" y="467"/>
                    </a:cubicBezTo>
                    <a:cubicBezTo>
                      <a:pt x="763" y="482"/>
                      <a:pt x="371" y="562"/>
                      <a:pt x="66" y="855"/>
                    </a:cubicBezTo>
                    <a:cubicBezTo>
                      <a:pt x="1" y="918"/>
                      <a:pt x="21" y="1030"/>
                      <a:pt x="110" y="1061"/>
                    </a:cubicBezTo>
                    <a:cubicBezTo>
                      <a:pt x="922" y="1330"/>
                      <a:pt x="1778" y="1472"/>
                      <a:pt x="2615" y="1640"/>
                    </a:cubicBezTo>
                    <a:cubicBezTo>
                      <a:pt x="3473" y="1811"/>
                      <a:pt x="4330" y="1982"/>
                      <a:pt x="5186" y="2150"/>
                    </a:cubicBezTo>
                    <a:cubicBezTo>
                      <a:pt x="6060" y="2323"/>
                      <a:pt x="6934" y="2495"/>
                      <a:pt x="7807" y="2667"/>
                    </a:cubicBezTo>
                    <a:lnTo>
                      <a:pt x="9092" y="2921"/>
                    </a:lnTo>
                    <a:lnTo>
                      <a:pt x="9686" y="3038"/>
                    </a:lnTo>
                    <a:cubicBezTo>
                      <a:pt x="9794" y="3059"/>
                      <a:pt x="9918" y="3098"/>
                      <a:pt x="10035" y="3098"/>
                    </a:cubicBezTo>
                    <a:cubicBezTo>
                      <a:pt x="10066" y="3098"/>
                      <a:pt x="10096" y="3095"/>
                      <a:pt x="10125" y="3089"/>
                    </a:cubicBezTo>
                    <a:cubicBezTo>
                      <a:pt x="10467" y="3016"/>
                      <a:pt x="10227" y="2280"/>
                      <a:pt x="8967" y="1683"/>
                    </a:cubicBezTo>
                    <a:cubicBezTo>
                      <a:pt x="7749" y="1108"/>
                      <a:pt x="5798" y="273"/>
                      <a:pt x="3850" y="2"/>
                    </a:cubicBezTo>
                    <a:cubicBezTo>
                      <a:pt x="3845" y="1"/>
                      <a:pt x="3840" y="1"/>
                      <a:pt x="3836" y="1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5622;p79">
                <a:extLst>
                  <a:ext uri="{FF2B5EF4-FFF2-40B4-BE49-F238E27FC236}">
                    <a16:creationId xmlns:a16="http://schemas.microsoft.com/office/drawing/2014/main" id="{D02ACF08-73FA-4F18-8E72-A024BC5C2CE9}"/>
                  </a:ext>
                </a:extLst>
              </p:cNvPr>
              <p:cNvSpPr/>
              <p:nvPr/>
            </p:nvSpPr>
            <p:spPr>
              <a:xfrm>
                <a:off x="2067800" y="2421075"/>
                <a:ext cx="855875" cy="760475"/>
              </a:xfrm>
              <a:custGeom>
                <a:avLst/>
                <a:gdLst/>
                <a:ahLst/>
                <a:cxnLst/>
                <a:rect l="l" t="t" r="r" b="b"/>
                <a:pathLst>
                  <a:path w="34235" h="30419" fill="none" extrusionOk="0">
                    <a:moveTo>
                      <a:pt x="13002" y="1"/>
                    </a:moveTo>
                    <a:lnTo>
                      <a:pt x="1" y="17158"/>
                    </a:lnTo>
                    <a:cubicBezTo>
                      <a:pt x="1" y="17158"/>
                      <a:pt x="28618" y="23692"/>
                      <a:pt x="34235" y="30419"/>
                    </a:cubicBezTo>
                  </a:path>
                </a:pathLst>
              </a:custGeom>
              <a:solidFill>
                <a:schemeClr val="accent1"/>
              </a:solidFill>
              <a:ln w="36250" cap="rnd" cmpd="sng">
                <a:solidFill>
                  <a:srgbClr val="FDD5A1"/>
                </a:solidFill>
                <a:prstDash val="solid"/>
                <a:miter lim="115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5623;p79">
                <a:extLst>
                  <a:ext uri="{FF2B5EF4-FFF2-40B4-BE49-F238E27FC236}">
                    <a16:creationId xmlns:a16="http://schemas.microsoft.com/office/drawing/2014/main" id="{6B413EB4-BA3F-44D9-A91E-487267137600}"/>
                  </a:ext>
                </a:extLst>
              </p:cNvPr>
              <p:cNvSpPr/>
              <p:nvPr/>
            </p:nvSpPr>
            <p:spPr>
              <a:xfrm rot="832169">
                <a:off x="2877143" y="3169347"/>
                <a:ext cx="187191" cy="219740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879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977" y="7689"/>
                      <a:pt x="2301" y="8790"/>
                    </a:cubicBezTo>
                    <a:cubicBezTo>
                      <a:pt x="2301" y="8790"/>
                      <a:pt x="3229" y="8064"/>
                      <a:pt x="3347" y="6917"/>
                    </a:cubicBezTo>
                    <a:cubicBezTo>
                      <a:pt x="3378" y="6617"/>
                      <a:pt x="3479" y="6502"/>
                      <a:pt x="3616" y="6502"/>
                    </a:cubicBezTo>
                    <a:cubicBezTo>
                      <a:pt x="4073" y="6502"/>
                      <a:pt x="4934" y="7791"/>
                      <a:pt x="4934" y="7791"/>
                    </a:cubicBezTo>
                    <a:cubicBezTo>
                      <a:pt x="4934" y="7791"/>
                      <a:pt x="7487" y="3587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5624;p79">
                <a:extLst>
                  <a:ext uri="{FF2B5EF4-FFF2-40B4-BE49-F238E27FC236}">
                    <a16:creationId xmlns:a16="http://schemas.microsoft.com/office/drawing/2014/main" id="{C9FFC7C0-5CDA-4C9D-B36E-0162FF773DF7}"/>
                  </a:ext>
                </a:extLst>
              </p:cNvPr>
              <p:cNvSpPr/>
              <p:nvPr/>
            </p:nvSpPr>
            <p:spPr>
              <a:xfrm>
                <a:off x="2031750" y="2815400"/>
                <a:ext cx="116500" cy="66325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2653" extrusionOk="0">
                    <a:moveTo>
                      <a:pt x="1304" y="1"/>
                    </a:moveTo>
                    <a:cubicBezTo>
                      <a:pt x="703" y="1"/>
                      <a:pt x="1" y="174"/>
                      <a:pt x="22" y="992"/>
                    </a:cubicBezTo>
                    <a:cubicBezTo>
                      <a:pt x="48" y="1949"/>
                      <a:pt x="506" y="2653"/>
                      <a:pt x="1352" y="2653"/>
                    </a:cubicBezTo>
                    <a:cubicBezTo>
                      <a:pt x="1764" y="2653"/>
                      <a:pt x="2267" y="2486"/>
                      <a:pt x="2857" y="2102"/>
                    </a:cubicBezTo>
                    <a:cubicBezTo>
                      <a:pt x="4659" y="927"/>
                      <a:pt x="2137" y="95"/>
                      <a:pt x="2137" y="95"/>
                    </a:cubicBezTo>
                    <a:cubicBezTo>
                      <a:pt x="2137" y="95"/>
                      <a:pt x="1748" y="1"/>
                      <a:pt x="1304" y="1"/>
                    </a:cubicBezTo>
                    <a:close/>
                  </a:path>
                </a:pathLst>
              </a:custGeom>
              <a:solidFill>
                <a:srgbClr val="FDD5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05" name="Google Shape;5625;p79">
                <a:extLst>
                  <a:ext uri="{FF2B5EF4-FFF2-40B4-BE49-F238E27FC236}">
                    <a16:creationId xmlns:a16="http://schemas.microsoft.com/office/drawing/2014/main" id="{C51CE21D-3B02-4FB7-8335-6DF9EB05A39A}"/>
                  </a:ext>
                </a:extLst>
              </p:cNvPr>
              <p:cNvGrpSpPr/>
              <p:nvPr/>
            </p:nvGrpSpPr>
            <p:grpSpPr>
              <a:xfrm flipH="1">
                <a:off x="3041679" y="1195028"/>
                <a:ext cx="110625" cy="110603"/>
                <a:chOff x="2840800" y="931750"/>
                <a:chExt cx="125625" cy="125600"/>
              </a:xfrm>
            </p:grpSpPr>
            <p:sp>
              <p:nvSpPr>
                <p:cNvPr id="206" name="Google Shape;5626;p79">
                  <a:extLst>
                    <a:ext uri="{FF2B5EF4-FFF2-40B4-BE49-F238E27FC236}">
                      <a16:creationId xmlns:a16="http://schemas.microsoft.com/office/drawing/2014/main" id="{046F9C84-E06C-4196-ABBF-1717DEB2D61F}"/>
                    </a:ext>
                  </a:extLst>
                </p:cNvPr>
                <p:cNvSpPr/>
                <p:nvPr/>
              </p:nvSpPr>
              <p:spPr>
                <a:xfrm>
                  <a:off x="2840800" y="931750"/>
                  <a:ext cx="125625" cy="12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5" h="5024" extrusionOk="0">
                      <a:moveTo>
                        <a:pt x="2512" y="1"/>
                      </a:moveTo>
                      <a:cubicBezTo>
                        <a:pt x="1126" y="1"/>
                        <a:pt x="0" y="1126"/>
                        <a:pt x="0" y="2513"/>
                      </a:cubicBezTo>
                      <a:cubicBezTo>
                        <a:pt x="0" y="3900"/>
                        <a:pt x="1126" y="5024"/>
                        <a:pt x="2512" y="5024"/>
                      </a:cubicBezTo>
                      <a:cubicBezTo>
                        <a:pt x="3899" y="5024"/>
                        <a:pt x="5025" y="3900"/>
                        <a:pt x="5025" y="2513"/>
                      </a:cubicBezTo>
                      <a:cubicBezTo>
                        <a:pt x="5025" y="1126"/>
                        <a:pt x="3899" y="1"/>
                        <a:pt x="251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5627;p79">
                  <a:extLst>
                    <a:ext uri="{FF2B5EF4-FFF2-40B4-BE49-F238E27FC236}">
                      <a16:creationId xmlns:a16="http://schemas.microsoft.com/office/drawing/2014/main" id="{7DAEFDF3-7F51-41F0-A330-C6981CE09654}"/>
                    </a:ext>
                  </a:extLst>
                </p:cNvPr>
                <p:cNvSpPr/>
                <p:nvPr/>
              </p:nvSpPr>
              <p:spPr>
                <a:xfrm>
                  <a:off x="2861150" y="937450"/>
                  <a:ext cx="101500" cy="9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0" h="3907" extrusionOk="0">
                      <a:moveTo>
                        <a:pt x="1953" y="0"/>
                      </a:moveTo>
                      <a:cubicBezTo>
                        <a:pt x="875" y="0"/>
                        <a:pt x="0" y="875"/>
                        <a:pt x="0" y="1953"/>
                      </a:cubicBezTo>
                      <a:cubicBezTo>
                        <a:pt x="0" y="2744"/>
                        <a:pt x="476" y="3456"/>
                        <a:pt x="1205" y="3758"/>
                      </a:cubicBezTo>
                      <a:cubicBezTo>
                        <a:pt x="1447" y="3858"/>
                        <a:pt x="1701" y="3907"/>
                        <a:pt x="1953" y="3907"/>
                      </a:cubicBezTo>
                      <a:cubicBezTo>
                        <a:pt x="2461" y="3907"/>
                        <a:pt x="2960" y="3708"/>
                        <a:pt x="3334" y="3335"/>
                      </a:cubicBezTo>
                      <a:cubicBezTo>
                        <a:pt x="3892" y="2775"/>
                        <a:pt x="4059" y="1936"/>
                        <a:pt x="3758" y="1206"/>
                      </a:cubicBezTo>
                      <a:cubicBezTo>
                        <a:pt x="3455" y="476"/>
                        <a:pt x="2742" y="0"/>
                        <a:pt x="1953" y="0"/>
                      </a:cubicBezTo>
                      <a:close/>
                    </a:path>
                  </a:pathLst>
                </a:custGeom>
                <a:solidFill>
                  <a:srgbClr val="39291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5628;p79">
                  <a:extLst>
                    <a:ext uri="{FF2B5EF4-FFF2-40B4-BE49-F238E27FC236}">
                      <a16:creationId xmlns:a16="http://schemas.microsoft.com/office/drawing/2014/main" id="{44A0929D-FD60-4114-8907-381E81236371}"/>
                    </a:ext>
                  </a:extLst>
                </p:cNvPr>
                <p:cNvSpPr/>
                <p:nvPr/>
              </p:nvSpPr>
              <p:spPr>
                <a:xfrm>
                  <a:off x="2869525" y="962500"/>
                  <a:ext cx="41850" cy="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4" h="1610" extrusionOk="0">
                      <a:moveTo>
                        <a:pt x="805" y="0"/>
                      </a:moveTo>
                      <a:cubicBezTo>
                        <a:pt x="361" y="0"/>
                        <a:pt x="1" y="360"/>
                        <a:pt x="1" y="804"/>
                      </a:cubicBezTo>
                      <a:cubicBezTo>
                        <a:pt x="1" y="1130"/>
                        <a:pt x="197" y="1423"/>
                        <a:pt x="497" y="1548"/>
                      </a:cubicBezTo>
                      <a:cubicBezTo>
                        <a:pt x="597" y="1589"/>
                        <a:pt x="701" y="1609"/>
                        <a:pt x="805" y="1609"/>
                      </a:cubicBezTo>
                      <a:cubicBezTo>
                        <a:pt x="1014" y="1609"/>
                        <a:pt x="1220" y="1528"/>
                        <a:pt x="1374" y="1374"/>
                      </a:cubicBezTo>
                      <a:cubicBezTo>
                        <a:pt x="1604" y="1143"/>
                        <a:pt x="1673" y="797"/>
                        <a:pt x="1549" y="497"/>
                      </a:cubicBezTo>
                      <a:cubicBezTo>
                        <a:pt x="1424" y="196"/>
                        <a:pt x="1131" y="0"/>
                        <a:pt x="8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5" name="Google Shape;4145;p65"/>
          <p:cNvGrpSpPr/>
          <p:nvPr/>
        </p:nvGrpSpPr>
        <p:grpSpPr>
          <a:xfrm>
            <a:off x="1154324" y="1721906"/>
            <a:ext cx="3819757" cy="3129577"/>
            <a:chOff x="1324750" y="951125"/>
            <a:chExt cx="4833300" cy="3959485"/>
          </a:xfrm>
        </p:grpSpPr>
        <p:sp>
          <p:nvSpPr>
            <p:cNvPr id="4146" name="Google Shape;4146;p65"/>
            <p:cNvSpPr/>
            <p:nvPr/>
          </p:nvSpPr>
          <p:spPr>
            <a:xfrm>
              <a:off x="3534440" y="4291126"/>
              <a:ext cx="413978" cy="492775"/>
            </a:xfrm>
            <a:custGeom>
              <a:avLst/>
              <a:gdLst/>
              <a:ahLst/>
              <a:cxnLst/>
              <a:rect l="l" t="t" r="r" b="b"/>
              <a:pathLst>
                <a:path w="60812" h="19711" extrusionOk="0">
                  <a:moveTo>
                    <a:pt x="0" y="1"/>
                  </a:moveTo>
                  <a:lnTo>
                    <a:pt x="0" y="19710"/>
                  </a:lnTo>
                  <a:lnTo>
                    <a:pt x="60812" y="19710"/>
                  </a:lnTo>
                  <a:lnTo>
                    <a:pt x="608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65"/>
            <p:cNvSpPr/>
            <p:nvPr/>
          </p:nvSpPr>
          <p:spPr>
            <a:xfrm>
              <a:off x="1324750" y="951125"/>
              <a:ext cx="4833300" cy="3339025"/>
            </a:xfrm>
            <a:custGeom>
              <a:avLst/>
              <a:gdLst/>
              <a:ahLst/>
              <a:cxnLst/>
              <a:rect l="l" t="t" r="r" b="b"/>
              <a:pathLst>
                <a:path w="193332" h="133561" extrusionOk="0">
                  <a:moveTo>
                    <a:pt x="10857" y="0"/>
                  </a:moveTo>
                  <a:cubicBezTo>
                    <a:pt x="4888" y="0"/>
                    <a:pt x="0" y="4847"/>
                    <a:pt x="0" y="10856"/>
                  </a:cubicBezTo>
                  <a:lnTo>
                    <a:pt x="0" y="122704"/>
                  </a:lnTo>
                  <a:cubicBezTo>
                    <a:pt x="0" y="128673"/>
                    <a:pt x="4848" y="133561"/>
                    <a:pt x="10857" y="133561"/>
                  </a:cubicBezTo>
                  <a:lnTo>
                    <a:pt x="182475" y="133561"/>
                  </a:lnTo>
                  <a:cubicBezTo>
                    <a:pt x="188444" y="133561"/>
                    <a:pt x="193331" y="128673"/>
                    <a:pt x="193331" y="122704"/>
                  </a:cubicBezTo>
                  <a:lnTo>
                    <a:pt x="193331" y="10856"/>
                  </a:lnTo>
                  <a:cubicBezTo>
                    <a:pt x="193291" y="4847"/>
                    <a:pt x="188444" y="0"/>
                    <a:pt x="1824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65"/>
            <p:cNvSpPr/>
            <p:nvPr/>
          </p:nvSpPr>
          <p:spPr>
            <a:xfrm>
              <a:off x="2885100" y="4765360"/>
              <a:ext cx="1711600" cy="145250"/>
            </a:xfrm>
            <a:custGeom>
              <a:avLst/>
              <a:gdLst/>
              <a:ahLst/>
              <a:cxnLst/>
              <a:rect l="l" t="t" r="r" b="b"/>
              <a:pathLst>
                <a:path w="68464" h="5810" extrusionOk="0">
                  <a:moveTo>
                    <a:pt x="0" y="0"/>
                  </a:moveTo>
                  <a:lnTo>
                    <a:pt x="0" y="5809"/>
                  </a:lnTo>
                  <a:lnTo>
                    <a:pt x="68463" y="5809"/>
                  </a:lnTo>
                  <a:lnTo>
                    <a:pt x="6846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4281;p67">
            <a:extLst>
              <a:ext uri="{FF2B5EF4-FFF2-40B4-BE49-F238E27FC236}">
                <a16:creationId xmlns:a16="http://schemas.microsoft.com/office/drawing/2014/main" id="{E35D00AD-35F0-415A-9ED9-7E5B6CAC2322}"/>
              </a:ext>
            </a:extLst>
          </p:cNvPr>
          <p:cNvGrpSpPr/>
          <p:nvPr/>
        </p:nvGrpSpPr>
        <p:grpSpPr>
          <a:xfrm>
            <a:off x="5424943" y="1150904"/>
            <a:ext cx="2619776" cy="3509923"/>
            <a:chOff x="2185050" y="429325"/>
            <a:chExt cx="3619475" cy="4849300"/>
          </a:xfrm>
        </p:grpSpPr>
        <p:sp>
          <p:nvSpPr>
            <p:cNvPr id="68" name="Google Shape;4282;p67">
              <a:extLst>
                <a:ext uri="{FF2B5EF4-FFF2-40B4-BE49-F238E27FC236}">
                  <a16:creationId xmlns:a16="http://schemas.microsoft.com/office/drawing/2014/main" id="{34B942DB-72E0-4E42-BD38-5AE088CD2500}"/>
                </a:ext>
              </a:extLst>
            </p:cNvPr>
            <p:cNvSpPr/>
            <p:nvPr/>
          </p:nvSpPr>
          <p:spPr>
            <a:xfrm>
              <a:off x="2185050" y="429325"/>
              <a:ext cx="3619475" cy="4849300"/>
            </a:xfrm>
            <a:custGeom>
              <a:avLst/>
              <a:gdLst/>
              <a:ahLst/>
              <a:cxnLst/>
              <a:rect l="l" t="t" r="r" b="b"/>
              <a:pathLst>
                <a:path w="144779" h="193972" extrusionOk="0">
                  <a:moveTo>
                    <a:pt x="13100" y="1"/>
                  </a:moveTo>
                  <a:cubicBezTo>
                    <a:pt x="5849" y="1"/>
                    <a:pt x="0" y="5890"/>
                    <a:pt x="0" y="13100"/>
                  </a:cubicBezTo>
                  <a:lnTo>
                    <a:pt x="0" y="180872"/>
                  </a:lnTo>
                  <a:cubicBezTo>
                    <a:pt x="0" y="188123"/>
                    <a:pt x="5849" y="193972"/>
                    <a:pt x="13100" y="193972"/>
                  </a:cubicBezTo>
                  <a:lnTo>
                    <a:pt x="131678" y="193972"/>
                  </a:lnTo>
                  <a:cubicBezTo>
                    <a:pt x="138929" y="193972"/>
                    <a:pt x="144778" y="188123"/>
                    <a:pt x="144778" y="180872"/>
                  </a:cubicBezTo>
                  <a:lnTo>
                    <a:pt x="144778" y="13100"/>
                  </a:lnTo>
                  <a:cubicBezTo>
                    <a:pt x="144778" y="5890"/>
                    <a:pt x="138929" y="1"/>
                    <a:pt x="1316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283;p67">
              <a:extLst>
                <a:ext uri="{FF2B5EF4-FFF2-40B4-BE49-F238E27FC236}">
                  <a16:creationId xmlns:a16="http://schemas.microsoft.com/office/drawing/2014/main" id="{E2F6F873-E176-4C4C-AF62-436E684FBF2D}"/>
                </a:ext>
              </a:extLst>
            </p:cNvPr>
            <p:cNvSpPr/>
            <p:nvPr/>
          </p:nvSpPr>
          <p:spPr>
            <a:xfrm>
              <a:off x="3826525" y="4910050"/>
              <a:ext cx="336525" cy="172300"/>
            </a:xfrm>
            <a:custGeom>
              <a:avLst/>
              <a:gdLst/>
              <a:ahLst/>
              <a:cxnLst/>
              <a:rect l="l" t="t" r="r" b="b"/>
              <a:pathLst>
                <a:path w="13461" h="6892" extrusionOk="0">
                  <a:moveTo>
                    <a:pt x="3445" y="1"/>
                  </a:moveTo>
                  <a:cubicBezTo>
                    <a:pt x="1522" y="1"/>
                    <a:pt x="0" y="1523"/>
                    <a:pt x="0" y="3446"/>
                  </a:cubicBezTo>
                  <a:cubicBezTo>
                    <a:pt x="0" y="5329"/>
                    <a:pt x="1522" y="6851"/>
                    <a:pt x="3445" y="6891"/>
                  </a:cubicBezTo>
                  <a:lnTo>
                    <a:pt x="10015" y="6891"/>
                  </a:lnTo>
                  <a:cubicBezTo>
                    <a:pt x="11938" y="6851"/>
                    <a:pt x="13460" y="5329"/>
                    <a:pt x="13460" y="3446"/>
                  </a:cubicBezTo>
                  <a:cubicBezTo>
                    <a:pt x="13460" y="1523"/>
                    <a:pt x="11938" y="1"/>
                    <a:pt x="10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284;p67">
              <a:extLst>
                <a:ext uri="{FF2B5EF4-FFF2-40B4-BE49-F238E27FC236}">
                  <a16:creationId xmlns:a16="http://schemas.microsoft.com/office/drawing/2014/main" id="{DCB9465A-EDA3-4727-9698-1240D37EC4DA}"/>
                </a:ext>
              </a:extLst>
            </p:cNvPr>
            <p:cNvSpPr/>
            <p:nvPr/>
          </p:nvSpPr>
          <p:spPr>
            <a:xfrm>
              <a:off x="3930675" y="533500"/>
              <a:ext cx="112200" cy="95275"/>
            </a:xfrm>
            <a:custGeom>
              <a:avLst/>
              <a:gdLst/>
              <a:ahLst/>
              <a:cxnLst/>
              <a:rect l="l" t="t" r="r" b="b"/>
              <a:pathLst>
                <a:path w="4488" h="3811" extrusionOk="0">
                  <a:moveTo>
                    <a:pt x="2564" y="0"/>
                  </a:moveTo>
                  <a:cubicBezTo>
                    <a:pt x="842" y="0"/>
                    <a:pt x="0" y="2043"/>
                    <a:pt x="1202" y="3245"/>
                  </a:cubicBezTo>
                  <a:cubicBezTo>
                    <a:pt x="1593" y="3636"/>
                    <a:pt x="2077" y="3810"/>
                    <a:pt x="2552" y="3810"/>
                  </a:cubicBezTo>
                  <a:cubicBezTo>
                    <a:pt x="3539" y="3810"/>
                    <a:pt x="4487" y="3058"/>
                    <a:pt x="4487" y="1923"/>
                  </a:cubicBezTo>
                  <a:cubicBezTo>
                    <a:pt x="4487" y="841"/>
                    <a:pt x="3606" y="0"/>
                    <a:pt x="25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02B971C9-F014-46DD-85A8-3532F4A81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824" t="25357" r="11801" b="18303"/>
          <a:stretch/>
        </p:blipFill>
        <p:spPr>
          <a:xfrm>
            <a:off x="5639838" y="1424634"/>
            <a:ext cx="2228852" cy="2896423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6CAD52C-D138-42BB-BEBE-50C22510D6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93" t="22804" r="11119" b="14775"/>
          <a:stretch/>
        </p:blipFill>
        <p:spPr>
          <a:xfrm>
            <a:off x="1373220" y="1956636"/>
            <a:ext cx="3381174" cy="2182758"/>
          </a:xfrm>
          <a:prstGeom prst="rect">
            <a:avLst/>
          </a:prstGeom>
        </p:spPr>
      </p:pic>
      <p:grpSp>
        <p:nvGrpSpPr>
          <p:cNvPr id="76" name="Google Shape;4213;p66">
            <a:extLst>
              <a:ext uri="{FF2B5EF4-FFF2-40B4-BE49-F238E27FC236}">
                <a16:creationId xmlns:a16="http://schemas.microsoft.com/office/drawing/2014/main" id="{9C6CFF81-30E0-444D-B8DB-D5EB0372FF6B}"/>
              </a:ext>
            </a:extLst>
          </p:cNvPr>
          <p:cNvGrpSpPr/>
          <p:nvPr/>
        </p:nvGrpSpPr>
        <p:grpSpPr>
          <a:xfrm>
            <a:off x="6141618" y="89187"/>
            <a:ext cx="1239861" cy="1492071"/>
            <a:chOff x="3340496" y="755225"/>
            <a:chExt cx="2794368" cy="3362793"/>
          </a:xfrm>
        </p:grpSpPr>
        <p:sp>
          <p:nvSpPr>
            <p:cNvPr id="77" name="Google Shape;4214;p66">
              <a:extLst>
                <a:ext uri="{FF2B5EF4-FFF2-40B4-BE49-F238E27FC236}">
                  <a16:creationId xmlns:a16="http://schemas.microsoft.com/office/drawing/2014/main" id="{B7BB085D-99B5-40BC-9B98-A62FD94CADD1}"/>
                </a:ext>
              </a:extLst>
            </p:cNvPr>
            <p:cNvSpPr/>
            <p:nvPr/>
          </p:nvSpPr>
          <p:spPr>
            <a:xfrm rot="939111">
              <a:off x="3532341" y="2071833"/>
              <a:ext cx="2410678" cy="1753507"/>
            </a:xfrm>
            <a:custGeom>
              <a:avLst/>
              <a:gdLst/>
              <a:ahLst/>
              <a:cxnLst/>
              <a:rect l="l" t="t" r="r" b="b"/>
              <a:pathLst>
                <a:path w="48212" h="35069" extrusionOk="0">
                  <a:moveTo>
                    <a:pt x="25841" y="1"/>
                  </a:moveTo>
                  <a:lnTo>
                    <a:pt x="12808" y="4947"/>
                  </a:lnTo>
                  <a:lnTo>
                    <a:pt x="13825" y="13174"/>
                  </a:lnTo>
                  <a:cubicBezTo>
                    <a:pt x="13825" y="13174"/>
                    <a:pt x="11050" y="12409"/>
                    <a:pt x="8081" y="12409"/>
                  </a:cubicBezTo>
                  <a:cubicBezTo>
                    <a:pt x="4954" y="12409"/>
                    <a:pt x="1613" y="13257"/>
                    <a:pt x="1066" y="16736"/>
                  </a:cubicBezTo>
                  <a:cubicBezTo>
                    <a:pt x="1" y="23520"/>
                    <a:pt x="11875" y="24200"/>
                    <a:pt x="11875" y="24200"/>
                  </a:cubicBezTo>
                  <a:lnTo>
                    <a:pt x="5429" y="29033"/>
                  </a:lnTo>
                  <a:cubicBezTo>
                    <a:pt x="5429" y="29033"/>
                    <a:pt x="5278" y="28820"/>
                    <a:pt x="4943" y="28820"/>
                  </a:cubicBezTo>
                  <a:cubicBezTo>
                    <a:pt x="4775" y="28820"/>
                    <a:pt x="4562" y="28873"/>
                    <a:pt x="4298" y="29033"/>
                  </a:cubicBezTo>
                  <a:cubicBezTo>
                    <a:pt x="3533" y="29499"/>
                    <a:pt x="4235" y="30691"/>
                    <a:pt x="5050" y="30691"/>
                  </a:cubicBezTo>
                  <a:cubicBezTo>
                    <a:pt x="5077" y="30691"/>
                    <a:pt x="5105" y="30690"/>
                    <a:pt x="5132" y="30687"/>
                  </a:cubicBezTo>
                  <a:cubicBezTo>
                    <a:pt x="5980" y="30603"/>
                    <a:pt x="9415" y="28016"/>
                    <a:pt x="9416" y="28016"/>
                  </a:cubicBezTo>
                  <a:lnTo>
                    <a:pt x="9416" y="28016"/>
                  </a:lnTo>
                  <a:lnTo>
                    <a:pt x="6363" y="32680"/>
                  </a:lnTo>
                  <a:cubicBezTo>
                    <a:pt x="6363" y="32680"/>
                    <a:pt x="6325" y="32677"/>
                    <a:pt x="6262" y="32677"/>
                  </a:cubicBezTo>
                  <a:cubicBezTo>
                    <a:pt x="6022" y="32677"/>
                    <a:pt x="5423" y="32730"/>
                    <a:pt x="5289" y="33247"/>
                  </a:cubicBezTo>
                  <a:cubicBezTo>
                    <a:pt x="5145" y="33793"/>
                    <a:pt x="5823" y="34260"/>
                    <a:pt x="6395" y="34260"/>
                  </a:cubicBezTo>
                  <a:cubicBezTo>
                    <a:pt x="6503" y="34260"/>
                    <a:pt x="6608" y="34243"/>
                    <a:pt x="6702" y="34207"/>
                  </a:cubicBezTo>
                  <a:cubicBezTo>
                    <a:pt x="7295" y="33982"/>
                    <a:pt x="7154" y="33415"/>
                    <a:pt x="7154" y="33415"/>
                  </a:cubicBezTo>
                  <a:lnTo>
                    <a:pt x="10857" y="29006"/>
                  </a:lnTo>
                  <a:lnTo>
                    <a:pt x="9698" y="33925"/>
                  </a:lnTo>
                  <a:cubicBezTo>
                    <a:pt x="9698" y="33925"/>
                    <a:pt x="9189" y="34066"/>
                    <a:pt x="9246" y="34462"/>
                  </a:cubicBezTo>
                  <a:cubicBezTo>
                    <a:pt x="9287" y="34744"/>
                    <a:pt x="9814" y="35069"/>
                    <a:pt x="10309" y="35069"/>
                  </a:cubicBezTo>
                  <a:cubicBezTo>
                    <a:pt x="10508" y="35069"/>
                    <a:pt x="10703" y="35016"/>
                    <a:pt x="10857" y="34885"/>
                  </a:cubicBezTo>
                  <a:cubicBezTo>
                    <a:pt x="11394" y="34434"/>
                    <a:pt x="10773" y="33954"/>
                    <a:pt x="10773" y="33954"/>
                  </a:cubicBezTo>
                  <a:lnTo>
                    <a:pt x="15607" y="23861"/>
                  </a:lnTo>
                  <a:lnTo>
                    <a:pt x="36047" y="19365"/>
                  </a:lnTo>
                  <a:lnTo>
                    <a:pt x="41502" y="24653"/>
                  </a:lnTo>
                  <a:cubicBezTo>
                    <a:pt x="41502" y="24653"/>
                    <a:pt x="41474" y="25642"/>
                    <a:pt x="42026" y="26024"/>
                  </a:cubicBezTo>
                  <a:cubicBezTo>
                    <a:pt x="42127" y="26093"/>
                    <a:pt x="42234" y="26123"/>
                    <a:pt x="42342" y="26123"/>
                  </a:cubicBezTo>
                  <a:cubicBezTo>
                    <a:pt x="42830" y="26123"/>
                    <a:pt x="43340" y="25515"/>
                    <a:pt x="43340" y="25133"/>
                  </a:cubicBezTo>
                  <a:cubicBezTo>
                    <a:pt x="43340" y="24667"/>
                    <a:pt x="42535" y="24412"/>
                    <a:pt x="42535" y="24412"/>
                  </a:cubicBezTo>
                  <a:lnTo>
                    <a:pt x="39609" y="20723"/>
                  </a:lnTo>
                  <a:lnTo>
                    <a:pt x="39609" y="20723"/>
                  </a:lnTo>
                  <a:lnTo>
                    <a:pt x="44401" y="23607"/>
                  </a:lnTo>
                  <a:cubicBezTo>
                    <a:pt x="44401" y="23607"/>
                    <a:pt x="44358" y="24581"/>
                    <a:pt x="44994" y="24794"/>
                  </a:cubicBezTo>
                  <a:cubicBezTo>
                    <a:pt x="45058" y="24815"/>
                    <a:pt x="45121" y="24825"/>
                    <a:pt x="45183" y="24825"/>
                  </a:cubicBezTo>
                  <a:cubicBezTo>
                    <a:pt x="45743" y="24825"/>
                    <a:pt x="46225" y="24031"/>
                    <a:pt x="46225" y="23650"/>
                  </a:cubicBezTo>
                  <a:cubicBezTo>
                    <a:pt x="46225" y="23225"/>
                    <a:pt x="45461" y="23098"/>
                    <a:pt x="45461" y="23098"/>
                  </a:cubicBezTo>
                  <a:lnTo>
                    <a:pt x="41220" y="19662"/>
                  </a:lnTo>
                  <a:lnTo>
                    <a:pt x="41220" y="19662"/>
                  </a:lnTo>
                  <a:lnTo>
                    <a:pt x="46225" y="21570"/>
                  </a:lnTo>
                  <a:cubicBezTo>
                    <a:pt x="46225" y="21570"/>
                    <a:pt x="46478" y="22334"/>
                    <a:pt x="47115" y="22376"/>
                  </a:cubicBezTo>
                  <a:cubicBezTo>
                    <a:pt x="47126" y="22377"/>
                    <a:pt x="47137" y="22377"/>
                    <a:pt x="47148" y="22377"/>
                  </a:cubicBezTo>
                  <a:cubicBezTo>
                    <a:pt x="47768" y="22377"/>
                    <a:pt x="48212" y="21225"/>
                    <a:pt x="47878" y="20892"/>
                  </a:cubicBezTo>
                  <a:cubicBezTo>
                    <a:pt x="47709" y="20722"/>
                    <a:pt x="47348" y="20680"/>
                    <a:pt x="47030" y="20680"/>
                  </a:cubicBezTo>
                  <a:cubicBezTo>
                    <a:pt x="46712" y="20680"/>
                    <a:pt x="46437" y="20722"/>
                    <a:pt x="46437" y="20722"/>
                  </a:cubicBezTo>
                  <a:lnTo>
                    <a:pt x="38803" y="16524"/>
                  </a:lnTo>
                  <a:cubicBezTo>
                    <a:pt x="38803" y="16524"/>
                    <a:pt x="44556" y="13457"/>
                    <a:pt x="44726" y="8085"/>
                  </a:cubicBezTo>
                  <a:cubicBezTo>
                    <a:pt x="44808" y="5497"/>
                    <a:pt x="42959" y="4314"/>
                    <a:pt x="40509" y="4314"/>
                  </a:cubicBezTo>
                  <a:cubicBezTo>
                    <a:pt x="37876" y="4314"/>
                    <a:pt x="34547" y="5681"/>
                    <a:pt x="32174" y="8142"/>
                  </a:cubicBezTo>
                  <a:lnTo>
                    <a:pt x="25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215;p66">
              <a:extLst>
                <a:ext uri="{FF2B5EF4-FFF2-40B4-BE49-F238E27FC236}">
                  <a16:creationId xmlns:a16="http://schemas.microsoft.com/office/drawing/2014/main" id="{A51E0CCB-8BCD-4B72-900E-1B22E4A60842}"/>
                </a:ext>
              </a:extLst>
            </p:cNvPr>
            <p:cNvSpPr/>
            <p:nvPr/>
          </p:nvSpPr>
          <p:spPr>
            <a:xfrm rot="939111">
              <a:off x="3844371" y="975305"/>
              <a:ext cx="1816359" cy="1345094"/>
            </a:xfrm>
            <a:custGeom>
              <a:avLst/>
              <a:gdLst/>
              <a:ahLst/>
              <a:cxnLst/>
              <a:rect l="l" t="t" r="r" b="b"/>
              <a:pathLst>
                <a:path w="36326" h="26901" extrusionOk="0">
                  <a:moveTo>
                    <a:pt x="20653" y="1"/>
                  </a:moveTo>
                  <a:cubicBezTo>
                    <a:pt x="20341" y="1"/>
                    <a:pt x="20034" y="42"/>
                    <a:pt x="19734" y="130"/>
                  </a:cubicBezTo>
                  <a:cubicBezTo>
                    <a:pt x="16200" y="1167"/>
                    <a:pt x="16353" y="6856"/>
                    <a:pt x="16353" y="6856"/>
                  </a:cubicBezTo>
                  <a:lnTo>
                    <a:pt x="12155" y="8382"/>
                  </a:lnTo>
                  <a:cubicBezTo>
                    <a:pt x="12155" y="8382"/>
                    <a:pt x="9870" y="4853"/>
                    <a:pt x="6987" y="4853"/>
                  </a:cubicBezTo>
                  <a:cubicBezTo>
                    <a:pt x="6447" y="4853"/>
                    <a:pt x="5886" y="4977"/>
                    <a:pt x="5315" y="5271"/>
                  </a:cubicBezTo>
                  <a:cubicBezTo>
                    <a:pt x="1694" y="7135"/>
                    <a:pt x="3507" y="12676"/>
                    <a:pt x="3507" y="12676"/>
                  </a:cubicBezTo>
                  <a:lnTo>
                    <a:pt x="4069" y="15507"/>
                  </a:lnTo>
                  <a:cubicBezTo>
                    <a:pt x="4069" y="15507"/>
                    <a:pt x="0" y="22176"/>
                    <a:pt x="1808" y="24836"/>
                  </a:cubicBezTo>
                  <a:cubicBezTo>
                    <a:pt x="1825" y="24855"/>
                    <a:pt x="1840" y="24879"/>
                    <a:pt x="1856" y="24899"/>
                  </a:cubicBezTo>
                  <a:cubicBezTo>
                    <a:pt x="2812" y="26155"/>
                    <a:pt x="6408" y="26901"/>
                    <a:pt x="10763" y="26901"/>
                  </a:cubicBezTo>
                  <a:cubicBezTo>
                    <a:pt x="15425" y="26901"/>
                    <a:pt x="20956" y="26045"/>
                    <a:pt x="25046" y="24044"/>
                  </a:cubicBezTo>
                  <a:cubicBezTo>
                    <a:pt x="32483" y="20407"/>
                    <a:pt x="36325" y="11703"/>
                    <a:pt x="35024" y="9079"/>
                  </a:cubicBezTo>
                  <a:lnTo>
                    <a:pt x="35019" y="9079"/>
                  </a:lnTo>
                  <a:cubicBezTo>
                    <a:pt x="34929" y="8890"/>
                    <a:pt x="34811" y="8731"/>
                    <a:pt x="34660" y="8608"/>
                  </a:cubicBezTo>
                  <a:cubicBezTo>
                    <a:pt x="32977" y="7228"/>
                    <a:pt x="30998" y="7064"/>
                    <a:pt x="30154" y="7064"/>
                  </a:cubicBezTo>
                  <a:cubicBezTo>
                    <a:pt x="29892" y="7064"/>
                    <a:pt x="29739" y="7080"/>
                    <a:pt x="29739" y="7080"/>
                  </a:cubicBezTo>
                  <a:cubicBezTo>
                    <a:pt x="29739" y="7080"/>
                    <a:pt x="24759" y="1"/>
                    <a:pt x="20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216;p66">
              <a:extLst>
                <a:ext uri="{FF2B5EF4-FFF2-40B4-BE49-F238E27FC236}">
                  <a16:creationId xmlns:a16="http://schemas.microsoft.com/office/drawing/2014/main" id="{708A05DE-0D31-4F37-9C06-31E07EF47FD8}"/>
                </a:ext>
              </a:extLst>
            </p:cNvPr>
            <p:cNvSpPr/>
            <p:nvPr/>
          </p:nvSpPr>
          <p:spPr>
            <a:xfrm rot="939111">
              <a:off x="3874203" y="1433286"/>
              <a:ext cx="1723556" cy="891179"/>
            </a:xfrm>
            <a:custGeom>
              <a:avLst/>
              <a:gdLst/>
              <a:ahLst/>
              <a:cxnLst/>
              <a:rect l="l" t="t" r="r" b="b"/>
              <a:pathLst>
                <a:path w="34470" h="17823" extrusionOk="0">
                  <a:moveTo>
                    <a:pt x="33165" y="1"/>
                  </a:moveTo>
                  <a:cubicBezTo>
                    <a:pt x="30548" y="235"/>
                    <a:pt x="23887" y="1201"/>
                    <a:pt x="14713" y="5182"/>
                  </a:cubicBezTo>
                  <a:cubicBezTo>
                    <a:pt x="6060" y="8939"/>
                    <a:pt x="1734" y="13545"/>
                    <a:pt x="0" y="15821"/>
                  </a:cubicBezTo>
                  <a:cubicBezTo>
                    <a:pt x="956" y="17077"/>
                    <a:pt x="4552" y="17823"/>
                    <a:pt x="8907" y="17823"/>
                  </a:cubicBezTo>
                  <a:cubicBezTo>
                    <a:pt x="13569" y="17823"/>
                    <a:pt x="19100" y="16967"/>
                    <a:pt x="23190" y="14966"/>
                  </a:cubicBezTo>
                  <a:cubicBezTo>
                    <a:pt x="30627" y="11329"/>
                    <a:pt x="34469" y="2625"/>
                    <a:pt x="331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217;p66">
              <a:extLst>
                <a:ext uri="{FF2B5EF4-FFF2-40B4-BE49-F238E27FC236}">
                  <a16:creationId xmlns:a16="http://schemas.microsoft.com/office/drawing/2014/main" id="{78CFBCFD-9BF5-4A50-82FA-D0B5B7497CFC}"/>
                </a:ext>
              </a:extLst>
            </p:cNvPr>
            <p:cNvSpPr/>
            <p:nvPr/>
          </p:nvSpPr>
          <p:spPr>
            <a:xfrm rot="939111">
              <a:off x="4094476" y="1177453"/>
              <a:ext cx="418864" cy="438814"/>
            </a:xfrm>
            <a:custGeom>
              <a:avLst/>
              <a:gdLst/>
              <a:ahLst/>
              <a:cxnLst/>
              <a:rect l="l" t="t" r="r" b="b"/>
              <a:pathLst>
                <a:path w="8377" h="8776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1" y="3189"/>
                    <a:pt x="784" y="5529"/>
                  </a:cubicBezTo>
                  <a:cubicBezTo>
                    <a:pt x="1160" y="6652"/>
                    <a:pt x="1880" y="7609"/>
                    <a:pt x="2783" y="8190"/>
                  </a:cubicBezTo>
                  <a:cubicBezTo>
                    <a:pt x="3386" y="8577"/>
                    <a:pt x="4038" y="8775"/>
                    <a:pt x="4673" y="8775"/>
                  </a:cubicBezTo>
                  <a:cubicBezTo>
                    <a:pt x="4991" y="8775"/>
                    <a:pt x="5305" y="8725"/>
                    <a:pt x="5607" y="8624"/>
                  </a:cubicBezTo>
                  <a:cubicBezTo>
                    <a:pt x="7487" y="7995"/>
                    <a:pt x="8376" y="5588"/>
                    <a:pt x="7593" y="3249"/>
                  </a:cubicBezTo>
                  <a:cubicBezTo>
                    <a:pt x="6938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218;p66">
              <a:extLst>
                <a:ext uri="{FF2B5EF4-FFF2-40B4-BE49-F238E27FC236}">
                  <a16:creationId xmlns:a16="http://schemas.microsoft.com/office/drawing/2014/main" id="{A983D6B2-0048-40FE-A8A3-F13ED0A8C8FF}"/>
                </a:ext>
              </a:extLst>
            </p:cNvPr>
            <p:cNvSpPr/>
            <p:nvPr/>
          </p:nvSpPr>
          <p:spPr>
            <a:xfrm rot="939111">
              <a:off x="4808615" y="1101600"/>
              <a:ext cx="418864" cy="438764"/>
            </a:xfrm>
            <a:custGeom>
              <a:avLst/>
              <a:gdLst/>
              <a:ahLst/>
              <a:cxnLst/>
              <a:rect l="l" t="t" r="r" b="b"/>
              <a:pathLst>
                <a:path w="8377" h="8775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0" y="3189"/>
                    <a:pt x="784" y="5529"/>
                  </a:cubicBezTo>
                  <a:cubicBezTo>
                    <a:pt x="1160" y="6652"/>
                    <a:pt x="1880" y="7609"/>
                    <a:pt x="2784" y="8190"/>
                  </a:cubicBezTo>
                  <a:cubicBezTo>
                    <a:pt x="3387" y="8576"/>
                    <a:pt x="4039" y="8775"/>
                    <a:pt x="4674" y="8775"/>
                  </a:cubicBezTo>
                  <a:cubicBezTo>
                    <a:pt x="4992" y="8775"/>
                    <a:pt x="5305" y="8725"/>
                    <a:pt x="5606" y="8624"/>
                  </a:cubicBezTo>
                  <a:cubicBezTo>
                    <a:pt x="7487" y="7994"/>
                    <a:pt x="8376" y="5588"/>
                    <a:pt x="7593" y="3248"/>
                  </a:cubicBezTo>
                  <a:cubicBezTo>
                    <a:pt x="6937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219;p66">
              <a:extLst>
                <a:ext uri="{FF2B5EF4-FFF2-40B4-BE49-F238E27FC236}">
                  <a16:creationId xmlns:a16="http://schemas.microsoft.com/office/drawing/2014/main" id="{09615F82-AEDD-4A7A-8B92-3AC854B38D1A}"/>
                </a:ext>
              </a:extLst>
            </p:cNvPr>
            <p:cNvSpPr/>
            <p:nvPr/>
          </p:nvSpPr>
          <p:spPr>
            <a:xfrm rot="939111">
              <a:off x="4167670" y="1240034"/>
              <a:ext cx="323910" cy="326661"/>
            </a:xfrm>
            <a:custGeom>
              <a:avLst/>
              <a:gdLst/>
              <a:ahLst/>
              <a:cxnLst/>
              <a:rect l="l" t="t" r="r" b="b"/>
              <a:pathLst>
                <a:path w="6478" h="6533" extrusionOk="0">
                  <a:moveTo>
                    <a:pt x="2829" y="0"/>
                  </a:moveTo>
                  <a:cubicBezTo>
                    <a:pt x="2527" y="0"/>
                    <a:pt x="2227" y="57"/>
                    <a:pt x="1940" y="178"/>
                  </a:cubicBezTo>
                  <a:cubicBezTo>
                    <a:pt x="548" y="763"/>
                    <a:pt x="1" y="2620"/>
                    <a:pt x="717" y="4327"/>
                  </a:cubicBezTo>
                  <a:cubicBezTo>
                    <a:pt x="1287" y="5681"/>
                    <a:pt x="2483" y="6532"/>
                    <a:pt x="3648" y="6532"/>
                  </a:cubicBezTo>
                  <a:cubicBezTo>
                    <a:pt x="3950" y="6532"/>
                    <a:pt x="4250" y="6475"/>
                    <a:pt x="4537" y="6355"/>
                  </a:cubicBezTo>
                  <a:cubicBezTo>
                    <a:pt x="5929" y="5769"/>
                    <a:pt x="6477" y="3912"/>
                    <a:pt x="5761" y="2207"/>
                  </a:cubicBezTo>
                  <a:cubicBezTo>
                    <a:pt x="5191" y="852"/>
                    <a:pt x="3995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220;p66">
              <a:extLst>
                <a:ext uri="{FF2B5EF4-FFF2-40B4-BE49-F238E27FC236}">
                  <a16:creationId xmlns:a16="http://schemas.microsoft.com/office/drawing/2014/main" id="{68DC46E2-3D0B-42FB-A55A-AAAC53C1888C}"/>
                </a:ext>
              </a:extLst>
            </p:cNvPr>
            <p:cNvSpPr/>
            <p:nvPr/>
          </p:nvSpPr>
          <p:spPr>
            <a:xfrm rot="939111">
              <a:off x="4226315" y="1308435"/>
              <a:ext cx="106753" cy="107553"/>
            </a:xfrm>
            <a:custGeom>
              <a:avLst/>
              <a:gdLst/>
              <a:ahLst/>
              <a:cxnLst/>
              <a:rect l="l" t="t" r="r" b="b"/>
              <a:pathLst>
                <a:path w="2135" h="2151" extrusionOk="0">
                  <a:moveTo>
                    <a:pt x="932" y="0"/>
                  </a:moveTo>
                  <a:cubicBezTo>
                    <a:pt x="833" y="0"/>
                    <a:pt x="734" y="19"/>
                    <a:pt x="640" y="59"/>
                  </a:cubicBezTo>
                  <a:cubicBezTo>
                    <a:pt x="182" y="252"/>
                    <a:pt x="0" y="863"/>
                    <a:pt x="238" y="1425"/>
                  </a:cubicBezTo>
                  <a:cubicBezTo>
                    <a:pt x="425" y="1870"/>
                    <a:pt x="819" y="2150"/>
                    <a:pt x="1203" y="2150"/>
                  </a:cubicBezTo>
                  <a:cubicBezTo>
                    <a:pt x="1303" y="2150"/>
                    <a:pt x="1401" y="2132"/>
                    <a:pt x="1496" y="2092"/>
                  </a:cubicBezTo>
                  <a:cubicBezTo>
                    <a:pt x="1954" y="1899"/>
                    <a:pt x="2134" y="1288"/>
                    <a:pt x="1898" y="727"/>
                  </a:cubicBezTo>
                  <a:cubicBezTo>
                    <a:pt x="1710" y="281"/>
                    <a:pt x="1316" y="0"/>
                    <a:pt x="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221;p66">
              <a:extLst>
                <a:ext uri="{FF2B5EF4-FFF2-40B4-BE49-F238E27FC236}">
                  <a16:creationId xmlns:a16="http://schemas.microsoft.com/office/drawing/2014/main" id="{D163AB83-D8DA-48BA-8607-6ED997FD7B07}"/>
                </a:ext>
              </a:extLst>
            </p:cNvPr>
            <p:cNvSpPr/>
            <p:nvPr/>
          </p:nvSpPr>
          <p:spPr>
            <a:xfrm rot="939111">
              <a:off x="4841587" y="1166099"/>
              <a:ext cx="323910" cy="326711"/>
            </a:xfrm>
            <a:custGeom>
              <a:avLst/>
              <a:gdLst/>
              <a:ahLst/>
              <a:cxnLst/>
              <a:rect l="l" t="t" r="r" b="b"/>
              <a:pathLst>
                <a:path w="6478" h="6534" extrusionOk="0">
                  <a:moveTo>
                    <a:pt x="2830" y="1"/>
                  </a:moveTo>
                  <a:cubicBezTo>
                    <a:pt x="2528" y="1"/>
                    <a:pt x="2228" y="58"/>
                    <a:pt x="1941" y="179"/>
                  </a:cubicBezTo>
                  <a:cubicBezTo>
                    <a:pt x="548" y="764"/>
                    <a:pt x="1" y="2621"/>
                    <a:pt x="717" y="4328"/>
                  </a:cubicBezTo>
                  <a:cubicBezTo>
                    <a:pt x="1287" y="5682"/>
                    <a:pt x="2483" y="6533"/>
                    <a:pt x="3648" y="6533"/>
                  </a:cubicBezTo>
                  <a:cubicBezTo>
                    <a:pt x="3950" y="6533"/>
                    <a:pt x="4250" y="6476"/>
                    <a:pt x="4537" y="6355"/>
                  </a:cubicBezTo>
                  <a:cubicBezTo>
                    <a:pt x="5930" y="5770"/>
                    <a:pt x="6478" y="3913"/>
                    <a:pt x="5761" y="2208"/>
                  </a:cubicBezTo>
                  <a:cubicBezTo>
                    <a:pt x="5191" y="852"/>
                    <a:pt x="3996" y="1"/>
                    <a:pt x="28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222;p66">
              <a:extLst>
                <a:ext uri="{FF2B5EF4-FFF2-40B4-BE49-F238E27FC236}">
                  <a16:creationId xmlns:a16="http://schemas.microsoft.com/office/drawing/2014/main" id="{69E01764-3611-4CA4-9CA4-8EF45E739135}"/>
                </a:ext>
              </a:extLst>
            </p:cNvPr>
            <p:cNvSpPr/>
            <p:nvPr/>
          </p:nvSpPr>
          <p:spPr>
            <a:xfrm rot="939111">
              <a:off x="4900330" y="1234514"/>
              <a:ext cx="106653" cy="107603"/>
            </a:xfrm>
            <a:custGeom>
              <a:avLst/>
              <a:gdLst/>
              <a:ahLst/>
              <a:cxnLst/>
              <a:rect l="l" t="t" r="r" b="b"/>
              <a:pathLst>
                <a:path w="2133" h="2152" extrusionOk="0">
                  <a:moveTo>
                    <a:pt x="932" y="1"/>
                  </a:moveTo>
                  <a:cubicBezTo>
                    <a:pt x="833" y="1"/>
                    <a:pt x="734" y="20"/>
                    <a:pt x="640" y="59"/>
                  </a:cubicBezTo>
                  <a:cubicBezTo>
                    <a:pt x="181" y="252"/>
                    <a:pt x="1" y="863"/>
                    <a:pt x="237" y="1425"/>
                  </a:cubicBezTo>
                  <a:cubicBezTo>
                    <a:pt x="424" y="1871"/>
                    <a:pt x="818" y="2151"/>
                    <a:pt x="1201" y="2151"/>
                  </a:cubicBezTo>
                  <a:cubicBezTo>
                    <a:pt x="1301" y="2151"/>
                    <a:pt x="1400" y="2133"/>
                    <a:pt x="1494" y="2093"/>
                  </a:cubicBezTo>
                  <a:cubicBezTo>
                    <a:pt x="1952" y="1899"/>
                    <a:pt x="2133" y="1289"/>
                    <a:pt x="1896" y="727"/>
                  </a:cubicBezTo>
                  <a:cubicBezTo>
                    <a:pt x="1709" y="281"/>
                    <a:pt x="1316" y="1"/>
                    <a:pt x="9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223;p66">
              <a:extLst>
                <a:ext uri="{FF2B5EF4-FFF2-40B4-BE49-F238E27FC236}">
                  <a16:creationId xmlns:a16="http://schemas.microsoft.com/office/drawing/2014/main" id="{A5E077EA-5E57-4357-9E3E-A96287D38074}"/>
                </a:ext>
              </a:extLst>
            </p:cNvPr>
            <p:cNvSpPr/>
            <p:nvPr/>
          </p:nvSpPr>
          <p:spPr>
            <a:xfrm rot="939111">
              <a:off x="4060254" y="1449090"/>
              <a:ext cx="1357494" cy="610520"/>
            </a:xfrm>
            <a:custGeom>
              <a:avLst/>
              <a:gdLst/>
              <a:ahLst/>
              <a:cxnLst/>
              <a:rect l="l" t="t" r="r" b="b"/>
              <a:pathLst>
                <a:path w="27149" h="12210" extrusionOk="0">
                  <a:moveTo>
                    <a:pt x="27149" y="0"/>
                  </a:moveTo>
                  <a:cubicBezTo>
                    <a:pt x="27149" y="0"/>
                    <a:pt x="21635" y="690"/>
                    <a:pt x="13406" y="3983"/>
                  </a:cubicBezTo>
                  <a:cubicBezTo>
                    <a:pt x="4173" y="7676"/>
                    <a:pt x="1" y="12135"/>
                    <a:pt x="1" y="12135"/>
                  </a:cubicBezTo>
                  <a:cubicBezTo>
                    <a:pt x="1" y="12135"/>
                    <a:pt x="817" y="12210"/>
                    <a:pt x="2168" y="12210"/>
                  </a:cubicBezTo>
                  <a:cubicBezTo>
                    <a:pt x="3190" y="12210"/>
                    <a:pt x="4518" y="12167"/>
                    <a:pt x="6029" y="12017"/>
                  </a:cubicBezTo>
                  <a:cubicBezTo>
                    <a:pt x="9076" y="11712"/>
                    <a:pt x="12864" y="10968"/>
                    <a:pt x="16379" y="9259"/>
                  </a:cubicBezTo>
                  <a:cubicBezTo>
                    <a:pt x="19201" y="7885"/>
                    <a:pt x="21417" y="6246"/>
                    <a:pt x="23087" y="4730"/>
                  </a:cubicBezTo>
                  <a:cubicBezTo>
                    <a:pt x="25885" y="2189"/>
                    <a:pt x="27149" y="0"/>
                    <a:pt x="271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224;p66">
              <a:extLst>
                <a:ext uri="{FF2B5EF4-FFF2-40B4-BE49-F238E27FC236}">
                  <a16:creationId xmlns:a16="http://schemas.microsoft.com/office/drawing/2014/main" id="{6BF88FA7-6153-4366-83C9-C94F65082C95}"/>
                </a:ext>
              </a:extLst>
            </p:cNvPr>
            <p:cNvSpPr/>
            <p:nvPr/>
          </p:nvSpPr>
          <p:spPr>
            <a:xfrm rot="939111">
              <a:off x="4332142" y="1673250"/>
              <a:ext cx="853028" cy="386213"/>
            </a:xfrm>
            <a:custGeom>
              <a:avLst/>
              <a:gdLst/>
              <a:ahLst/>
              <a:cxnLst/>
              <a:rect l="l" t="t" r="r" b="b"/>
              <a:pathLst>
                <a:path w="17060" h="7724" extrusionOk="0">
                  <a:moveTo>
                    <a:pt x="13281" y="1"/>
                  </a:moveTo>
                  <a:cubicBezTo>
                    <a:pt x="11160" y="1"/>
                    <a:pt x="8542" y="404"/>
                    <a:pt x="5862" y="1810"/>
                  </a:cubicBezTo>
                  <a:cubicBezTo>
                    <a:pt x="1948" y="3864"/>
                    <a:pt x="519" y="6231"/>
                    <a:pt x="1" y="7723"/>
                  </a:cubicBezTo>
                  <a:cubicBezTo>
                    <a:pt x="3048" y="7418"/>
                    <a:pt x="6836" y="6674"/>
                    <a:pt x="10351" y="4965"/>
                  </a:cubicBezTo>
                  <a:cubicBezTo>
                    <a:pt x="13173" y="3591"/>
                    <a:pt x="15389" y="1952"/>
                    <a:pt x="17059" y="436"/>
                  </a:cubicBezTo>
                  <a:cubicBezTo>
                    <a:pt x="16214" y="233"/>
                    <a:pt x="14891" y="1"/>
                    <a:pt x="13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225;p66">
              <a:extLst>
                <a:ext uri="{FF2B5EF4-FFF2-40B4-BE49-F238E27FC236}">
                  <a16:creationId xmlns:a16="http://schemas.microsoft.com/office/drawing/2014/main" id="{A4841233-0530-4A01-AFE8-32A8D2A958A7}"/>
                </a:ext>
              </a:extLst>
            </p:cNvPr>
            <p:cNvSpPr/>
            <p:nvPr/>
          </p:nvSpPr>
          <p:spPr>
            <a:xfrm rot="939111">
              <a:off x="3905795" y="2737418"/>
              <a:ext cx="384262" cy="303860"/>
            </a:xfrm>
            <a:custGeom>
              <a:avLst/>
              <a:gdLst/>
              <a:ahLst/>
              <a:cxnLst/>
              <a:rect l="l" t="t" r="r" b="b"/>
              <a:pathLst>
                <a:path w="7685" h="6077" extrusionOk="0">
                  <a:moveTo>
                    <a:pt x="450" y="1"/>
                  </a:moveTo>
                  <a:cubicBezTo>
                    <a:pt x="102" y="1"/>
                    <a:pt x="0" y="109"/>
                    <a:pt x="221" y="216"/>
                  </a:cubicBezTo>
                  <a:cubicBezTo>
                    <a:pt x="815" y="503"/>
                    <a:pt x="7684" y="6077"/>
                    <a:pt x="7684" y="6077"/>
                  </a:cubicBezTo>
                  <a:cubicBezTo>
                    <a:pt x="7684" y="6077"/>
                    <a:pt x="6539" y="3278"/>
                    <a:pt x="3953" y="1454"/>
                  </a:cubicBezTo>
                  <a:cubicBezTo>
                    <a:pt x="2328" y="310"/>
                    <a:pt x="1038" y="1"/>
                    <a:pt x="4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26;p66">
              <a:extLst>
                <a:ext uri="{FF2B5EF4-FFF2-40B4-BE49-F238E27FC236}">
                  <a16:creationId xmlns:a16="http://schemas.microsoft.com/office/drawing/2014/main" id="{58545671-97BA-4362-B8B0-C42AA26323A9}"/>
                </a:ext>
              </a:extLst>
            </p:cNvPr>
            <p:cNvSpPr/>
            <p:nvPr/>
          </p:nvSpPr>
          <p:spPr>
            <a:xfrm rot="939111">
              <a:off x="5325273" y="2686755"/>
              <a:ext cx="237558" cy="398913"/>
            </a:xfrm>
            <a:custGeom>
              <a:avLst/>
              <a:gdLst/>
              <a:ahLst/>
              <a:cxnLst/>
              <a:rect l="l" t="t" r="r" b="b"/>
              <a:pathLst>
                <a:path w="4751" h="7978" extrusionOk="0">
                  <a:moveTo>
                    <a:pt x="4553" y="0"/>
                  </a:moveTo>
                  <a:cubicBezTo>
                    <a:pt x="4191" y="0"/>
                    <a:pt x="1039" y="1639"/>
                    <a:pt x="1" y="7978"/>
                  </a:cubicBezTo>
                  <a:cubicBezTo>
                    <a:pt x="1" y="7978"/>
                    <a:pt x="4750" y="119"/>
                    <a:pt x="4581" y="6"/>
                  </a:cubicBezTo>
                  <a:cubicBezTo>
                    <a:pt x="4575" y="2"/>
                    <a:pt x="4566" y="0"/>
                    <a:pt x="45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27;p66">
              <a:extLst>
                <a:ext uri="{FF2B5EF4-FFF2-40B4-BE49-F238E27FC236}">
                  <a16:creationId xmlns:a16="http://schemas.microsoft.com/office/drawing/2014/main" id="{77B7F2DA-976A-4CD3-8EF4-AE8B69E6031A}"/>
                </a:ext>
              </a:extLst>
            </p:cNvPr>
            <p:cNvSpPr/>
            <p:nvPr/>
          </p:nvSpPr>
          <p:spPr>
            <a:xfrm>
              <a:off x="4351084" y="2421110"/>
              <a:ext cx="803100" cy="602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228;p66">
              <a:extLst>
                <a:ext uri="{FF2B5EF4-FFF2-40B4-BE49-F238E27FC236}">
                  <a16:creationId xmlns:a16="http://schemas.microsoft.com/office/drawing/2014/main" id="{F5373450-BB3C-4DA0-9A0E-F04C022D191A}"/>
                </a:ext>
              </a:extLst>
            </p:cNvPr>
            <p:cNvSpPr/>
            <p:nvPr/>
          </p:nvSpPr>
          <p:spPr>
            <a:xfrm rot="939111">
              <a:off x="4733537" y="2340939"/>
              <a:ext cx="475065" cy="1293142"/>
            </a:xfrm>
            <a:custGeom>
              <a:avLst/>
              <a:gdLst/>
              <a:ahLst/>
              <a:cxnLst/>
              <a:rect l="l" t="t" r="r" b="b"/>
              <a:pathLst>
                <a:path w="9501" h="25862" extrusionOk="0">
                  <a:moveTo>
                    <a:pt x="2044" y="0"/>
                  </a:moveTo>
                  <a:cubicBezTo>
                    <a:pt x="1183" y="0"/>
                    <a:pt x="344" y="862"/>
                    <a:pt x="220" y="1469"/>
                  </a:cubicBezTo>
                  <a:cubicBezTo>
                    <a:pt x="0" y="2541"/>
                    <a:pt x="2828" y="18637"/>
                    <a:pt x="2884" y="18867"/>
                  </a:cubicBezTo>
                  <a:cubicBezTo>
                    <a:pt x="2939" y="19098"/>
                    <a:pt x="4378" y="24653"/>
                    <a:pt x="4378" y="24653"/>
                  </a:cubicBezTo>
                  <a:cubicBezTo>
                    <a:pt x="4378" y="24653"/>
                    <a:pt x="4042" y="25034"/>
                    <a:pt x="4276" y="25301"/>
                  </a:cubicBezTo>
                  <a:cubicBezTo>
                    <a:pt x="4411" y="25455"/>
                    <a:pt x="4668" y="25570"/>
                    <a:pt x="4909" y="25570"/>
                  </a:cubicBezTo>
                  <a:cubicBezTo>
                    <a:pt x="5087" y="25570"/>
                    <a:pt x="5257" y="25508"/>
                    <a:pt x="5365" y="25352"/>
                  </a:cubicBezTo>
                  <a:cubicBezTo>
                    <a:pt x="5620" y="24983"/>
                    <a:pt x="5073" y="24692"/>
                    <a:pt x="5073" y="24692"/>
                  </a:cubicBezTo>
                  <a:lnTo>
                    <a:pt x="4847" y="21568"/>
                  </a:lnTo>
                  <a:lnTo>
                    <a:pt x="6575" y="25047"/>
                  </a:lnTo>
                  <a:cubicBezTo>
                    <a:pt x="6575" y="25047"/>
                    <a:pt x="6209" y="25580"/>
                    <a:pt x="6627" y="25789"/>
                  </a:cubicBezTo>
                  <a:cubicBezTo>
                    <a:pt x="6725" y="25838"/>
                    <a:pt x="6842" y="25861"/>
                    <a:pt x="6964" y="25861"/>
                  </a:cubicBezTo>
                  <a:cubicBezTo>
                    <a:pt x="7360" y="25861"/>
                    <a:pt x="7803" y="25622"/>
                    <a:pt x="7789" y="25273"/>
                  </a:cubicBezTo>
                  <a:cubicBezTo>
                    <a:pt x="7773" y="24817"/>
                    <a:pt x="7210" y="24801"/>
                    <a:pt x="7210" y="24801"/>
                  </a:cubicBezTo>
                  <a:lnTo>
                    <a:pt x="5656" y="20884"/>
                  </a:lnTo>
                  <a:lnTo>
                    <a:pt x="8306" y="23560"/>
                  </a:lnTo>
                  <a:cubicBezTo>
                    <a:pt x="8306" y="23560"/>
                    <a:pt x="8256" y="24062"/>
                    <a:pt x="8724" y="24062"/>
                  </a:cubicBezTo>
                  <a:cubicBezTo>
                    <a:pt x="8749" y="24062"/>
                    <a:pt x="8776" y="24061"/>
                    <a:pt x="8805" y="24058"/>
                  </a:cubicBezTo>
                  <a:cubicBezTo>
                    <a:pt x="9358" y="23998"/>
                    <a:pt x="9500" y="23377"/>
                    <a:pt x="9302" y="22932"/>
                  </a:cubicBezTo>
                  <a:cubicBezTo>
                    <a:pt x="9234" y="22778"/>
                    <a:pt x="9141" y="22728"/>
                    <a:pt x="9047" y="22728"/>
                  </a:cubicBezTo>
                  <a:cubicBezTo>
                    <a:pt x="8868" y="22728"/>
                    <a:pt x="8690" y="22910"/>
                    <a:pt x="8690" y="22910"/>
                  </a:cubicBezTo>
                  <a:lnTo>
                    <a:pt x="5380" y="18935"/>
                  </a:lnTo>
                  <a:lnTo>
                    <a:pt x="3754" y="2027"/>
                  </a:lnTo>
                  <a:cubicBezTo>
                    <a:pt x="3379" y="508"/>
                    <a:pt x="2705" y="0"/>
                    <a:pt x="20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229;p66">
              <a:extLst>
                <a:ext uri="{FF2B5EF4-FFF2-40B4-BE49-F238E27FC236}">
                  <a16:creationId xmlns:a16="http://schemas.microsoft.com/office/drawing/2014/main" id="{E01B7629-C60D-41B7-9107-B65B49FD25F1}"/>
                </a:ext>
              </a:extLst>
            </p:cNvPr>
            <p:cNvSpPr/>
            <p:nvPr/>
          </p:nvSpPr>
          <p:spPr>
            <a:xfrm rot="939111">
              <a:off x="4292728" y="2332537"/>
              <a:ext cx="471515" cy="1292592"/>
            </a:xfrm>
            <a:custGeom>
              <a:avLst/>
              <a:gdLst/>
              <a:ahLst/>
              <a:cxnLst/>
              <a:rect l="l" t="t" r="r" b="b"/>
              <a:pathLst>
                <a:path w="9430" h="25851" extrusionOk="0">
                  <a:moveTo>
                    <a:pt x="1733" y="0"/>
                  </a:moveTo>
                  <a:cubicBezTo>
                    <a:pt x="836" y="0"/>
                    <a:pt x="1" y="632"/>
                    <a:pt x="362" y="2670"/>
                  </a:cubicBezTo>
                  <a:lnTo>
                    <a:pt x="5734" y="18784"/>
                  </a:lnTo>
                  <a:lnTo>
                    <a:pt x="4321" y="23760"/>
                  </a:lnTo>
                  <a:cubicBezTo>
                    <a:pt x="4321" y="23760"/>
                    <a:pt x="4197" y="23711"/>
                    <a:pt x="4067" y="23711"/>
                  </a:cubicBezTo>
                  <a:cubicBezTo>
                    <a:pt x="3923" y="23711"/>
                    <a:pt x="3769" y="23772"/>
                    <a:pt x="3769" y="24029"/>
                  </a:cubicBezTo>
                  <a:cubicBezTo>
                    <a:pt x="3769" y="24452"/>
                    <a:pt x="4055" y="24890"/>
                    <a:pt x="4476" y="24890"/>
                  </a:cubicBezTo>
                  <a:cubicBezTo>
                    <a:pt x="4541" y="24890"/>
                    <a:pt x="4609" y="24879"/>
                    <a:pt x="4680" y="24856"/>
                  </a:cubicBezTo>
                  <a:cubicBezTo>
                    <a:pt x="5210" y="24687"/>
                    <a:pt x="4935" y="24199"/>
                    <a:pt x="4935" y="24199"/>
                  </a:cubicBezTo>
                  <a:lnTo>
                    <a:pt x="6271" y="20679"/>
                  </a:lnTo>
                  <a:lnTo>
                    <a:pt x="6440" y="24890"/>
                  </a:lnTo>
                  <a:cubicBezTo>
                    <a:pt x="6440" y="24890"/>
                    <a:pt x="5932" y="25132"/>
                    <a:pt x="6101" y="25556"/>
                  </a:cubicBezTo>
                  <a:cubicBezTo>
                    <a:pt x="6183" y="25759"/>
                    <a:pt x="6411" y="25850"/>
                    <a:pt x="6659" y="25850"/>
                  </a:cubicBezTo>
                  <a:cubicBezTo>
                    <a:pt x="6927" y="25850"/>
                    <a:pt x="7219" y="25744"/>
                    <a:pt x="7374" y="25556"/>
                  </a:cubicBezTo>
                  <a:cubicBezTo>
                    <a:pt x="7670" y="25195"/>
                    <a:pt x="7119" y="24856"/>
                    <a:pt x="7119" y="24856"/>
                  </a:cubicBezTo>
                  <a:lnTo>
                    <a:pt x="7288" y="20975"/>
                  </a:lnTo>
                  <a:lnTo>
                    <a:pt x="8348" y="23923"/>
                  </a:lnTo>
                  <a:cubicBezTo>
                    <a:pt x="8348" y="23923"/>
                    <a:pt x="7966" y="24411"/>
                    <a:pt x="8348" y="24644"/>
                  </a:cubicBezTo>
                  <a:cubicBezTo>
                    <a:pt x="8430" y="24694"/>
                    <a:pt x="8516" y="24716"/>
                    <a:pt x="8603" y="24716"/>
                  </a:cubicBezTo>
                  <a:cubicBezTo>
                    <a:pt x="8921" y="24716"/>
                    <a:pt x="9240" y="24423"/>
                    <a:pt x="9324" y="24156"/>
                  </a:cubicBezTo>
                  <a:cubicBezTo>
                    <a:pt x="9430" y="23817"/>
                    <a:pt x="8968" y="23605"/>
                    <a:pt x="8968" y="23605"/>
                  </a:cubicBezTo>
                  <a:cubicBezTo>
                    <a:pt x="8968" y="23605"/>
                    <a:pt x="8031" y="17943"/>
                    <a:pt x="7988" y="17710"/>
                  </a:cubicBezTo>
                  <a:cubicBezTo>
                    <a:pt x="7947" y="17477"/>
                    <a:pt x="4002" y="1618"/>
                    <a:pt x="3367" y="726"/>
                  </a:cubicBezTo>
                  <a:cubicBezTo>
                    <a:pt x="3096" y="347"/>
                    <a:pt x="2397" y="0"/>
                    <a:pt x="1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4232;p66">
            <a:extLst>
              <a:ext uri="{FF2B5EF4-FFF2-40B4-BE49-F238E27FC236}">
                <a16:creationId xmlns:a16="http://schemas.microsoft.com/office/drawing/2014/main" id="{16E95715-2DFA-4437-9AFC-D2205EBBE74D}"/>
              </a:ext>
            </a:extLst>
          </p:cNvPr>
          <p:cNvSpPr/>
          <p:nvPr/>
        </p:nvSpPr>
        <p:spPr>
          <a:xfrm rot="19769176">
            <a:off x="8290993" y="4659958"/>
            <a:ext cx="272126" cy="26824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4233;p66">
            <a:extLst>
              <a:ext uri="{FF2B5EF4-FFF2-40B4-BE49-F238E27FC236}">
                <a16:creationId xmlns:a16="http://schemas.microsoft.com/office/drawing/2014/main" id="{13EFDB85-85F0-45C3-B262-733E045805F1}"/>
              </a:ext>
            </a:extLst>
          </p:cNvPr>
          <p:cNvSpPr/>
          <p:nvPr/>
        </p:nvSpPr>
        <p:spPr>
          <a:xfrm rot="19769272">
            <a:off x="8442837" y="4054252"/>
            <a:ext cx="622471" cy="613637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4238;p66">
            <a:extLst>
              <a:ext uri="{FF2B5EF4-FFF2-40B4-BE49-F238E27FC236}">
                <a16:creationId xmlns:a16="http://schemas.microsoft.com/office/drawing/2014/main" id="{C89A5CA6-939A-405F-998A-0DC7D116C77D}"/>
              </a:ext>
            </a:extLst>
          </p:cNvPr>
          <p:cNvSpPr/>
          <p:nvPr/>
        </p:nvSpPr>
        <p:spPr>
          <a:xfrm rot="21202663">
            <a:off x="506034" y="576560"/>
            <a:ext cx="229224" cy="22595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4240;p66">
            <a:extLst>
              <a:ext uri="{FF2B5EF4-FFF2-40B4-BE49-F238E27FC236}">
                <a16:creationId xmlns:a16="http://schemas.microsoft.com/office/drawing/2014/main" id="{14C97910-188A-4DC1-B4A7-7F6618EAF062}"/>
              </a:ext>
            </a:extLst>
          </p:cNvPr>
          <p:cNvSpPr/>
          <p:nvPr/>
        </p:nvSpPr>
        <p:spPr>
          <a:xfrm rot="21202787">
            <a:off x="340625" y="227534"/>
            <a:ext cx="189297" cy="18658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4241;p66">
            <a:extLst>
              <a:ext uri="{FF2B5EF4-FFF2-40B4-BE49-F238E27FC236}">
                <a16:creationId xmlns:a16="http://schemas.microsoft.com/office/drawing/2014/main" id="{66D83A12-0CB4-4FEC-ABBD-BBC6FC6ADC85}"/>
              </a:ext>
            </a:extLst>
          </p:cNvPr>
          <p:cNvSpPr/>
          <p:nvPr/>
        </p:nvSpPr>
        <p:spPr>
          <a:xfrm rot="21202771">
            <a:off x="739125" y="161863"/>
            <a:ext cx="356360" cy="351264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مستطيل: زوايا مستديرة 62">
            <a:extLst>
              <a:ext uri="{FF2B5EF4-FFF2-40B4-BE49-F238E27FC236}">
                <a16:creationId xmlns:a16="http://schemas.microsoft.com/office/drawing/2014/main" id="{2EDE24F6-7512-4A9E-A229-128ACB77E535}"/>
              </a:ext>
            </a:extLst>
          </p:cNvPr>
          <p:cNvSpPr/>
          <p:nvPr/>
        </p:nvSpPr>
        <p:spPr>
          <a:xfrm>
            <a:off x="5790492" y="1554571"/>
            <a:ext cx="1899432" cy="74559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Google Shape;5313;p77">
            <a:extLst>
              <a:ext uri="{FF2B5EF4-FFF2-40B4-BE49-F238E27FC236}">
                <a16:creationId xmlns:a16="http://schemas.microsoft.com/office/drawing/2014/main" id="{1AD46A75-E8EE-4E00-A1FE-CD20210CF6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94905" y="1618111"/>
            <a:ext cx="1659280" cy="61851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التعلم الذاتي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6" name="Google Shape;5415;p78">
            <a:extLst>
              <a:ext uri="{FF2B5EF4-FFF2-40B4-BE49-F238E27FC236}">
                <a16:creationId xmlns:a16="http://schemas.microsoft.com/office/drawing/2014/main" id="{3B3580E6-A4E1-4D80-A440-A5764F3459FE}"/>
              </a:ext>
            </a:extLst>
          </p:cNvPr>
          <p:cNvGrpSpPr/>
          <p:nvPr/>
        </p:nvGrpSpPr>
        <p:grpSpPr>
          <a:xfrm flipH="1">
            <a:off x="513218" y="197783"/>
            <a:ext cx="2572765" cy="2239623"/>
            <a:chOff x="4938893" y="255090"/>
            <a:chExt cx="2666354" cy="2321093"/>
          </a:xfrm>
        </p:grpSpPr>
        <p:grpSp>
          <p:nvGrpSpPr>
            <p:cNvPr id="117" name="Google Shape;5416;p78">
              <a:extLst>
                <a:ext uri="{FF2B5EF4-FFF2-40B4-BE49-F238E27FC236}">
                  <a16:creationId xmlns:a16="http://schemas.microsoft.com/office/drawing/2014/main" id="{CF89F70A-549F-4596-A8A5-6C932FA81232}"/>
                </a:ext>
              </a:extLst>
            </p:cNvPr>
            <p:cNvGrpSpPr/>
            <p:nvPr/>
          </p:nvGrpSpPr>
          <p:grpSpPr>
            <a:xfrm rot="899392">
              <a:off x="5306409" y="857043"/>
              <a:ext cx="2145678" cy="1466606"/>
              <a:chOff x="2092862" y="1457326"/>
              <a:chExt cx="1510138" cy="1032204"/>
            </a:xfrm>
          </p:grpSpPr>
          <p:sp>
            <p:nvSpPr>
              <p:cNvPr id="121" name="Google Shape;5417;p78">
                <a:extLst>
                  <a:ext uri="{FF2B5EF4-FFF2-40B4-BE49-F238E27FC236}">
                    <a16:creationId xmlns:a16="http://schemas.microsoft.com/office/drawing/2014/main" id="{E51F136F-A7F9-4DDD-976D-5640B02577BC}"/>
                  </a:ext>
                </a:extLst>
              </p:cNvPr>
              <p:cNvSpPr/>
              <p:nvPr/>
            </p:nvSpPr>
            <p:spPr>
              <a:xfrm>
                <a:off x="2407332" y="2206592"/>
                <a:ext cx="219600" cy="177183"/>
              </a:xfrm>
              <a:custGeom>
                <a:avLst/>
                <a:gdLst/>
                <a:ahLst/>
                <a:cxnLst/>
                <a:rect l="l" t="t" r="r" b="b"/>
                <a:pathLst>
                  <a:path w="13211" h="11470" extrusionOk="0">
                    <a:moveTo>
                      <a:pt x="0" y="1"/>
                    </a:moveTo>
                    <a:cubicBezTo>
                      <a:pt x="1" y="1"/>
                      <a:pt x="5020" y="11444"/>
                      <a:pt x="13210" y="11470"/>
                    </a:cubicBezTo>
                    <a:cubicBezTo>
                      <a:pt x="13210" y="11470"/>
                      <a:pt x="12282" y="4230"/>
                      <a:pt x="2344" y="9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5418;p78">
                <a:extLst>
                  <a:ext uri="{FF2B5EF4-FFF2-40B4-BE49-F238E27FC236}">
                    <a16:creationId xmlns:a16="http://schemas.microsoft.com/office/drawing/2014/main" id="{7000D7B6-8F16-42C1-86E8-76C0D2C28D3B}"/>
                  </a:ext>
                </a:extLst>
              </p:cNvPr>
              <p:cNvSpPr/>
              <p:nvPr/>
            </p:nvSpPr>
            <p:spPr>
              <a:xfrm>
                <a:off x="2432384" y="1457326"/>
                <a:ext cx="645418" cy="446850"/>
              </a:xfrm>
              <a:custGeom>
                <a:avLst/>
                <a:gdLst/>
                <a:ahLst/>
                <a:cxnLst/>
                <a:rect l="l" t="t" r="r" b="b"/>
                <a:pathLst>
                  <a:path w="38828" h="28927" extrusionOk="0">
                    <a:moveTo>
                      <a:pt x="18897" y="0"/>
                    </a:moveTo>
                    <a:cubicBezTo>
                      <a:pt x="15113" y="0"/>
                      <a:pt x="11204" y="3859"/>
                      <a:pt x="8267" y="7888"/>
                    </a:cubicBezTo>
                    <a:cubicBezTo>
                      <a:pt x="4745" y="12722"/>
                      <a:pt x="0" y="19249"/>
                      <a:pt x="0" y="19249"/>
                    </a:cubicBezTo>
                    <a:lnTo>
                      <a:pt x="38293" y="28927"/>
                    </a:lnTo>
                    <a:cubicBezTo>
                      <a:pt x="38827" y="21865"/>
                      <a:pt x="33649" y="19268"/>
                      <a:pt x="28287" y="13567"/>
                    </a:cubicBezTo>
                    <a:cubicBezTo>
                      <a:pt x="24139" y="9156"/>
                      <a:pt x="24920" y="2220"/>
                      <a:pt x="21141" y="492"/>
                    </a:cubicBezTo>
                    <a:cubicBezTo>
                      <a:pt x="20404" y="154"/>
                      <a:pt x="19653" y="0"/>
                      <a:pt x="18897" y="0"/>
                    </a:cubicBezTo>
                    <a:close/>
                  </a:path>
                </a:pathLst>
              </a:custGeom>
              <a:solidFill>
                <a:srgbClr val="EA94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5419;p78">
                <a:extLst>
                  <a:ext uri="{FF2B5EF4-FFF2-40B4-BE49-F238E27FC236}">
                    <a16:creationId xmlns:a16="http://schemas.microsoft.com/office/drawing/2014/main" id="{5248063A-170C-4AEF-9334-E436F4DA5746}"/>
                  </a:ext>
                </a:extLst>
              </p:cNvPr>
              <p:cNvSpPr/>
              <p:nvPr/>
            </p:nvSpPr>
            <p:spPr>
              <a:xfrm>
                <a:off x="2636606" y="1532093"/>
                <a:ext cx="202961" cy="273699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17718" extrusionOk="0">
                    <a:moveTo>
                      <a:pt x="11900" y="0"/>
                    </a:moveTo>
                    <a:lnTo>
                      <a:pt x="1" y="17514"/>
                    </a:lnTo>
                    <a:lnTo>
                      <a:pt x="809" y="17718"/>
                    </a:lnTo>
                    <a:lnTo>
                      <a:pt x="12210" y="936"/>
                    </a:lnTo>
                    <a:cubicBezTo>
                      <a:pt x="12108" y="617"/>
                      <a:pt x="12004" y="304"/>
                      <a:pt x="119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5420;p78">
                <a:extLst>
                  <a:ext uri="{FF2B5EF4-FFF2-40B4-BE49-F238E27FC236}">
                    <a16:creationId xmlns:a16="http://schemas.microsoft.com/office/drawing/2014/main" id="{E485A43A-6397-45FB-9AAE-09A293BF9914}"/>
                  </a:ext>
                </a:extLst>
              </p:cNvPr>
              <p:cNvSpPr/>
              <p:nvPr/>
            </p:nvSpPr>
            <p:spPr>
              <a:xfrm>
                <a:off x="2541419" y="1461697"/>
                <a:ext cx="245198" cy="321741"/>
              </a:xfrm>
              <a:custGeom>
                <a:avLst/>
                <a:gdLst/>
                <a:ahLst/>
                <a:cxnLst/>
                <a:rect l="l" t="t" r="r" b="b"/>
                <a:pathLst>
                  <a:path w="14751" h="20828" extrusionOk="0">
                    <a:moveTo>
                      <a:pt x="14012" y="0"/>
                    </a:moveTo>
                    <a:lnTo>
                      <a:pt x="0" y="20624"/>
                    </a:lnTo>
                    <a:lnTo>
                      <a:pt x="808" y="20828"/>
                    </a:lnTo>
                    <a:lnTo>
                      <a:pt x="14750" y="306"/>
                    </a:lnTo>
                    <a:cubicBezTo>
                      <a:pt x="14692" y="275"/>
                      <a:pt x="14643" y="235"/>
                      <a:pt x="14583" y="209"/>
                    </a:cubicBezTo>
                    <a:cubicBezTo>
                      <a:pt x="14393" y="122"/>
                      <a:pt x="14203" y="63"/>
                      <a:pt x="1401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5421;p78">
                <a:extLst>
                  <a:ext uri="{FF2B5EF4-FFF2-40B4-BE49-F238E27FC236}">
                    <a16:creationId xmlns:a16="http://schemas.microsoft.com/office/drawing/2014/main" id="{D3F0F3ED-9D3A-45F4-81C4-39E05CB57BDA}"/>
                  </a:ext>
                </a:extLst>
              </p:cNvPr>
              <p:cNvSpPr/>
              <p:nvPr/>
            </p:nvSpPr>
            <p:spPr>
              <a:xfrm>
                <a:off x="2922185" y="1758435"/>
                <a:ext cx="90543" cy="114451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7409" extrusionOk="0">
                    <a:moveTo>
                      <a:pt x="4895" y="0"/>
                    </a:moveTo>
                    <a:lnTo>
                      <a:pt x="1" y="7204"/>
                    </a:lnTo>
                    <a:lnTo>
                      <a:pt x="808" y="7408"/>
                    </a:lnTo>
                    <a:lnTo>
                      <a:pt x="5446" y="582"/>
                    </a:lnTo>
                    <a:cubicBezTo>
                      <a:pt x="5268" y="388"/>
                      <a:pt x="5083" y="194"/>
                      <a:pt x="48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5422;p78">
                <a:extLst>
                  <a:ext uri="{FF2B5EF4-FFF2-40B4-BE49-F238E27FC236}">
                    <a16:creationId xmlns:a16="http://schemas.microsoft.com/office/drawing/2014/main" id="{6E20F54E-2186-4E0E-B748-DA6507396461}"/>
                  </a:ext>
                </a:extLst>
              </p:cNvPr>
              <p:cNvSpPr/>
              <p:nvPr/>
            </p:nvSpPr>
            <p:spPr>
              <a:xfrm>
                <a:off x="2731793" y="1630017"/>
                <a:ext cx="149852" cy="198145"/>
              </a:xfrm>
              <a:custGeom>
                <a:avLst/>
                <a:gdLst/>
                <a:ahLst/>
                <a:cxnLst/>
                <a:rect l="l" t="t" r="r" b="b"/>
                <a:pathLst>
                  <a:path w="9015" h="12827" extrusionOk="0">
                    <a:moveTo>
                      <a:pt x="8576" y="1"/>
                    </a:moveTo>
                    <a:lnTo>
                      <a:pt x="0" y="12622"/>
                    </a:lnTo>
                    <a:lnTo>
                      <a:pt x="808" y="12826"/>
                    </a:lnTo>
                    <a:lnTo>
                      <a:pt x="9014" y="748"/>
                    </a:lnTo>
                    <a:cubicBezTo>
                      <a:pt x="8858" y="503"/>
                      <a:pt x="8715" y="253"/>
                      <a:pt x="857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5423;p78">
                <a:extLst>
                  <a:ext uri="{FF2B5EF4-FFF2-40B4-BE49-F238E27FC236}">
                    <a16:creationId xmlns:a16="http://schemas.microsoft.com/office/drawing/2014/main" id="{F593D8AC-B603-440B-A7BD-69CCAE70F9C3}"/>
                  </a:ext>
                </a:extLst>
              </p:cNvPr>
              <p:cNvSpPr/>
              <p:nvPr/>
            </p:nvSpPr>
            <p:spPr>
              <a:xfrm>
                <a:off x="2827014" y="1698204"/>
                <a:ext cx="118602" cy="152312"/>
              </a:xfrm>
              <a:custGeom>
                <a:avLst/>
                <a:gdLst/>
                <a:ahLst/>
                <a:cxnLst/>
                <a:rect l="l" t="t" r="r" b="b"/>
                <a:pathLst>
                  <a:path w="7135" h="9860" extrusionOk="0">
                    <a:moveTo>
                      <a:pt x="6559" y="0"/>
                    </a:moveTo>
                    <a:lnTo>
                      <a:pt x="0" y="9655"/>
                    </a:lnTo>
                    <a:lnTo>
                      <a:pt x="808" y="9860"/>
                    </a:lnTo>
                    <a:lnTo>
                      <a:pt x="7134" y="547"/>
                    </a:lnTo>
                    <a:cubicBezTo>
                      <a:pt x="6943" y="365"/>
                      <a:pt x="6753" y="187"/>
                      <a:pt x="65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5424;p78">
                <a:extLst>
                  <a:ext uri="{FF2B5EF4-FFF2-40B4-BE49-F238E27FC236}">
                    <a16:creationId xmlns:a16="http://schemas.microsoft.com/office/drawing/2014/main" id="{32DBDBF7-8525-4BAC-9AF8-5C0451329B48}"/>
                  </a:ext>
                </a:extLst>
              </p:cNvPr>
              <p:cNvSpPr/>
              <p:nvPr/>
            </p:nvSpPr>
            <p:spPr>
              <a:xfrm>
                <a:off x="2092862" y="1532989"/>
                <a:ext cx="1510138" cy="956540"/>
              </a:xfrm>
              <a:custGeom>
                <a:avLst/>
                <a:gdLst/>
                <a:ahLst/>
                <a:cxnLst/>
                <a:rect l="l" t="t" r="r" b="b"/>
                <a:pathLst>
                  <a:path w="90849" h="61922" extrusionOk="0">
                    <a:moveTo>
                      <a:pt x="89156" y="1"/>
                    </a:moveTo>
                    <a:cubicBezTo>
                      <a:pt x="89119" y="1"/>
                      <a:pt x="89080" y="2"/>
                      <a:pt x="89042" y="5"/>
                    </a:cubicBezTo>
                    <a:cubicBezTo>
                      <a:pt x="80812" y="647"/>
                      <a:pt x="73208" y="4367"/>
                      <a:pt x="70585" y="13895"/>
                    </a:cubicBezTo>
                    <a:cubicBezTo>
                      <a:pt x="68309" y="22156"/>
                      <a:pt x="63672" y="24302"/>
                      <a:pt x="61473" y="24302"/>
                    </a:cubicBezTo>
                    <a:cubicBezTo>
                      <a:pt x="61455" y="24302"/>
                      <a:pt x="61437" y="24301"/>
                      <a:pt x="61419" y="24301"/>
                    </a:cubicBezTo>
                    <a:cubicBezTo>
                      <a:pt x="49916" y="24110"/>
                      <a:pt x="47805" y="12745"/>
                      <a:pt x="31697" y="12477"/>
                    </a:cubicBezTo>
                    <a:cubicBezTo>
                      <a:pt x="31523" y="12474"/>
                      <a:pt x="31349" y="12473"/>
                      <a:pt x="31176" y="12473"/>
                    </a:cubicBezTo>
                    <a:cubicBezTo>
                      <a:pt x="15366" y="12473"/>
                      <a:pt x="5234" y="24427"/>
                      <a:pt x="5234" y="24427"/>
                    </a:cubicBezTo>
                    <a:cubicBezTo>
                      <a:pt x="5204" y="24427"/>
                      <a:pt x="5173" y="24426"/>
                      <a:pt x="5143" y="24426"/>
                    </a:cubicBezTo>
                    <a:cubicBezTo>
                      <a:pt x="2624" y="24426"/>
                      <a:pt x="0" y="26167"/>
                      <a:pt x="2894" y="30937"/>
                    </a:cubicBezTo>
                    <a:cubicBezTo>
                      <a:pt x="5823" y="35765"/>
                      <a:pt x="18733" y="47133"/>
                      <a:pt x="32945" y="47370"/>
                    </a:cubicBezTo>
                    <a:cubicBezTo>
                      <a:pt x="33095" y="47373"/>
                      <a:pt x="33245" y="47374"/>
                      <a:pt x="33394" y="47374"/>
                    </a:cubicBezTo>
                    <a:cubicBezTo>
                      <a:pt x="47242" y="47374"/>
                      <a:pt x="54582" y="36688"/>
                      <a:pt x="61115" y="36688"/>
                    </a:cubicBezTo>
                    <a:cubicBezTo>
                      <a:pt x="61148" y="36688"/>
                      <a:pt x="61181" y="36688"/>
                      <a:pt x="61214" y="36688"/>
                    </a:cubicBezTo>
                    <a:cubicBezTo>
                      <a:pt x="62797" y="36715"/>
                      <a:pt x="68011" y="39015"/>
                      <a:pt x="70026" y="47415"/>
                    </a:cubicBezTo>
                    <a:cubicBezTo>
                      <a:pt x="72333" y="57026"/>
                      <a:pt x="79808" y="60997"/>
                      <a:pt x="88011" y="61912"/>
                    </a:cubicBezTo>
                    <a:cubicBezTo>
                      <a:pt x="88066" y="61918"/>
                      <a:pt x="88120" y="61921"/>
                      <a:pt x="88173" y="61921"/>
                    </a:cubicBezTo>
                    <a:cubicBezTo>
                      <a:pt x="89187" y="61921"/>
                      <a:pt x="89848" y="60841"/>
                      <a:pt x="89422" y="59875"/>
                    </a:cubicBezTo>
                    <a:cubicBezTo>
                      <a:pt x="87635" y="55827"/>
                      <a:pt x="89588" y="48646"/>
                      <a:pt x="87054" y="42694"/>
                    </a:cubicBezTo>
                    <a:cubicBezTo>
                      <a:pt x="84618" y="36977"/>
                      <a:pt x="75039" y="31507"/>
                      <a:pt x="73601" y="30710"/>
                    </a:cubicBezTo>
                    <a:cubicBezTo>
                      <a:pt x="75064" y="29962"/>
                      <a:pt x="84820" y="24813"/>
                      <a:pt x="87445" y="19181"/>
                    </a:cubicBezTo>
                    <a:cubicBezTo>
                      <a:pt x="90176" y="13318"/>
                      <a:pt x="88464" y="6073"/>
                      <a:pt x="90384" y="2088"/>
                    </a:cubicBezTo>
                    <a:cubicBezTo>
                      <a:pt x="90849" y="1123"/>
                      <a:pt x="90198" y="1"/>
                      <a:pt x="891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5425;p78">
                <a:extLst>
                  <a:ext uri="{FF2B5EF4-FFF2-40B4-BE49-F238E27FC236}">
                    <a16:creationId xmlns:a16="http://schemas.microsoft.com/office/drawing/2014/main" id="{2A444353-954C-4441-A4FB-88D62388E114}"/>
                  </a:ext>
                </a:extLst>
              </p:cNvPr>
              <p:cNvSpPr/>
              <p:nvPr/>
            </p:nvSpPr>
            <p:spPr>
              <a:xfrm>
                <a:off x="2092862" y="1772153"/>
                <a:ext cx="431038" cy="431773"/>
              </a:xfrm>
              <a:custGeom>
                <a:avLst/>
                <a:gdLst/>
                <a:ahLst/>
                <a:cxnLst/>
                <a:rect l="l" t="t" r="r" b="b"/>
                <a:pathLst>
                  <a:path w="25931" h="27951" extrusionOk="0">
                    <a:moveTo>
                      <a:pt x="17631" y="0"/>
                    </a:moveTo>
                    <a:cubicBezTo>
                      <a:pt x="9821" y="3542"/>
                      <a:pt x="5234" y="8945"/>
                      <a:pt x="5234" y="8945"/>
                    </a:cubicBezTo>
                    <a:cubicBezTo>
                      <a:pt x="5204" y="8945"/>
                      <a:pt x="5173" y="8944"/>
                      <a:pt x="5143" y="8944"/>
                    </a:cubicBezTo>
                    <a:cubicBezTo>
                      <a:pt x="2624" y="8944"/>
                      <a:pt x="0" y="10685"/>
                      <a:pt x="2894" y="15455"/>
                    </a:cubicBezTo>
                    <a:cubicBezTo>
                      <a:pt x="4740" y="18499"/>
                      <a:pt x="10552" y="24136"/>
                      <a:pt x="18153" y="27950"/>
                    </a:cubicBezTo>
                    <a:cubicBezTo>
                      <a:pt x="22744" y="24836"/>
                      <a:pt x="25739" y="19962"/>
                      <a:pt x="25831" y="14433"/>
                    </a:cubicBezTo>
                    <a:cubicBezTo>
                      <a:pt x="25930" y="8513"/>
                      <a:pt x="22677" y="3231"/>
                      <a:pt x="17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5426;p78">
                <a:extLst>
                  <a:ext uri="{FF2B5EF4-FFF2-40B4-BE49-F238E27FC236}">
                    <a16:creationId xmlns:a16="http://schemas.microsoft.com/office/drawing/2014/main" id="{4A880C27-0F28-47B0-9DC0-FF31F77A8A38}"/>
                  </a:ext>
                </a:extLst>
              </p:cNvPr>
              <p:cNvSpPr/>
              <p:nvPr/>
            </p:nvSpPr>
            <p:spPr>
              <a:xfrm>
                <a:off x="2139558" y="1914767"/>
                <a:ext cx="242988" cy="129666"/>
              </a:xfrm>
              <a:custGeom>
                <a:avLst/>
                <a:gdLst/>
                <a:ahLst/>
                <a:cxnLst/>
                <a:rect l="l" t="t" r="r" b="b"/>
                <a:pathLst>
                  <a:path w="14618" h="8394" extrusionOk="0">
                    <a:moveTo>
                      <a:pt x="673" y="0"/>
                    </a:moveTo>
                    <a:cubicBezTo>
                      <a:pt x="436" y="89"/>
                      <a:pt x="211" y="204"/>
                      <a:pt x="0" y="343"/>
                    </a:cubicBezTo>
                    <a:cubicBezTo>
                      <a:pt x="502" y="1293"/>
                      <a:pt x="1209" y="2793"/>
                      <a:pt x="2026" y="4988"/>
                    </a:cubicBezTo>
                    <a:cubicBezTo>
                      <a:pt x="2649" y="6663"/>
                      <a:pt x="3877" y="7775"/>
                      <a:pt x="5577" y="8204"/>
                    </a:cubicBezTo>
                    <a:cubicBezTo>
                      <a:pt x="6059" y="8323"/>
                      <a:pt x="6554" y="8387"/>
                      <a:pt x="7051" y="8393"/>
                    </a:cubicBezTo>
                    <a:cubicBezTo>
                      <a:pt x="7091" y="8393"/>
                      <a:pt x="7131" y="8394"/>
                      <a:pt x="7172" y="8394"/>
                    </a:cubicBezTo>
                    <a:cubicBezTo>
                      <a:pt x="9523" y="8394"/>
                      <a:pt x="12226" y="7285"/>
                      <a:pt x="14445" y="5337"/>
                    </a:cubicBezTo>
                    <a:cubicBezTo>
                      <a:pt x="14602" y="5200"/>
                      <a:pt x="14617" y="4963"/>
                      <a:pt x="14481" y="4806"/>
                    </a:cubicBezTo>
                    <a:cubicBezTo>
                      <a:pt x="14406" y="4721"/>
                      <a:pt x="14302" y="4678"/>
                      <a:pt x="14197" y="4678"/>
                    </a:cubicBezTo>
                    <a:cubicBezTo>
                      <a:pt x="14109" y="4678"/>
                      <a:pt x="14021" y="4709"/>
                      <a:pt x="13950" y="4771"/>
                    </a:cubicBezTo>
                    <a:cubicBezTo>
                      <a:pt x="11865" y="6602"/>
                      <a:pt x="9350" y="7643"/>
                      <a:pt x="7186" y="7643"/>
                    </a:cubicBezTo>
                    <a:cubicBezTo>
                      <a:pt x="6689" y="7643"/>
                      <a:pt x="6210" y="7588"/>
                      <a:pt x="5760" y="7475"/>
                    </a:cubicBezTo>
                    <a:cubicBezTo>
                      <a:pt x="4311" y="7109"/>
                      <a:pt x="3263" y="6158"/>
                      <a:pt x="2730" y="4726"/>
                    </a:cubicBezTo>
                    <a:cubicBezTo>
                      <a:pt x="1903" y="2500"/>
                      <a:pt x="1187" y="976"/>
                      <a:pt x="6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5427;p78">
                <a:extLst>
                  <a:ext uri="{FF2B5EF4-FFF2-40B4-BE49-F238E27FC236}">
                    <a16:creationId xmlns:a16="http://schemas.microsoft.com/office/drawing/2014/main" id="{BB71DB37-0425-4B76-9C0B-3F5CCCBD220F}"/>
                  </a:ext>
                </a:extLst>
              </p:cNvPr>
              <p:cNvSpPr/>
              <p:nvPr/>
            </p:nvSpPr>
            <p:spPr>
              <a:xfrm>
                <a:off x="2398854" y="2199085"/>
                <a:ext cx="198489" cy="269590"/>
              </a:xfrm>
              <a:custGeom>
                <a:avLst/>
                <a:gdLst/>
                <a:ahLst/>
                <a:cxnLst/>
                <a:rect l="l" t="t" r="r" b="b"/>
                <a:pathLst>
                  <a:path w="11941" h="17452" extrusionOk="0">
                    <a:moveTo>
                      <a:pt x="1" y="1"/>
                    </a:moveTo>
                    <a:cubicBezTo>
                      <a:pt x="1" y="1"/>
                      <a:pt x="1580" y="10280"/>
                      <a:pt x="8932" y="17451"/>
                    </a:cubicBezTo>
                    <a:cubicBezTo>
                      <a:pt x="8932" y="17451"/>
                      <a:pt x="11941" y="8977"/>
                      <a:pt x="927" y="735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5428;p78">
                <a:extLst>
                  <a:ext uri="{FF2B5EF4-FFF2-40B4-BE49-F238E27FC236}">
                    <a16:creationId xmlns:a16="http://schemas.microsoft.com/office/drawing/2014/main" id="{BA42F1D4-BA27-4D8D-9B7A-FD17CACFDA03}"/>
                  </a:ext>
                </a:extLst>
              </p:cNvPr>
              <p:cNvSpPr/>
              <p:nvPr/>
            </p:nvSpPr>
            <p:spPr>
              <a:xfrm>
                <a:off x="2706825" y="1737071"/>
                <a:ext cx="66207" cy="523392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33882" extrusionOk="0">
                    <a:moveTo>
                      <a:pt x="868" y="0"/>
                    </a:moveTo>
                    <a:cubicBezTo>
                      <a:pt x="1090" y="363"/>
                      <a:pt x="1272" y="747"/>
                      <a:pt x="1379" y="1148"/>
                    </a:cubicBezTo>
                    <a:cubicBezTo>
                      <a:pt x="1675" y="2271"/>
                      <a:pt x="1385" y="3329"/>
                      <a:pt x="619" y="3906"/>
                    </a:cubicBezTo>
                    <a:cubicBezTo>
                      <a:pt x="429" y="4050"/>
                      <a:pt x="444" y="4341"/>
                      <a:pt x="648" y="4463"/>
                    </a:cubicBezTo>
                    <a:cubicBezTo>
                      <a:pt x="1719" y="5109"/>
                      <a:pt x="2494" y="6240"/>
                      <a:pt x="2669" y="7416"/>
                    </a:cubicBezTo>
                    <a:cubicBezTo>
                      <a:pt x="2841" y="8567"/>
                      <a:pt x="2420" y="9652"/>
                      <a:pt x="1574" y="10250"/>
                    </a:cubicBezTo>
                    <a:cubicBezTo>
                      <a:pt x="1380" y="10386"/>
                      <a:pt x="1385" y="10677"/>
                      <a:pt x="1585" y="10807"/>
                    </a:cubicBezTo>
                    <a:cubicBezTo>
                      <a:pt x="2574" y="11452"/>
                      <a:pt x="3216" y="12584"/>
                      <a:pt x="3260" y="13761"/>
                    </a:cubicBezTo>
                    <a:cubicBezTo>
                      <a:pt x="3306" y="14929"/>
                      <a:pt x="2757" y="16032"/>
                      <a:pt x="1828" y="16639"/>
                    </a:cubicBezTo>
                    <a:cubicBezTo>
                      <a:pt x="1629" y="16770"/>
                      <a:pt x="1625" y="17060"/>
                      <a:pt x="1818" y="17197"/>
                    </a:cubicBezTo>
                    <a:cubicBezTo>
                      <a:pt x="2727" y="17835"/>
                      <a:pt x="3238" y="18956"/>
                      <a:pt x="3154" y="20122"/>
                    </a:cubicBezTo>
                    <a:cubicBezTo>
                      <a:pt x="3071" y="21297"/>
                      <a:pt x="2391" y="22407"/>
                      <a:pt x="1381" y="23018"/>
                    </a:cubicBezTo>
                    <a:cubicBezTo>
                      <a:pt x="1178" y="23142"/>
                      <a:pt x="1162" y="23431"/>
                      <a:pt x="1352" y="23575"/>
                    </a:cubicBezTo>
                    <a:cubicBezTo>
                      <a:pt x="2179" y="24200"/>
                      <a:pt x="2562" y="25299"/>
                      <a:pt x="2351" y="26444"/>
                    </a:cubicBezTo>
                    <a:cubicBezTo>
                      <a:pt x="2138" y="27612"/>
                      <a:pt x="1327" y="28717"/>
                      <a:pt x="234" y="29328"/>
                    </a:cubicBezTo>
                    <a:cubicBezTo>
                      <a:pt x="26" y="29444"/>
                      <a:pt x="0" y="29733"/>
                      <a:pt x="186" y="29884"/>
                    </a:cubicBezTo>
                    <a:cubicBezTo>
                      <a:pt x="932" y="30487"/>
                      <a:pt x="1187" y="31553"/>
                      <a:pt x="853" y="32666"/>
                    </a:cubicBezTo>
                    <a:cubicBezTo>
                      <a:pt x="726" y="33095"/>
                      <a:pt x="516" y="33504"/>
                      <a:pt x="255" y="33882"/>
                    </a:cubicBezTo>
                    <a:cubicBezTo>
                      <a:pt x="547" y="33839"/>
                      <a:pt x="838" y="33797"/>
                      <a:pt x="1124" y="33745"/>
                    </a:cubicBezTo>
                    <a:cubicBezTo>
                      <a:pt x="1276" y="33460"/>
                      <a:pt x="1408" y="33166"/>
                      <a:pt x="1500" y="32860"/>
                    </a:cubicBezTo>
                    <a:cubicBezTo>
                      <a:pt x="1862" y="31654"/>
                      <a:pt x="1648" y="30478"/>
                      <a:pt x="945" y="29680"/>
                    </a:cubicBezTo>
                    <a:cubicBezTo>
                      <a:pt x="2027" y="28944"/>
                      <a:pt x="2789" y="27806"/>
                      <a:pt x="3015" y="26565"/>
                    </a:cubicBezTo>
                    <a:cubicBezTo>
                      <a:pt x="3240" y="25337"/>
                      <a:pt x="2895" y="24142"/>
                      <a:pt x="2105" y="23342"/>
                    </a:cubicBezTo>
                    <a:cubicBezTo>
                      <a:pt x="3110" y="22582"/>
                      <a:pt x="3737" y="21427"/>
                      <a:pt x="3827" y="20171"/>
                    </a:cubicBezTo>
                    <a:cubicBezTo>
                      <a:pt x="3916" y="18929"/>
                      <a:pt x="3439" y="17728"/>
                      <a:pt x="2562" y="16931"/>
                    </a:cubicBezTo>
                    <a:cubicBezTo>
                      <a:pt x="3464" y="16164"/>
                      <a:pt x="3983" y="14979"/>
                      <a:pt x="3934" y="13735"/>
                    </a:cubicBezTo>
                    <a:cubicBezTo>
                      <a:pt x="3886" y="12477"/>
                      <a:pt x="3297" y="11302"/>
                      <a:pt x="2319" y="10509"/>
                    </a:cubicBezTo>
                    <a:cubicBezTo>
                      <a:pt x="3135" y="9736"/>
                      <a:pt x="3520" y="8554"/>
                      <a:pt x="3335" y="7317"/>
                    </a:cubicBezTo>
                    <a:cubicBezTo>
                      <a:pt x="3149" y="6070"/>
                      <a:pt x="2426" y="4908"/>
                      <a:pt x="1370" y="4135"/>
                    </a:cubicBezTo>
                    <a:cubicBezTo>
                      <a:pt x="2098" y="3361"/>
                      <a:pt x="2352" y="2194"/>
                      <a:pt x="2030" y="978"/>
                    </a:cubicBezTo>
                    <a:cubicBezTo>
                      <a:pt x="1961" y="721"/>
                      <a:pt x="1872" y="470"/>
                      <a:pt x="1761" y="228"/>
                    </a:cubicBezTo>
                    <a:cubicBezTo>
                      <a:pt x="1471" y="148"/>
                      <a:pt x="1172" y="72"/>
                      <a:pt x="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5429;p78">
                <a:extLst>
                  <a:ext uri="{FF2B5EF4-FFF2-40B4-BE49-F238E27FC236}">
                    <a16:creationId xmlns:a16="http://schemas.microsoft.com/office/drawing/2014/main" id="{892F17FC-04B7-43BC-9BB3-791B3435942F}"/>
                  </a:ext>
                </a:extLst>
              </p:cNvPr>
              <p:cNvSpPr/>
              <p:nvPr/>
            </p:nvSpPr>
            <p:spPr>
              <a:xfrm>
                <a:off x="3003857" y="1890823"/>
                <a:ext cx="46892" cy="235327"/>
              </a:xfrm>
              <a:custGeom>
                <a:avLst/>
                <a:gdLst/>
                <a:ahLst/>
                <a:cxnLst/>
                <a:rect l="l" t="t" r="r" b="b"/>
                <a:pathLst>
                  <a:path w="2821" h="15234" extrusionOk="0">
                    <a:moveTo>
                      <a:pt x="992" y="1"/>
                    </a:moveTo>
                    <a:cubicBezTo>
                      <a:pt x="831" y="223"/>
                      <a:pt x="636" y="416"/>
                      <a:pt x="412" y="576"/>
                    </a:cubicBezTo>
                    <a:cubicBezTo>
                      <a:pt x="218" y="713"/>
                      <a:pt x="223" y="1004"/>
                      <a:pt x="423" y="1133"/>
                    </a:cubicBezTo>
                    <a:cubicBezTo>
                      <a:pt x="1413" y="1779"/>
                      <a:pt x="2055" y="2910"/>
                      <a:pt x="2098" y="4086"/>
                    </a:cubicBezTo>
                    <a:cubicBezTo>
                      <a:pt x="2144" y="5255"/>
                      <a:pt x="1596" y="6358"/>
                      <a:pt x="666" y="6966"/>
                    </a:cubicBezTo>
                    <a:cubicBezTo>
                      <a:pt x="468" y="7096"/>
                      <a:pt x="463" y="7386"/>
                      <a:pt x="657" y="7524"/>
                    </a:cubicBezTo>
                    <a:cubicBezTo>
                      <a:pt x="1565" y="8162"/>
                      <a:pt x="2078" y="9283"/>
                      <a:pt x="1993" y="10449"/>
                    </a:cubicBezTo>
                    <a:cubicBezTo>
                      <a:pt x="1909" y="11624"/>
                      <a:pt x="1230" y="12732"/>
                      <a:pt x="220" y="13345"/>
                    </a:cubicBezTo>
                    <a:cubicBezTo>
                      <a:pt x="16" y="13467"/>
                      <a:pt x="0" y="13758"/>
                      <a:pt x="190" y="13901"/>
                    </a:cubicBezTo>
                    <a:cubicBezTo>
                      <a:pt x="629" y="14233"/>
                      <a:pt x="938" y="14699"/>
                      <a:pt x="1105" y="15233"/>
                    </a:cubicBezTo>
                    <a:cubicBezTo>
                      <a:pt x="1307" y="15121"/>
                      <a:pt x="1507" y="15014"/>
                      <a:pt x="1707" y="14911"/>
                    </a:cubicBezTo>
                    <a:cubicBezTo>
                      <a:pt x="1541" y="14442"/>
                      <a:pt x="1288" y="14016"/>
                      <a:pt x="943" y="13667"/>
                    </a:cubicBezTo>
                    <a:cubicBezTo>
                      <a:pt x="1947" y="12908"/>
                      <a:pt x="2574" y="11752"/>
                      <a:pt x="2665" y="10496"/>
                    </a:cubicBezTo>
                    <a:cubicBezTo>
                      <a:pt x="2755" y="9256"/>
                      <a:pt x="2277" y="8053"/>
                      <a:pt x="1400" y="7256"/>
                    </a:cubicBezTo>
                    <a:cubicBezTo>
                      <a:pt x="2303" y="6490"/>
                      <a:pt x="2820" y="5304"/>
                      <a:pt x="2772" y="4061"/>
                    </a:cubicBezTo>
                    <a:cubicBezTo>
                      <a:pt x="2723" y="2803"/>
                      <a:pt x="2135" y="1628"/>
                      <a:pt x="1157" y="834"/>
                    </a:cubicBezTo>
                    <a:cubicBezTo>
                      <a:pt x="1341" y="657"/>
                      <a:pt x="1505" y="460"/>
                      <a:pt x="1643" y="244"/>
                    </a:cubicBezTo>
                    <a:cubicBezTo>
                      <a:pt x="1424" y="167"/>
                      <a:pt x="1205" y="87"/>
                      <a:pt x="9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5430;p78">
                <a:extLst>
                  <a:ext uri="{FF2B5EF4-FFF2-40B4-BE49-F238E27FC236}">
                    <a16:creationId xmlns:a16="http://schemas.microsoft.com/office/drawing/2014/main" id="{50685E70-2965-4553-82EE-E4AF40520E61}"/>
                  </a:ext>
                </a:extLst>
              </p:cNvPr>
              <p:cNvSpPr/>
              <p:nvPr/>
            </p:nvSpPr>
            <p:spPr>
              <a:xfrm>
                <a:off x="2567984" y="1726149"/>
                <a:ext cx="66207" cy="534391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34594" extrusionOk="0">
                    <a:moveTo>
                      <a:pt x="1316" y="1"/>
                    </a:moveTo>
                    <a:cubicBezTo>
                      <a:pt x="1040" y="12"/>
                      <a:pt x="766" y="28"/>
                      <a:pt x="495" y="46"/>
                    </a:cubicBezTo>
                    <a:cubicBezTo>
                      <a:pt x="901" y="547"/>
                      <a:pt x="1219" y="1115"/>
                      <a:pt x="1378" y="1717"/>
                    </a:cubicBezTo>
                    <a:cubicBezTo>
                      <a:pt x="1675" y="2840"/>
                      <a:pt x="1384" y="3897"/>
                      <a:pt x="619" y="4475"/>
                    </a:cubicBezTo>
                    <a:cubicBezTo>
                      <a:pt x="428" y="4619"/>
                      <a:pt x="444" y="4910"/>
                      <a:pt x="648" y="5032"/>
                    </a:cubicBezTo>
                    <a:cubicBezTo>
                      <a:pt x="1720" y="5678"/>
                      <a:pt x="2494" y="6809"/>
                      <a:pt x="2668" y="7985"/>
                    </a:cubicBezTo>
                    <a:cubicBezTo>
                      <a:pt x="2840" y="9136"/>
                      <a:pt x="2421" y="10223"/>
                      <a:pt x="1574" y="10818"/>
                    </a:cubicBezTo>
                    <a:cubicBezTo>
                      <a:pt x="1379" y="10955"/>
                      <a:pt x="1384" y="11246"/>
                      <a:pt x="1584" y="11376"/>
                    </a:cubicBezTo>
                    <a:cubicBezTo>
                      <a:pt x="2574" y="12020"/>
                      <a:pt x="3215" y="13152"/>
                      <a:pt x="3259" y="14330"/>
                    </a:cubicBezTo>
                    <a:cubicBezTo>
                      <a:pt x="3305" y="15497"/>
                      <a:pt x="2756" y="16601"/>
                      <a:pt x="1827" y="17208"/>
                    </a:cubicBezTo>
                    <a:cubicBezTo>
                      <a:pt x="1629" y="17338"/>
                      <a:pt x="1624" y="17629"/>
                      <a:pt x="1818" y="17766"/>
                    </a:cubicBezTo>
                    <a:cubicBezTo>
                      <a:pt x="2726" y="18404"/>
                      <a:pt x="3238" y="19526"/>
                      <a:pt x="3154" y="20691"/>
                    </a:cubicBezTo>
                    <a:cubicBezTo>
                      <a:pt x="3070" y="21866"/>
                      <a:pt x="2391" y="22976"/>
                      <a:pt x="1380" y="23587"/>
                    </a:cubicBezTo>
                    <a:cubicBezTo>
                      <a:pt x="1177" y="23711"/>
                      <a:pt x="1161" y="24000"/>
                      <a:pt x="1351" y="24144"/>
                    </a:cubicBezTo>
                    <a:cubicBezTo>
                      <a:pt x="2179" y="24769"/>
                      <a:pt x="2561" y="25868"/>
                      <a:pt x="2351" y="27013"/>
                    </a:cubicBezTo>
                    <a:cubicBezTo>
                      <a:pt x="2137" y="28181"/>
                      <a:pt x="1327" y="29286"/>
                      <a:pt x="233" y="29897"/>
                    </a:cubicBezTo>
                    <a:cubicBezTo>
                      <a:pt x="26" y="30013"/>
                      <a:pt x="1" y="30302"/>
                      <a:pt x="186" y="30452"/>
                    </a:cubicBezTo>
                    <a:cubicBezTo>
                      <a:pt x="932" y="31056"/>
                      <a:pt x="1188" y="32122"/>
                      <a:pt x="854" y="33235"/>
                    </a:cubicBezTo>
                    <a:cubicBezTo>
                      <a:pt x="722" y="33677"/>
                      <a:pt x="505" y="34101"/>
                      <a:pt x="230" y="34488"/>
                    </a:cubicBezTo>
                    <a:cubicBezTo>
                      <a:pt x="471" y="34527"/>
                      <a:pt x="713" y="34560"/>
                      <a:pt x="955" y="34594"/>
                    </a:cubicBezTo>
                    <a:cubicBezTo>
                      <a:pt x="1182" y="34224"/>
                      <a:pt x="1376" y="33838"/>
                      <a:pt x="1499" y="33427"/>
                    </a:cubicBezTo>
                    <a:cubicBezTo>
                      <a:pt x="1860" y="32222"/>
                      <a:pt x="1646" y="31046"/>
                      <a:pt x="944" y="30248"/>
                    </a:cubicBezTo>
                    <a:cubicBezTo>
                      <a:pt x="2026" y="29511"/>
                      <a:pt x="2788" y="28374"/>
                      <a:pt x="3014" y="27134"/>
                    </a:cubicBezTo>
                    <a:cubicBezTo>
                      <a:pt x="3240" y="25903"/>
                      <a:pt x="2894" y="24709"/>
                      <a:pt x="2104" y="23908"/>
                    </a:cubicBezTo>
                    <a:cubicBezTo>
                      <a:pt x="3108" y="23149"/>
                      <a:pt x="3735" y="21993"/>
                      <a:pt x="3826" y="20738"/>
                    </a:cubicBezTo>
                    <a:cubicBezTo>
                      <a:pt x="3916" y="19497"/>
                      <a:pt x="3438" y="18295"/>
                      <a:pt x="2561" y="17498"/>
                    </a:cubicBezTo>
                    <a:cubicBezTo>
                      <a:pt x="3464" y="16733"/>
                      <a:pt x="3982" y="15547"/>
                      <a:pt x="3934" y="14304"/>
                    </a:cubicBezTo>
                    <a:cubicBezTo>
                      <a:pt x="3884" y="13046"/>
                      <a:pt x="3295" y="11870"/>
                      <a:pt x="2318" y="11078"/>
                    </a:cubicBezTo>
                    <a:cubicBezTo>
                      <a:pt x="3133" y="10306"/>
                      <a:pt x="3519" y="9123"/>
                      <a:pt x="3334" y="7886"/>
                    </a:cubicBezTo>
                    <a:cubicBezTo>
                      <a:pt x="3149" y="6637"/>
                      <a:pt x="2426" y="5477"/>
                      <a:pt x="1370" y="4704"/>
                    </a:cubicBezTo>
                    <a:cubicBezTo>
                      <a:pt x="2098" y="3930"/>
                      <a:pt x="2351" y="2761"/>
                      <a:pt x="2030" y="1545"/>
                    </a:cubicBezTo>
                    <a:cubicBezTo>
                      <a:pt x="1886" y="998"/>
                      <a:pt x="1637" y="477"/>
                      <a:pt x="1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5431;p78">
                <a:extLst>
                  <a:ext uri="{FF2B5EF4-FFF2-40B4-BE49-F238E27FC236}">
                    <a16:creationId xmlns:a16="http://schemas.microsoft.com/office/drawing/2014/main" id="{F1AE8E8F-F281-40FD-B955-D5F80229AA8F}"/>
                  </a:ext>
                </a:extLst>
              </p:cNvPr>
              <p:cNvSpPr/>
              <p:nvPr/>
            </p:nvSpPr>
            <p:spPr>
              <a:xfrm>
                <a:off x="2845699" y="1795093"/>
                <a:ext cx="66191" cy="420512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7222" extrusionOk="0">
                    <a:moveTo>
                      <a:pt x="923" y="0"/>
                    </a:moveTo>
                    <a:cubicBezTo>
                      <a:pt x="832" y="107"/>
                      <a:pt x="729" y="204"/>
                      <a:pt x="618" y="290"/>
                    </a:cubicBezTo>
                    <a:cubicBezTo>
                      <a:pt x="428" y="433"/>
                      <a:pt x="443" y="723"/>
                      <a:pt x="648" y="847"/>
                    </a:cubicBezTo>
                    <a:cubicBezTo>
                      <a:pt x="1719" y="1492"/>
                      <a:pt x="2494" y="2624"/>
                      <a:pt x="2668" y="3799"/>
                    </a:cubicBezTo>
                    <a:cubicBezTo>
                      <a:pt x="2840" y="4949"/>
                      <a:pt x="2420" y="6034"/>
                      <a:pt x="1574" y="6632"/>
                    </a:cubicBezTo>
                    <a:cubicBezTo>
                      <a:pt x="1380" y="6770"/>
                      <a:pt x="1385" y="7059"/>
                      <a:pt x="1584" y="7190"/>
                    </a:cubicBezTo>
                    <a:cubicBezTo>
                      <a:pt x="2573" y="7834"/>
                      <a:pt x="3215" y="8966"/>
                      <a:pt x="3260" y="10143"/>
                    </a:cubicBezTo>
                    <a:cubicBezTo>
                      <a:pt x="3304" y="11311"/>
                      <a:pt x="2756" y="12414"/>
                      <a:pt x="1828" y="13022"/>
                    </a:cubicBezTo>
                    <a:cubicBezTo>
                      <a:pt x="1628" y="13153"/>
                      <a:pt x="1624" y="13442"/>
                      <a:pt x="1818" y="13580"/>
                    </a:cubicBezTo>
                    <a:cubicBezTo>
                      <a:pt x="2727" y="14219"/>
                      <a:pt x="3238" y="15339"/>
                      <a:pt x="3153" y="16504"/>
                    </a:cubicBezTo>
                    <a:cubicBezTo>
                      <a:pt x="3071" y="17679"/>
                      <a:pt x="2391" y="18790"/>
                      <a:pt x="1381" y="19400"/>
                    </a:cubicBezTo>
                    <a:cubicBezTo>
                      <a:pt x="1177" y="19524"/>
                      <a:pt x="1162" y="19815"/>
                      <a:pt x="1352" y="19958"/>
                    </a:cubicBezTo>
                    <a:cubicBezTo>
                      <a:pt x="2178" y="20583"/>
                      <a:pt x="2562" y="21681"/>
                      <a:pt x="2351" y="22826"/>
                    </a:cubicBezTo>
                    <a:cubicBezTo>
                      <a:pt x="2137" y="23996"/>
                      <a:pt x="1325" y="25100"/>
                      <a:pt x="234" y="25710"/>
                    </a:cubicBezTo>
                    <a:cubicBezTo>
                      <a:pt x="26" y="25826"/>
                      <a:pt x="0" y="26115"/>
                      <a:pt x="185" y="26266"/>
                    </a:cubicBezTo>
                    <a:cubicBezTo>
                      <a:pt x="493" y="26515"/>
                      <a:pt x="711" y="26845"/>
                      <a:pt x="846" y="27221"/>
                    </a:cubicBezTo>
                    <a:cubicBezTo>
                      <a:pt x="1049" y="27120"/>
                      <a:pt x="1250" y="27017"/>
                      <a:pt x="1450" y="26912"/>
                    </a:cubicBezTo>
                    <a:cubicBezTo>
                      <a:pt x="1329" y="26602"/>
                      <a:pt x="1163" y="26313"/>
                      <a:pt x="944" y="26063"/>
                    </a:cubicBezTo>
                    <a:cubicBezTo>
                      <a:pt x="2025" y="25327"/>
                      <a:pt x="2787" y="24190"/>
                      <a:pt x="3014" y="22948"/>
                    </a:cubicBezTo>
                    <a:cubicBezTo>
                      <a:pt x="3240" y="21719"/>
                      <a:pt x="2893" y="20524"/>
                      <a:pt x="2104" y="19725"/>
                    </a:cubicBezTo>
                    <a:cubicBezTo>
                      <a:pt x="3108" y="18966"/>
                      <a:pt x="3736" y="17810"/>
                      <a:pt x="3826" y="16554"/>
                    </a:cubicBezTo>
                    <a:cubicBezTo>
                      <a:pt x="3915" y="15314"/>
                      <a:pt x="3438" y="14111"/>
                      <a:pt x="2562" y="13314"/>
                    </a:cubicBezTo>
                    <a:cubicBezTo>
                      <a:pt x="3464" y="12547"/>
                      <a:pt x="3981" y="11361"/>
                      <a:pt x="3933" y="10119"/>
                    </a:cubicBezTo>
                    <a:cubicBezTo>
                      <a:pt x="3885" y="8860"/>
                      <a:pt x="3296" y="7685"/>
                      <a:pt x="2317" y="6892"/>
                    </a:cubicBezTo>
                    <a:cubicBezTo>
                      <a:pt x="3134" y="6118"/>
                      <a:pt x="3519" y="4937"/>
                      <a:pt x="3335" y="3700"/>
                    </a:cubicBezTo>
                    <a:cubicBezTo>
                      <a:pt x="3149" y="2453"/>
                      <a:pt x="2426" y="1290"/>
                      <a:pt x="1369" y="519"/>
                    </a:cubicBezTo>
                    <a:cubicBezTo>
                      <a:pt x="1411" y="472"/>
                      <a:pt x="1446" y="423"/>
                      <a:pt x="1485" y="376"/>
                    </a:cubicBezTo>
                    <a:cubicBezTo>
                      <a:pt x="1300" y="250"/>
                      <a:pt x="1112" y="125"/>
                      <a:pt x="9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5432;p78">
                <a:extLst>
                  <a:ext uri="{FF2B5EF4-FFF2-40B4-BE49-F238E27FC236}">
                    <a16:creationId xmlns:a16="http://schemas.microsoft.com/office/drawing/2014/main" id="{A6FBE313-7EFD-4B7A-A1A1-94693AB463CC}"/>
                  </a:ext>
                </a:extLst>
              </p:cNvPr>
              <p:cNvSpPr/>
              <p:nvPr/>
            </p:nvSpPr>
            <p:spPr>
              <a:xfrm>
                <a:off x="3184157" y="2036079"/>
                <a:ext cx="335425" cy="123441"/>
              </a:xfrm>
              <a:custGeom>
                <a:avLst/>
                <a:gdLst/>
                <a:ahLst/>
                <a:cxnLst/>
                <a:rect l="l" t="t" r="r" b="b"/>
                <a:pathLst>
                  <a:path w="20179" h="7991" extrusionOk="0">
                    <a:moveTo>
                      <a:pt x="208" y="1"/>
                    </a:moveTo>
                    <a:cubicBezTo>
                      <a:pt x="149" y="260"/>
                      <a:pt x="81" y="513"/>
                      <a:pt x="1" y="759"/>
                    </a:cubicBezTo>
                    <a:lnTo>
                      <a:pt x="20179" y="7990"/>
                    </a:lnTo>
                    <a:cubicBezTo>
                      <a:pt x="19899" y="7599"/>
                      <a:pt x="19592" y="7212"/>
                      <a:pt x="19267" y="6831"/>
                    </a:cubicBezTo>
                    <a:lnTo>
                      <a:pt x="20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5433;p78">
                <a:extLst>
                  <a:ext uri="{FF2B5EF4-FFF2-40B4-BE49-F238E27FC236}">
                    <a16:creationId xmlns:a16="http://schemas.microsoft.com/office/drawing/2014/main" id="{E0E018BE-0166-496F-B90E-590D982F72CF}"/>
                  </a:ext>
                </a:extLst>
              </p:cNvPr>
              <p:cNvSpPr/>
              <p:nvPr/>
            </p:nvSpPr>
            <p:spPr>
              <a:xfrm>
                <a:off x="3191306" y="1999406"/>
                <a:ext cx="137086" cy="14227"/>
              </a:xfrm>
              <a:custGeom>
                <a:avLst/>
                <a:gdLst/>
                <a:ahLst/>
                <a:cxnLst/>
                <a:rect l="l" t="t" r="r" b="b"/>
                <a:pathLst>
                  <a:path w="8247" h="921" extrusionOk="0">
                    <a:moveTo>
                      <a:pt x="14" y="1"/>
                    </a:moveTo>
                    <a:lnTo>
                      <a:pt x="14" y="1"/>
                    </a:lnTo>
                    <a:cubicBezTo>
                      <a:pt x="17" y="132"/>
                      <a:pt x="24" y="260"/>
                      <a:pt x="23" y="393"/>
                    </a:cubicBezTo>
                    <a:cubicBezTo>
                      <a:pt x="20" y="525"/>
                      <a:pt x="8" y="654"/>
                      <a:pt x="1" y="784"/>
                    </a:cubicBezTo>
                    <a:lnTo>
                      <a:pt x="8234" y="920"/>
                    </a:lnTo>
                    <a:cubicBezTo>
                      <a:pt x="7921" y="738"/>
                      <a:pt x="7675" y="600"/>
                      <a:pt x="7524" y="517"/>
                    </a:cubicBezTo>
                    <a:cubicBezTo>
                      <a:pt x="7678" y="438"/>
                      <a:pt x="7927" y="308"/>
                      <a:pt x="8247" y="138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5434;p78">
                <a:extLst>
                  <a:ext uri="{FF2B5EF4-FFF2-40B4-BE49-F238E27FC236}">
                    <a16:creationId xmlns:a16="http://schemas.microsoft.com/office/drawing/2014/main" id="{E10FCF24-86AD-449B-87E6-1E4436A284C5}"/>
                  </a:ext>
                </a:extLst>
              </p:cNvPr>
              <p:cNvSpPr/>
              <p:nvPr/>
            </p:nvSpPr>
            <p:spPr>
              <a:xfrm>
                <a:off x="3157825" y="1533175"/>
                <a:ext cx="430922" cy="391563"/>
              </a:xfrm>
              <a:custGeom>
                <a:avLst/>
                <a:gdLst/>
                <a:ahLst/>
                <a:cxnLst/>
                <a:rect l="l" t="t" r="r" b="b"/>
                <a:pathLst>
                  <a:path w="25924" h="25348" extrusionOk="0">
                    <a:moveTo>
                      <a:pt x="25100" y="0"/>
                    </a:moveTo>
                    <a:cubicBezTo>
                      <a:pt x="25098" y="0"/>
                      <a:pt x="25097" y="0"/>
                      <a:pt x="25095" y="0"/>
                    </a:cubicBezTo>
                    <a:lnTo>
                      <a:pt x="1" y="24738"/>
                    </a:lnTo>
                    <a:cubicBezTo>
                      <a:pt x="179" y="24931"/>
                      <a:pt x="346" y="25135"/>
                      <a:pt x="500" y="25348"/>
                    </a:cubicBezTo>
                    <a:lnTo>
                      <a:pt x="25923" y="284"/>
                    </a:lnTo>
                    <a:cubicBezTo>
                      <a:pt x="25689" y="100"/>
                      <a:pt x="25399" y="0"/>
                      <a:pt x="251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5435;p78">
                <a:extLst>
                  <a:ext uri="{FF2B5EF4-FFF2-40B4-BE49-F238E27FC236}">
                    <a16:creationId xmlns:a16="http://schemas.microsoft.com/office/drawing/2014/main" id="{08C6312D-E086-4E75-9DD4-C7BBEEAE7580}"/>
                  </a:ext>
                </a:extLst>
              </p:cNvPr>
              <p:cNvSpPr/>
              <p:nvPr/>
            </p:nvSpPr>
            <p:spPr>
              <a:xfrm>
                <a:off x="3172704" y="1688734"/>
                <a:ext cx="403129" cy="256367"/>
              </a:xfrm>
              <a:custGeom>
                <a:avLst/>
                <a:gdLst/>
                <a:ahLst/>
                <a:cxnLst/>
                <a:rect l="l" t="t" r="r" b="b"/>
                <a:pathLst>
                  <a:path w="24252" h="16596" extrusionOk="0">
                    <a:moveTo>
                      <a:pt x="24252" y="0"/>
                    </a:moveTo>
                    <a:lnTo>
                      <a:pt x="1" y="15894"/>
                    </a:lnTo>
                    <a:cubicBezTo>
                      <a:pt x="131" y="16122"/>
                      <a:pt x="250" y="16356"/>
                      <a:pt x="358" y="16596"/>
                    </a:cubicBezTo>
                    <a:lnTo>
                      <a:pt x="24197" y="972"/>
                    </a:lnTo>
                    <a:cubicBezTo>
                      <a:pt x="24218" y="646"/>
                      <a:pt x="24235" y="323"/>
                      <a:pt x="242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5436;p78">
                <a:extLst>
                  <a:ext uri="{FF2B5EF4-FFF2-40B4-BE49-F238E27FC236}">
                    <a16:creationId xmlns:a16="http://schemas.microsoft.com/office/drawing/2014/main" id="{1659B43C-0E9A-4785-8514-43D02480D31A}"/>
                  </a:ext>
                </a:extLst>
              </p:cNvPr>
              <p:cNvSpPr/>
              <p:nvPr/>
            </p:nvSpPr>
            <p:spPr>
              <a:xfrm>
                <a:off x="3185687" y="1861642"/>
                <a:ext cx="339232" cy="113107"/>
              </a:xfrm>
              <a:custGeom>
                <a:avLst/>
                <a:gdLst/>
                <a:ahLst/>
                <a:cxnLst/>
                <a:rect l="l" t="t" r="r" b="b"/>
                <a:pathLst>
                  <a:path w="20408" h="7322" extrusionOk="0">
                    <a:moveTo>
                      <a:pt x="20408" y="0"/>
                    </a:moveTo>
                    <a:lnTo>
                      <a:pt x="1" y="6557"/>
                    </a:lnTo>
                    <a:cubicBezTo>
                      <a:pt x="71" y="6805"/>
                      <a:pt x="132" y="7061"/>
                      <a:pt x="183" y="7321"/>
                    </a:cubicBezTo>
                    <a:lnTo>
                      <a:pt x="19458" y="1128"/>
                    </a:lnTo>
                    <a:cubicBezTo>
                      <a:pt x="19796" y="759"/>
                      <a:pt x="20115" y="382"/>
                      <a:pt x="204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5437;p78">
                <a:extLst>
                  <a:ext uri="{FF2B5EF4-FFF2-40B4-BE49-F238E27FC236}">
                    <a16:creationId xmlns:a16="http://schemas.microsoft.com/office/drawing/2014/main" id="{A61B4E8E-E9A5-41C3-88E0-1B6CA2AFCC27}"/>
                  </a:ext>
                </a:extLst>
              </p:cNvPr>
              <p:cNvSpPr/>
              <p:nvPr/>
            </p:nvSpPr>
            <p:spPr>
              <a:xfrm>
                <a:off x="3154617" y="2085342"/>
                <a:ext cx="417158" cy="404014"/>
              </a:xfrm>
              <a:custGeom>
                <a:avLst/>
                <a:gdLst/>
                <a:ahLst/>
                <a:cxnLst/>
                <a:rect l="l" t="t" r="r" b="b"/>
                <a:pathLst>
                  <a:path w="25096" h="26154" extrusionOk="0">
                    <a:moveTo>
                      <a:pt x="519" y="1"/>
                    </a:moveTo>
                    <a:cubicBezTo>
                      <a:pt x="358" y="208"/>
                      <a:pt x="185" y="407"/>
                      <a:pt x="1" y="593"/>
                    </a:cubicBezTo>
                    <a:lnTo>
                      <a:pt x="24258" y="26153"/>
                    </a:lnTo>
                    <a:cubicBezTo>
                      <a:pt x="24276" y="26153"/>
                      <a:pt x="24294" y="26154"/>
                      <a:pt x="24311" y="26154"/>
                    </a:cubicBezTo>
                    <a:cubicBezTo>
                      <a:pt x="24592" y="26154"/>
                      <a:pt x="24867" y="26063"/>
                      <a:pt x="25095" y="25897"/>
                    </a:cubicBezTo>
                    <a:lnTo>
                      <a:pt x="5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5438;p78">
                <a:extLst>
                  <a:ext uri="{FF2B5EF4-FFF2-40B4-BE49-F238E27FC236}">
                    <a16:creationId xmlns:a16="http://schemas.microsoft.com/office/drawing/2014/main" id="{428524C5-3F0E-4F53-9B0D-EC0FEDFD4F61}"/>
                  </a:ext>
                </a:extLst>
              </p:cNvPr>
              <p:cNvSpPr/>
              <p:nvPr/>
            </p:nvSpPr>
            <p:spPr>
              <a:xfrm>
                <a:off x="3170177" y="2065368"/>
                <a:ext cx="394103" cy="268508"/>
              </a:xfrm>
              <a:custGeom>
                <a:avLst/>
                <a:gdLst/>
                <a:ahLst/>
                <a:cxnLst/>
                <a:rect l="l" t="t" r="r" b="b"/>
                <a:pathLst>
                  <a:path w="23709" h="17382" extrusionOk="0">
                    <a:moveTo>
                      <a:pt x="380" y="0"/>
                    </a:moveTo>
                    <a:cubicBezTo>
                      <a:pt x="265" y="237"/>
                      <a:pt x="138" y="467"/>
                      <a:pt x="0" y="690"/>
                    </a:cubicBezTo>
                    <a:lnTo>
                      <a:pt x="23709" y="17381"/>
                    </a:lnTo>
                    <a:cubicBezTo>
                      <a:pt x="23704" y="17061"/>
                      <a:pt x="23697" y="16737"/>
                      <a:pt x="23687" y="16410"/>
                    </a:cubicBezTo>
                    <a:lnTo>
                      <a:pt x="38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5439;p78">
                <a:extLst>
                  <a:ext uri="{FF2B5EF4-FFF2-40B4-BE49-F238E27FC236}">
                    <a16:creationId xmlns:a16="http://schemas.microsoft.com/office/drawing/2014/main" id="{594AEAF5-85C5-4EC2-95B5-8057A1920AF1}"/>
                  </a:ext>
                </a:extLst>
              </p:cNvPr>
              <p:cNvSpPr/>
              <p:nvPr/>
            </p:nvSpPr>
            <p:spPr>
              <a:xfrm>
                <a:off x="2342616" y="1966440"/>
                <a:ext cx="78525" cy="47470"/>
              </a:xfrm>
              <a:custGeom>
                <a:avLst/>
                <a:gdLst/>
                <a:ahLst/>
                <a:cxnLst/>
                <a:rect l="l" t="t" r="r" b="b"/>
                <a:pathLst>
                  <a:path w="4724" h="3073" extrusionOk="0">
                    <a:moveTo>
                      <a:pt x="2329" y="0"/>
                    </a:moveTo>
                    <a:cubicBezTo>
                      <a:pt x="1059" y="0"/>
                      <a:pt x="28" y="662"/>
                      <a:pt x="14" y="1498"/>
                    </a:cubicBezTo>
                    <a:cubicBezTo>
                      <a:pt x="1" y="2346"/>
                      <a:pt x="1040" y="3050"/>
                      <a:pt x="2336" y="3072"/>
                    </a:cubicBezTo>
                    <a:cubicBezTo>
                      <a:pt x="2356" y="3073"/>
                      <a:pt x="2377" y="3073"/>
                      <a:pt x="2397" y="3073"/>
                    </a:cubicBezTo>
                    <a:cubicBezTo>
                      <a:pt x="3665" y="3073"/>
                      <a:pt x="4694" y="2410"/>
                      <a:pt x="4709" y="1575"/>
                    </a:cubicBezTo>
                    <a:cubicBezTo>
                      <a:pt x="4723" y="727"/>
                      <a:pt x="3684" y="22"/>
                      <a:pt x="2387" y="1"/>
                    </a:cubicBezTo>
                    <a:cubicBezTo>
                      <a:pt x="2367" y="0"/>
                      <a:pt x="2348" y="0"/>
                      <a:pt x="2329" y="0"/>
                    </a:cubicBezTo>
                    <a:close/>
                  </a:path>
                </a:pathLst>
              </a:custGeom>
              <a:solidFill>
                <a:srgbClr val="EA94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5440;p78">
                <a:extLst>
                  <a:ext uri="{FF2B5EF4-FFF2-40B4-BE49-F238E27FC236}">
                    <a16:creationId xmlns:a16="http://schemas.microsoft.com/office/drawing/2014/main" id="{D174A9DF-E4FA-48BB-94C4-B11B75EACD00}"/>
                  </a:ext>
                </a:extLst>
              </p:cNvPr>
              <p:cNvSpPr/>
              <p:nvPr/>
            </p:nvSpPr>
            <p:spPr>
              <a:xfrm>
                <a:off x="2241744" y="1885926"/>
                <a:ext cx="83528" cy="77608"/>
              </a:xfrm>
              <a:custGeom>
                <a:avLst/>
                <a:gdLst/>
                <a:ahLst/>
                <a:cxnLst/>
                <a:rect l="l" t="t" r="r" b="b"/>
                <a:pathLst>
                  <a:path w="5025" h="5024" extrusionOk="0">
                    <a:moveTo>
                      <a:pt x="2512" y="1"/>
                    </a:moveTo>
                    <a:cubicBezTo>
                      <a:pt x="1126" y="1"/>
                      <a:pt x="0" y="1126"/>
                      <a:pt x="0" y="2513"/>
                    </a:cubicBezTo>
                    <a:cubicBezTo>
                      <a:pt x="0" y="3900"/>
                      <a:pt x="1126" y="5024"/>
                      <a:pt x="2512" y="5024"/>
                    </a:cubicBezTo>
                    <a:cubicBezTo>
                      <a:pt x="3899" y="5024"/>
                      <a:pt x="5025" y="3900"/>
                      <a:pt x="5025" y="2513"/>
                    </a:cubicBezTo>
                    <a:cubicBezTo>
                      <a:pt x="5025" y="1126"/>
                      <a:pt x="3899" y="1"/>
                      <a:pt x="25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5441;p78">
                <a:extLst>
                  <a:ext uri="{FF2B5EF4-FFF2-40B4-BE49-F238E27FC236}">
                    <a16:creationId xmlns:a16="http://schemas.microsoft.com/office/drawing/2014/main" id="{782B23D4-30F7-415D-9047-B9FEB6823869}"/>
                  </a:ext>
                </a:extLst>
              </p:cNvPr>
              <p:cNvSpPr/>
              <p:nvPr/>
            </p:nvSpPr>
            <p:spPr>
              <a:xfrm>
                <a:off x="2255275" y="1889448"/>
                <a:ext cx="67487" cy="60353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3907" extrusionOk="0">
                    <a:moveTo>
                      <a:pt x="1953" y="0"/>
                    </a:moveTo>
                    <a:cubicBezTo>
                      <a:pt x="875" y="0"/>
                      <a:pt x="0" y="875"/>
                      <a:pt x="0" y="1953"/>
                    </a:cubicBezTo>
                    <a:cubicBezTo>
                      <a:pt x="0" y="2744"/>
                      <a:pt x="476" y="3456"/>
                      <a:pt x="1205" y="3758"/>
                    </a:cubicBezTo>
                    <a:cubicBezTo>
                      <a:pt x="1447" y="3858"/>
                      <a:pt x="1701" y="3907"/>
                      <a:pt x="1953" y="3907"/>
                    </a:cubicBezTo>
                    <a:cubicBezTo>
                      <a:pt x="2461" y="3907"/>
                      <a:pt x="2960" y="3708"/>
                      <a:pt x="3334" y="3335"/>
                    </a:cubicBezTo>
                    <a:cubicBezTo>
                      <a:pt x="3892" y="2775"/>
                      <a:pt x="4059" y="1936"/>
                      <a:pt x="3758" y="1206"/>
                    </a:cubicBezTo>
                    <a:cubicBezTo>
                      <a:pt x="3455" y="476"/>
                      <a:pt x="2742" y="0"/>
                      <a:pt x="1953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5442;p78">
                <a:extLst>
                  <a:ext uri="{FF2B5EF4-FFF2-40B4-BE49-F238E27FC236}">
                    <a16:creationId xmlns:a16="http://schemas.microsoft.com/office/drawing/2014/main" id="{776C8AA1-079F-445E-80C1-00BC6F4624FB}"/>
                  </a:ext>
                </a:extLst>
              </p:cNvPr>
              <p:cNvSpPr/>
              <p:nvPr/>
            </p:nvSpPr>
            <p:spPr>
              <a:xfrm>
                <a:off x="2260844" y="1904927"/>
                <a:ext cx="27826" cy="24870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610" extrusionOk="0">
                    <a:moveTo>
                      <a:pt x="805" y="0"/>
                    </a:moveTo>
                    <a:cubicBezTo>
                      <a:pt x="361" y="0"/>
                      <a:pt x="1" y="360"/>
                      <a:pt x="1" y="804"/>
                    </a:cubicBezTo>
                    <a:cubicBezTo>
                      <a:pt x="1" y="1130"/>
                      <a:pt x="197" y="1423"/>
                      <a:pt x="497" y="1548"/>
                    </a:cubicBezTo>
                    <a:cubicBezTo>
                      <a:pt x="597" y="1589"/>
                      <a:pt x="701" y="1609"/>
                      <a:pt x="805" y="1609"/>
                    </a:cubicBezTo>
                    <a:cubicBezTo>
                      <a:pt x="1014" y="1609"/>
                      <a:pt x="1220" y="1528"/>
                      <a:pt x="1374" y="1374"/>
                    </a:cubicBezTo>
                    <a:cubicBezTo>
                      <a:pt x="1604" y="1143"/>
                      <a:pt x="1673" y="797"/>
                      <a:pt x="1549" y="497"/>
                    </a:cubicBezTo>
                    <a:cubicBezTo>
                      <a:pt x="1424" y="196"/>
                      <a:pt x="1131" y="0"/>
                      <a:pt x="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8" name="Google Shape;5443;p78">
              <a:extLst>
                <a:ext uri="{FF2B5EF4-FFF2-40B4-BE49-F238E27FC236}">
                  <a16:creationId xmlns:a16="http://schemas.microsoft.com/office/drawing/2014/main" id="{1F41B530-EBAA-49E7-B602-25AFB8DD5069}"/>
                </a:ext>
              </a:extLst>
            </p:cNvPr>
            <p:cNvSpPr/>
            <p:nvPr/>
          </p:nvSpPr>
          <p:spPr>
            <a:xfrm>
              <a:off x="5153253" y="1097458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444;p78">
              <a:extLst>
                <a:ext uri="{FF2B5EF4-FFF2-40B4-BE49-F238E27FC236}">
                  <a16:creationId xmlns:a16="http://schemas.microsoft.com/office/drawing/2014/main" id="{F15E7FDA-759E-4878-8F18-13E5E3EFB216}"/>
                </a:ext>
              </a:extLst>
            </p:cNvPr>
            <p:cNvSpPr/>
            <p:nvPr/>
          </p:nvSpPr>
          <p:spPr>
            <a:xfrm>
              <a:off x="5019898" y="752470"/>
              <a:ext cx="190200" cy="178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445;p78">
              <a:extLst>
                <a:ext uri="{FF2B5EF4-FFF2-40B4-BE49-F238E27FC236}">
                  <a16:creationId xmlns:a16="http://schemas.microsoft.com/office/drawing/2014/main" id="{DD213297-DC6E-48FD-A458-3E9F4179D3A0}"/>
                </a:ext>
              </a:extLst>
            </p:cNvPr>
            <p:cNvSpPr/>
            <p:nvPr/>
          </p:nvSpPr>
          <p:spPr>
            <a:xfrm>
              <a:off x="4938893" y="255090"/>
              <a:ext cx="352200" cy="331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3F6AB806-6263-4847-B172-E0901480DA20}"/>
              </a:ext>
            </a:extLst>
          </p:cNvPr>
          <p:cNvSpPr txBox="1"/>
          <p:nvPr/>
        </p:nvSpPr>
        <p:spPr>
          <a:xfrm>
            <a:off x="5764199" y="2506222"/>
            <a:ext cx="20531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https://wordwall.net/resource/23935438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1619;p37">
            <a:extLst>
              <a:ext uri="{FF2B5EF4-FFF2-40B4-BE49-F238E27FC236}">
                <a16:creationId xmlns:a16="http://schemas.microsoft.com/office/drawing/2014/main" id="{2847240B-86BD-4DFF-A8AF-5EA3A988B503}"/>
              </a:ext>
            </a:extLst>
          </p:cNvPr>
          <p:cNvSpPr/>
          <p:nvPr/>
        </p:nvSpPr>
        <p:spPr>
          <a:xfrm>
            <a:off x="2882758" y="1609506"/>
            <a:ext cx="3967183" cy="213514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3" name="Google Shape;4423;p68"/>
          <p:cNvSpPr txBox="1">
            <a:spLocks noGrp="1"/>
          </p:cNvSpPr>
          <p:nvPr>
            <p:ph type="title" idx="2"/>
          </p:nvPr>
        </p:nvSpPr>
        <p:spPr>
          <a:xfrm>
            <a:off x="3425957" y="1854026"/>
            <a:ext cx="2743200" cy="16339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</a:t>
            </a:r>
            <a:br>
              <a:rPr lang="ar-OM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OM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صفحة (47)</a:t>
            </a:r>
            <a:br>
              <a:rPr lang="ar-OM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OM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رقم (1-2-3)</a:t>
            </a:r>
            <a:endParaRPr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24" name="Google Shape;4424;p68"/>
          <p:cNvGrpSpPr/>
          <p:nvPr/>
        </p:nvGrpSpPr>
        <p:grpSpPr>
          <a:xfrm>
            <a:off x="2643223" y="1438517"/>
            <a:ext cx="4433726" cy="2571685"/>
            <a:chOff x="2244650" y="589875"/>
            <a:chExt cx="2753525" cy="1155450"/>
          </a:xfrm>
        </p:grpSpPr>
        <p:sp>
          <p:nvSpPr>
            <p:cNvPr id="4425" name="Google Shape;4425;p68"/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26" name="Google Shape;4426;p68"/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27" name="Google Shape;4427;p68"/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28" name="Google Shape;4428;p68"/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29" name="Google Shape;4429;p68"/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0" name="Google Shape;4430;p68"/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1" name="Google Shape;4431;p68"/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2" name="Google Shape;4432;p68"/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3" name="Google Shape;4433;p68"/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4" name="Google Shape;4434;p68"/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5" name="Google Shape;4435;p68"/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6" name="Google Shape;4436;p68"/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7" name="Google Shape;4437;p68"/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38" name="Google Shape;4438;p68"/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grpSp>
        <p:nvGrpSpPr>
          <p:cNvPr id="4439" name="Google Shape;4439;p68"/>
          <p:cNvGrpSpPr/>
          <p:nvPr/>
        </p:nvGrpSpPr>
        <p:grpSpPr>
          <a:xfrm>
            <a:off x="2310565" y="3139837"/>
            <a:ext cx="1670002" cy="1717710"/>
            <a:chOff x="4264025" y="1926025"/>
            <a:chExt cx="1493325" cy="1425800"/>
          </a:xfrm>
        </p:grpSpPr>
        <p:sp>
          <p:nvSpPr>
            <p:cNvPr id="4440" name="Google Shape;4440;p68"/>
            <p:cNvSpPr/>
            <p:nvPr/>
          </p:nvSpPr>
          <p:spPr>
            <a:xfrm>
              <a:off x="4578250" y="2782075"/>
              <a:ext cx="327650" cy="527225"/>
            </a:xfrm>
            <a:custGeom>
              <a:avLst/>
              <a:gdLst/>
              <a:ahLst/>
              <a:cxnLst/>
              <a:rect l="l" t="t" r="r" b="b"/>
              <a:pathLst>
                <a:path w="13106" h="21089" extrusionOk="0">
                  <a:moveTo>
                    <a:pt x="7330" y="0"/>
                  </a:moveTo>
                  <a:lnTo>
                    <a:pt x="0" y="4089"/>
                  </a:lnTo>
                  <a:lnTo>
                    <a:pt x="3032" y="7926"/>
                  </a:lnTo>
                  <a:cubicBezTo>
                    <a:pt x="3032" y="7926"/>
                    <a:pt x="1707" y="9311"/>
                    <a:pt x="1846" y="9966"/>
                  </a:cubicBezTo>
                  <a:cubicBezTo>
                    <a:pt x="1944" y="10431"/>
                    <a:pt x="4016" y="13671"/>
                    <a:pt x="5213" y="15517"/>
                  </a:cubicBezTo>
                  <a:cubicBezTo>
                    <a:pt x="5213" y="15517"/>
                    <a:pt x="4696" y="19886"/>
                    <a:pt x="6252" y="20830"/>
                  </a:cubicBezTo>
                  <a:cubicBezTo>
                    <a:pt x="6556" y="21015"/>
                    <a:pt x="6823" y="21089"/>
                    <a:pt x="7056" y="21089"/>
                  </a:cubicBezTo>
                  <a:cubicBezTo>
                    <a:pt x="8012" y="21089"/>
                    <a:pt x="8386" y="19832"/>
                    <a:pt x="8386" y="19832"/>
                  </a:cubicBezTo>
                  <a:cubicBezTo>
                    <a:pt x="8386" y="19832"/>
                    <a:pt x="9343" y="20426"/>
                    <a:pt x="10257" y="20426"/>
                  </a:cubicBezTo>
                  <a:cubicBezTo>
                    <a:pt x="10701" y="20426"/>
                    <a:pt x="11135" y="20286"/>
                    <a:pt x="11445" y="19870"/>
                  </a:cubicBezTo>
                  <a:cubicBezTo>
                    <a:pt x="12393" y="18599"/>
                    <a:pt x="11785" y="17493"/>
                    <a:pt x="11785" y="17493"/>
                  </a:cubicBezTo>
                  <a:cubicBezTo>
                    <a:pt x="12791" y="17245"/>
                    <a:pt x="13106" y="16439"/>
                    <a:pt x="12045" y="15499"/>
                  </a:cubicBezTo>
                  <a:cubicBezTo>
                    <a:pt x="11182" y="14735"/>
                    <a:pt x="9426" y="13976"/>
                    <a:pt x="8802" y="13718"/>
                  </a:cubicBezTo>
                  <a:lnTo>
                    <a:pt x="7223" y="10005"/>
                  </a:lnTo>
                  <a:cubicBezTo>
                    <a:pt x="7223" y="10005"/>
                    <a:pt x="8582" y="9004"/>
                    <a:pt x="9152" y="6221"/>
                  </a:cubicBezTo>
                  <a:cubicBezTo>
                    <a:pt x="9722" y="3437"/>
                    <a:pt x="7330" y="0"/>
                    <a:pt x="73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68"/>
            <p:cNvSpPr/>
            <p:nvPr/>
          </p:nvSpPr>
          <p:spPr>
            <a:xfrm>
              <a:off x="4919750" y="2752825"/>
              <a:ext cx="247525" cy="576925"/>
            </a:xfrm>
            <a:custGeom>
              <a:avLst/>
              <a:gdLst/>
              <a:ahLst/>
              <a:cxnLst/>
              <a:rect l="l" t="t" r="r" b="b"/>
              <a:pathLst>
                <a:path w="9901" h="23077" extrusionOk="0">
                  <a:moveTo>
                    <a:pt x="5591" y="0"/>
                  </a:moveTo>
                  <a:lnTo>
                    <a:pt x="2638" y="15608"/>
                  </a:lnTo>
                  <a:cubicBezTo>
                    <a:pt x="371" y="18250"/>
                    <a:pt x="1" y="20575"/>
                    <a:pt x="1662" y="21318"/>
                  </a:cubicBezTo>
                  <a:cubicBezTo>
                    <a:pt x="1965" y="21454"/>
                    <a:pt x="2223" y="21510"/>
                    <a:pt x="2441" y="21510"/>
                  </a:cubicBezTo>
                  <a:cubicBezTo>
                    <a:pt x="3415" y="21510"/>
                    <a:pt x="3602" y="20401"/>
                    <a:pt x="3602" y="20401"/>
                  </a:cubicBezTo>
                  <a:cubicBezTo>
                    <a:pt x="4001" y="21777"/>
                    <a:pt x="4937" y="23077"/>
                    <a:pt x="6156" y="23077"/>
                  </a:cubicBezTo>
                  <a:cubicBezTo>
                    <a:pt x="6362" y="23077"/>
                    <a:pt x="6576" y="23040"/>
                    <a:pt x="6797" y="22960"/>
                  </a:cubicBezTo>
                  <a:cubicBezTo>
                    <a:pt x="8327" y="22407"/>
                    <a:pt x="7279" y="20396"/>
                    <a:pt x="7279" y="20395"/>
                  </a:cubicBezTo>
                  <a:lnTo>
                    <a:pt x="7279" y="20395"/>
                  </a:lnTo>
                  <a:cubicBezTo>
                    <a:pt x="7692" y="20795"/>
                    <a:pt x="8151" y="20980"/>
                    <a:pt x="8553" y="20980"/>
                  </a:cubicBezTo>
                  <a:cubicBezTo>
                    <a:pt x="9331" y="20980"/>
                    <a:pt x="9900" y="20291"/>
                    <a:pt x="9530" y="19142"/>
                  </a:cubicBezTo>
                  <a:cubicBezTo>
                    <a:pt x="9110" y="17834"/>
                    <a:pt x="7574" y="17171"/>
                    <a:pt x="6832" y="16922"/>
                  </a:cubicBezTo>
                  <a:lnTo>
                    <a:pt x="9799" y="2314"/>
                  </a:lnTo>
                  <a:lnTo>
                    <a:pt x="5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68"/>
            <p:cNvSpPr/>
            <p:nvPr/>
          </p:nvSpPr>
          <p:spPr>
            <a:xfrm>
              <a:off x="4489400" y="2593450"/>
              <a:ext cx="918125" cy="452225"/>
            </a:xfrm>
            <a:custGeom>
              <a:avLst/>
              <a:gdLst/>
              <a:ahLst/>
              <a:cxnLst/>
              <a:rect l="l" t="t" r="r" b="b"/>
              <a:pathLst>
                <a:path w="36725" h="18089" extrusionOk="0">
                  <a:moveTo>
                    <a:pt x="22689" y="1"/>
                  </a:moveTo>
                  <a:lnTo>
                    <a:pt x="21348" y="2389"/>
                  </a:lnTo>
                  <a:cubicBezTo>
                    <a:pt x="21348" y="2389"/>
                    <a:pt x="21125" y="2379"/>
                    <a:pt x="20732" y="2369"/>
                  </a:cubicBezTo>
                  <a:cubicBezTo>
                    <a:pt x="20633" y="2369"/>
                    <a:pt x="20519" y="2363"/>
                    <a:pt x="20400" y="2363"/>
                  </a:cubicBezTo>
                  <a:cubicBezTo>
                    <a:pt x="19846" y="2348"/>
                    <a:pt x="19073" y="2337"/>
                    <a:pt x="18157" y="2337"/>
                  </a:cubicBezTo>
                  <a:cubicBezTo>
                    <a:pt x="18013" y="2342"/>
                    <a:pt x="17867" y="2342"/>
                    <a:pt x="17717" y="2342"/>
                  </a:cubicBezTo>
                  <a:cubicBezTo>
                    <a:pt x="17178" y="2342"/>
                    <a:pt x="16598" y="2348"/>
                    <a:pt x="15986" y="2363"/>
                  </a:cubicBezTo>
                  <a:cubicBezTo>
                    <a:pt x="15753" y="2363"/>
                    <a:pt x="15521" y="2373"/>
                    <a:pt x="15277" y="2379"/>
                  </a:cubicBezTo>
                  <a:cubicBezTo>
                    <a:pt x="14634" y="2400"/>
                    <a:pt x="13965" y="2425"/>
                    <a:pt x="13287" y="2466"/>
                  </a:cubicBezTo>
                  <a:cubicBezTo>
                    <a:pt x="13044" y="2477"/>
                    <a:pt x="12806" y="2493"/>
                    <a:pt x="12562" y="2508"/>
                  </a:cubicBezTo>
                  <a:cubicBezTo>
                    <a:pt x="12184" y="2534"/>
                    <a:pt x="11800" y="2560"/>
                    <a:pt x="11422" y="2596"/>
                  </a:cubicBezTo>
                  <a:cubicBezTo>
                    <a:pt x="10754" y="2654"/>
                    <a:pt x="10097" y="2720"/>
                    <a:pt x="9448" y="2798"/>
                  </a:cubicBezTo>
                  <a:cubicBezTo>
                    <a:pt x="9102" y="2840"/>
                    <a:pt x="8760" y="2892"/>
                    <a:pt x="8429" y="2943"/>
                  </a:cubicBezTo>
                  <a:cubicBezTo>
                    <a:pt x="8014" y="3005"/>
                    <a:pt x="7615" y="3078"/>
                    <a:pt x="7227" y="3156"/>
                  </a:cubicBezTo>
                  <a:cubicBezTo>
                    <a:pt x="6911" y="3218"/>
                    <a:pt x="6600" y="3285"/>
                    <a:pt x="6305" y="3358"/>
                  </a:cubicBezTo>
                  <a:cubicBezTo>
                    <a:pt x="5631" y="3524"/>
                    <a:pt x="5020" y="3716"/>
                    <a:pt x="4491" y="3943"/>
                  </a:cubicBezTo>
                  <a:cubicBezTo>
                    <a:pt x="3947" y="4166"/>
                    <a:pt x="3491" y="4425"/>
                    <a:pt x="3150" y="4720"/>
                  </a:cubicBezTo>
                  <a:cubicBezTo>
                    <a:pt x="0" y="7460"/>
                    <a:pt x="358" y="13713"/>
                    <a:pt x="4460" y="15993"/>
                  </a:cubicBezTo>
                  <a:cubicBezTo>
                    <a:pt x="4770" y="16167"/>
                    <a:pt x="5094" y="16314"/>
                    <a:pt x="5429" y="16434"/>
                  </a:cubicBezTo>
                  <a:cubicBezTo>
                    <a:pt x="5942" y="16614"/>
                    <a:pt x="6600" y="16785"/>
                    <a:pt x="7371" y="16946"/>
                  </a:cubicBezTo>
                  <a:lnTo>
                    <a:pt x="7377" y="16946"/>
                  </a:lnTo>
                  <a:cubicBezTo>
                    <a:pt x="10722" y="17635"/>
                    <a:pt x="16217" y="18088"/>
                    <a:pt x="21344" y="18088"/>
                  </a:cubicBezTo>
                  <a:cubicBezTo>
                    <a:pt x="26587" y="18088"/>
                    <a:pt x="31447" y="17614"/>
                    <a:pt x="33233" y="16434"/>
                  </a:cubicBezTo>
                  <a:cubicBezTo>
                    <a:pt x="33295" y="16392"/>
                    <a:pt x="33357" y="16351"/>
                    <a:pt x="33414" y="16304"/>
                  </a:cubicBezTo>
                  <a:cubicBezTo>
                    <a:pt x="36725" y="13756"/>
                    <a:pt x="35886" y="4083"/>
                    <a:pt x="35667" y="2005"/>
                  </a:cubicBezTo>
                  <a:cubicBezTo>
                    <a:pt x="35636" y="1751"/>
                    <a:pt x="35620" y="1612"/>
                    <a:pt x="35620" y="1612"/>
                  </a:cubicBezTo>
                  <a:lnTo>
                    <a:pt x="22689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68"/>
            <p:cNvSpPr/>
            <p:nvPr/>
          </p:nvSpPr>
          <p:spPr>
            <a:xfrm>
              <a:off x="4864175" y="1926050"/>
              <a:ext cx="256350" cy="274750"/>
            </a:xfrm>
            <a:custGeom>
              <a:avLst/>
              <a:gdLst/>
              <a:ahLst/>
              <a:cxnLst/>
              <a:rect l="l" t="t" r="r" b="b"/>
              <a:pathLst>
                <a:path w="10254" h="10990" extrusionOk="0">
                  <a:moveTo>
                    <a:pt x="2215" y="0"/>
                  </a:moveTo>
                  <a:cubicBezTo>
                    <a:pt x="1832" y="0"/>
                    <a:pt x="1489" y="99"/>
                    <a:pt x="1203" y="323"/>
                  </a:cubicBezTo>
                  <a:cubicBezTo>
                    <a:pt x="1" y="1261"/>
                    <a:pt x="104" y="3825"/>
                    <a:pt x="519" y="6203"/>
                  </a:cubicBezTo>
                  <a:cubicBezTo>
                    <a:pt x="959" y="8700"/>
                    <a:pt x="1741" y="10989"/>
                    <a:pt x="1741" y="10989"/>
                  </a:cubicBezTo>
                  <a:lnTo>
                    <a:pt x="10253" y="5654"/>
                  </a:lnTo>
                  <a:cubicBezTo>
                    <a:pt x="10253" y="5654"/>
                    <a:pt x="8985" y="4261"/>
                    <a:pt x="7357" y="2856"/>
                  </a:cubicBezTo>
                  <a:cubicBezTo>
                    <a:pt x="5702" y="1436"/>
                    <a:pt x="3672" y="0"/>
                    <a:pt x="22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68"/>
            <p:cNvSpPr/>
            <p:nvPr/>
          </p:nvSpPr>
          <p:spPr>
            <a:xfrm>
              <a:off x="5345175" y="1926025"/>
              <a:ext cx="258300" cy="274775"/>
            </a:xfrm>
            <a:custGeom>
              <a:avLst/>
              <a:gdLst/>
              <a:ahLst/>
              <a:cxnLst/>
              <a:rect l="l" t="t" r="r" b="b"/>
              <a:pathLst>
                <a:path w="10332" h="10991" extrusionOk="0">
                  <a:moveTo>
                    <a:pt x="8039" y="1"/>
                  </a:moveTo>
                  <a:cubicBezTo>
                    <a:pt x="6741" y="1"/>
                    <a:pt x="4988" y="1141"/>
                    <a:pt x="3451" y="2402"/>
                  </a:cubicBezTo>
                  <a:cubicBezTo>
                    <a:pt x="1560" y="3940"/>
                    <a:pt x="1" y="5655"/>
                    <a:pt x="1" y="5655"/>
                  </a:cubicBezTo>
                  <a:lnTo>
                    <a:pt x="8513" y="10990"/>
                  </a:lnTo>
                  <a:cubicBezTo>
                    <a:pt x="8513" y="10990"/>
                    <a:pt x="9203" y="8975"/>
                    <a:pt x="9647" y="6671"/>
                  </a:cubicBezTo>
                  <a:cubicBezTo>
                    <a:pt x="10130" y="4168"/>
                    <a:pt x="10331" y="1324"/>
                    <a:pt x="9051" y="324"/>
                  </a:cubicBezTo>
                  <a:cubicBezTo>
                    <a:pt x="8765" y="100"/>
                    <a:pt x="8422" y="1"/>
                    <a:pt x="80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68"/>
            <p:cNvSpPr/>
            <p:nvPr/>
          </p:nvSpPr>
          <p:spPr>
            <a:xfrm>
              <a:off x="4899375" y="1985100"/>
              <a:ext cx="139650" cy="163525"/>
            </a:xfrm>
            <a:custGeom>
              <a:avLst/>
              <a:gdLst/>
              <a:ahLst/>
              <a:cxnLst/>
              <a:rect l="l" t="t" r="r" b="b"/>
              <a:pathLst>
                <a:path w="5586" h="6541" extrusionOk="0">
                  <a:moveTo>
                    <a:pt x="1168" y="0"/>
                  </a:moveTo>
                  <a:cubicBezTo>
                    <a:pt x="1090" y="0"/>
                    <a:pt x="1012" y="15"/>
                    <a:pt x="935" y="46"/>
                  </a:cubicBezTo>
                  <a:cubicBezTo>
                    <a:pt x="1" y="425"/>
                    <a:pt x="1562" y="2825"/>
                    <a:pt x="1562" y="2825"/>
                  </a:cubicBezTo>
                  <a:cubicBezTo>
                    <a:pt x="1562" y="2825"/>
                    <a:pt x="1137" y="2511"/>
                    <a:pt x="795" y="2511"/>
                  </a:cubicBezTo>
                  <a:cubicBezTo>
                    <a:pt x="623" y="2511"/>
                    <a:pt x="473" y="2589"/>
                    <a:pt x="405" y="2825"/>
                  </a:cubicBezTo>
                  <a:cubicBezTo>
                    <a:pt x="203" y="3533"/>
                    <a:pt x="2731" y="6541"/>
                    <a:pt x="2731" y="6541"/>
                  </a:cubicBezTo>
                  <a:lnTo>
                    <a:pt x="5586" y="4747"/>
                  </a:lnTo>
                  <a:cubicBezTo>
                    <a:pt x="5586" y="4747"/>
                    <a:pt x="4803" y="1081"/>
                    <a:pt x="3835" y="904"/>
                  </a:cubicBezTo>
                  <a:cubicBezTo>
                    <a:pt x="3761" y="891"/>
                    <a:pt x="3693" y="884"/>
                    <a:pt x="3631" y="884"/>
                  </a:cubicBezTo>
                  <a:cubicBezTo>
                    <a:pt x="2884" y="884"/>
                    <a:pt x="2982" y="1789"/>
                    <a:pt x="2982" y="1789"/>
                  </a:cubicBezTo>
                  <a:cubicBezTo>
                    <a:pt x="2982" y="1789"/>
                    <a:pt x="2046" y="0"/>
                    <a:pt x="1168" y="0"/>
                  </a:cubicBezTo>
                  <a:close/>
                </a:path>
              </a:pathLst>
            </a:custGeom>
            <a:solidFill>
              <a:srgbClr val="FFE6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68"/>
            <p:cNvSpPr/>
            <p:nvPr/>
          </p:nvSpPr>
          <p:spPr>
            <a:xfrm>
              <a:off x="5423550" y="1985100"/>
              <a:ext cx="139675" cy="163525"/>
            </a:xfrm>
            <a:custGeom>
              <a:avLst/>
              <a:gdLst/>
              <a:ahLst/>
              <a:cxnLst/>
              <a:rect l="l" t="t" r="r" b="b"/>
              <a:pathLst>
                <a:path w="5587" h="6541" extrusionOk="0">
                  <a:moveTo>
                    <a:pt x="4418" y="0"/>
                  </a:moveTo>
                  <a:cubicBezTo>
                    <a:pt x="3541" y="0"/>
                    <a:pt x="2603" y="1789"/>
                    <a:pt x="2603" y="1789"/>
                  </a:cubicBezTo>
                  <a:cubicBezTo>
                    <a:pt x="2603" y="1789"/>
                    <a:pt x="2702" y="884"/>
                    <a:pt x="1956" y="884"/>
                  </a:cubicBezTo>
                  <a:cubicBezTo>
                    <a:pt x="1894" y="884"/>
                    <a:pt x="1826" y="891"/>
                    <a:pt x="1752" y="904"/>
                  </a:cubicBezTo>
                  <a:cubicBezTo>
                    <a:pt x="784" y="1081"/>
                    <a:pt x="0" y="4747"/>
                    <a:pt x="0" y="4747"/>
                  </a:cubicBezTo>
                  <a:lnTo>
                    <a:pt x="2856" y="6541"/>
                  </a:lnTo>
                  <a:cubicBezTo>
                    <a:pt x="2856" y="6541"/>
                    <a:pt x="5384" y="3533"/>
                    <a:pt x="5181" y="2825"/>
                  </a:cubicBezTo>
                  <a:cubicBezTo>
                    <a:pt x="5114" y="2589"/>
                    <a:pt x="4963" y="2511"/>
                    <a:pt x="4791" y="2511"/>
                  </a:cubicBezTo>
                  <a:cubicBezTo>
                    <a:pt x="4449" y="2511"/>
                    <a:pt x="4024" y="2825"/>
                    <a:pt x="4024" y="2825"/>
                  </a:cubicBezTo>
                  <a:cubicBezTo>
                    <a:pt x="4024" y="2825"/>
                    <a:pt x="5586" y="425"/>
                    <a:pt x="4650" y="46"/>
                  </a:cubicBezTo>
                  <a:cubicBezTo>
                    <a:pt x="4574" y="15"/>
                    <a:pt x="4496" y="0"/>
                    <a:pt x="4418" y="0"/>
                  </a:cubicBezTo>
                  <a:close/>
                </a:path>
              </a:pathLst>
            </a:custGeom>
            <a:solidFill>
              <a:srgbClr val="FFE6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68"/>
            <p:cNvSpPr/>
            <p:nvPr/>
          </p:nvSpPr>
          <p:spPr>
            <a:xfrm>
              <a:off x="4940050" y="2050375"/>
              <a:ext cx="96225" cy="98250"/>
            </a:xfrm>
            <a:custGeom>
              <a:avLst/>
              <a:gdLst/>
              <a:ahLst/>
              <a:cxnLst/>
              <a:rect l="l" t="t" r="r" b="b"/>
              <a:pathLst>
                <a:path w="3849" h="3930" extrusionOk="0">
                  <a:moveTo>
                    <a:pt x="977" y="1"/>
                  </a:moveTo>
                  <a:cubicBezTo>
                    <a:pt x="851" y="1"/>
                    <a:pt x="745" y="47"/>
                    <a:pt x="666" y="151"/>
                  </a:cubicBezTo>
                  <a:cubicBezTo>
                    <a:pt x="0" y="1021"/>
                    <a:pt x="1499" y="3930"/>
                    <a:pt x="1499" y="3930"/>
                  </a:cubicBezTo>
                  <a:lnTo>
                    <a:pt x="3848" y="2483"/>
                  </a:lnTo>
                  <a:cubicBezTo>
                    <a:pt x="3848" y="2483"/>
                    <a:pt x="1897" y="1"/>
                    <a:pt x="977" y="1"/>
                  </a:cubicBezTo>
                  <a:close/>
                </a:path>
              </a:pathLst>
            </a:custGeom>
            <a:solidFill>
              <a:srgbClr val="EAC8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68"/>
            <p:cNvSpPr/>
            <p:nvPr/>
          </p:nvSpPr>
          <p:spPr>
            <a:xfrm>
              <a:off x="5423550" y="2050375"/>
              <a:ext cx="96225" cy="98250"/>
            </a:xfrm>
            <a:custGeom>
              <a:avLst/>
              <a:gdLst/>
              <a:ahLst/>
              <a:cxnLst/>
              <a:rect l="l" t="t" r="r" b="b"/>
              <a:pathLst>
                <a:path w="3849" h="3930" extrusionOk="0">
                  <a:moveTo>
                    <a:pt x="2872" y="1"/>
                  </a:moveTo>
                  <a:cubicBezTo>
                    <a:pt x="1950" y="1"/>
                    <a:pt x="0" y="2483"/>
                    <a:pt x="0" y="2483"/>
                  </a:cubicBezTo>
                  <a:lnTo>
                    <a:pt x="2351" y="3930"/>
                  </a:lnTo>
                  <a:cubicBezTo>
                    <a:pt x="2351" y="3930"/>
                    <a:pt x="3848" y="1021"/>
                    <a:pt x="3183" y="151"/>
                  </a:cubicBezTo>
                  <a:cubicBezTo>
                    <a:pt x="3103" y="47"/>
                    <a:pt x="2997" y="1"/>
                    <a:pt x="2872" y="1"/>
                  </a:cubicBezTo>
                  <a:close/>
                </a:path>
              </a:pathLst>
            </a:custGeom>
            <a:solidFill>
              <a:srgbClr val="EAC8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68"/>
            <p:cNvSpPr/>
            <p:nvPr/>
          </p:nvSpPr>
          <p:spPr>
            <a:xfrm>
              <a:off x="4708250" y="2045250"/>
              <a:ext cx="1049100" cy="617550"/>
            </a:xfrm>
            <a:custGeom>
              <a:avLst/>
              <a:gdLst/>
              <a:ahLst/>
              <a:cxnLst/>
              <a:rect l="l" t="t" r="r" b="b"/>
              <a:pathLst>
                <a:path w="41964" h="24702" extrusionOk="0">
                  <a:moveTo>
                    <a:pt x="21179" y="1"/>
                  </a:moveTo>
                  <a:cubicBezTo>
                    <a:pt x="21050" y="1"/>
                    <a:pt x="20982" y="5"/>
                    <a:pt x="20982" y="5"/>
                  </a:cubicBezTo>
                  <a:cubicBezTo>
                    <a:pt x="20982" y="5"/>
                    <a:pt x="20917" y="1"/>
                    <a:pt x="20793" y="1"/>
                  </a:cubicBezTo>
                  <a:cubicBezTo>
                    <a:pt x="20329" y="1"/>
                    <a:pt x="19039" y="56"/>
                    <a:pt x="17190" y="575"/>
                  </a:cubicBezTo>
                  <a:cubicBezTo>
                    <a:pt x="15346" y="1088"/>
                    <a:pt x="12957" y="2057"/>
                    <a:pt x="10275" y="3890"/>
                  </a:cubicBezTo>
                  <a:cubicBezTo>
                    <a:pt x="10275" y="3890"/>
                    <a:pt x="5943" y="6388"/>
                    <a:pt x="5275" y="9775"/>
                  </a:cubicBezTo>
                  <a:cubicBezTo>
                    <a:pt x="5275" y="9775"/>
                    <a:pt x="4618" y="9640"/>
                    <a:pt x="3808" y="9640"/>
                  </a:cubicBezTo>
                  <a:cubicBezTo>
                    <a:pt x="2889" y="9640"/>
                    <a:pt x="1773" y="9814"/>
                    <a:pt x="1198" y="10558"/>
                  </a:cubicBezTo>
                  <a:cubicBezTo>
                    <a:pt x="1056" y="10737"/>
                    <a:pt x="952" y="10943"/>
                    <a:pt x="892" y="11164"/>
                  </a:cubicBezTo>
                  <a:cubicBezTo>
                    <a:pt x="281" y="13324"/>
                    <a:pt x="3668" y="14101"/>
                    <a:pt x="3668" y="14101"/>
                  </a:cubicBezTo>
                  <a:cubicBezTo>
                    <a:pt x="3668" y="14101"/>
                    <a:pt x="0" y="15324"/>
                    <a:pt x="445" y="17432"/>
                  </a:cubicBezTo>
                  <a:cubicBezTo>
                    <a:pt x="784" y="19037"/>
                    <a:pt x="2890" y="19228"/>
                    <a:pt x="3878" y="19228"/>
                  </a:cubicBezTo>
                  <a:cubicBezTo>
                    <a:pt x="4188" y="19228"/>
                    <a:pt x="4387" y="19209"/>
                    <a:pt x="4387" y="19209"/>
                  </a:cubicBezTo>
                  <a:lnTo>
                    <a:pt x="4387" y="19209"/>
                  </a:lnTo>
                  <a:cubicBezTo>
                    <a:pt x="4387" y="19209"/>
                    <a:pt x="2943" y="21375"/>
                    <a:pt x="4610" y="22317"/>
                  </a:cubicBezTo>
                  <a:cubicBezTo>
                    <a:pt x="4978" y="22525"/>
                    <a:pt x="5359" y="22607"/>
                    <a:pt x="5730" y="22607"/>
                  </a:cubicBezTo>
                  <a:cubicBezTo>
                    <a:pt x="7037" y="22607"/>
                    <a:pt x="8217" y="21598"/>
                    <a:pt x="8217" y="21598"/>
                  </a:cubicBezTo>
                  <a:cubicBezTo>
                    <a:pt x="8217" y="21598"/>
                    <a:pt x="10403" y="22871"/>
                    <a:pt x="14745" y="23944"/>
                  </a:cubicBezTo>
                  <a:cubicBezTo>
                    <a:pt x="16793" y="24449"/>
                    <a:pt x="18887" y="24701"/>
                    <a:pt x="20981" y="24701"/>
                  </a:cubicBezTo>
                  <a:cubicBezTo>
                    <a:pt x="23076" y="24701"/>
                    <a:pt x="25170" y="24449"/>
                    <a:pt x="27219" y="23944"/>
                  </a:cubicBezTo>
                  <a:cubicBezTo>
                    <a:pt x="31565" y="22871"/>
                    <a:pt x="33751" y="21598"/>
                    <a:pt x="33751" y="21598"/>
                  </a:cubicBezTo>
                  <a:cubicBezTo>
                    <a:pt x="33751" y="21598"/>
                    <a:pt x="34931" y="22607"/>
                    <a:pt x="36238" y="22607"/>
                  </a:cubicBezTo>
                  <a:cubicBezTo>
                    <a:pt x="36609" y="22607"/>
                    <a:pt x="36990" y="22525"/>
                    <a:pt x="37358" y="22317"/>
                  </a:cubicBezTo>
                  <a:cubicBezTo>
                    <a:pt x="39025" y="21375"/>
                    <a:pt x="37581" y="19209"/>
                    <a:pt x="37581" y="19209"/>
                  </a:cubicBezTo>
                  <a:lnTo>
                    <a:pt x="37581" y="19209"/>
                  </a:lnTo>
                  <a:cubicBezTo>
                    <a:pt x="37581" y="19209"/>
                    <a:pt x="37781" y="19228"/>
                    <a:pt x="38091" y="19228"/>
                  </a:cubicBezTo>
                  <a:cubicBezTo>
                    <a:pt x="39078" y="19228"/>
                    <a:pt x="41183" y="19037"/>
                    <a:pt x="41522" y="17432"/>
                  </a:cubicBezTo>
                  <a:cubicBezTo>
                    <a:pt x="41963" y="15324"/>
                    <a:pt x="38301" y="14101"/>
                    <a:pt x="38301" y="14101"/>
                  </a:cubicBezTo>
                  <a:cubicBezTo>
                    <a:pt x="38301" y="14101"/>
                    <a:pt x="41690" y="13324"/>
                    <a:pt x="41078" y="11164"/>
                  </a:cubicBezTo>
                  <a:cubicBezTo>
                    <a:pt x="40981" y="10811"/>
                    <a:pt x="40774" y="10497"/>
                    <a:pt x="40488" y="10268"/>
                  </a:cubicBezTo>
                  <a:cubicBezTo>
                    <a:pt x="39872" y="9767"/>
                    <a:pt x="38942" y="9640"/>
                    <a:pt x="38158" y="9640"/>
                  </a:cubicBezTo>
                  <a:cubicBezTo>
                    <a:pt x="37350" y="9640"/>
                    <a:pt x="36696" y="9775"/>
                    <a:pt x="36696" y="9775"/>
                  </a:cubicBezTo>
                  <a:cubicBezTo>
                    <a:pt x="36027" y="6388"/>
                    <a:pt x="31696" y="3890"/>
                    <a:pt x="31696" y="3890"/>
                  </a:cubicBezTo>
                  <a:cubicBezTo>
                    <a:pt x="28779" y="1902"/>
                    <a:pt x="26205" y="922"/>
                    <a:pt x="24309" y="445"/>
                  </a:cubicBezTo>
                  <a:cubicBezTo>
                    <a:pt x="22720" y="47"/>
                    <a:pt x="21609" y="1"/>
                    <a:pt x="21179" y="1"/>
                  </a:cubicBez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68"/>
            <p:cNvSpPr/>
            <p:nvPr/>
          </p:nvSpPr>
          <p:spPr>
            <a:xfrm>
              <a:off x="5137975" y="2045250"/>
              <a:ext cx="177975" cy="193025"/>
            </a:xfrm>
            <a:custGeom>
              <a:avLst/>
              <a:gdLst/>
              <a:ahLst/>
              <a:cxnLst/>
              <a:rect l="l" t="t" r="r" b="b"/>
              <a:pathLst>
                <a:path w="7119" h="7721" extrusionOk="0">
                  <a:moveTo>
                    <a:pt x="3990" y="1"/>
                  </a:moveTo>
                  <a:cubicBezTo>
                    <a:pt x="3861" y="1"/>
                    <a:pt x="3793" y="5"/>
                    <a:pt x="3793" y="5"/>
                  </a:cubicBezTo>
                  <a:cubicBezTo>
                    <a:pt x="3793" y="5"/>
                    <a:pt x="3728" y="1"/>
                    <a:pt x="3604" y="1"/>
                  </a:cubicBezTo>
                  <a:cubicBezTo>
                    <a:pt x="3140" y="1"/>
                    <a:pt x="1850" y="56"/>
                    <a:pt x="0" y="575"/>
                  </a:cubicBezTo>
                  <a:cubicBezTo>
                    <a:pt x="37" y="2601"/>
                    <a:pt x="477" y="6584"/>
                    <a:pt x="3203" y="7589"/>
                  </a:cubicBezTo>
                  <a:cubicBezTo>
                    <a:pt x="3445" y="7679"/>
                    <a:pt x="3673" y="7721"/>
                    <a:pt x="3888" y="7721"/>
                  </a:cubicBezTo>
                  <a:cubicBezTo>
                    <a:pt x="6202" y="7721"/>
                    <a:pt x="6910" y="2816"/>
                    <a:pt x="7119" y="445"/>
                  </a:cubicBezTo>
                  <a:cubicBezTo>
                    <a:pt x="5531" y="47"/>
                    <a:pt x="4420" y="1"/>
                    <a:pt x="39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68"/>
            <p:cNvSpPr/>
            <p:nvPr/>
          </p:nvSpPr>
          <p:spPr>
            <a:xfrm>
              <a:off x="5195350" y="2496225"/>
              <a:ext cx="101050" cy="84850"/>
            </a:xfrm>
            <a:custGeom>
              <a:avLst/>
              <a:gdLst/>
              <a:ahLst/>
              <a:cxnLst/>
              <a:rect l="l" t="t" r="r" b="b"/>
              <a:pathLst>
                <a:path w="4042" h="3394" extrusionOk="0">
                  <a:moveTo>
                    <a:pt x="2069" y="0"/>
                  </a:moveTo>
                  <a:cubicBezTo>
                    <a:pt x="1678" y="0"/>
                    <a:pt x="1239" y="51"/>
                    <a:pt x="763" y="186"/>
                  </a:cubicBezTo>
                  <a:cubicBezTo>
                    <a:pt x="502" y="259"/>
                    <a:pt x="247" y="353"/>
                    <a:pt x="1" y="466"/>
                  </a:cubicBezTo>
                  <a:cubicBezTo>
                    <a:pt x="1" y="466"/>
                    <a:pt x="1" y="548"/>
                    <a:pt x="17" y="693"/>
                  </a:cubicBezTo>
                  <a:cubicBezTo>
                    <a:pt x="37" y="963"/>
                    <a:pt x="104" y="1439"/>
                    <a:pt x="291" y="1921"/>
                  </a:cubicBezTo>
                  <a:cubicBezTo>
                    <a:pt x="555" y="2636"/>
                    <a:pt x="1083" y="3351"/>
                    <a:pt x="2109" y="3392"/>
                  </a:cubicBezTo>
                  <a:cubicBezTo>
                    <a:pt x="2133" y="3393"/>
                    <a:pt x="2156" y="3393"/>
                    <a:pt x="2180" y="3393"/>
                  </a:cubicBezTo>
                  <a:cubicBezTo>
                    <a:pt x="3218" y="3393"/>
                    <a:pt x="3668" y="2604"/>
                    <a:pt x="3860" y="1844"/>
                  </a:cubicBezTo>
                  <a:cubicBezTo>
                    <a:pt x="4042" y="1139"/>
                    <a:pt x="3999" y="466"/>
                    <a:pt x="3999" y="466"/>
                  </a:cubicBezTo>
                  <a:cubicBezTo>
                    <a:pt x="3999" y="466"/>
                    <a:pt x="3253" y="0"/>
                    <a:pt x="20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68"/>
            <p:cNvSpPr/>
            <p:nvPr/>
          </p:nvSpPr>
          <p:spPr>
            <a:xfrm>
              <a:off x="4958100" y="2273550"/>
              <a:ext cx="211850" cy="173425"/>
            </a:xfrm>
            <a:custGeom>
              <a:avLst/>
              <a:gdLst/>
              <a:ahLst/>
              <a:cxnLst/>
              <a:rect l="l" t="t" r="r" b="b"/>
              <a:pathLst>
                <a:path w="8474" h="6937" extrusionOk="0">
                  <a:moveTo>
                    <a:pt x="4304" y="1"/>
                  </a:moveTo>
                  <a:cubicBezTo>
                    <a:pt x="2269" y="1"/>
                    <a:pt x="390" y="2386"/>
                    <a:pt x="0" y="2806"/>
                  </a:cubicBezTo>
                  <a:cubicBezTo>
                    <a:pt x="0" y="2806"/>
                    <a:pt x="868" y="5887"/>
                    <a:pt x="3237" y="6747"/>
                  </a:cubicBezTo>
                  <a:cubicBezTo>
                    <a:pt x="3595" y="6878"/>
                    <a:pt x="3955" y="6937"/>
                    <a:pt x="4310" y="6937"/>
                  </a:cubicBezTo>
                  <a:cubicBezTo>
                    <a:pt x="6301" y="6937"/>
                    <a:pt x="8120" y="5078"/>
                    <a:pt x="8473" y="3476"/>
                  </a:cubicBezTo>
                  <a:cubicBezTo>
                    <a:pt x="8473" y="3476"/>
                    <a:pt x="7355" y="836"/>
                    <a:pt x="5051" y="114"/>
                  </a:cubicBezTo>
                  <a:cubicBezTo>
                    <a:pt x="4801" y="36"/>
                    <a:pt x="4551" y="1"/>
                    <a:pt x="4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68"/>
            <p:cNvSpPr/>
            <p:nvPr/>
          </p:nvSpPr>
          <p:spPr>
            <a:xfrm>
              <a:off x="5001975" y="2291425"/>
              <a:ext cx="140250" cy="140500"/>
            </a:xfrm>
            <a:custGeom>
              <a:avLst/>
              <a:gdLst/>
              <a:ahLst/>
              <a:cxnLst/>
              <a:rect l="l" t="t" r="r" b="b"/>
              <a:pathLst>
                <a:path w="5610" h="5620" extrusionOk="0">
                  <a:moveTo>
                    <a:pt x="2805" y="0"/>
                  </a:moveTo>
                  <a:cubicBezTo>
                    <a:pt x="1255" y="0"/>
                    <a:pt x="0" y="1259"/>
                    <a:pt x="0" y="2811"/>
                  </a:cubicBezTo>
                  <a:cubicBezTo>
                    <a:pt x="0" y="4361"/>
                    <a:pt x="1255" y="5620"/>
                    <a:pt x="2805" y="5620"/>
                  </a:cubicBezTo>
                  <a:cubicBezTo>
                    <a:pt x="4353" y="5620"/>
                    <a:pt x="5609" y="4361"/>
                    <a:pt x="5609" y="2811"/>
                  </a:cubicBezTo>
                  <a:cubicBezTo>
                    <a:pt x="5609" y="1259"/>
                    <a:pt x="4353" y="0"/>
                    <a:pt x="28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68"/>
            <p:cNvSpPr/>
            <p:nvPr/>
          </p:nvSpPr>
          <p:spPr>
            <a:xfrm>
              <a:off x="4954850" y="2198975"/>
              <a:ext cx="157275" cy="55075"/>
            </a:xfrm>
            <a:custGeom>
              <a:avLst/>
              <a:gdLst/>
              <a:ahLst/>
              <a:cxnLst/>
              <a:rect l="l" t="t" r="r" b="b"/>
              <a:pathLst>
                <a:path w="6291" h="2203" extrusionOk="0">
                  <a:moveTo>
                    <a:pt x="2463" y="1"/>
                  </a:moveTo>
                  <a:cubicBezTo>
                    <a:pt x="2088" y="1"/>
                    <a:pt x="1735" y="21"/>
                    <a:pt x="1444" y="72"/>
                  </a:cubicBezTo>
                  <a:cubicBezTo>
                    <a:pt x="75" y="313"/>
                    <a:pt x="0" y="2053"/>
                    <a:pt x="2166" y="2163"/>
                  </a:cubicBezTo>
                  <a:cubicBezTo>
                    <a:pt x="2640" y="2187"/>
                    <a:pt x="3104" y="2203"/>
                    <a:pt x="3538" y="2203"/>
                  </a:cubicBezTo>
                  <a:cubicBezTo>
                    <a:pt x="5082" y="2203"/>
                    <a:pt x="6258" y="2006"/>
                    <a:pt x="6272" y="1312"/>
                  </a:cubicBezTo>
                  <a:cubicBezTo>
                    <a:pt x="6291" y="424"/>
                    <a:pt x="5551" y="277"/>
                    <a:pt x="5551" y="277"/>
                  </a:cubicBezTo>
                  <a:cubicBezTo>
                    <a:pt x="5551" y="277"/>
                    <a:pt x="3853" y="1"/>
                    <a:pt x="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68"/>
            <p:cNvSpPr/>
            <p:nvPr/>
          </p:nvSpPr>
          <p:spPr>
            <a:xfrm>
              <a:off x="5023100" y="2322050"/>
              <a:ext cx="44225" cy="46375"/>
            </a:xfrm>
            <a:custGeom>
              <a:avLst/>
              <a:gdLst/>
              <a:ahLst/>
              <a:cxnLst/>
              <a:rect l="l" t="t" r="r" b="b"/>
              <a:pathLst>
                <a:path w="1769" h="1855" extrusionOk="0">
                  <a:moveTo>
                    <a:pt x="885" y="1"/>
                  </a:moveTo>
                  <a:cubicBezTo>
                    <a:pt x="397" y="1"/>
                    <a:pt x="0" y="416"/>
                    <a:pt x="0" y="927"/>
                  </a:cubicBezTo>
                  <a:cubicBezTo>
                    <a:pt x="0" y="1440"/>
                    <a:pt x="397" y="1855"/>
                    <a:pt x="885" y="1855"/>
                  </a:cubicBezTo>
                  <a:cubicBezTo>
                    <a:pt x="1374" y="1855"/>
                    <a:pt x="1769" y="1440"/>
                    <a:pt x="1769" y="927"/>
                  </a:cubicBezTo>
                  <a:cubicBezTo>
                    <a:pt x="1769" y="416"/>
                    <a:pt x="1374" y="1"/>
                    <a:pt x="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68"/>
            <p:cNvSpPr/>
            <p:nvPr/>
          </p:nvSpPr>
          <p:spPr>
            <a:xfrm>
              <a:off x="5304075" y="2264400"/>
              <a:ext cx="214000" cy="173575"/>
            </a:xfrm>
            <a:custGeom>
              <a:avLst/>
              <a:gdLst/>
              <a:ahLst/>
              <a:cxnLst/>
              <a:rect l="l" t="t" r="r" b="b"/>
              <a:pathLst>
                <a:path w="8560" h="6943" extrusionOk="0">
                  <a:moveTo>
                    <a:pt x="4255" y="0"/>
                  </a:moveTo>
                  <a:cubicBezTo>
                    <a:pt x="4008" y="0"/>
                    <a:pt x="3758" y="35"/>
                    <a:pt x="3509" y="114"/>
                  </a:cubicBezTo>
                  <a:cubicBezTo>
                    <a:pt x="1206" y="835"/>
                    <a:pt x="1" y="3585"/>
                    <a:pt x="1" y="3585"/>
                  </a:cubicBezTo>
                  <a:cubicBezTo>
                    <a:pt x="352" y="5176"/>
                    <a:pt x="2210" y="6943"/>
                    <a:pt x="4204" y="6943"/>
                  </a:cubicBezTo>
                  <a:cubicBezTo>
                    <a:pt x="4575" y="6943"/>
                    <a:pt x="4951" y="6882"/>
                    <a:pt x="5323" y="6747"/>
                  </a:cubicBezTo>
                  <a:cubicBezTo>
                    <a:pt x="7692" y="5886"/>
                    <a:pt x="8559" y="2806"/>
                    <a:pt x="8559" y="2806"/>
                  </a:cubicBezTo>
                  <a:cubicBezTo>
                    <a:pt x="8170" y="2384"/>
                    <a:pt x="6291" y="0"/>
                    <a:pt x="42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68"/>
            <p:cNvSpPr/>
            <p:nvPr/>
          </p:nvSpPr>
          <p:spPr>
            <a:xfrm>
              <a:off x="5364025" y="2189825"/>
              <a:ext cx="157300" cy="55075"/>
            </a:xfrm>
            <a:custGeom>
              <a:avLst/>
              <a:gdLst/>
              <a:ahLst/>
              <a:cxnLst/>
              <a:rect l="l" t="t" r="r" b="b"/>
              <a:pathLst>
                <a:path w="6292" h="2203" extrusionOk="0">
                  <a:moveTo>
                    <a:pt x="3826" y="0"/>
                  </a:moveTo>
                  <a:cubicBezTo>
                    <a:pt x="2436" y="0"/>
                    <a:pt x="741" y="275"/>
                    <a:pt x="741" y="275"/>
                  </a:cubicBezTo>
                  <a:cubicBezTo>
                    <a:pt x="741" y="275"/>
                    <a:pt x="1" y="423"/>
                    <a:pt x="19" y="1312"/>
                  </a:cubicBezTo>
                  <a:cubicBezTo>
                    <a:pt x="33" y="2005"/>
                    <a:pt x="1211" y="2202"/>
                    <a:pt x="2757" y="2202"/>
                  </a:cubicBezTo>
                  <a:cubicBezTo>
                    <a:pt x="3190" y="2202"/>
                    <a:pt x="3652" y="2187"/>
                    <a:pt x="4126" y="2162"/>
                  </a:cubicBezTo>
                  <a:cubicBezTo>
                    <a:pt x="6291" y="2051"/>
                    <a:pt x="6217" y="312"/>
                    <a:pt x="4848" y="71"/>
                  </a:cubicBezTo>
                  <a:cubicBezTo>
                    <a:pt x="4556" y="20"/>
                    <a:pt x="4202" y="0"/>
                    <a:pt x="3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68"/>
            <p:cNvSpPr/>
            <p:nvPr/>
          </p:nvSpPr>
          <p:spPr>
            <a:xfrm>
              <a:off x="5201150" y="2511400"/>
              <a:ext cx="21100" cy="24625"/>
            </a:xfrm>
            <a:custGeom>
              <a:avLst/>
              <a:gdLst/>
              <a:ahLst/>
              <a:cxnLst/>
              <a:rect l="l" t="t" r="r" b="b"/>
              <a:pathLst>
                <a:path w="844" h="985" extrusionOk="0">
                  <a:moveTo>
                    <a:pt x="657" y="0"/>
                  </a:moveTo>
                  <a:lnTo>
                    <a:pt x="1" y="258"/>
                  </a:lnTo>
                  <a:cubicBezTo>
                    <a:pt x="1" y="258"/>
                    <a:pt x="123" y="872"/>
                    <a:pt x="492" y="977"/>
                  </a:cubicBezTo>
                  <a:cubicBezTo>
                    <a:pt x="509" y="982"/>
                    <a:pt x="525" y="984"/>
                    <a:pt x="539" y="984"/>
                  </a:cubicBezTo>
                  <a:cubicBezTo>
                    <a:pt x="843" y="984"/>
                    <a:pt x="657" y="0"/>
                    <a:pt x="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68"/>
            <p:cNvSpPr/>
            <p:nvPr/>
          </p:nvSpPr>
          <p:spPr>
            <a:xfrm>
              <a:off x="5271475" y="2511400"/>
              <a:ext cx="21075" cy="24625"/>
            </a:xfrm>
            <a:custGeom>
              <a:avLst/>
              <a:gdLst/>
              <a:ahLst/>
              <a:cxnLst/>
              <a:rect l="l" t="t" r="r" b="b"/>
              <a:pathLst>
                <a:path w="843" h="985" extrusionOk="0">
                  <a:moveTo>
                    <a:pt x="185" y="0"/>
                  </a:moveTo>
                  <a:cubicBezTo>
                    <a:pt x="185" y="0"/>
                    <a:pt x="0" y="984"/>
                    <a:pt x="303" y="984"/>
                  </a:cubicBezTo>
                  <a:cubicBezTo>
                    <a:pt x="318" y="984"/>
                    <a:pt x="334" y="982"/>
                    <a:pt x="351" y="977"/>
                  </a:cubicBezTo>
                  <a:cubicBezTo>
                    <a:pt x="720" y="872"/>
                    <a:pt x="843" y="258"/>
                    <a:pt x="843" y="258"/>
                  </a:cubicBezTo>
                  <a:lnTo>
                    <a:pt x="1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68"/>
            <p:cNvSpPr/>
            <p:nvPr/>
          </p:nvSpPr>
          <p:spPr>
            <a:xfrm>
              <a:off x="5122100" y="2389475"/>
              <a:ext cx="247125" cy="135525"/>
            </a:xfrm>
            <a:custGeom>
              <a:avLst/>
              <a:gdLst/>
              <a:ahLst/>
              <a:cxnLst/>
              <a:rect l="l" t="t" r="r" b="b"/>
              <a:pathLst>
                <a:path w="9885" h="5421" extrusionOk="0">
                  <a:moveTo>
                    <a:pt x="4925" y="0"/>
                  </a:moveTo>
                  <a:lnTo>
                    <a:pt x="4925" y="6"/>
                  </a:lnTo>
                  <a:cubicBezTo>
                    <a:pt x="4573" y="47"/>
                    <a:pt x="920" y="523"/>
                    <a:pt x="149" y="2912"/>
                  </a:cubicBezTo>
                  <a:cubicBezTo>
                    <a:pt x="50" y="3219"/>
                    <a:pt x="1" y="3538"/>
                    <a:pt x="3" y="3860"/>
                  </a:cubicBezTo>
                  <a:cubicBezTo>
                    <a:pt x="9" y="4995"/>
                    <a:pt x="1027" y="5420"/>
                    <a:pt x="2175" y="5420"/>
                  </a:cubicBezTo>
                  <a:cubicBezTo>
                    <a:pt x="3208" y="5420"/>
                    <a:pt x="4345" y="5076"/>
                    <a:pt x="4946" y="4595"/>
                  </a:cubicBezTo>
                  <a:cubicBezTo>
                    <a:pt x="5544" y="5076"/>
                    <a:pt x="6680" y="5420"/>
                    <a:pt x="7712" y="5420"/>
                  </a:cubicBezTo>
                  <a:cubicBezTo>
                    <a:pt x="8859" y="5420"/>
                    <a:pt x="9878" y="4995"/>
                    <a:pt x="9883" y="3860"/>
                  </a:cubicBezTo>
                  <a:cubicBezTo>
                    <a:pt x="9884" y="3564"/>
                    <a:pt x="9844" y="3269"/>
                    <a:pt x="9764" y="2984"/>
                  </a:cubicBezTo>
                  <a:cubicBezTo>
                    <a:pt x="9049" y="529"/>
                    <a:pt x="5319" y="47"/>
                    <a:pt x="4962" y="6"/>
                  </a:cubicBezTo>
                  <a:lnTo>
                    <a:pt x="4962" y="0"/>
                  </a:lnTo>
                  <a:cubicBezTo>
                    <a:pt x="4956" y="0"/>
                    <a:pt x="4950" y="3"/>
                    <a:pt x="4946" y="6"/>
                  </a:cubicBezTo>
                  <a:cubicBezTo>
                    <a:pt x="4940" y="1"/>
                    <a:pt x="4932" y="0"/>
                    <a:pt x="4925" y="0"/>
                  </a:cubicBezTo>
                  <a:close/>
                </a:path>
              </a:pathLst>
            </a:custGeom>
            <a:solidFill>
              <a:srgbClr val="FFE6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68"/>
            <p:cNvSpPr/>
            <p:nvPr/>
          </p:nvSpPr>
          <p:spPr>
            <a:xfrm>
              <a:off x="5219575" y="2380625"/>
              <a:ext cx="49075" cy="39425"/>
            </a:xfrm>
            <a:custGeom>
              <a:avLst/>
              <a:gdLst/>
              <a:ahLst/>
              <a:cxnLst/>
              <a:rect l="l" t="t" r="r" b="b"/>
              <a:pathLst>
                <a:path w="1963" h="1577" extrusionOk="0">
                  <a:moveTo>
                    <a:pt x="1063" y="1"/>
                  </a:moveTo>
                  <a:cubicBezTo>
                    <a:pt x="847" y="1"/>
                    <a:pt x="601" y="39"/>
                    <a:pt x="336" y="147"/>
                  </a:cubicBezTo>
                  <a:cubicBezTo>
                    <a:pt x="95" y="245"/>
                    <a:pt x="1" y="539"/>
                    <a:pt x="120" y="770"/>
                  </a:cubicBezTo>
                  <a:cubicBezTo>
                    <a:pt x="303" y="1124"/>
                    <a:pt x="617" y="1576"/>
                    <a:pt x="1030" y="1576"/>
                  </a:cubicBezTo>
                  <a:cubicBezTo>
                    <a:pt x="1035" y="1576"/>
                    <a:pt x="1040" y="1576"/>
                    <a:pt x="1045" y="1576"/>
                  </a:cubicBezTo>
                  <a:cubicBezTo>
                    <a:pt x="1476" y="1565"/>
                    <a:pt x="1740" y="1051"/>
                    <a:pt x="1876" y="669"/>
                  </a:cubicBezTo>
                  <a:cubicBezTo>
                    <a:pt x="1963" y="425"/>
                    <a:pt x="1837" y="154"/>
                    <a:pt x="1589" y="78"/>
                  </a:cubicBezTo>
                  <a:cubicBezTo>
                    <a:pt x="1445" y="35"/>
                    <a:pt x="1267" y="1"/>
                    <a:pt x="10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68"/>
            <p:cNvSpPr/>
            <p:nvPr/>
          </p:nvSpPr>
          <p:spPr>
            <a:xfrm>
              <a:off x="5027825" y="2465825"/>
              <a:ext cx="110175" cy="26275"/>
            </a:xfrm>
            <a:custGeom>
              <a:avLst/>
              <a:gdLst/>
              <a:ahLst/>
              <a:cxnLst/>
              <a:rect l="l" t="t" r="r" b="b"/>
              <a:pathLst>
                <a:path w="4407" h="1051" extrusionOk="0">
                  <a:moveTo>
                    <a:pt x="4406" y="0"/>
                  </a:moveTo>
                  <a:cubicBezTo>
                    <a:pt x="4406" y="0"/>
                    <a:pt x="97" y="500"/>
                    <a:pt x="14" y="944"/>
                  </a:cubicBezTo>
                  <a:cubicBezTo>
                    <a:pt x="0" y="1019"/>
                    <a:pt x="118" y="1051"/>
                    <a:pt x="323" y="1051"/>
                  </a:cubicBezTo>
                  <a:cubicBezTo>
                    <a:pt x="1324" y="1051"/>
                    <a:pt x="4406" y="306"/>
                    <a:pt x="4406" y="306"/>
                  </a:cubicBezTo>
                  <a:lnTo>
                    <a:pt x="44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68"/>
            <p:cNvSpPr/>
            <p:nvPr/>
          </p:nvSpPr>
          <p:spPr>
            <a:xfrm>
              <a:off x="5041250" y="2488925"/>
              <a:ext cx="100950" cy="57825"/>
            </a:xfrm>
            <a:custGeom>
              <a:avLst/>
              <a:gdLst/>
              <a:ahLst/>
              <a:cxnLst/>
              <a:rect l="l" t="t" r="r" b="b"/>
              <a:pathLst>
                <a:path w="4038" h="2313" extrusionOk="0">
                  <a:moveTo>
                    <a:pt x="3943" y="0"/>
                  </a:moveTo>
                  <a:cubicBezTo>
                    <a:pt x="3943" y="0"/>
                    <a:pt x="0" y="1811"/>
                    <a:pt x="59" y="2258"/>
                  </a:cubicBezTo>
                  <a:cubicBezTo>
                    <a:pt x="64" y="2296"/>
                    <a:pt x="97" y="2313"/>
                    <a:pt x="152" y="2313"/>
                  </a:cubicBezTo>
                  <a:cubicBezTo>
                    <a:pt x="753" y="2313"/>
                    <a:pt x="4037" y="290"/>
                    <a:pt x="4037" y="290"/>
                  </a:cubicBezTo>
                  <a:lnTo>
                    <a:pt x="3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68"/>
            <p:cNvSpPr/>
            <p:nvPr/>
          </p:nvSpPr>
          <p:spPr>
            <a:xfrm>
              <a:off x="4664525" y="2636325"/>
              <a:ext cx="724150" cy="409325"/>
            </a:xfrm>
            <a:custGeom>
              <a:avLst/>
              <a:gdLst/>
              <a:ahLst/>
              <a:cxnLst/>
              <a:rect l="l" t="t" r="r" b="b"/>
              <a:pathLst>
                <a:path w="28966" h="16373" extrusionOk="0">
                  <a:moveTo>
                    <a:pt x="20699" y="1"/>
                  </a:moveTo>
                  <a:lnTo>
                    <a:pt x="20699" y="1"/>
                  </a:lnTo>
                  <a:cubicBezTo>
                    <a:pt x="20699" y="1"/>
                    <a:pt x="20728" y="148"/>
                    <a:pt x="20776" y="414"/>
                  </a:cubicBezTo>
                  <a:cubicBezTo>
                    <a:pt x="20847" y="852"/>
                    <a:pt x="20961" y="1610"/>
                    <a:pt x="21052" y="2542"/>
                  </a:cubicBezTo>
                  <a:cubicBezTo>
                    <a:pt x="21289" y="4983"/>
                    <a:pt x="21384" y="8629"/>
                    <a:pt x="20219" y="10919"/>
                  </a:cubicBezTo>
                  <a:cubicBezTo>
                    <a:pt x="18329" y="14626"/>
                    <a:pt x="268" y="12256"/>
                    <a:pt x="43" y="14107"/>
                  </a:cubicBezTo>
                  <a:cubicBezTo>
                    <a:pt x="1" y="14483"/>
                    <a:pt x="92" y="14868"/>
                    <a:pt x="368" y="15230"/>
                  </a:cubicBezTo>
                  <a:lnTo>
                    <a:pt x="372" y="15230"/>
                  </a:lnTo>
                  <a:cubicBezTo>
                    <a:pt x="3715" y="15919"/>
                    <a:pt x="9207" y="16373"/>
                    <a:pt x="14333" y="16373"/>
                  </a:cubicBezTo>
                  <a:cubicBezTo>
                    <a:pt x="19578" y="16373"/>
                    <a:pt x="24441" y="15898"/>
                    <a:pt x="26229" y="14716"/>
                  </a:cubicBezTo>
                  <a:cubicBezTo>
                    <a:pt x="26292" y="14677"/>
                    <a:pt x="26353" y="14635"/>
                    <a:pt x="26411" y="14588"/>
                  </a:cubicBezTo>
                  <a:cubicBezTo>
                    <a:pt x="28581" y="12918"/>
                    <a:pt x="28966" y="8177"/>
                    <a:pt x="28909" y="4527"/>
                  </a:cubicBezTo>
                  <a:cubicBezTo>
                    <a:pt x="28885" y="2613"/>
                    <a:pt x="28738" y="1005"/>
                    <a:pt x="28662" y="291"/>
                  </a:cubicBezTo>
                  <a:lnTo>
                    <a:pt x="25725" y="187"/>
                  </a:lnTo>
                  <a:lnTo>
                    <a:pt x="20699" y="1"/>
                  </a:lnTo>
                  <a:close/>
                </a:path>
              </a:pathLst>
            </a:custGeom>
            <a:solidFill>
              <a:srgbClr val="FFE6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68"/>
            <p:cNvSpPr/>
            <p:nvPr/>
          </p:nvSpPr>
          <p:spPr>
            <a:xfrm>
              <a:off x="5361250" y="2465825"/>
              <a:ext cx="110200" cy="26275"/>
            </a:xfrm>
            <a:custGeom>
              <a:avLst/>
              <a:gdLst/>
              <a:ahLst/>
              <a:cxnLst/>
              <a:rect l="l" t="t" r="r" b="b"/>
              <a:pathLst>
                <a:path w="4408" h="1051" extrusionOk="0">
                  <a:moveTo>
                    <a:pt x="0" y="0"/>
                  </a:moveTo>
                  <a:lnTo>
                    <a:pt x="0" y="306"/>
                  </a:lnTo>
                  <a:cubicBezTo>
                    <a:pt x="0" y="306"/>
                    <a:pt x="3082" y="1051"/>
                    <a:pt x="4084" y="1051"/>
                  </a:cubicBezTo>
                  <a:cubicBezTo>
                    <a:pt x="4289" y="1051"/>
                    <a:pt x="4407" y="1019"/>
                    <a:pt x="4393" y="944"/>
                  </a:cubicBezTo>
                  <a:cubicBezTo>
                    <a:pt x="4309" y="50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68"/>
            <p:cNvSpPr/>
            <p:nvPr/>
          </p:nvSpPr>
          <p:spPr>
            <a:xfrm>
              <a:off x="5357050" y="2488925"/>
              <a:ext cx="100975" cy="57825"/>
            </a:xfrm>
            <a:custGeom>
              <a:avLst/>
              <a:gdLst/>
              <a:ahLst/>
              <a:cxnLst/>
              <a:rect l="l" t="t" r="r" b="b"/>
              <a:pathLst>
                <a:path w="4039" h="2313" extrusionOk="0">
                  <a:moveTo>
                    <a:pt x="95" y="0"/>
                  </a:moveTo>
                  <a:lnTo>
                    <a:pt x="0" y="290"/>
                  </a:lnTo>
                  <a:cubicBezTo>
                    <a:pt x="0" y="290"/>
                    <a:pt x="3285" y="2313"/>
                    <a:pt x="3886" y="2313"/>
                  </a:cubicBezTo>
                  <a:cubicBezTo>
                    <a:pt x="3942" y="2313"/>
                    <a:pt x="3975" y="2296"/>
                    <a:pt x="3980" y="2258"/>
                  </a:cubicBezTo>
                  <a:cubicBezTo>
                    <a:pt x="4038" y="1811"/>
                    <a:pt x="95" y="0"/>
                    <a:pt x="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68"/>
            <p:cNvSpPr/>
            <p:nvPr/>
          </p:nvSpPr>
          <p:spPr>
            <a:xfrm>
              <a:off x="5183900" y="2640975"/>
              <a:ext cx="203375" cy="108525"/>
            </a:xfrm>
            <a:custGeom>
              <a:avLst/>
              <a:gdLst/>
              <a:ahLst/>
              <a:cxnLst/>
              <a:rect l="l" t="t" r="r" b="b"/>
              <a:pathLst>
                <a:path w="8135" h="4341" extrusionOk="0">
                  <a:moveTo>
                    <a:pt x="4950" y="1"/>
                  </a:moveTo>
                  <a:lnTo>
                    <a:pt x="0" y="230"/>
                  </a:lnTo>
                  <a:cubicBezTo>
                    <a:pt x="71" y="668"/>
                    <a:pt x="186" y="1424"/>
                    <a:pt x="276" y="2357"/>
                  </a:cubicBezTo>
                  <a:cubicBezTo>
                    <a:pt x="1838" y="2566"/>
                    <a:pt x="4945" y="3104"/>
                    <a:pt x="8134" y="4341"/>
                  </a:cubicBezTo>
                  <a:cubicBezTo>
                    <a:pt x="8110" y="2428"/>
                    <a:pt x="7963" y="819"/>
                    <a:pt x="7886" y="105"/>
                  </a:cubicBezTo>
                  <a:lnTo>
                    <a:pt x="4950" y="1"/>
                  </a:lnTo>
                  <a:close/>
                </a:path>
              </a:pathLst>
            </a:custGeom>
            <a:solidFill>
              <a:srgbClr val="EAC8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68"/>
            <p:cNvSpPr/>
            <p:nvPr/>
          </p:nvSpPr>
          <p:spPr>
            <a:xfrm>
              <a:off x="4785775" y="2389050"/>
              <a:ext cx="160475" cy="63750"/>
            </a:xfrm>
            <a:custGeom>
              <a:avLst/>
              <a:gdLst/>
              <a:ahLst/>
              <a:cxnLst/>
              <a:rect l="l" t="t" r="r" b="b"/>
              <a:pathLst>
                <a:path w="6419" h="2550" extrusionOk="0">
                  <a:moveTo>
                    <a:pt x="5031" y="0"/>
                  </a:moveTo>
                  <a:cubicBezTo>
                    <a:pt x="3887" y="0"/>
                    <a:pt x="2213" y="677"/>
                    <a:pt x="1555" y="1110"/>
                  </a:cubicBezTo>
                  <a:cubicBezTo>
                    <a:pt x="848" y="1576"/>
                    <a:pt x="0" y="2145"/>
                    <a:pt x="1270" y="2486"/>
                  </a:cubicBezTo>
                  <a:cubicBezTo>
                    <a:pt x="1430" y="2529"/>
                    <a:pt x="1632" y="2549"/>
                    <a:pt x="1862" y="2549"/>
                  </a:cubicBezTo>
                  <a:cubicBezTo>
                    <a:pt x="3460" y="2549"/>
                    <a:pt x="6419" y="1582"/>
                    <a:pt x="6148" y="602"/>
                  </a:cubicBezTo>
                  <a:cubicBezTo>
                    <a:pt x="6027" y="164"/>
                    <a:pt x="5593" y="0"/>
                    <a:pt x="50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68"/>
            <p:cNvSpPr/>
            <p:nvPr/>
          </p:nvSpPr>
          <p:spPr>
            <a:xfrm>
              <a:off x="4837875" y="2448575"/>
              <a:ext cx="128950" cy="63700"/>
            </a:xfrm>
            <a:custGeom>
              <a:avLst/>
              <a:gdLst/>
              <a:ahLst/>
              <a:cxnLst/>
              <a:rect l="l" t="t" r="r" b="b"/>
              <a:pathLst>
                <a:path w="5158" h="2548" extrusionOk="0">
                  <a:moveTo>
                    <a:pt x="4088" y="1"/>
                  </a:moveTo>
                  <a:cubicBezTo>
                    <a:pt x="3158" y="1"/>
                    <a:pt x="1650" y="902"/>
                    <a:pt x="1122" y="1390"/>
                  </a:cubicBezTo>
                  <a:cubicBezTo>
                    <a:pt x="612" y="1860"/>
                    <a:pt x="0" y="2435"/>
                    <a:pt x="1074" y="2542"/>
                  </a:cubicBezTo>
                  <a:cubicBezTo>
                    <a:pt x="1112" y="2546"/>
                    <a:pt x="1153" y="2548"/>
                    <a:pt x="1197" y="2548"/>
                  </a:cubicBezTo>
                  <a:cubicBezTo>
                    <a:pt x="2361" y="2548"/>
                    <a:pt x="5158" y="1201"/>
                    <a:pt x="4773" y="366"/>
                  </a:cubicBezTo>
                  <a:cubicBezTo>
                    <a:pt x="4653" y="105"/>
                    <a:pt x="4404" y="1"/>
                    <a:pt x="40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68"/>
            <p:cNvSpPr/>
            <p:nvPr/>
          </p:nvSpPr>
          <p:spPr>
            <a:xfrm>
              <a:off x="4803450" y="2336450"/>
              <a:ext cx="112475" cy="35200"/>
            </a:xfrm>
            <a:custGeom>
              <a:avLst/>
              <a:gdLst/>
              <a:ahLst/>
              <a:cxnLst/>
              <a:rect l="l" t="t" r="r" b="b"/>
              <a:pathLst>
                <a:path w="4499" h="1408" extrusionOk="0">
                  <a:moveTo>
                    <a:pt x="2526" y="0"/>
                  </a:moveTo>
                  <a:cubicBezTo>
                    <a:pt x="2027" y="0"/>
                    <a:pt x="1553" y="55"/>
                    <a:pt x="1275" y="127"/>
                  </a:cubicBezTo>
                  <a:cubicBezTo>
                    <a:pt x="697" y="278"/>
                    <a:pt x="0" y="466"/>
                    <a:pt x="771" y="982"/>
                  </a:cubicBezTo>
                  <a:cubicBezTo>
                    <a:pt x="1158" y="1240"/>
                    <a:pt x="2068" y="1407"/>
                    <a:pt x="2888" y="1407"/>
                  </a:cubicBezTo>
                  <a:cubicBezTo>
                    <a:pt x="3708" y="1407"/>
                    <a:pt x="4438" y="1240"/>
                    <a:pt x="4462" y="830"/>
                  </a:cubicBezTo>
                  <a:cubicBezTo>
                    <a:pt x="4499" y="195"/>
                    <a:pt x="3468" y="0"/>
                    <a:pt x="25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68"/>
            <p:cNvSpPr/>
            <p:nvPr/>
          </p:nvSpPr>
          <p:spPr>
            <a:xfrm>
              <a:off x="5521450" y="2389050"/>
              <a:ext cx="160500" cy="63750"/>
            </a:xfrm>
            <a:custGeom>
              <a:avLst/>
              <a:gdLst/>
              <a:ahLst/>
              <a:cxnLst/>
              <a:rect l="l" t="t" r="r" b="b"/>
              <a:pathLst>
                <a:path w="6420" h="2550" extrusionOk="0">
                  <a:moveTo>
                    <a:pt x="1389" y="0"/>
                  </a:moveTo>
                  <a:cubicBezTo>
                    <a:pt x="826" y="0"/>
                    <a:pt x="392" y="164"/>
                    <a:pt x="271" y="602"/>
                  </a:cubicBezTo>
                  <a:cubicBezTo>
                    <a:pt x="1" y="1582"/>
                    <a:pt x="2960" y="2549"/>
                    <a:pt x="4558" y="2549"/>
                  </a:cubicBezTo>
                  <a:cubicBezTo>
                    <a:pt x="4788" y="2549"/>
                    <a:pt x="4989" y="2529"/>
                    <a:pt x="5149" y="2486"/>
                  </a:cubicBezTo>
                  <a:cubicBezTo>
                    <a:pt x="6419" y="2145"/>
                    <a:pt x="5571" y="1576"/>
                    <a:pt x="4864" y="1110"/>
                  </a:cubicBezTo>
                  <a:cubicBezTo>
                    <a:pt x="4206" y="677"/>
                    <a:pt x="2532" y="0"/>
                    <a:pt x="13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68"/>
            <p:cNvSpPr/>
            <p:nvPr/>
          </p:nvSpPr>
          <p:spPr>
            <a:xfrm>
              <a:off x="5500875" y="2448575"/>
              <a:ext cx="128975" cy="63700"/>
            </a:xfrm>
            <a:custGeom>
              <a:avLst/>
              <a:gdLst/>
              <a:ahLst/>
              <a:cxnLst/>
              <a:rect l="l" t="t" r="r" b="b"/>
              <a:pathLst>
                <a:path w="5159" h="2548" extrusionOk="0">
                  <a:moveTo>
                    <a:pt x="1071" y="1"/>
                  </a:moveTo>
                  <a:cubicBezTo>
                    <a:pt x="755" y="1"/>
                    <a:pt x="506" y="105"/>
                    <a:pt x="385" y="366"/>
                  </a:cubicBezTo>
                  <a:cubicBezTo>
                    <a:pt x="1" y="1201"/>
                    <a:pt x="2797" y="2548"/>
                    <a:pt x="3962" y="2548"/>
                  </a:cubicBezTo>
                  <a:cubicBezTo>
                    <a:pt x="4005" y="2548"/>
                    <a:pt x="4046" y="2546"/>
                    <a:pt x="4085" y="2542"/>
                  </a:cubicBezTo>
                  <a:cubicBezTo>
                    <a:pt x="5158" y="2435"/>
                    <a:pt x="4547" y="1860"/>
                    <a:pt x="4037" y="1390"/>
                  </a:cubicBezTo>
                  <a:cubicBezTo>
                    <a:pt x="3508" y="902"/>
                    <a:pt x="2000" y="1"/>
                    <a:pt x="10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68"/>
            <p:cNvSpPr/>
            <p:nvPr/>
          </p:nvSpPr>
          <p:spPr>
            <a:xfrm>
              <a:off x="5551775" y="2336450"/>
              <a:ext cx="112500" cy="35200"/>
            </a:xfrm>
            <a:custGeom>
              <a:avLst/>
              <a:gdLst/>
              <a:ahLst/>
              <a:cxnLst/>
              <a:rect l="l" t="t" r="r" b="b"/>
              <a:pathLst>
                <a:path w="4500" h="1408" extrusionOk="0">
                  <a:moveTo>
                    <a:pt x="1974" y="0"/>
                  </a:moveTo>
                  <a:cubicBezTo>
                    <a:pt x="1031" y="0"/>
                    <a:pt x="1" y="195"/>
                    <a:pt x="38" y="830"/>
                  </a:cubicBezTo>
                  <a:cubicBezTo>
                    <a:pt x="62" y="1240"/>
                    <a:pt x="791" y="1407"/>
                    <a:pt x="1611" y="1407"/>
                  </a:cubicBezTo>
                  <a:cubicBezTo>
                    <a:pt x="2431" y="1407"/>
                    <a:pt x="3342" y="1240"/>
                    <a:pt x="3728" y="982"/>
                  </a:cubicBezTo>
                  <a:cubicBezTo>
                    <a:pt x="4499" y="466"/>
                    <a:pt x="3803" y="278"/>
                    <a:pt x="3225" y="127"/>
                  </a:cubicBezTo>
                  <a:cubicBezTo>
                    <a:pt x="2947" y="55"/>
                    <a:pt x="2473" y="0"/>
                    <a:pt x="19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68"/>
            <p:cNvSpPr/>
            <p:nvPr/>
          </p:nvSpPr>
          <p:spPr>
            <a:xfrm>
              <a:off x="4708250" y="2301950"/>
              <a:ext cx="1049100" cy="360850"/>
            </a:xfrm>
            <a:custGeom>
              <a:avLst/>
              <a:gdLst/>
              <a:ahLst/>
              <a:cxnLst/>
              <a:rect l="l" t="t" r="r" b="b"/>
              <a:pathLst>
                <a:path w="41964" h="14434" extrusionOk="0">
                  <a:moveTo>
                    <a:pt x="40486" y="0"/>
                  </a:moveTo>
                  <a:cubicBezTo>
                    <a:pt x="40455" y="389"/>
                    <a:pt x="40248" y="978"/>
                    <a:pt x="39497" y="1673"/>
                  </a:cubicBezTo>
                  <a:cubicBezTo>
                    <a:pt x="38119" y="2947"/>
                    <a:pt x="36554" y="3170"/>
                    <a:pt x="36554" y="3486"/>
                  </a:cubicBezTo>
                  <a:cubicBezTo>
                    <a:pt x="36554" y="3798"/>
                    <a:pt x="39606" y="4962"/>
                    <a:pt x="39757" y="6211"/>
                  </a:cubicBezTo>
                  <a:cubicBezTo>
                    <a:pt x="39906" y="7460"/>
                    <a:pt x="37000" y="7610"/>
                    <a:pt x="36554" y="8128"/>
                  </a:cubicBezTo>
                  <a:cubicBezTo>
                    <a:pt x="36109" y="8646"/>
                    <a:pt x="37373" y="9977"/>
                    <a:pt x="36554" y="10423"/>
                  </a:cubicBezTo>
                  <a:cubicBezTo>
                    <a:pt x="36436" y="10487"/>
                    <a:pt x="36300" y="10514"/>
                    <a:pt x="36153" y="10514"/>
                  </a:cubicBezTo>
                  <a:cubicBezTo>
                    <a:pt x="35372" y="10514"/>
                    <a:pt x="34254" y="9757"/>
                    <a:pt x="33536" y="9757"/>
                  </a:cubicBezTo>
                  <a:cubicBezTo>
                    <a:pt x="33452" y="9757"/>
                    <a:pt x="33373" y="9768"/>
                    <a:pt x="33302" y="9791"/>
                  </a:cubicBezTo>
                  <a:cubicBezTo>
                    <a:pt x="32498" y="10049"/>
                    <a:pt x="27178" y="13231"/>
                    <a:pt x="20816" y="13235"/>
                  </a:cubicBezTo>
                  <a:cubicBezTo>
                    <a:pt x="14454" y="13231"/>
                    <a:pt x="9139" y="10049"/>
                    <a:pt x="8336" y="9791"/>
                  </a:cubicBezTo>
                  <a:cubicBezTo>
                    <a:pt x="8264" y="9768"/>
                    <a:pt x="8185" y="9757"/>
                    <a:pt x="8101" y="9757"/>
                  </a:cubicBezTo>
                  <a:cubicBezTo>
                    <a:pt x="7383" y="9757"/>
                    <a:pt x="6265" y="10514"/>
                    <a:pt x="5484" y="10514"/>
                  </a:cubicBezTo>
                  <a:cubicBezTo>
                    <a:pt x="5337" y="10514"/>
                    <a:pt x="5201" y="10487"/>
                    <a:pt x="5083" y="10423"/>
                  </a:cubicBezTo>
                  <a:cubicBezTo>
                    <a:pt x="4259" y="9977"/>
                    <a:pt x="5528" y="8646"/>
                    <a:pt x="5083" y="8128"/>
                  </a:cubicBezTo>
                  <a:cubicBezTo>
                    <a:pt x="4632" y="7610"/>
                    <a:pt x="1731" y="7460"/>
                    <a:pt x="1876" y="6211"/>
                  </a:cubicBezTo>
                  <a:cubicBezTo>
                    <a:pt x="2027" y="4962"/>
                    <a:pt x="5083" y="3797"/>
                    <a:pt x="5083" y="3486"/>
                  </a:cubicBezTo>
                  <a:cubicBezTo>
                    <a:pt x="5083" y="3170"/>
                    <a:pt x="3518" y="2947"/>
                    <a:pt x="2140" y="1673"/>
                  </a:cubicBezTo>
                  <a:cubicBezTo>
                    <a:pt x="1560" y="1135"/>
                    <a:pt x="1301" y="658"/>
                    <a:pt x="1198" y="290"/>
                  </a:cubicBezTo>
                  <a:cubicBezTo>
                    <a:pt x="1056" y="469"/>
                    <a:pt x="952" y="675"/>
                    <a:pt x="892" y="896"/>
                  </a:cubicBezTo>
                  <a:cubicBezTo>
                    <a:pt x="281" y="3056"/>
                    <a:pt x="3668" y="3833"/>
                    <a:pt x="3668" y="3833"/>
                  </a:cubicBezTo>
                  <a:cubicBezTo>
                    <a:pt x="3668" y="3833"/>
                    <a:pt x="0" y="5056"/>
                    <a:pt x="445" y="7164"/>
                  </a:cubicBezTo>
                  <a:cubicBezTo>
                    <a:pt x="784" y="8769"/>
                    <a:pt x="2890" y="8960"/>
                    <a:pt x="3878" y="8960"/>
                  </a:cubicBezTo>
                  <a:cubicBezTo>
                    <a:pt x="4188" y="8960"/>
                    <a:pt x="4387" y="8941"/>
                    <a:pt x="4387" y="8941"/>
                  </a:cubicBezTo>
                  <a:lnTo>
                    <a:pt x="4387" y="8941"/>
                  </a:lnTo>
                  <a:cubicBezTo>
                    <a:pt x="4387" y="8941"/>
                    <a:pt x="2943" y="11107"/>
                    <a:pt x="4610" y="12049"/>
                  </a:cubicBezTo>
                  <a:cubicBezTo>
                    <a:pt x="4978" y="12257"/>
                    <a:pt x="5359" y="12339"/>
                    <a:pt x="5730" y="12339"/>
                  </a:cubicBezTo>
                  <a:cubicBezTo>
                    <a:pt x="7037" y="12339"/>
                    <a:pt x="8217" y="11330"/>
                    <a:pt x="8217" y="11330"/>
                  </a:cubicBezTo>
                  <a:cubicBezTo>
                    <a:pt x="8217" y="11330"/>
                    <a:pt x="10403" y="12603"/>
                    <a:pt x="14745" y="13676"/>
                  </a:cubicBezTo>
                  <a:cubicBezTo>
                    <a:pt x="16793" y="14181"/>
                    <a:pt x="18887" y="14433"/>
                    <a:pt x="20981" y="14433"/>
                  </a:cubicBezTo>
                  <a:cubicBezTo>
                    <a:pt x="23076" y="14433"/>
                    <a:pt x="25170" y="14181"/>
                    <a:pt x="27219" y="13676"/>
                  </a:cubicBezTo>
                  <a:cubicBezTo>
                    <a:pt x="31565" y="12603"/>
                    <a:pt x="33751" y="11330"/>
                    <a:pt x="33751" y="11330"/>
                  </a:cubicBezTo>
                  <a:cubicBezTo>
                    <a:pt x="33751" y="11330"/>
                    <a:pt x="34931" y="12339"/>
                    <a:pt x="36238" y="12339"/>
                  </a:cubicBezTo>
                  <a:cubicBezTo>
                    <a:pt x="36609" y="12339"/>
                    <a:pt x="36990" y="12257"/>
                    <a:pt x="37358" y="12049"/>
                  </a:cubicBezTo>
                  <a:cubicBezTo>
                    <a:pt x="39025" y="11107"/>
                    <a:pt x="37581" y="8941"/>
                    <a:pt x="37581" y="8941"/>
                  </a:cubicBezTo>
                  <a:lnTo>
                    <a:pt x="37581" y="8941"/>
                  </a:lnTo>
                  <a:cubicBezTo>
                    <a:pt x="37581" y="8941"/>
                    <a:pt x="37781" y="8960"/>
                    <a:pt x="38091" y="8960"/>
                  </a:cubicBezTo>
                  <a:cubicBezTo>
                    <a:pt x="39078" y="8960"/>
                    <a:pt x="41183" y="8769"/>
                    <a:pt x="41522" y="7164"/>
                  </a:cubicBezTo>
                  <a:cubicBezTo>
                    <a:pt x="41963" y="5056"/>
                    <a:pt x="38300" y="3833"/>
                    <a:pt x="38300" y="3833"/>
                  </a:cubicBezTo>
                  <a:cubicBezTo>
                    <a:pt x="38300" y="3833"/>
                    <a:pt x="41689" y="3056"/>
                    <a:pt x="41077" y="896"/>
                  </a:cubicBezTo>
                  <a:cubicBezTo>
                    <a:pt x="40979" y="543"/>
                    <a:pt x="40773" y="229"/>
                    <a:pt x="40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68"/>
            <p:cNvSpPr/>
            <p:nvPr/>
          </p:nvSpPr>
          <p:spPr>
            <a:xfrm>
              <a:off x="5336675" y="2290050"/>
              <a:ext cx="140250" cy="140475"/>
            </a:xfrm>
            <a:custGeom>
              <a:avLst/>
              <a:gdLst/>
              <a:ahLst/>
              <a:cxnLst/>
              <a:rect l="l" t="t" r="r" b="b"/>
              <a:pathLst>
                <a:path w="5610" h="5619" extrusionOk="0">
                  <a:moveTo>
                    <a:pt x="2805" y="0"/>
                  </a:moveTo>
                  <a:cubicBezTo>
                    <a:pt x="1257" y="0"/>
                    <a:pt x="0" y="1258"/>
                    <a:pt x="0" y="2809"/>
                  </a:cubicBezTo>
                  <a:cubicBezTo>
                    <a:pt x="0" y="4361"/>
                    <a:pt x="1257" y="5619"/>
                    <a:pt x="2805" y="5619"/>
                  </a:cubicBezTo>
                  <a:cubicBezTo>
                    <a:pt x="4354" y="5619"/>
                    <a:pt x="5609" y="4361"/>
                    <a:pt x="5609" y="2809"/>
                  </a:cubicBezTo>
                  <a:cubicBezTo>
                    <a:pt x="5609" y="1258"/>
                    <a:pt x="4354" y="0"/>
                    <a:pt x="28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68"/>
            <p:cNvSpPr/>
            <p:nvPr/>
          </p:nvSpPr>
          <p:spPr>
            <a:xfrm>
              <a:off x="5357800" y="2320650"/>
              <a:ext cx="44275" cy="46375"/>
            </a:xfrm>
            <a:custGeom>
              <a:avLst/>
              <a:gdLst/>
              <a:ahLst/>
              <a:cxnLst/>
              <a:rect l="l" t="t" r="r" b="b"/>
              <a:pathLst>
                <a:path w="1771" h="1855" extrusionOk="0">
                  <a:moveTo>
                    <a:pt x="885" y="0"/>
                  </a:moveTo>
                  <a:cubicBezTo>
                    <a:pt x="397" y="0"/>
                    <a:pt x="0" y="415"/>
                    <a:pt x="0" y="928"/>
                  </a:cubicBezTo>
                  <a:cubicBezTo>
                    <a:pt x="0" y="1439"/>
                    <a:pt x="397" y="1854"/>
                    <a:pt x="885" y="1854"/>
                  </a:cubicBezTo>
                  <a:cubicBezTo>
                    <a:pt x="1374" y="1854"/>
                    <a:pt x="1770" y="1439"/>
                    <a:pt x="1770" y="928"/>
                  </a:cubicBezTo>
                  <a:cubicBezTo>
                    <a:pt x="1770" y="415"/>
                    <a:pt x="1374" y="0"/>
                    <a:pt x="8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68"/>
            <p:cNvSpPr/>
            <p:nvPr/>
          </p:nvSpPr>
          <p:spPr>
            <a:xfrm>
              <a:off x="5001975" y="2837225"/>
              <a:ext cx="407775" cy="514600"/>
            </a:xfrm>
            <a:custGeom>
              <a:avLst/>
              <a:gdLst/>
              <a:ahLst/>
              <a:cxnLst/>
              <a:rect l="l" t="t" r="r" b="b"/>
              <a:pathLst>
                <a:path w="16311" h="20584" extrusionOk="0">
                  <a:moveTo>
                    <a:pt x="7285" y="0"/>
                  </a:moveTo>
                  <a:lnTo>
                    <a:pt x="0" y="2176"/>
                  </a:lnTo>
                  <a:lnTo>
                    <a:pt x="5279" y="11381"/>
                  </a:lnTo>
                  <a:lnTo>
                    <a:pt x="6570" y="13630"/>
                  </a:lnTo>
                  <a:lnTo>
                    <a:pt x="7414" y="15101"/>
                  </a:lnTo>
                  <a:cubicBezTo>
                    <a:pt x="7238" y="15940"/>
                    <a:pt x="7155" y="16707"/>
                    <a:pt x="7155" y="17386"/>
                  </a:cubicBezTo>
                  <a:cubicBezTo>
                    <a:pt x="7155" y="19373"/>
                    <a:pt x="7879" y="20583"/>
                    <a:pt x="9144" y="20583"/>
                  </a:cubicBezTo>
                  <a:cubicBezTo>
                    <a:pt x="9199" y="20583"/>
                    <a:pt x="9254" y="20581"/>
                    <a:pt x="9310" y="20577"/>
                  </a:cubicBezTo>
                  <a:cubicBezTo>
                    <a:pt x="11124" y="20427"/>
                    <a:pt x="10569" y="18837"/>
                    <a:pt x="10569" y="18836"/>
                  </a:cubicBezTo>
                  <a:lnTo>
                    <a:pt x="10569" y="18836"/>
                  </a:lnTo>
                  <a:cubicBezTo>
                    <a:pt x="11322" y="19593"/>
                    <a:pt x="12318" y="20166"/>
                    <a:pt x="13219" y="20166"/>
                  </a:cubicBezTo>
                  <a:cubicBezTo>
                    <a:pt x="13730" y="20166"/>
                    <a:pt x="14211" y="19981"/>
                    <a:pt x="14600" y="19540"/>
                  </a:cubicBezTo>
                  <a:cubicBezTo>
                    <a:pt x="15672" y="18318"/>
                    <a:pt x="13786" y="17060"/>
                    <a:pt x="13786" y="17059"/>
                  </a:cubicBezTo>
                  <a:lnTo>
                    <a:pt x="13786" y="17059"/>
                  </a:lnTo>
                  <a:cubicBezTo>
                    <a:pt x="14001" y="17118"/>
                    <a:pt x="14206" y="17145"/>
                    <a:pt x="14397" y="17145"/>
                  </a:cubicBezTo>
                  <a:cubicBezTo>
                    <a:pt x="15655" y="17145"/>
                    <a:pt x="16310" y="15971"/>
                    <a:pt x="15154" y="14879"/>
                  </a:cubicBezTo>
                  <a:cubicBezTo>
                    <a:pt x="14522" y="14283"/>
                    <a:pt x="13627" y="14126"/>
                    <a:pt x="12858" y="14126"/>
                  </a:cubicBezTo>
                  <a:cubicBezTo>
                    <a:pt x="12410" y="14126"/>
                    <a:pt x="12004" y="14180"/>
                    <a:pt x="11719" y="14231"/>
                  </a:cubicBezTo>
                  <a:lnTo>
                    <a:pt x="9560" y="7294"/>
                  </a:lnTo>
                  <a:lnTo>
                    <a:pt x="8643" y="4357"/>
                  </a:lnTo>
                  <a:lnTo>
                    <a:pt x="7285" y="0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68"/>
            <p:cNvSpPr/>
            <p:nvPr/>
          </p:nvSpPr>
          <p:spPr>
            <a:xfrm>
              <a:off x="4418275" y="2862700"/>
              <a:ext cx="333150" cy="488925"/>
            </a:xfrm>
            <a:custGeom>
              <a:avLst/>
              <a:gdLst/>
              <a:ahLst/>
              <a:cxnLst/>
              <a:rect l="l" t="t" r="r" b="b"/>
              <a:pathLst>
                <a:path w="13326" h="19557" extrusionOk="0">
                  <a:moveTo>
                    <a:pt x="4995" y="1"/>
                  </a:moveTo>
                  <a:lnTo>
                    <a:pt x="5166" y="4886"/>
                  </a:lnTo>
                  <a:cubicBezTo>
                    <a:pt x="5166" y="4886"/>
                    <a:pt x="3275" y="5218"/>
                    <a:pt x="3001" y="5829"/>
                  </a:cubicBezTo>
                  <a:cubicBezTo>
                    <a:pt x="2891" y="6067"/>
                    <a:pt x="2767" y="7342"/>
                    <a:pt x="2653" y="8803"/>
                  </a:cubicBezTo>
                  <a:cubicBezTo>
                    <a:pt x="2581" y="9751"/>
                    <a:pt x="2513" y="10776"/>
                    <a:pt x="2461" y="11652"/>
                  </a:cubicBezTo>
                  <a:cubicBezTo>
                    <a:pt x="2447" y="11875"/>
                    <a:pt x="2430" y="12092"/>
                    <a:pt x="2420" y="12295"/>
                  </a:cubicBezTo>
                  <a:cubicBezTo>
                    <a:pt x="2420" y="12295"/>
                    <a:pt x="1" y="14874"/>
                    <a:pt x="1" y="16626"/>
                  </a:cubicBezTo>
                  <a:cubicBezTo>
                    <a:pt x="1" y="16828"/>
                    <a:pt x="33" y="17014"/>
                    <a:pt x="104" y="17190"/>
                  </a:cubicBezTo>
                  <a:cubicBezTo>
                    <a:pt x="387" y="17876"/>
                    <a:pt x="824" y="18080"/>
                    <a:pt x="1241" y="18080"/>
                  </a:cubicBezTo>
                  <a:cubicBezTo>
                    <a:pt x="1848" y="18080"/>
                    <a:pt x="2415" y="17651"/>
                    <a:pt x="2415" y="17651"/>
                  </a:cubicBezTo>
                  <a:cubicBezTo>
                    <a:pt x="2415" y="17651"/>
                    <a:pt x="3177" y="19556"/>
                    <a:pt x="4456" y="19556"/>
                  </a:cubicBezTo>
                  <a:cubicBezTo>
                    <a:pt x="4584" y="19556"/>
                    <a:pt x="4717" y="19537"/>
                    <a:pt x="4854" y="19496"/>
                  </a:cubicBezTo>
                  <a:cubicBezTo>
                    <a:pt x="6373" y="19035"/>
                    <a:pt x="6538" y="17781"/>
                    <a:pt x="6538" y="17781"/>
                  </a:cubicBezTo>
                  <a:cubicBezTo>
                    <a:pt x="6758" y="17872"/>
                    <a:pt x="6966" y="17918"/>
                    <a:pt x="7153" y="17918"/>
                  </a:cubicBezTo>
                  <a:cubicBezTo>
                    <a:pt x="7778" y="17918"/>
                    <a:pt x="8160" y="17399"/>
                    <a:pt x="7933" y="16329"/>
                  </a:cubicBezTo>
                  <a:cubicBezTo>
                    <a:pt x="7689" y="15205"/>
                    <a:pt x="6726" y="13553"/>
                    <a:pt x="6373" y="12973"/>
                  </a:cubicBezTo>
                  <a:lnTo>
                    <a:pt x="7305" y="9045"/>
                  </a:lnTo>
                  <a:cubicBezTo>
                    <a:pt x="7305" y="9045"/>
                    <a:pt x="7854" y="9045"/>
                    <a:pt x="8725" y="8688"/>
                  </a:cubicBezTo>
                  <a:cubicBezTo>
                    <a:pt x="9331" y="8445"/>
                    <a:pt x="10092" y="8026"/>
                    <a:pt x="10921" y="7300"/>
                  </a:cubicBezTo>
                  <a:cubicBezTo>
                    <a:pt x="10983" y="7253"/>
                    <a:pt x="11041" y="7202"/>
                    <a:pt x="11103" y="7144"/>
                  </a:cubicBezTo>
                  <a:cubicBezTo>
                    <a:pt x="13212" y="5238"/>
                    <a:pt x="13326" y="1052"/>
                    <a:pt x="13326" y="1052"/>
                  </a:cubicBezTo>
                  <a:lnTo>
                    <a:pt x="4995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68"/>
            <p:cNvSpPr/>
            <p:nvPr/>
          </p:nvSpPr>
          <p:spPr>
            <a:xfrm>
              <a:off x="4264050" y="2452950"/>
              <a:ext cx="328550" cy="366675"/>
            </a:xfrm>
            <a:custGeom>
              <a:avLst/>
              <a:gdLst/>
              <a:ahLst/>
              <a:cxnLst/>
              <a:rect l="l" t="t" r="r" b="b"/>
              <a:pathLst>
                <a:path w="13142" h="14667" extrusionOk="0">
                  <a:moveTo>
                    <a:pt x="10746" y="1"/>
                  </a:moveTo>
                  <a:cubicBezTo>
                    <a:pt x="10189" y="1"/>
                    <a:pt x="9504" y="55"/>
                    <a:pt x="8667" y="171"/>
                  </a:cubicBezTo>
                  <a:cubicBezTo>
                    <a:pt x="7855" y="285"/>
                    <a:pt x="6974" y="467"/>
                    <a:pt x="6098" y="736"/>
                  </a:cubicBezTo>
                  <a:cubicBezTo>
                    <a:pt x="4498" y="1223"/>
                    <a:pt x="2923" y="1979"/>
                    <a:pt x="1846" y="3073"/>
                  </a:cubicBezTo>
                  <a:cubicBezTo>
                    <a:pt x="576" y="4362"/>
                    <a:pt x="1" y="6108"/>
                    <a:pt x="897" y="8418"/>
                  </a:cubicBezTo>
                  <a:cubicBezTo>
                    <a:pt x="1187" y="9164"/>
                    <a:pt x="1602" y="9823"/>
                    <a:pt x="2115" y="10403"/>
                  </a:cubicBezTo>
                  <a:cubicBezTo>
                    <a:pt x="2948" y="11377"/>
                    <a:pt x="4031" y="12139"/>
                    <a:pt x="5160" y="12729"/>
                  </a:cubicBezTo>
                  <a:cubicBezTo>
                    <a:pt x="5979" y="13154"/>
                    <a:pt x="6818" y="13491"/>
                    <a:pt x="7611" y="13755"/>
                  </a:cubicBezTo>
                  <a:cubicBezTo>
                    <a:pt x="9760" y="14475"/>
                    <a:pt x="11553" y="14667"/>
                    <a:pt x="11553" y="14667"/>
                  </a:cubicBezTo>
                  <a:lnTo>
                    <a:pt x="11512" y="11025"/>
                  </a:lnTo>
                  <a:cubicBezTo>
                    <a:pt x="10694" y="10946"/>
                    <a:pt x="9958" y="10817"/>
                    <a:pt x="9295" y="10652"/>
                  </a:cubicBezTo>
                  <a:cubicBezTo>
                    <a:pt x="8284" y="10398"/>
                    <a:pt x="7450" y="10055"/>
                    <a:pt x="6787" y="9646"/>
                  </a:cubicBezTo>
                  <a:cubicBezTo>
                    <a:pt x="6155" y="9263"/>
                    <a:pt x="5673" y="8823"/>
                    <a:pt x="5336" y="8356"/>
                  </a:cubicBezTo>
                  <a:cubicBezTo>
                    <a:pt x="4698" y="7486"/>
                    <a:pt x="4549" y="6512"/>
                    <a:pt x="4818" y="5621"/>
                  </a:cubicBezTo>
                  <a:cubicBezTo>
                    <a:pt x="4979" y="5098"/>
                    <a:pt x="5496" y="4709"/>
                    <a:pt x="6196" y="4398"/>
                  </a:cubicBezTo>
                  <a:cubicBezTo>
                    <a:pt x="6683" y="4181"/>
                    <a:pt x="7263" y="4005"/>
                    <a:pt x="7874" y="3850"/>
                  </a:cubicBezTo>
                  <a:lnTo>
                    <a:pt x="7874" y="3844"/>
                  </a:lnTo>
                  <a:cubicBezTo>
                    <a:pt x="10044" y="3284"/>
                    <a:pt x="12599" y="2974"/>
                    <a:pt x="12831" y="2052"/>
                  </a:cubicBezTo>
                  <a:cubicBezTo>
                    <a:pt x="13141" y="817"/>
                    <a:pt x="12900" y="1"/>
                    <a:pt x="10746" y="1"/>
                  </a:cubicBez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68"/>
            <p:cNvSpPr/>
            <p:nvPr/>
          </p:nvSpPr>
          <p:spPr>
            <a:xfrm>
              <a:off x="4393025" y="2694075"/>
              <a:ext cx="103375" cy="102775"/>
            </a:xfrm>
            <a:custGeom>
              <a:avLst/>
              <a:gdLst/>
              <a:ahLst/>
              <a:cxnLst/>
              <a:rect l="l" t="t" r="r" b="b"/>
              <a:pathLst>
                <a:path w="4135" h="4111" extrusionOk="0">
                  <a:moveTo>
                    <a:pt x="1628" y="1"/>
                  </a:moveTo>
                  <a:cubicBezTo>
                    <a:pt x="903" y="768"/>
                    <a:pt x="203" y="1887"/>
                    <a:pt x="0" y="3084"/>
                  </a:cubicBezTo>
                  <a:cubicBezTo>
                    <a:pt x="820" y="3509"/>
                    <a:pt x="1659" y="3846"/>
                    <a:pt x="2451" y="4110"/>
                  </a:cubicBezTo>
                  <a:cubicBezTo>
                    <a:pt x="2711" y="3332"/>
                    <a:pt x="3280" y="1877"/>
                    <a:pt x="4135" y="1007"/>
                  </a:cubicBezTo>
                  <a:cubicBezTo>
                    <a:pt x="3124" y="753"/>
                    <a:pt x="2291" y="410"/>
                    <a:pt x="16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68"/>
            <p:cNvSpPr/>
            <p:nvPr/>
          </p:nvSpPr>
          <p:spPr>
            <a:xfrm>
              <a:off x="4264025" y="2529750"/>
              <a:ext cx="154950" cy="183275"/>
            </a:xfrm>
            <a:custGeom>
              <a:avLst/>
              <a:gdLst/>
              <a:ahLst/>
              <a:cxnLst/>
              <a:rect l="l" t="t" r="r" b="b"/>
              <a:pathLst>
                <a:path w="6198" h="7331" extrusionOk="0">
                  <a:moveTo>
                    <a:pt x="1882" y="0"/>
                  </a:moveTo>
                  <a:cubicBezTo>
                    <a:pt x="1870" y="0"/>
                    <a:pt x="1858" y="0"/>
                    <a:pt x="1845" y="1"/>
                  </a:cubicBezTo>
                  <a:cubicBezTo>
                    <a:pt x="577" y="1290"/>
                    <a:pt x="1" y="3036"/>
                    <a:pt x="897" y="5346"/>
                  </a:cubicBezTo>
                  <a:cubicBezTo>
                    <a:pt x="1187" y="6092"/>
                    <a:pt x="1602" y="6750"/>
                    <a:pt x="2114" y="7330"/>
                  </a:cubicBezTo>
                  <a:cubicBezTo>
                    <a:pt x="2550" y="6916"/>
                    <a:pt x="3974" y="5642"/>
                    <a:pt x="5337" y="5284"/>
                  </a:cubicBezTo>
                  <a:cubicBezTo>
                    <a:pt x="4699" y="4414"/>
                    <a:pt x="4550" y="3440"/>
                    <a:pt x="4819" y="2549"/>
                  </a:cubicBezTo>
                  <a:cubicBezTo>
                    <a:pt x="4980" y="2026"/>
                    <a:pt x="5498" y="1637"/>
                    <a:pt x="6197" y="1326"/>
                  </a:cubicBezTo>
                  <a:cubicBezTo>
                    <a:pt x="5235" y="684"/>
                    <a:pt x="3518" y="0"/>
                    <a:pt x="18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68"/>
            <p:cNvSpPr/>
            <p:nvPr/>
          </p:nvSpPr>
          <p:spPr>
            <a:xfrm>
              <a:off x="4416475" y="2452950"/>
              <a:ext cx="176125" cy="96100"/>
            </a:xfrm>
            <a:custGeom>
              <a:avLst/>
              <a:gdLst/>
              <a:ahLst/>
              <a:cxnLst/>
              <a:rect l="l" t="t" r="r" b="b"/>
              <a:pathLst>
                <a:path w="7045" h="3844" extrusionOk="0">
                  <a:moveTo>
                    <a:pt x="4649" y="1"/>
                  </a:moveTo>
                  <a:cubicBezTo>
                    <a:pt x="4092" y="1"/>
                    <a:pt x="3407" y="55"/>
                    <a:pt x="2570" y="171"/>
                  </a:cubicBezTo>
                  <a:cubicBezTo>
                    <a:pt x="1756" y="285"/>
                    <a:pt x="876" y="467"/>
                    <a:pt x="0" y="736"/>
                  </a:cubicBezTo>
                  <a:cubicBezTo>
                    <a:pt x="529" y="1202"/>
                    <a:pt x="1684" y="2393"/>
                    <a:pt x="1777" y="3844"/>
                  </a:cubicBezTo>
                  <a:cubicBezTo>
                    <a:pt x="3947" y="3284"/>
                    <a:pt x="6502" y="2974"/>
                    <a:pt x="6734" y="2052"/>
                  </a:cubicBezTo>
                  <a:cubicBezTo>
                    <a:pt x="7044" y="817"/>
                    <a:pt x="6803" y="1"/>
                    <a:pt x="46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68"/>
            <p:cNvSpPr/>
            <p:nvPr/>
          </p:nvSpPr>
          <p:spPr>
            <a:xfrm>
              <a:off x="4995300" y="2782075"/>
              <a:ext cx="166850" cy="126725"/>
            </a:xfrm>
            <a:custGeom>
              <a:avLst/>
              <a:gdLst/>
              <a:ahLst/>
              <a:cxnLst/>
              <a:rect l="l" t="t" r="r" b="b"/>
              <a:pathLst>
                <a:path w="6674" h="5069" extrusionOk="0">
                  <a:moveTo>
                    <a:pt x="5705" y="0"/>
                  </a:moveTo>
                  <a:cubicBezTo>
                    <a:pt x="5305" y="0"/>
                    <a:pt x="4915" y="152"/>
                    <a:pt x="4915" y="152"/>
                  </a:cubicBezTo>
                  <a:cubicBezTo>
                    <a:pt x="4915" y="152"/>
                    <a:pt x="1" y="2442"/>
                    <a:pt x="279" y="4466"/>
                  </a:cubicBezTo>
                  <a:cubicBezTo>
                    <a:pt x="337" y="4890"/>
                    <a:pt x="634" y="5068"/>
                    <a:pt x="1070" y="5068"/>
                  </a:cubicBezTo>
                  <a:cubicBezTo>
                    <a:pt x="2712" y="5068"/>
                    <a:pt x="6320" y="2547"/>
                    <a:pt x="6529" y="1167"/>
                  </a:cubicBezTo>
                  <a:cubicBezTo>
                    <a:pt x="6673" y="217"/>
                    <a:pt x="6182" y="0"/>
                    <a:pt x="57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68"/>
            <p:cNvSpPr/>
            <p:nvPr/>
          </p:nvSpPr>
          <p:spPr>
            <a:xfrm>
              <a:off x="5143950" y="2946125"/>
              <a:ext cx="97025" cy="81750"/>
            </a:xfrm>
            <a:custGeom>
              <a:avLst/>
              <a:gdLst/>
              <a:ahLst/>
              <a:cxnLst/>
              <a:rect l="l" t="t" r="r" b="b"/>
              <a:pathLst>
                <a:path w="3881" h="3270" extrusionOk="0">
                  <a:moveTo>
                    <a:pt x="2964" y="0"/>
                  </a:moveTo>
                  <a:cubicBezTo>
                    <a:pt x="1875" y="461"/>
                    <a:pt x="0" y="1429"/>
                    <a:pt x="187" y="2563"/>
                  </a:cubicBezTo>
                  <a:cubicBezTo>
                    <a:pt x="274" y="3093"/>
                    <a:pt x="861" y="3269"/>
                    <a:pt x="1605" y="3269"/>
                  </a:cubicBezTo>
                  <a:cubicBezTo>
                    <a:pt x="2319" y="3269"/>
                    <a:pt x="3178" y="3107"/>
                    <a:pt x="3881" y="2937"/>
                  </a:cubicBezTo>
                  <a:lnTo>
                    <a:pt x="296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68"/>
            <p:cNvSpPr/>
            <p:nvPr/>
          </p:nvSpPr>
          <p:spPr>
            <a:xfrm>
              <a:off x="5133975" y="3105350"/>
              <a:ext cx="101425" cy="72625"/>
            </a:xfrm>
            <a:custGeom>
              <a:avLst/>
              <a:gdLst/>
              <a:ahLst/>
              <a:cxnLst/>
              <a:rect l="l" t="t" r="r" b="b"/>
              <a:pathLst>
                <a:path w="4057" h="2905" extrusionOk="0">
                  <a:moveTo>
                    <a:pt x="2055" y="0"/>
                  </a:moveTo>
                  <a:cubicBezTo>
                    <a:pt x="1326" y="0"/>
                    <a:pt x="540" y="355"/>
                    <a:pt x="1" y="656"/>
                  </a:cubicBezTo>
                  <a:lnTo>
                    <a:pt x="1290" y="2905"/>
                  </a:lnTo>
                  <a:cubicBezTo>
                    <a:pt x="2336" y="2304"/>
                    <a:pt x="4057" y="1112"/>
                    <a:pt x="3098" y="340"/>
                  </a:cubicBezTo>
                  <a:cubicBezTo>
                    <a:pt x="2793" y="95"/>
                    <a:pt x="2431" y="0"/>
                    <a:pt x="20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68"/>
            <p:cNvSpPr/>
            <p:nvPr/>
          </p:nvSpPr>
          <p:spPr>
            <a:xfrm>
              <a:off x="4518600" y="2872050"/>
              <a:ext cx="153375" cy="83075"/>
            </a:xfrm>
            <a:custGeom>
              <a:avLst/>
              <a:gdLst/>
              <a:ahLst/>
              <a:cxnLst/>
              <a:rect l="l" t="t" r="r" b="b"/>
              <a:pathLst>
                <a:path w="6135" h="3323" extrusionOk="0">
                  <a:moveTo>
                    <a:pt x="0" y="0"/>
                  </a:moveTo>
                  <a:lnTo>
                    <a:pt x="382" y="1675"/>
                  </a:lnTo>
                  <a:cubicBezTo>
                    <a:pt x="574" y="2517"/>
                    <a:pt x="1277" y="3151"/>
                    <a:pt x="2137" y="3238"/>
                  </a:cubicBezTo>
                  <a:cubicBezTo>
                    <a:pt x="2605" y="3286"/>
                    <a:pt x="3136" y="3323"/>
                    <a:pt x="3649" y="3323"/>
                  </a:cubicBezTo>
                  <a:cubicBezTo>
                    <a:pt x="4950" y="3323"/>
                    <a:pt x="6135" y="3083"/>
                    <a:pt x="5885" y="2160"/>
                  </a:cubicBezTo>
                  <a:cubicBezTo>
                    <a:pt x="5366" y="23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68"/>
            <p:cNvSpPr/>
            <p:nvPr/>
          </p:nvSpPr>
          <p:spPr>
            <a:xfrm>
              <a:off x="4597150" y="3028750"/>
              <a:ext cx="94150" cy="51150"/>
            </a:xfrm>
            <a:custGeom>
              <a:avLst/>
              <a:gdLst/>
              <a:ahLst/>
              <a:cxnLst/>
              <a:rect l="l" t="t" r="r" b="b"/>
              <a:pathLst>
                <a:path w="3766" h="2046" extrusionOk="0">
                  <a:moveTo>
                    <a:pt x="1690" y="1"/>
                  </a:moveTo>
                  <a:cubicBezTo>
                    <a:pt x="1481" y="1"/>
                    <a:pt x="1278" y="30"/>
                    <a:pt x="1088" y="99"/>
                  </a:cubicBezTo>
                  <a:cubicBezTo>
                    <a:pt x="1" y="498"/>
                    <a:pt x="503" y="1435"/>
                    <a:pt x="1570" y="2046"/>
                  </a:cubicBezTo>
                  <a:cubicBezTo>
                    <a:pt x="2176" y="1803"/>
                    <a:pt x="2937" y="1384"/>
                    <a:pt x="3766" y="658"/>
                  </a:cubicBezTo>
                  <a:cubicBezTo>
                    <a:pt x="3212" y="353"/>
                    <a:pt x="2414" y="1"/>
                    <a:pt x="16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68"/>
            <p:cNvSpPr/>
            <p:nvPr/>
          </p:nvSpPr>
          <p:spPr>
            <a:xfrm>
              <a:off x="4479800" y="3082750"/>
              <a:ext cx="80700" cy="71275"/>
            </a:xfrm>
            <a:custGeom>
              <a:avLst/>
              <a:gdLst/>
              <a:ahLst/>
              <a:cxnLst/>
              <a:rect l="l" t="t" r="r" b="b"/>
              <a:pathLst>
                <a:path w="3228" h="2851" extrusionOk="0">
                  <a:moveTo>
                    <a:pt x="192" y="1"/>
                  </a:moveTo>
                  <a:cubicBezTo>
                    <a:pt x="120" y="949"/>
                    <a:pt x="52" y="1974"/>
                    <a:pt x="0" y="2850"/>
                  </a:cubicBezTo>
                  <a:cubicBezTo>
                    <a:pt x="1414" y="2850"/>
                    <a:pt x="3228" y="2710"/>
                    <a:pt x="3182" y="1985"/>
                  </a:cubicBezTo>
                  <a:cubicBezTo>
                    <a:pt x="3130" y="1141"/>
                    <a:pt x="1265" y="374"/>
                    <a:pt x="1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68"/>
            <p:cNvSpPr/>
            <p:nvPr/>
          </p:nvSpPr>
          <p:spPr>
            <a:xfrm>
              <a:off x="4889650" y="2651875"/>
              <a:ext cx="118050" cy="276500"/>
            </a:xfrm>
            <a:custGeom>
              <a:avLst/>
              <a:gdLst/>
              <a:ahLst/>
              <a:cxnLst/>
              <a:rect l="l" t="t" r="r" b="b"/>
              <a:pathLst>
                <a:path w="4722" h="11060" extrusionOk="0">
                  <a:moveTo>
                    <a:pt x="2147" y="0"/>
                  </a:moveTo>
                  <a:cubicBezTo>
                    <a:pt x="1577" y="813"/>
                    <a:pt x="459" y="2767"/>
                    <a:pt x="246" y="5797"/>
                  </a:cubicBezTo>
                  <a:cubicBezTo>
                    <a:pt x="0" y="9336"/>
                    <a:pt x="797" y="11059"/>
                    <a:pt x="1781" y="11059"/>
                  </a:cubicBezTo>
                  <a:cubicBezTo>
                    <a:pt x="1936" y="11059"/>
                    <a:pt x="2096" y="11017"/>
                    <a:pt x="2257" y="10931"/>
                  </a:cubicBezTo>
                  <a:cubicBezTo>
                    <a:pt x="3443" y="10299"/>
                    <a:pt x="2847" y="5637"/>
                    <a:pt x="3552" y="3383"/>
                  </a:cubicBezTo>
                  <a:cubicBezTo>
                    <a:pt x="4028" y="1854"/>
                    <a:pt x="4478" y="653"/>
                    <a:pt x="4722" y="32"/>
                  </a:cubicBezTo>
                  <a:cubicBezTo>
                    <a:pt x="4624" y="32"/>
                    <a:pt x="4509" y="26"/>
                    <a:pt x="4391" y="26"/>
                  </a:cubicBezTo>
                  <a:cubicBezTo>
                    <a:pt x="3837" y="11"/>
                    <a:pt x="3065" y="0"/>
                    <a:pt x="21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68"/>
            <p:cNvSpPr/>
            <p:nvPr/>
          </p:nvSpPr>
          <p:spPr>
            <a:xfrm>
              <a:off x="4772025" y="2652500"/>
              <a:ext cx="117075" cy="273200"/>
            </a:xfrm>
            <a:custGeom>
              <a:avLst/>
              <a:gdLst/>
              <a:ahLst/>
              <a:cxnLst/>
              <a:rect l="l" t="t" r="r" b="b"/>
              <a:pathLst>
                <a:path w="4683" h="10928" extrusionOk="0">
                  <a:moveTo>
                    <a:pt x="4682" y="1"/>
                  </a:moveTo>
                  <a:cubicBezTo>
                    <a:pt x="4449" y="1"/>
                    <a:pt x="4216" y="11"/>
                    <a:pt x="3972" y="17"/>
                  </a:cubicBezTo>
                  <a:cubicBezTo>
                    <a:pt x="3329" y="38"/>
                    <a:pt x="2660" y="63"/>
                    <a:pt x="1982" y="104"/>
                  </a:cubicBezTo>
                  <a:cubicBezTo>
                    <a:pt x="1387" y="1027"/>
                    <a:pt x="439" y="2897"/>
                    <a:pt x="247" y="5664"/>
                  </a:cubicBezTo>
                  <a:cubicBezTo>
                    <a:pt x="1" y="9200"/>
                    <a:pt x="793" y="10927"/>
                    <a:pt x="1774" y="10927"/>
                  </a:cubicBezTo>
                  <a:cubicBezTo>
                    <a:pt x="1929" y="10927"/>
                    <a:pt x="2090" y="10884"/>
                    <a:pt x="2251" y="10797"/>
                  </a:cubicBezTo>
                  <a:cubicBezTo>
                    <a:pt x="3439" y="10171"/>
                    <a:pt x="2848" y="5508"/>
                    <a:pt x="3547" y="3249"/>
                  </a:cubicBezTo>
                  <a:cubicBezTo>
                    <a:pt x="3998" y="1798"/>
                    <a:pt x="4433" y="643"/>
                    <a:pt x="4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68"/>
            <p:cNvSpPr/>
            <p:nvPr/>
          </p:nvSpPr>
          <p:spPr>
            <a:xfrm>
              <a:off x="4666375" y="2658350"/>
              <a:ext cx="108625" cy="250475"/>
            </a:xfrm>
            <a:custGeom>
              <a:avLst/>
              <a:gdLst/>
              <a:ahLst/>
              <a:cxnLst/>
              <a:rect l="l" t="t" r="r" b="b"/>
              <a:pathLst>
                <a:path w="4345" h="1001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3675" y="58"/>
                    <a:pt x="3018" y="124"/>
                    <a:pt x="2369" y="202"/>
                  </a:cubicBezTo>
                  <a:cubicBezTo>
                    <a:pt x="2023" y="244"/>
                    <a:pt x="1681" y="296"/>
                    <a:pt x="1350" y="347"/>
                  </a:cubicBezTo>
                  <a:cubicBezTo>
                    <a:pt x="863" y="1384"/>
                    <a:pt x="375" y="2866"/>
                    <a:pt x="246" y="4756"/>
                  </a:cubicBezTo>
                  <a:cubicBezTo>
                    <a:pt x="0" y="8296"/>
                    <a:pt x="793" y="10019"/>
                    <a:pt x="1779" y="10019"/>
                  </a:cubicBezTo>
                  <a:cubicBezTo>
                    <a:pt x="1935" y="10019"/>
                    <a:pt x="2095" y="9976"/>
                    <a:pt x="2257" y="9891"/>
                  </a:cubicBezTo>
                  <a:cubicBezTo>
                    <a:pt x="3437" y="9259"/>
                    <a:pt x="2848" y="4595"/>
                    <a:pt x="3551" y="2343"/>
                  </a:cubicBezTo>
                  <a:cubicBezTo>
                    <a:pt x="3831" y="1425"/>
                    <a:pt x="4111" y="628"/>
                    <a:pt x="43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68"/>
            <p:cNvSpPr/>
            <p:nvPr/>
          </p:nvSpPr>
          <p:spPr>
            <a:xfrm>
              <a:off x="4581925" y="2672325"/>
              <a:ext cx="88150" cy="159100"/>
            </a:xfrm>
            <a:custGeom>
              <a:avLst/>
              <a:gdLst/>
              <a:ahLst/>
              <a:cxnLst/>
              <a:rect l="l" t="t" r="r" b="b"/>
              <a:pathLst>
                <a:path w="3526" h="6364" extrusionOk="0">
                  <a:moveTo>
                    <a:pt x="3526" y="1"/>
                  </a:moveTo>
                  <a:lnTo>
                    <a:pt x="3526" y="1"/>
                  </a:lnTo>
                  <a:cubicBezTo>
                    <a:pt x="3210" y="63"/>
                    <a:pt x="2899" y="131"/>
                    <a:pt x="2604" y="203"/>
                  </a:cubicBezTo>
                  <a:cubicBezTo>
                    <a:pt x="1930" y="369"/>
                    <a:pt x="1319" y="561"/>
                    <a:pt x="790" y="789"/>
                  </a:cubicBezTo>
                  <a:cubicBezTo>
                    <a:pt x="677" y="1166"/>
                    <a:pt x="588" y="1550"/>
                    <a:pt x="521" y="1939"/>
                  </a:cubicBezTo>
                  <a:cubicBezTo>
                    <a:pt x="1" y="4886"/>
                    <a:pt x="549" y="6364"/>
                    <a:pt x="1391" y="6364"/>
                  </a:cubicBezTo>
                  <a:cubicBezTo>
                    <a:pt x="1496" y="6364"/>
                    <a:pt x="1605" y="6341"/>
                    <a:pt x="1718" y="6295"/>
                  </a:cubicBezTo>
                  <a:cubicBezTo>
                    <a:pt x="2738" y="5886"/>
                    <a:pt x="2656" y="2032"/>
                    <a:pt x="3418" y="255"/>
                  </a:cubicBezTo>
                  <a:cubicBezTo>
                    <a:pt x="3454" y="166"/>
                    <a:pt x="3490" y="84"/>
                    <a:pt x="35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" name="Google Shape;4542;p68">
            <a:extLst>
              <a:ext uri="{FF2B5EF4-FFF2-40B4-BE49-F238E27FC236}">
                <a16:creationId xmlns:a16="http://schemas.microsoft.com/office/drawing/2014/main" id="{BFA2AEA4-AAB1-45C3-8E79-1C838AA018F4}"/>
              </a:ext>
            </a:extLst>
          </p:cNvPr>
          <p:cNvSpPr/>
          <p:nvPr/>
        </p:nvSpPr>
        <p:spPr>
          <a:xfrm rot="21018984">
            <a:off x="8462584" y="79494"/>
            <a:ext cx="540282" cy="532541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4544;p68">
            <a:extLst>
              <a:ext uri="{FF2B5EF4-FFF2-40B4-BE49-F238E27FC236}">
                <a16:creationId xmlns:a16="http://schemas.microsoft.com/office/drawing/2014/main" id="{22A45B07-EC2F-443F-8B06-3FFFE473BE01}"/>
              </a:ext>
            </a:extLst>
          </p:cNvPr>
          <p:cNvSpPr/>
          <p:nvPr/>
        </p:nvSpPr>
        <p:spPr>
          <a:xfrm rot="21202676">
            <a:off x="7993593" y="153350"/>
            <a:ext cx="322653" cy="31806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4554;p68">
            <a:extLst>
              <a:ext uri="{FF2B5EF4-FFF2-40B4-BE49-F238E27FC236}">
                <a16:creationId xmlns:a16="http://schemas.microsoft.com/office/drawing/2014/main" id="{11E5D5AE-6846-4978-8127-0FECEB9D7C8E}"/>
              </a:ext>
            </a:extLst>
          </p:cNvPr>
          <p:cNvSpPr/>
          <p:nvPr/>
        </p:nvSpPr>
        <p:spPr>
          <a:xfrm rot="21019104">
            <a:off x="8591237" y="751002"/>
            <a:ext cx="282976" cy="278887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4542;p68">
            <a:extLst>
              <a:ext uri="{FF2B5EF4-FFF2-40B4-BE49-F238E27FC236}">
                <a16:creationId xmlns:a16="http://schemas.microsoft.com/office/drawing/2014/main" id="{94CBF7C4-5809-440A-B24D-297A871D5BC1}"/>
              </a:ext>
            </a:extLst>
          </p:cNvPr>
          <p:cNvSpPr/>
          <p:nvPr/>
        </p:nvSpPr>
        <p:spPr>
          <a:xfrm rot="21018984">
            <a:off x="219842" y="188084"/>
            <a:ext cx="540282" cy="532541"/>
          </a:xfrm>
          <a:custGeom>
            <a:avLst/>
            <a:gdLst/>
            <a:ahLst/>
            <a:cxnLst/>
            <a:rect l="l" t="t" r="r" b="b"/>
            <a:pathLst>
              <a:path w="10174" h="10027" extrusionOk="0">
                <a:moveTo>
                  <a:pt x="5501" y="1"/>
                </a:moveTo>
                <a:lnTo>
                  <a:pt x="3573" y="3009"/>
                </a:lnTo>
                <a:lnTo>
                  <a:pt x="1" y="3127"/>
                </a:lnTo>
                <a:lnTo>
                  <a:pt x="2268" y="5890"/>
                </a:lnTo>
                <a:lnTo>
                  <a:pt x="1276" y="9323"/>
                </a:lnTo>
                <a:lnTo>
                  <a:pt x="4603" y="8022"/>
                </a:lnTo>
                <a:lnTo>
                  <a:pt x="7562" y="10027"/>
                </a:lnTo>
                <a:lnTo>
                  <a:pt x="7354" y="6459"/>
                </a:lnTo>
                <a:lnTo>
                  <a:pt x="10173" y="4265"/>
                </a:lnTo>
                <a:lnTo>
                  <a:pt x="6717" y="3360"/>
                </a:lnTo>
                <a:lnTo>
                  <a:pt x="5501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مستطيل: زوايا مستديرة 290">
            <a:extLst>
              <a:ext uri="{FF2B5EF4-FFF2-40B4-BE49-F238E27FC236}">
                <a16:creationId xmlns:a16="http://schemas.microsoft.com/office/drawing/2014/main" id="{FB961EEC-7E85-445F-AF56-836F57B3F8EA}"/>
              </a:ext>
            </a:extLst>
          </p:cNvPr>
          <p:cNvSpPr/>
          <p:nvPr/>
        </p:nvSpPr>
        <p:spPr>
          <a:xfrm>
            <a:off x="3506226" y="345766"/>
            <a:ext cx="2452969" cy="74559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Google Shape;5313;p77">
            <a:extLst>
              <a:ext uri="{FF2B5EF4-FFF2-40B4-BE49-F238E27FC236}">
                <a16:creationId xmlns:a16="http://schemas.microsoft.com/office/drawing/2014/main" id="{7A0AB2F3-9FF8-4119-A699-F1CF30892D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0625" y="419939"/>
            <a:ext cx="2142831" cy="61851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50000"/>
                <a:lumOff val="50000"/>
              </a:schemeClr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الواجب المنزلي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" name="Google Shape;2636;p47">
            <a:extLst>
              <a:ext uri="{FF2B5EF4-FFF2-40B4-BE49-F238E27FC236}">
                <a16:creationId xmlns:a16="http://schemas.microsoft.com/office/drawing/2014/main" id="{E6E548AD-ABC6-4E90-B2AA-6F7E5552BA9C}"/>
              </a:ext>
            </a:extLst>
          </p:cNvPr>
          <p:cNvGrpSpPr/>
          <p:nvPr/>
        </p:nvGrpSpPr>
        <p:grpSpPr>
          <a:xfrm>
            <a:off x="2548163" y="1315707"/>
            <a:ext cx="813844" cy="830297"/>
            <a:chOff x="7158619" y="469606"/>
            <a:chExt cx="1171167" cy="1194844"/>
          </a:xfrm>
        </p:grpSpPr>
        <p:sp>
          <p:nvSpPr>
            <p:cNvPr id="82" name="Google Shape;2637;p47">
              <a:extLst>
                <a:ext uri="{FF2B5EF4-FFF2-40B4-BE49-F238E27FC236}">
                  <a16:creationId xmlns:a16="http://schemas.microsoft.com/office/drawing/2014/main" id="{CD01259B-F317-4CE0-8D57-D3E610F8F74C}"/>
                </a:ext>
              </a:extLst>
            </p:cNvPr>
            <p:cNvSpPr/>
            <p:nvPr/>
          </p:nvSpPr>
          <p:spPr>
            <a:xfrm>
              <a:off x="7523757" y="469675"/>
              <a:ext cx="209373" cy="385423"/>
            </a:xfrm>
            <a:custGeom>
              <a:avLst/>
              <a:gdLst/>
              <a:ahLst/>
              <a:cxnLst/>
              <a:rect l="l" t="t" r="r" b="b"/>
              <a:pathLst>
                <a:path w="6013" h="11069" extrusionOk="0">
                  <a:moveTo>
                    <a:pt x="3335" y="1"/>
                  </a:moveTo>
                  <a:cubicBezTo>
                    <a:pt x="3231" y="1"/>
                    <a:pt x="3123" y="16"/>
                    <a:pt x="3011" y="49"/>
                  </a:cubicBezTo>
                  <a:cubicBezTo>
                    <a:pt x="1" y="932"/>
                    <a:pt x="3553" y="11069"/>
                    <a:pt x="3553" y="11069"/>
                  </a:cubicBezTo>
                  <a:lnTo>
                    <a:pt x="5901" y="10566"/>
                  </a:lnTo>
                  <a:cubicBezTo>
                    <a:pt x="5901" y="10566"/>
                    <a:pt x="6012" y="1"/>
                    <a:pt x="3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638;p47">
              <a:extLst>
                <a:ext uri="{FF2B5EF4-FFF2-40B4-BE49-F238E27FC236}">
                  <a16:creationId xmlns:a16="http://schemas.microsoft.com/office/drawing/2014/main" id="{794B8391-8545-4577-925F-F1D2DA755D40}"/>
                </a:ext>
              </a:extLst>
            </p:cNvPr>
            <p:cNvSpPr/>
            <p:nvPr/>
          </p:nvSpPr>
          <p:spPr>
            <a:xfrm>
              <a:off x="7641975" y="469606"/>
              <a:ext cx="216720" cy="379608"/>
            </a:xfrm>
            <a:custGeom>
              <a:avLst/>
              <a:gdLst/>
              <a:ahLst/>
              <a:cxnLst/>
              <a:rect l="l" t="t" r="r" b="b"/>
              <a:pathLst>
                <a:path w="6224" h="10902" extrusionOk="0">
                  <a:moveTo>
                    <a:pt x="3208" y="1"/>
                  </a:moveTo>
                  <a:cubicBezTo>
                    <a:pt x="3184" y="1"/>
                    <a:pt x="3159" y="2"/>
                    <a:pt x="3134" y="3"/>
                  </a:cubicBezTo>
                  <a:cubicBezTo>
                    <a:pt x="1" y="184"/>
                    <a:pt x="1170" y="10859"/>
                    <a:pt x="1170" y="10859"/>
                  </a:cubicBezTo>
                  <a:lnTo>
                    <a:pt x="3571" y="10902"/>
                  </a:lnTo>
                  <a:cubicBezTo>
                    <a:pt x="3571" y="10902"/>
                    <a:pt x="6223" y="1"/>
                    <a:pt x="32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639;p47">
              <a:extLst>
                <a:ext uri="{FF2B5EF4-FFF2-40B4-BE49-F238E27FC236}">
                  <a16:creationId xmlns:a16="http://schemas.microsoft.com/office/drawing/2014/main" id="{79052FD6-386E-4C98-8838-92BC252FD64A}"/>
                </a:ext>
              </a:extLst>
            </p:cNvPr>
            <p:cNvSpPr/>
            <p:nvPr/>
          </p:nvSpPr>
          <p:spPr>
            <a:xfrm>
              <a:off x="7742574" y="490916"/>
              <a:ext cx="261916" cy="373375"/>
            </a:xfrm>
            <a:custGeom>
              <a:avLst/>
              <a:gdLst/>
              <a:ahLst/>
              <a:cxnLst/>
              <a:rect l="l" t="t" r="r" b="b"/>
              <a:pathLst>
                <a:path w="7522" h="10723" extrusionOk="0">
                  <a:moveTo>
                    <a:pt x="4203" y="0"/>
                  </a:moveTo>
                  <a:cubicBezTo>
                    <a:pt x="1278" y="0"/>
                    <a:pt x="0" y="10124"/>
                    <a:pt x="0" y="10124"/>
                  </a:cubicBezTo>
                  <a:lnTo>
                    <a:pt x="2325" y="10723"/>
                  </a:lnTo>
                  <a:cubicBezTo>
                    <a:pt x="2325" y="10723"/>
                    <a:pt x="7522" y="575"/>
                    <a:pt x="4433" y="21"/>
                  </a:cubicBezTo>
                  <a:cubicBezTo>
                    <a:pt x="4355" y="7"/>
                    <a:pt x="4278" y="0"/>
                    <a:pt x="4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640;p47">
              <a:extLst>
                <a:ext uri="{FF2B5EF4-FFF2-40B4-BE49-F238E27FC236}">
                  <a16:creationId xmlns:a16="http://schemas.microsoft.com/office/drawing/2014/main" id="{E117B4C8-C7AA-4634-B75D-B2692E00DB5D}"/>
                </a:ext>
              </a:extLst>
            </p:cNvPr>
            <p:cNvSpPr/>
            <p:nvPr/>
          </p:nvSpPr>
          <p:spPr>
            <a:xfrm>
              <a:off x="7777396" y="541129"/>
              <a:ext cx="330337" cy="350080"/>
            </a:xfrm>
            <a:custGeom>
              <a:avLst/>
              <a:gdLst/>
              <a:ahLst/>
              <a:cxnLst/>
              <a:rect l="l" t="t" r="r" b="b"/>
              <a:pathLst>
                <a:path w="9487" h="10054" extrusionOk="0">
                  <a:moveTo>
                    <a:pt x="6095" y="0"/>
                  </a:moveTo>
                  <a:cubicBezTo>
                    <a:pt x="3302" y="0"/>
                    <a:pt x="0" y="8944"/>
                    <a:pt x="0" y="8944"/>
                  </a:cubicBezTo>
                  <a:lnTo>
                    <a:pt x="2130" y="10053"/>
                  </a:lnTo>
                  <a:cubicBezTo>
                    <a:pt x="2130" y="10053"/>
                    <a:pt x="9486" y="1343"/>
                    <a:pt x="6602" y="105"/>
                  </a:cubicBezTo>
                  <a:cubicBezTo>
                    <a:pt x="6436" y="34"/>
                    <a:pt x="6266" y="0"/>
                    <a:pt x="60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641;p47">
              <a:extLst>
                <a:ext uri="{FF2B5EF4-FFF2-40B4-BE49-F238E27FC236}">
                  <a16:creationId xmlns:a16="http://schemas.microsoft.com/office/drawing/2014/main" id="{4382A08B-BAAC-4F0E-A439-16966C5786D6}"/>
                </a:ext>
              </a:extLst>
            </p:cNvPr>
            <p:cNvSpPr/>
            <p:nvPr/>
          </p:nvSpPr>
          <p:spPr>
            <a:xfrm>
              <a:off x="7824718" y="628008"/>
              <a:ext cx="389497" cy="301715"/>
            </a:xfrm>
            <a:custGeom>
              <a:avLst/>
              <a:gdLst/>
              <a:ahLst/>
              <a:cxnLst/>
              <a:rect l="l" t="t" r="r" b="b"/>
              <a:pathLst>
                <a:path w="11186" h="8665" extrusionOk="0">
                  <a:moveTo>
                    <a:pt x="7889" y="1"/>
                  </a:moveTo>
                  <a:cubicBezTo>
                    <a:pt x="5084" y="1"/>
                    <a:pt x="1" y="7022"/>
                    <a:pt x="1" y="7022"/>
                  </a:cubicBezTo>
                  <a:lnTo>
                    <a:pt x="1753" y="8664"/>
                  </a:lnTo>
                  <a:cubicBezTo>
                    <a:pt x="1753" y="8664"/>
                    <a:pt x="11186" y="2260"/>
                    <a:pt x="8743" y="291"/>
                  </a:cubicBezTo>
                  <a:cubicBezTo>
                    <a:pt x="8495" y="91"/>
                    <a:pt x="8207" y="1"/>
                    <a:pt x="78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642;p47">
              <a:extLst>
                <a:ext uri="{FF2B5EF4-FFF2-40B4-BE49-F238E27FC236}">
                  <a16:creationId xmlns:a16="http://schemas.microsoft.com/office/drawing/2014/main" id="{ECD1E4D3-D509-4F55-AE5A-B41D91D6A2E2}"/>
                </a:ext>
              </a:extLst>
            </p:cNvPr>
            <p:cNvSpPr/>
            <p:nvPr/>
          </p:nvSpPr>
          <p:spPr>
            <a:xfrm>
              <a:off x="7850869" y="719483"/>
              <a:ext cx="416830" cy="247292"/>
            </a:xfrm>
            <a:custGeom>
              <a:avLst/>
              <a:gdLst/>
              <a:ahLst/>
              <a:cxnLst/>
              <a:rect l="l" t="t" r="r" b="b"/>
              <a:pathLst>
                <a:path w="11971" h="7102" extrusionOk="0">
                  <a:moveTo>
                    <a:pt x="8808" y="1"/>
                  </a:moveTo>
                  <a:cubicBezTo>
                    <a:pt x="5868" y="1"/>
                    <a:pt x="1" y="5105"/>
                    <a:pt x="1" y="5105"/>
                  </a:cubicBezTo>
                  <a:lnTo>
                    <a:pt x="1336" y="7101"/>
                  </a:lnTo>
                  <a:cubicBezTo>
                    <a:pt x="1336" y="7101"/>
                    <a:pt x="11970" y="2996"/>
                    <a:pt x="10037" y="526"/>
                  </a:cubicBezTo>
                  <a:cubicBezTo>
                    <a:pt x="9749" y="158"/>
                    <a:pt x="9323" y="1"/>
                    <a:pt x="88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643;p47">
              <a:extLst>
                <a:ext uri="{FF2B5EF4-FFF2-40B4-BE49-F238E27FC236}">
                  <a16:creationId xmlns:a16="http://schemas.microsoft.com/office/drawing/2014/main" id="{1DC1D07C-DCA0-4A6A-A88A-BEA33E53A57E}"/>
                </a:ext>
              </a:extLst>
            </p:cNvPr>
            <p:cNvSpPr/>
            <p:nvPr/>
          </p:nvSpPr>
          <p:spPr>
            <a:xfrm>
              <a:off x="7879806" y="836727"/>
              <a:ext cx="423133" cy="193773"/>
            </a:xfrm>
            <a:custGeom>
              <a:avLst/>
              <a:gdLst/>
              <a:ahLst/>
              <a:cxnLst/>
              <a:rect l="l" t="t" r="r" b="b"/>
              <a:pathLst>
                <a:path w="12152" h="5565" extrusionOk="0">
                  <a:moveTo>
                    <a:pt x="8984" y="1"/>
                  </a:moveTo>
                  <a:cubicBezTo>
                    <a:pt x="5849" y="1"/>
                    <a:pt x="1" y="3346"/>
                    <a:pt x="1" y="3346"/>
                  </a:cubicBezTo>
                  <a:lnTo>
                    <a:pt x="919" y="5564"/>
                  </a:lnTo>
                  <a:cubicBezTo>
                    <a:pt x="919" y="5564"/>
                    <a:pt x="12152" y="3615"/>
                    <a:pt x="10738" y="814"/>
                  </a:cubicBezTo>
                  <a:cubicBezTo>
                    <a:pt x="10444" y="232"/>
                    <a:pt x="9808" y="1"/>
                    <a:pt x="89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644;p47">
              <a:extLst>
                <a:ext uri="{FF2B5EF4-FFF2-40B4-BE49-F238E27FC236}">
                  <a16:creationId xmlns:a16="http://schemas.microsoft.com/office/drawing/2014/main" id="{2A5DF64E-627A-4DB4-8971-9AE534E44E87}"/>
                </a:ext>
              </a:extLst>
            </p:cNvPr>
            <p:cNvSpPr/>
            <p:nvPr/>
          </p:nvSpPr>
          <p:spPr>
            <a:xfrm>
              <a:off x="7898296" y="930257"/>
              <a:ext cx="417596" cy="153870"/>
            </a:xfrm>
            <a:custGeom>
              <a:avLst/>
              <a:gdLst/>
              <a:ahLst/>
              <a:cxnLst/>
              <a:rect l="l" t="t" r="r" b="b"/>
              <a:pathLst>
                <a:path w="11993" h="4419" extrusionOk="0">
                  <a:moveTo>
                    <a:pt x="8545" y="1"/>
                  </a:moveTo>
                  <a:cubicBezTo>
                    <a:pt x="5278" y="1"/>
                    <a:pt x="1" y="2092"/>
                    <a:pt x="1" y="2092"/>
                  </a:cubicBezTo>
                  <a:lnTo>
                    <a:pt x="596" y="4418"/>
                  </a:lnTo>
                  <a:cubicBezTo>
                    <a:pt x="596" y="4418"/>
                    <a:pt x="11992" y="4081"/>
                    <a:pt x="10989" y="1107"/>
                  </a:cubicBezTo>
                  <a:cubicBezTo>
                    <a:pt x="10715" y="296"/>
                    <a:pt x="9771" y="1"/>
                    <a:pt x="8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645;p47">
              <a:extLst>
                <a:ext uri="{FF2B5EF4-FFF2-40B4-BE49-F238E27FC236}">
                  <a16:creationId xmlns:a16="http://schemas.microsoft.com/office/drawing/2014/main" id="{89B571A4-EB04-482F-A6E8-02E248FAEDCB}"/>
                </a:ext>
              </a:extLst>
            </p:cNvPr>
            <p:cNvSpPr/>
            <p:nvPr/>
          </p:nvSpPr>
          <p:spPr>
            <a:xfrm>
              <a:off x="7389207" y="532110"/>
              <a:ext cx="313763" cy="357845"/>
            </a:xfrm>
            <a:custGeom>
              <a:avLst/>
              <a:gdLst/>
              <a:ahLst/>
              <a:cxnLst/>
              <a:rect l="l" t="t" r="r" b="b"/>
              <a:pathLst>
                <a:path w="9011" h="10277" extrusionOk="0">
                  <a:moveTo>
                    <a:pt x="3388" y="0"/>
                  </a:moveTo>
                  <a:cubicBezTo>
                    <a:pt x="3243" y="0"/>
                    <a:pt x="3098" y="25"/>
                    <a:pt x="2953" y="77"/>
                  </a:cubicBezTo>
                  <a:cubicBezTo>
                    <a:pt x="0" y="1139"/>
                    <a:pt x="6818" y="10277"/>
                    <a:pt x="6818" y="10277"/>
                  </a:cubicBezTo>
                  <a:lnTo>
                    <a:pt x="9010" y="9299"/>
                  </a:lnTo>
                  <a:cubicBezTo>
                    <a:pt x="9010" y="9299"/>
                    <a:pt x="6203" y="0"/>
                    <a:pt x="3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646;p47">
              <a:extLst>
                <a:ext uri="{FF2B5EF4-FFF2-40B4-BE49-F238E27FC236}">
                  <a16:creationId xmlns:a16="http://schemas.microsoft.com/office/drawing/2014/main" id="{94F2665A-139A-4B1B-804C-6ADE336BC36B}"/>
                </a:ext>
              </a:extLst>
            </p:cNvPr>
            <p:cNvSpPr/>
            <p:nvPr/>
          </p:nvSpPr>
          <p:spPr>
            <a:xfrm>
              <a:off x="7274958" y="604678"/>
              <a:ext cx="371216" cy="321563"/>
            </a:xfrm>
            <a:custGeom>
              <a:avLst/>
              <a:gdLst/>
              <a:ahLst/>
              <a:cxnLst/>
              <a:rect l="l" t="t" r="r" b="b"/>
              <a:pathLst>
                <a:path w="10661" h="9235" extrusionOk="0">
                  <a:moveTo>
                    <a:pt x="3348" y="0"/>
                  </a:moveTo>
                  <a:cubicBezTo>
                    <a:pt x="3091" y="0"/>
                    <a:pt x="2848" y="67"/>
                    <a:pt x="2626" y="213"/>
                  </a:cubicBezTo>
                  <a:cubicBezTo>
                    <a:pt x="1" y="1931"/>
                    <a:pt x="8755" y="9234"/>
                    <a:pt x="8755" y="9234"/>
                  </a:cubicBezTo>
                  <a:lnTo>
                    <a:pt x="10660" y="7773"/>
                  </a:lnTo>
                  <a:cubicBezTo>
                    <a:pt x="10660" y="7773"/>
                    <a:pt x="6128" y="0"/>
                    <a:pt x="3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647;p47">
              <a:extLst>
                <a:ext uri="{FF2B5EF4-FFF2-40B4-BE49-F238E27FC236}">
                  <a16:creationId xmlns:a16="http://schemas.microsoft.com/office/drawing/2014/main" id="{EFF76E3B-AB59-4FFA-8AFF-D639C269AFC1}"/>
                </a:ext>
              </a:extLst>
            </p:cNvPr>
            <p:cNvSpPr/>
            <p:nvPr/>
          </p:nvSpPr>
          <p:spPr>
            <a:xfrm>
              <a:off x="7210120" y="689816"/>
              <a:ext cx="407603" cy="272153"/>
            </a:xfrm>
            <a:custGeom>
              <a:avLst/>
              <a:gdLst/>
              <a:ahLst/>
              <a:cxnLst/>
              <a:rect l="l" t="t" r="r" b="b"/>
              <a:pathLst>
                <a:path w="11706" h="7816" extrusionOk="0">
                  <a:moveTo>
                    <a:pt x="3219" y="1"/>
                  </a:moveTo>
                  <a:cubicBezTo>
                    <a:pt x="2803" y="1"/>
                    <a:pt x="2445" y="126"/>
                    <a:pt x="2170" y="413"/>
                  </a:cubicBezTo>
                  <a:cubicBezTo>
                    <a:pt x="1" y="2681"/>
                    <a:pt x="10180" y="7816"/>
                    <a:pt x="10180" y="7816"/>
                  </a:cubicBezTo>
                  <a:lnTo>
                    <a:pt x="11705" y="5962"/>
                  </a:lnTo>
                  <a:cubicBezTo>
                    <a:pt x="11705" y="5962"/>
                    <a:pt x="6087" y="1"/>
                    <a:pt x="3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648;p47">
              <a:extLst>
                <a:ext uri="{FF2B5EF4-FFF2-40B4-BE49-F238E27FC236}">
                  <a16:creationId xmlns:a16="http://schemas.microsoft.com/office/drawing/2014/main" id="{CE10095D-08B3-4654-A1BD-1CB637CA9D29}"/>
                </a:ext>
              </a:extLst>
            </p:cNvPr>
            <p:cNvSpPr/>
            <p:nvPr/>
          </p:nvSpPr>
          <p:spPr>
            <a:xfrm>
              <a:off x="7158619" y="810785"/>
              <a:ext cx="423307" cy="200006"/>
            </a:xfrm>
            <a:custGeom>
              <a:avLst/>
              <a:gdLst/>
              <a:ahLst/>
              <a:cxnLst/>
              <a:rect l="l" t="t" r="r" b="b"/>
              <a:pathLst>
                <a:path w="12157" h="5744" extrusionOk="0">
                  <a:moveTo>
                    <a:pt x="3155" y="1"/>
                  </a:moveTo>
                  <a:cubicBezTo>
                    <a:pt x="2377" y="1"/>
                    <a:pt x="1773" y="222"/>
                    <a:pt x="1478" y="776"/>
                  </a:cubicBezTo>
                  <a:cubicBezTo>
                    <a:pt x="1" y="3544"/>
                    <a:pt x="11188" y="5744"/>
                    <a:pt x="11188" y="5744"/>
                  </a:cubicBezTo>
                  <a:lnTo>
                    <a:pt x="12157" y="3546"/>
                  </a:lnTo>
                  <a:cubicBezTo>
                    <a:pt x="12157" y="3546"/>
                    <a:pt x="6267" y="1"/>
                    <a:pt x="3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649;p47">
              <a:extLst>
                <a:ext uri="{FF2B5EF4-FFF2-40B4-BE49-F238E27FC236}">
                  <a16:creationId xmlns:a16="http://schemas.microsoft.com/office/drawing/2014/main" id="{7193CEE5-C338-4B39-96D9-CF428710350E}"/>
                </a:ext>
              </a:extLst>
            </p:cNvPr>
            <p:cNvSpPr/>
            <p:nvPr/>
          </p:nvSpPr>
          <p:spPr>
            <a:xfrm>
              <a:off x="7160952" y="912916"/>
              <a:ext cx="406663" cy="137121"/>
            </a:xfrm>
            <a:custGeom>
              <a:avLst/>
              <a:gdLst/>
              <a:ahLst/>
              <a:cxnLst/>
              <a:rect l="l" t="t" r="r" b="b"/>
              <a:pathLst>
                <a:path w="11679" h="3938" extrusionOk="0">
                  <a:moveTo>
                    <a:pt x="3585" y="0"/>
                  </a:moveTo>
                  <a:cubicBezTo>
                    <a:pt x="2084" y="0"/>
                    <a:pt x="903" y="327"/>
                    <a:pt x="649" y="1278"/>
                  </a:cubicBezTo>
                  <a:cubicBezTo>
                    <a:pt x="1" y="3692"/>
                    <a:pt x="7105" y="3937"/>
                    <a:pt x="10018" y="3937"/>
                  </a:cubicBezTo>
                  <a:cubicBezTo>
                    <a:pt x="10761" y="3937"/>
                    <a:pt x="11231" y="3921"/>
                    <a:pt x="11231" y="3921"/>
                  </a:cubicBezTo>
                  <a:lnTo>
                    <a:pt x="11678" y="1561"/>
                  </a:lnTo>
                  <a:cubicBezTo>
                    <a:pt x="11678" y="1561"/>
                    <a:pt x="6866" y="0"/>
                    <a:pt x="35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650;p47">
              <a:extLst>
                <a:ext uri="{FF2B5EF4-FFF2-40B4-BE49-F238E27FC236}">
                  <a16:creationId xmlns:a16="http://schemas.microsoft.com/office/drawing/2014/main" id="{5AB93151-F745-4798-9BFF-547C7ED434EE}"/>
                </a:ext>
              </a:extLst>
            </p:cNvPr>
            <p:cNvSpPr/>
            <p:nvPr/>
          </p:nvSpPr>
          <p:spPr>
            <a:xfrm>
              <a:off x="7181636" y="1021419"/>
              <a:ext cx="382045" cy="127720"/>
            </a:xfrm>
            <a:custGeom>
              <a:avLst/>
              <a:gdLst/>
              <a:ahLst/>
              <a:cxnLst/>
              <a:rect l="l" t="t" r="r" b="b"/>
              <a:pathLst>
                <a:path w="10972" h="3668" extrusionOk="0">
                  <a:moveTo>
                    <a:pt x="6471" y="1"/>
                  </a:moveTo>
                  <a:cubicBezTo>
                    <a:pt x="3525" y="1"/>
                    <a:pt x="191" y="388"/>
                    <a:pt x="77" y="2125"/>
                  </a:cubicBezTo>
                  <a:cubicBezTo>
                    <a:pt x="0" y="3300"/>
                    <a:pt x="1516" y="3667"/>
                    <a:pt x="3440" y="3667"/>
                  </a:cubicBezTo>
                  <a:cubicBezTo>
                    <a:pt x="6641" y="3667"/>
                    <a:pt x="10971" y="2651"/>
                    <a:pt x="10971" y="2651"/>
                  </a:cubicBezTo>
                  <a:lnTo>
                    <a:pt x="10950" y="250"/>
                  </a:lnTo>
                  <a:cubicBezTo>
                    <a:pt x="10950" y="250"/>
                    <a:pt x="8835" y="1"/>
                    <a:pt x="64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651;p47">
              <a:extLst>
                <a:ext uri="{FF2B5EF4-FFF2-40B4-BE49-F238E27FC236}">
                  <a16:creationId xmlns:a16="http://schemas.microsoft.com/office/drawing/2014/main" id="{D36733A2-C6BE-4A29-9118-A9DBB4DB12CF}"/>
                </a:ext>
              </a:extLst>
            </p:cNvPr>
            <p:cNvSpPr/>
            <p:nvPr/>
          </p:nvSpPr>
          <p:spPr>
            <a:xfrm>
              <a:off x="7177736" y="1078317"/>
              <a:ext cx="386258" cy="157978"/>
            </a:xfrm>
            <a:custGeom>
              <a:avLst/>
              <a:gdLst/>
              <a:ahLst/>
              <a:cxnLst/>
              <a:rect l="l" t="t" r="r" b="b"/>
              <a:pathLst>
                <a:path w="11093" h="4537" extrusionOk="0">
                  <a:moveTo>
                    <a:pt x="10739" y="1"/>
                  </a:moveTo>
                  <a:cubicBezTo>
                    <a:pt x="10739" y="1"/>
                    <a:pt x="1" y="234"/>
                    <a:pt x="231" y="3363"/>
                  </a:cubicBezTo>
                  <a:cubicBezTo>
                    <a:pt x="294" y="4225"/>
                    <a:pt x="1147" y="4537"/>
                    <a:pt x="2349" y="4537"/>
                  </a:cubicBezTo>
                  <a:cubicBezTo>
                    <a:pt x="5511" y="4537"/>
                    <a:pt x="11093" y="2376"/>
                    <a:pt x="11093" y="2376"/>
                  </a:cubicBezTo>
                  <a:lnTo>
                    <a:pt x="107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652;p47">
              <a:extLst>
                <a:ext uri="{FF2B5EF4-FFF2-40B4-BE49-F238E27FC236}">
                  <a16:creationId xmlns:a16="http://schemas.microsoft.com/office/drawing/2014/main" id="{07BA0FA2-78A0-4CB3-9180-EF3559D5A4B7}"/>
                </a:ext>
              </a:extLst>
            </p:cNvPr>
            <p:cNvSpPr/>
            <p:nvPr/>
          </p:nvSpPr>
          <p:spPr>
            <a:xfrm>
              <a:off x="7751245" y="1279027"/>
              <a:ext cx="209407" cy="385423"/>
            </a:xfrm>
            <a:custGeom>
              <a:avLst/>
              <a:gdLst/>
              <a:ahLst/>
              <a:cxnLst/>
              <a:rect l="l" t="t" r="r" b="b"/>
              <a:pathLst>
                <a:path w="6014" h="11069" extrusionOk="0">
                  <a:moveTo>
                    <a:pt x="2460" y="0"/>
                  </a:moveTo>
                  <a:lnTo>
                    <a:pt x="112" y="502"/>
                  </a:lnTo>
                  <a:cubicBezTo>
                    <a:pt x="112" y="502"/>
                    <a:pt x="0" y="11068"/>
                    <a:pt x="2678" y="11068"/>
                  </a:cubicBezTo>
                  <a:cubicBezTo>
                    <a:pt x="2781" y="11068"/>
                    <a:pt x="2889" y="11052"/>
                    <a:pt x="3002" y="11019"/>
                  </a:cubicBezTo>
                  <a:cubicBezTo>
                    <a:pt x="6013" y="10135"/>
                    <a:pt x="2460" y="0"/>
                    <a:pt x="24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653;p47">
              <a:extLst>
                <a:ext uri="{FF2B5EF4-FFF2-40B4-BE49-F238E27FC236}">
                  <a16:creationId xmlns:a16="http://schemas.microsoft.com/office/drawing/2014/main" id="{D2B8FA3E-BFD2-489A-BDA0-65E22B8D4A34}"/>
                </a:ext>
              </a:extLst>
            </p:cNvPr>
            <p:cNvSpPr/>
            <p:nvPr/>
          </p:nvSpPr>
          <p:spPr>
            <a:xfrm>
              <a:off x="7625714" y="1284912"/>
              <a:ext cx="216685" cy="379538"/>
            </a:xfrm>
            <a:custGeom>
              <a:avLst/>
              <a:gdLst/>
              <a:ahLst/>
              <a:cxnLst/>
              <a:rect l="l" t="t" r="r" b="b"/>
              <a:pathLst>
                <a:path w="6223" h="10900" extrusionOk="0">
                  <a:moveTo>
                    <a:pt x="2653" y="0"/>
                  </a:moveTo>
                  <a:lnTo>
                    <a:pt x="2653" y="0"/>
                  </a:lnTo>
                  <a:cubicBezTo>
                    <a:pt x="2653" y="0"/>
                    <a:pt x="1" y="10900"/>
                    <a:pt x="3015" y="10900"/>
                  </a:cubicBezTo>
                  <a:cubicBezTo>
                    <a:pt x="3039" y="10900"/>
                    <a:pt x="3064" y="10899"/>
                    <a:pt x="3090" y="10897"/>
                  </a:cubicBezTo>
                  <a:cubicBezTo>
                    <a:pt x="6223" y="10718"/>
                    <a:pt x="5053" y="41"/>
                    <a:pt x="5053" y="41"/>
                  </a:cubicBezTo>
                  <a:lnTo>
                    <a:pt x="26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654;p47">
              <a:extLst>
                <a:ext uri="{FF2B5EF4-FFF2-40B4-BE49-F238E27FC236}">
                  <a16:creationId xmlns:a16="http://schemas.microsoft.com/office/drawing/2014/main" id="{66475A14-7826-4D44-BB1B-3BCBECBEFCC2}"/>
                </a:ext>
              </a:extLst>
            </p:cNvPr>
            <p:cNvSpPr/>
            <p:nvPr/>
          </p:nvSpPr>
          <p:spPr>
            <a:xfrm>
              <a:off x="7479882" y="1269834"/>
              <a:ext cx="261916" cy="373375"/>
            </a:xfrm>
            <a:custGeom>
              <a:avLst/>
              <a:gdLst/>
              <a:ahLst/>
              <a:cxnLst/>
              <a:rect l="l" t="t" r="r" b="b"/>
              <a:pathLst>
                <a:path w="7522" h="10723" extrusionOk="0">
                  <a:moveTo>
                    <a:pt x="5196" y="1"/>
                  </a:moveTo>
                  <a:cubicBezTo>
                    <a:pt x="5196" y="1"/>
                    <a:pt x="1" y="10149"/>
                    <a:pt x="3088" y="10702"/>
                  </a:cubicBezTo>
                  <a:cubicBezTo>
                    <a:pt x="3166" y="10716"/>
                    <a:pt x="3243" y="10723"/>
                    <a:pt x="3319" y="10723"/>
                  </a:cubicBezTo>
                  <a:cubicBezTo>
                    <a:pt x="6244" y="10723"/>
                    <a:pt x="7521" y="600"/>
                    <a:pt x="7521" y="600"/>
                  </a:cubicBezTo>
                  <a:lnTo>
                    <a:pt x="51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655;p47">
              <a:extLst>
                <a:ext uri="{FF2B5EF4-FFF2-40B4-BE49-F238E27FC236}">
                  <a16:creationId xmlns:a16="http://schemas.microsoft.com/office/drawing/2014/main" id="{479FFFFE-C54B-4C5F-9416-5E95B06622D3}"/>
                </a:ext>
              </a:extLst>
            </p:cNvPr>
            <p:cNvSpPr/>
            <p:nvPr/>
          </p:nvSpPr>
          <p:spPr>
            <a:xfrm>
              <a:off x="7376671" y="1242917"/>
              <a:ext cx="330337" cy="350045"/>
            </a:xfrm>
            <a:custGeom>
              <a:avLst/>
              <a:gdLst/>
              <a:ahLst/>
              <a:cxnLst/>
              <a:rect l="l" t="t" r="r" b="b"/>
              <a:pathLst>
                <a:path w="9487" h="10053" extrusionOk="0">
                  <a:moveTo>
                    <a:pt x="7357" y="0"/>
                  </a:moveTo>
                  <a:cubicBezTo>
                    <a:pt x="7357" y="0"/>
                    <a:pt x="0" y="8710"/>
                    <a:pt x="2883" y="9947"/>
                  </a:cubicBezTo>
                  <a:cubicBezTo>
                    <a:pt x="3050" y="10019"/>
                    <a:pt x="3220" y="10053"/>
                    <a:pt x="3391" y="10053"/>
                  </a:cubicBezTo>
                  <a:cubicBezTo>
                    <a:pt x="6185" y="10053"/>
                    <a:pt x="9486" y="1109"/>
                    <a:pt x="9486" y="1109"/>
                  </a:cubicBezTo>
                  <a:lnTo>
                    <a:pt x="73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656;p47">
              <a:extLst>
                <a:ext uri="{FF2B5EF4-FFF2-40B4-BE49-F238E27FC236}">
                  <a16:creationId xmlns:a16="http://schemas.microsoft.com/office/drawing/2014/main" id="{678B3B34-6107-4E7B-9B28-A68B7E80BED1}"/>
                </a:ext>
              </a:extLst>
            </p:cNvPr>
            <p:cNvSpPr/>
            <p:nvPr/>
          </p:nvSpPr>
          <p:spPr>
            <a:xfrm>
              <a:off x="7270152" y="1204405"/>
              <a:ext cx="389462" cy="301680"/>
            </a:xfrm>
            <a:custGeom>
              <a:avLst/>
              <a:gdLst/>
              <a:ahLst/>
              <a:cxnLst/>
              <a:rect l="l" t="t" r="r" b="b"/>
              <a:pathLst>
                <a:path w="11185" h="8664" extrusionOk="0">
                  <a:moveTo>
                    <a:pt x="9433" y="1"/>
                  </a:moveTo>
                  <a:cubicBezTo>
                    <a:pt x="9433" y="1"/>
                    <a:pt x="1" y="6404"/>
                    <a:pt x="2443" y="8374"/>
                  </a:cubicBezTo>
                  <a:cubicBezTo>
                    <a:pt x="2692" y="8574"/>
                    <a:pt x="2980" y="8664"/>
                    <a:pt x="3297" y="8664"/>
                  </a:cubicBezTo>
                  <a:cubicBezTo>
                    <a:pt x="6101" y="8664"/>
                    <a:pt x="11185" y="1643"/>
                    <a:pt x="11185" y="1643"/>
                  </a:cubicBezTo>
                  <a:lnTo>
                    <a:pt x="94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657;p47">
              <a:extLst>
                <a:ext uri="{FF2B5EF4-FFF2-40B4-BE49-F238E27FC236}">
                  <a16:creationId xmlns:a16="http://schemas.microsoft.com/office/drawing/2014/main" id="{1640393F-08A4-4F26-BFD8-1FC59600D8D1}"/>
                </a:ext>
              </a:extLst>
            </p:cNvPr>
            <p:cNvSpPr/>
            <p:nvPr/>
          </p:nvSpPr>
          <p:spPr>
            <a:xfrm>
              <a:off x="7216632" y="1167355"/>
              <a:ext cx="416830" cy="247257"/>
            </a:xfrm>
            <a:custGeom>
              <a:avLst/>
              <a:gdLst/>
              <a:ahLst/>
              <a:cxnLst/>
              <a:rect l="l" t="t" r="r" b="b"/>
              <a:pathLst>
                <a:path w="11971" h="7101" extrusionOk="0">
                  <a:moveTo>
                    <a:pt x="10637" y="0"/>
                  </a:moveTo>
                  <a:cubicBezTo>
                    <a:pt x="10637" y="0"/>
                    <a:pt x="0" y="4106"/>
                    <a:pt x="1934" y="6576"/>
                  </a:cubicBezTo>
                  <a:cubicBezTo>
                    <a:pt x="2223" y="6944"/>
                    <a:pt x="2648" y="7101"/>
                    <a:pt x="3163" y="7101"/>
                  </a:cubicBezTo>
                  <a:cubicBezTo>
                    <a:pt x="6104" y="7101"/>
                    <a:pt x="11971" y="1996"/>
                    <a:pt x="11971" y="1996"/>
                  </a:cubicBezTo>
                  <a:lnTo>
                    <a:pt x="106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658;p47">
              <a:extLst>
                <a:ext uri="{FF2B5EF4-FFF2-40B4-BE49-F238E27FC236}">
                  <a16:creationId xmlns:a16="http://schemas.microsoft.com/office/drawing/2014/main" id="{4DB60142-E5C9-41D0-9DEF-796703DB0B28}"/>
                </a:ext>
              </a:extLst>
            </p:cNvPr>
            <p:cNvSpPr/>
            <p:nvPr/>
          </p:nvSpPr>
          <p:spPr>
            <a:xfrm>
              <a:off x="7187800" y="1123306"/>
              <a:ext cx="423202" cy="193738"/>
            </a:xfrm>
            <a:custGeom>
              <a:avLst/>
              <a:gdLst/>
              <a:ahLst/>
              <a:cxnLst/>
              <a:rect l="l" t="t" r="r" b="b"/>
              <a:pathLst>
                <a:path w="12154" h="5564" extrusionOk="0">
                  <a:moveTo>
                    <a:pt x="11234" y="1"/>
                  </a:moveTo>
                  <a:cubicBezTo>
                    <a:pt x="11234" y="1"/>
                    <a:pt x="0" y="1950"/>
                    <a:pt x="1415" y="4750"/>
                  </a:cubicBezTo>
                  <a:cubicBezTo>
                    <a:pt x="1709" y="5333"/>
                    <a:pt x="2346" y="5564"/>
                    <a:pt x="3169" y="5564"/>
                  </a:cubicBezTo>
                  <a:cubicBezTo>
                    <a:pt x="6305" y="5564"/>
                    <a:pt x="12153" y="2219"/>
                    <a:pt x="12153" y="2219"/>
                  </a:cubicBezTo>
                  <a:lnTo>
                    <a:pt x="112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659;p47">
              <a:extLst>
                <a:ext uri="{FF2B5EF4-FFF2-40B4-BE49-F238E27FC236}">
                  <a16:creationId xmlns:a16="http://schemas.microsoft.com/office/drawing/2014/main" id="{647A99F4-3EBE-4953-AAB3-D9FD49659603}"/>
                </a:ext>
              </a:extLst>
            </p:cNvPr>
            <p:cNvSpPr/>
            <p:nvPr/>
          </p:nvSpPr>
          <p:spPr>
            <a:xfrm>
              <a:off x="7781435" y="1244101"/>
              <a:ext cx="313728" cy="357880"/>
            </a:xfrm>
            <a:custGeom>
              <a:avLst/>
              <a:gdLst/>
              <a:ahLst/>
              <a:cxnLst/>
              <a:rect l="l" t="t" r="r" b="b"/>
              <a:pathLst>
                <a:path w="9010" h="10278" extrusionOk="0">
                  <a:moveTo>
                    <a:pt x="2192" y="1"/>
                  </a:moveTo>
                  <a:lnTo>
                    <a:pt x="0" y="980"/>
                  </a:lnTo>
                  <a:cubicBezTo>
                    <a:pt x="0" y="980"/>
                    <a:pt x="2807" y="10277"/>
                    <a:pt x="5621" y="10277"/>
                  </a:cubicBezTo>
                  <a:cubicBezTo>
                    <a:pt x="5766" y="10277"/>
                    <a:pt x="5912" y="10253"/>
                    <a:pt x="6056" y="10201"/>
                  </a:cubicBezTo>
                  <a:cubicBezTo>
                    <a:pt x="9009" y="9140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660;p47">
              <a:extLst>
                <a:ext uri="{FF2B5EF4-FFF2-40B4-BE49-F238E27FC236}">
                  <a16:creationId xmlns:a16="http://schemas.microsoft.com/office/drawing/2014/main" id="{F66E6CD7-E302-42AD-96BA-2D1B20FB3997}"/>
                </a:ext>
              </a:extLst>
            </p:cNvPr>
            <p:cNvSpPr/>
            <p:nvPr/>
          </p:nvSpPr>
          <p:spPr>
            <a:xfrm>
              <a:off x="7838229" y="1207852"/>
              <a:ext cx="371181" cy="321563"/>
            </a:xfrm>
            <a:custGeom>
              <a:avLst/>
              <a:gdLst/>
              <a:ahLst/>
              <a:cxnLst/>
              <a:rect l="l" t="t" r="r" b="b"/>
              <a:pathLst>
                <a:path w="10660" h="9235" extrusionOk="0">
                  <a:moveTo>
                    <a:pt x="1905" y="0"/>
                  </a:moveTo>
                  <a:lnTo>
                    <a:pt x="0" y="1462"/>
                  </a:lnTo>
                  <a:cubicBezTo>
                    <a:pt x="0" y="1462"/>
                    <a:pt x="4531" y="9235"/>
                    <a:pt x="7312" y="9235"/>
                  </a:cubicBezTo>
                  <a:cubicBezTo>
                    <a:pt x="7569" y="9235"/>
                    <a:pt x="7812" y="9168"/>
                    <a:pt x="8035" y="9022"/>
                  </a:cubicBezTo>
                  <a:cubicBezTo>
                    <a:pt x="10660" y="7304"/>
                    <a:pt x="1905" y="0"/>
                    <a:pt x="1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661;p47">
              <a:extLst>
                <a:ext uri="{FF2B5EF4-FFF2-40B4-BE49-F238E27FC236}">
                  <a16:creationId xmlns:a16="http://schemas.microsoft.com/office/drawing/2014/main" id="{2409124B-CCAB-4B42-9542-F65B77DFD3F5}"/>
                </a:ext>
              </a:extLst>
            </p:cNvPr>
            <p:cNvSpPr/>
            <p:nvPr/>
          </p:nvSpPr>
          <p:spPr>
            <a:xfrm>
              <a:off x="7866643" y="1172126"/>
              <a:ext cx="407568" cy="272188"/>
            </a:xfrm>
            <a:custGeom>
              <a:avLst/>
              <a:gdLst/>
              <a:ahLst/>
              <a:cxnLst/>
              <a:rect l="l" t="t" r="r" b="b"/>
              <a:pathLst>
                <a:path w="11705" h="7817" extrusionOk="0">
                  <a:moveTo>
                    <a:pt x="1526" y="0"/>
                  </a:moveTo>
                  <a:lnTo>
                    <a:pt x="0" y="1855"/>
                  </a:lnTo>
                  <a:cubicBezTo>
                    <a:pt x="0" y="1855"/>
                    <a:pt x="5619" y="7816"/>
                    <a:pt x="8488" y="7816"/>
                  </a:cubicBezTo>
                  <a:cubicBezTo>
                    <a:pt x="8904" y="7816"/>
                    <a:pt x="9262" y="7691"/>
                    <a:pt x="9537" y="7403"/>
                  </a:cubicBezTo>
                  <a:cubicBezTo>
                    <a:pt x="11705" y="5134"/>
                    <a:pt x="1526" y="0"/>
                    <a:pt x="1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662;p47">
              <a:extLst>
                <a:ext uri="{FF2B5EF4-FFF2-40B4-BE49-F238E27FC236}">
                  <a16:creationId xmlns:a16="http://schemas.microsoft.com/office/drawing/2014/main" id="{BBBA2A28-848B-42E7-BD07-F4DCD8D0D207}"/>
                </a:ext>
              </a:extLst>
            </p:cNvPr>
            <p:cNvSpPr/>
            <p:nvPr/>
          </p:nvSpPr>
          <p:spPr>
            <a:xfrm>
              <a:off x="7902405" y="1123306"/>
              <a:ext cx="423307" cy="200006"/>
            </a:xfrm>
            <a:custGeom>
              <a:avLst/>
              <a:gdLst/>
              <a:ahLst/>
              <a:cxnLst/>
              <a:rect l="l" t="t" r="r" b="b"/>
              <a:pathLst>
                <a:path w="12157" h="5744" extrusionOk="0">
                  <a:moveTo>
                    <a:pt x="970" y="1"/>
                  </a:moveTo>
                  <a:lnTo>
                    <a:pt x="1" y="2197"/>
                  </a:lnTo>
                  <a:cubicBezTo>
                    <a:pt x="1" y="2197"/>
                    <a:pt x="5892" y="5743"/>
                    <a:pt x="9003" y="5743"/>
                  </a:cubicBezTo>
                  <a:cubicBezTo>
                    <a:pt x="9781" y="5743"/>
                    <a:pt x="10385" y="5522"/>
                    <a:pt x="10680" y="4969"/>
                  </a:cubicBezTo>
                  <a:cubicBezTo>
                    <a:pt x="12157" y="2200"/>
                    <a:pt x="970" y="1"/>
                    <a:pt x="9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663;p47">
              <a:extLst>
                <a:ext uri="{FF2B5EF4-FFF2-40B4-BE49-F238E27FC236}">
                  <a16:creationId xmlns:a16="http://schemas.microsoft.com/office/drawing/2014/main" id="{F56FB92A-97BE-49F1-BE28-13658B48EE5C}"/>
                </a:ext>
              </a:extLst>
            </p:cNvPr>
            <p:cNvSpPr/>
            <p:nvPr/>
          </p:nvSpPr>
          <p:spPr>
            <a:xfrm>
              <a:off x="7923193" y="1103806"/>
              <a:ext cx="406593" cy="137086"/>
            </a:xfrm>
            <a:custGeom>
              <a:avLst/>
              <a:gdLst/>
              <a:ahLst/>
              <a:cxnLst/>
              <a:rect l="l" t="t" r="r" b="b"/>
              <a:pathLst>
                <a:path w="11677" h="3937" extrusionOk="0">
                  <a:moveTo>
                    <a:pt x="1659" y="0"/>
                  </a:moveTo>
                  <a:cubicBezTo>
                    <a:pt x="917" y="0"/>
                    <a:pt x="446" y="16"/>
                    <a:pt x="446" y="16"/>
                  </a:cubicBezTo>
                  <a:lnTo>
                    <a:pt x="0" y="2376"/>
                  </a:lnTo>
                  <a:cubicBezTo>
                    <a:pt x="0" y="2376"/>
                    <a:pt x="4811" y="3937"/>
                    <a:pt x="8093" y="3937"/>
                  </a:cubicBezTo>
                  <a:cubicBezTo>
                    <a:pt x="9593" y="3937"/>
                    <a:pt x="10774" y="3611"/>
                    <a:pt x="11029" y="2660"/>
                  </a:cubicBezTo>
                  <a:cubicBezTo>
                    <a:pt x="11676" y="245"/>
                    <a:pt x="4572" y="0"/>
                    <a:pt x="1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664;p47">
              <a:extLst>
                <a:ext uri="{FF2B5EF4-FFF2-40B4-BE49-F238E27FC236}">
                  <a16:creationId xmlns:a16="http://schemas.microsoft.com/office/drawing/2014/main" id="{8A12F0B6-9FCA-4387-8655-5680BD8E9C25}"/>
                </a:ext>
              </a:extLst>
            </p:cNvPr>
            <p:cNvSpPr/>
            <p:nvPr/>
          </p:nvSpPr>
          <p:spPr>
            <a:xfrm>
              <a:off x="7938445" y="1016022"/>
              <a:ext cx="385840" cy="124656"/>
            </a:xfrm>
            <a:custGeom>
              <a:avLst/>
              <a:gdLst/>
              <a:ahLst/>
              <a:cxnLst/>
              <a:rect l="l" t="t" r="r" b="b"/>
              <a:pathLst>
                <a:path w="11081" h="3580" extrusionOk="0">
                  <a:moveTo>
                    <a:pt x="6930" y="1"/>
                  </a:moveTo>
                  <a:cubicBezTo>
                    <a:pt x="3834" y="1"/>
                    <a:pt x="77" y="721"/>
                    <a:pt x="77" y="721"/>
                  </a:cubicBezTo>
                  <a:lnTo>
                    <a:pt x="0" y="3121"/>
                  </a:lnTo>
                  <a:cubicBezTo>
                    <a:pt x="0" y="3121"/>
                    <a:pt x="2873" y="3579"/>
                    <a:pt x="5675" y="3579"/>
                  </a:cubicBezTo>
                  <a:cubicBezTo>
                    <a:pt x="8258" y="3579"/>
                    <a:pt x="10780" y="3190"/>
                    <a:pt x="10940" y="1693"/>
                  </a:cubicBezTo>
                  <a:cubicBezTo>
                    <a:pt x="11081" y="381"/>
                    <a:pt x="9179" y="1"/>
                    <a:pt x="69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665;p47">
              <a:extLst>
                <a:ext uri="{FF2B5EF4-FFF2-40B4-BE49-F238E27FC236}">
                  <a16:creationId xmlns:a16="http://schemas.microsoft.com/office/drawing/2014/main" id="{D57E297C-1856-47B1-A487-B4728615986F}"/>
                </a:ext>
              </a:extLst>
            </p:cNvPr>
            <p:cNvSpPr/>
            <p:nvPr/>
          </p:nvSpPr>
          <p:spPr>
            <a:xfrm>
              <a:off x="7431480" y="788325"/>
              <a:ext cx="634560" cy="634525"/>
            </a:xfrm>
            <a:custGeom>
              <a:avLst/>
              <a:gdLst/>
              <a:ahLst/>
              <a:cxnLst/>
              <a:rect l="l" t="t" r="r" b="b"/>
              <a:pathLst>
                <a:path w="18224" h="18223" extrusionOk="0">
                  <a:moveTo>
                    <a:pt x="9111" y="0"/>
                  </a:moveTo>
                  <a:cubicBezTo>
                    <a:pt x="4079" y="0"/>
                    <a:pt x="2" y="4081"/>
                    <a:pt x="2" y="9114"/>
                  </a:cubicBezTo>
                  <a:cubicBezTo>
                    <a:pt x="0" y="10444"/>
                    <a:pt x="291" y="11758"/>
                    <a:pt x="853" y="12963"/>
                  </a:cubicBezTo>
                  <a:cubicBezTo>
                    <a:pt x="2303" y="16071"/>
                    <a:pt x="5456" y="18223"/>
                    <a:pt x="9111" y="18223"/>
                  </a:cubicBezTo>
                  <a:cubicBezTo>
                    <a:pt x="14141" y="18223"/>
                    <a:pt x="18221" y="14144"/>
                    <a:pt x="18221" y="9114"/>
                  </a:cubicBezTo>
                  <a:cubicBezTo>
                    <a:pt x="18224" y="7574"/>
                    <a:pt x="17834" y="6058"/>
                    <a:pt x="17089" y="4711"/>
                  </a:cubicBezTo>
                  <a:cubicBezTo>
                    <a:pt x="15535" y="1903"/>
                    <a:pt x="12546" y="0"/>
                    <a:pt x="91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666;p47">
              <a:extLst>
                <a:ext uri="{FF2B5EF4-FFF2-40B4-BE49-F238E27FC236}">
                  <a16:creationId xmlns:a16="http://schemas.microsoft.com/office/drawing/2014/main" id="{53785A51-953D-48C2-A263-02DB479C0ECB}"/>
                </a:ext>
              </a:extLst>
            </p:cNvPr>
            <p:cNvSpPr/>
            <p:nvPr/>
          </p:nvSpPr>
          <p:spPr>
            <a:xfrm>
              <a:off x="7563314" y="935724"/>
              <a:ext cx="153104" cy="156446"/>
            </a:xfrm>
            <a:custGeom>
              <a:avLst/>
              <a:gdLst/>
              <a:ahLst/>
              <a:cxnLst/>
              <a:rect l="l" t="t" r="r" b="b"/>
              <a:pathLst>
                <a:path w="4397" h="4493" extrusionOk="0">
                  <a:moveTo>
                    <a:pt x="2199" y="1"/>
                  </a:moveTo>
                  <a:cubicBezTo>
                    <a:pt x="984" y="1"/>
                    <a:pt x="0" y="1006"/>
                    <a:pt x="0" y="2247"/>
                  </a:cubicBezTo>
                  <a:cubicBezTo>
                    <a:pt x="0" y="3487"/>
                    <a:pt x="984" y="4493"/>
                    <a:pt x="2199" y="4493"/>
                  </a:cubicBezTo>
                  <a:cubicBezTo>
                    <a:pt x="3413" y="4493"/>
                    <a:pt x="4397" y="3487"/>
                    <a:pt x="4397" y="2247"/>
                  </a:cubicBezTo>
                  <a:cubicBezTo>
                    <a:pt x="4397" y="1006"/>
                    <a:pt x="3413" y="1"/>
                    <a:pt x="21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667;p47">
              <a:extLst>
                <a:ext uri="{FF2B5EF4-FFF2-40B4-BE49-F238E27FC236}">
                  <a16:creationId xmlns:a16="http://schemas.microsoft.com/office/drawing/2014/main" id="{9D12437D-FE4B-4779-991A-7A097C98CB98}"/>
                </a:ext>
              </a:extLst>
            </p:cNvPr>
            <p:cNvSpPr/>
            <p:nvPr/>
          </p:nvSpPr>
          <p:spPr>
            <a:xfrm>
              <a:off x="7768029" y="941748"/>
              <a:ext cx="153104" cy="156760"/>
            </a:xfrm>
            <a:custGeom>
              <a:avLst/>
              <a:gdLst/>
              <a:ahLst/>
              <a:cxnLst/>
              <a:rect l="l" t="t" r="r" b="b"/>
              <a:pathLst>
                <a:path w="4397" h="4502" extrusionOk="0">
                  <a:moveTo>
                    <a:pt x="2199" y="0"/>
                  </a:moveTo>
                  <a:cubicBezTo>
                    <a:pt x="985" y="0"/>
                    <a:pt x="0" y="1008"/>
                    <a:pt x="0" y="2251"/>
                  </a:cubicBezTo>
                  <a:cubicBezTo>
                    <a:pt x="0" y="3493"/>
                    <a:pt x="985" y="4501"/>
                    <a:pt x="2199" y="4501"/>
                  </a:cubicBezTo>
                  <a:cubicBezTo>
                    <a:pt x="3413" y="4501"/>
                    <a:pt x="4397" y="3493"/>
                    <a:pt x="4397" y="2251"/>
                  </a:cubicBezTo>
                  <a:cubicBezTo>
                    <a:pt x="4397" y="1008"/>
                    <a:pt x="3413" y="0"/>
                    <a:pt x="2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668;p47">
              <a:extLst>
                <a:ext uri="{FF2B5EF4-FFF2-40B4-BE49-F238E27FC236}">
                  <a16:creationId xmlns:a16="http://schemas.microsoft.com/office/drawing/2014/main" id="{2DBC2BCE-6B0E-47E9-A388-741B7A0AE03F}"/>
                </a:ext>
              </a:extLst>
            </p:cNvPr>
            <p:cNvSpPr/>
            <p:nvPr/>
          </p:nvSpPr>
          <p:spPr>
            <a:xfrm>
              <a:off x="7570417" y="957417"/>
              <a:ext cx="119363" cy="119398"/>
            </a:xfrm>
            <a:custGeom>
              <a:avLst/>
              <a:gdLst/>
              <a:ahLst/>
              <a:cxnLst/>
              <a:rect l="l" t="t" r="r" b="b"/>
              <a:pathLst>
                <a:path w="3428" h="3429" extrusionOk="0">
                  <a:moveTo>
                    <a:pt x="1714" y="1"/>
                  </a:moveTo>
                  <a:cubicBezTo>
                    <a:pt x="767" y="1"/>
                    <a:pt x="1" y="768"/>
                    <a:pt x="1" y="1714"/>
                  </a:cubicBezTo>
                  <a:cubicBezTo>
                    <a:pt x="1" y="2660"/>
                    <a:pt x="767" y="3428"/>
                    <a:pt x="1714" y="3428"/>
                  </a:cubicBezTo>
                  <a:cubicBezTo>
                    <a:pt x="2660" y="3428"/>
                    <a:pt x="3427" y="2660"/>
                    <a:pt x="3427" y="1714"/>
                  </a:cubicBezTo>
                  <a:cubicBezTo>
                    <a:pt x="3427" y="768"/>
                    <a:pt x="2660" y="1"/>
                    <a:pt x="1714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669;p47">
              <a:extLst>
                <a:ext uri="{FF2B5EF4-FFF2-40B4-BE49-F238E27FC236}">
                  <a16:creationId xmlns:a16="http://schemas.microsoft.com/office/drawing/2014/main" id="{2B0A6DF9-3738-4A19-9A8C-85281C0DFCCC}"/>
                </a:ext>
              </a:extLst>
            </p:cNvPr>
            <p:cNvSpPr/>
            <p:nvPr/>
          </p:nvSpPr>
          <p:spPr>
            <a:xfrm>
              <a:off x="7621709" y="977927"/>
              <a:ext cx="53553" cy="53588"/>
            </a:xfrm>
            <a:custGeom>
              <a:avLst/>
              <a:gdLst/>
              <a:ahLst/>
              <a:cxnLst/>
              <a:rect l="l" t="t" r="r" b="b"/>
              <a:pathLst>
                <a:path w="1538" h="1539" extrusionOk="0">
                  <a:moveTo>
                    <a:pt x="769" y="0"/>
                  </a:moveTo>
                  <a:cubicBezTo>
                    <a:pt x="345" y="0"/>
                    <a:pt x="0" y="344"/>
                    <a:pt x="0" y="769"/>
                  </a:cubicBezTo>
                  <a:cubicBezTo>
                    <a:pt x="0" y="1193"/>
                    <a:pt x="345" y="1538"/>
                    <a:pt x="769" y="1538"/>
                  </a:cubicBezTo>
                  <a:cubicBezTo>
                    <a:pt x="1194" y="1538"/>
                    <a:pt x="1538" y="1193"/>
                    <a:pt x="1538" y="769"/>
                  </a:cubicBezTo>
                  <a:cubicBezTo>
                    <a:pt x="1538" y="344"/>
                    <a:pt x="1194" y="0"/>
                    <a:pt x="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670;p47">
              <a:extLst>
                <a:ext uri="{FF2B5EF4-FFF2-40B4-BE49-F238E27FC236}">
                  <a16:creationId xmlns:a16="http://schemas.microsoft.com/office/drawing/2014/main" id="{453106CB-C8F1-4D1D-8E2F-89A512935891}"/>
                </a:ext>
              </a:extLst>
            </p:cNvPr>
            <p:cNvSpPr/>
            <p:nvPr/>
          </p:nvSpPr>
          <p:spPr>
            <a:xfrm>
              <a:off x="7772451" y="957417"/>
              <a:ext cx="124064" cy="119363"/>
            </a:xfrm>
            <a:custGeom>
              <a:avLst/>
              <a:gdLst/>
              <a:ahLst/>
              <a:cxnLst/>
              <a:rect l="l" t="t" r="r" b="b"/>
              <a:pathLst>
                <a:path w="3563" h="3428" extrusionOk="0">
                  <a:moveTo>
                    <a:pt x="1849" y="1"/>
                  </a:moveTo>
                  <a:cubicBezTo>
                    <a:pt x="1156" y="1"/>
                    <a:pt x="531" y="418"/>
                    <a:pt x="266" y="1058"/>
                  </a:cubicBezTo>
                  <a:cubicBezTo>
                    <a:pt x="1" y="1698"/>
                    <a:pt x="148" y="2436"/>
                    <a:pt x="638" y="2926"/>
                  </a:cubicBezTo>
                  <a:cubicBezTo>
                    <a:pt x="965" y="3253"/>
                    <a:pt x="1403" y="3428"/>
                    <a:pt x="1849" y="3428"/>
                  </a:cubicBezTo>
                  <a:cubicBezTo>
                    <a:pt x="2070" y="3428"/>
                    <a:pt x="2292" y="3385"/>
                    <a:pt x="2504" y="3297"/>
                  </a:cubicBezTo>
                  <a:cubicBezTo>
                    <a:pt x="3144" y="3032"/>
                    <a:pt x="3563" y="2407"/>
                    <a:pt x="3563" y="1714"/>
                  </a:cubicBezTo>
                  <a:cubicBezTo>
                    <a:pt x="3563" y="768"/>
                    <a:pt x="2795" y="1"/>
                    <a:pt x="1849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671;p47">
              <a:extLst>
                <a:ext uri="{FF2B5EF4-FFF2-40B4-BE49-F238E27FC236}">
                  <a16:creationId xmlns:a16="http://schemas.microsoft.com/office/drawing/2014/main" id="{FD1805E3-2372-4216-B8DC-8179143348C0}"/>
                </a:ext>
              </a:extLst>
            </p:cNvPr>
            <p:cNvSpPr/>
            <p:nvPr/>
          </p:nvSpPr>
          <p:spPr>
            <a:xfrm>
              <a:off x="7828409" y="977927"/>
              <a:ext cx="53588" cy="53588"/>
            </a:xfrm>
            <a:custGeom>
              <a:avLst/>
              <a:gdLst/>
              <a:ahLst/>
              <a:cxnLst/>
              <a:rect l="l" t="t" r="r" b="b"/>
              <a:pathLst>
                <a:path w="1539" h="1539" extrusionOk="0">
                  <a:moveTo>
                    <a:pt x="770" y="0"/>
                  </a:moveTo>
                  <a:cubicBezTo>
                    <a:pt x="346" y="0"/>
                    <a:pt x="1" y="344"/>
                    <a:pt x="1" y="769"/>
                  </a:cubicBezTo>
                  <a:cubicBezTo>
                    <a:pt x="1" y="1193"/>
                    <a:pt x="346" y="1538"/>
                    <a:pt x="770" y="1538"/>
                  </a:cubicBezTo>
                  <a:cubicBezTo>
                    <a:pt x="1195" y="1538"/>
                    <a:pt x="1539" y="1193"/>
                    <a:pt x="1539" y="769"/>
                  </a:cubicBezTo>
                  <a:cubicBezTo>
                    <a:pt x="1539" y="344"/>
                    <a:pt x="1195" y="0"/>
                    <a:pt x="7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672;p47">
              <a:extLst>
                <a:ext uri="{FF2B5EF4-FFF2-40B4-BE49-F238E27FC236}">
                  <a16:creationId xmlns:a16="http://schemas.microsoft.com/office/drawing/2014/main" id="{C5860C58-7247-4EB2-BEA0-508EAFC978FE}"/>
                </a:ext>
              </a:extLst>
            </p:cNvPr>
            <p:cNvSpPr/>
            <p:nvPr/>
          </p:nvSpPr>
          <p:spPr>
            <a:xfrm>
              <a:off x="7680244" y="1118571"/>
              <a:ext cx="116090" cy="92169"/>
            </a:xfrm>
            <a:custGeom>
              <a:avLst/>
              <a:gdLst/>
              <a:ahLst/>
              <a:cxnLst/>
              <a:rect l="l" t="t" r="r" b="b"/>
              <a:pathLst>
                <a:path w="3334" h="2647" extrusionOk="0">
                  <a:moveTo>
                    <a:pt x="24" y="0"/>
                  </a:moveTo>
                  <a:cubicBezTo>
                    <a:pt x="1" y="366"/>
                    <a:pt x="14" y="689"/>
                    <a:pt x="63" y="973"/>
                  </a:cubicBezTo>
                  <a:cubicBezTo>
                    <a:pt x="257" y="2158"/>
                    <a:pt x="995" y="2646"/>
                    <a:pt x="1664" y="2646"/>
                  </a:cubicBezTo>
                  <a:cubicBezTo>
                    <a:pt x="1857" y="2646"/>
                    <a:pt x="2043" y="2606"/>
                    <a:pt x="2210" y="2530"/>
                  </a:cubicBezTo>
                  <a:cubicBezTo>
                    <a:pt x="2671" y="2322"/>
                    <a:pt x="2955" y="1681"/>
                    <a:pt x="3122" y="1113"/>
                  </a:cubicBezTo>
                  <a:cubicBezTo>
                    <a:pt x="3219" y="793"/>
                    <a:pt x="3289" y="467"/>
                    <a:pt x="3334" y="13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673;p47">
              <a:extLst>
                <a:ext uri="{FF2B5EF4-FFF2-40B4-BE49-F238E27FC236}">
                  <a16:creationId xmlns:a16="http://schemas.microsoft.com/office/drawing/2014/main" id="{1B2D718D-3E71-4553-BC29-A6082E461B06}"/>
                </a:ext>
              </a:extLst>
            </p:cNvPr>
            <p:cNvSpPr/>
            <p:nvPr/>
          </p:nvSpPr>
          <p:spPr>
            <a:xfrm>
              <a:off x="7610984" y="855321"/>
              <a:ext cx="92203" cy="31582"/>
            </a:xfrm>
            <a:custGeom>
              <a:avLst/>
              <a:gdLst/>
              <a:ahLst/>
              <a:cxnLst/>
              <a:rect l="l" t="t" r="r" b="b"/>
              <a:pathLst>
                <a:path w="2648" h="907" extrusionOk="0">
                  <a:moveTo>
                    <a:pt x="1178" y="1"/>
                  </a:moveTo>
                  <a:cubicBezTo>
                    <a:pt x="424" y="1"/>
                    <a:pt x="0" y="615"/>
                    <a:pt x="0" y="615"/>
                  </a:cubicBezTo>
                  <a:cubicBezTo>
                    <a:pt x="251" y="824"/>
                    <a:pt x="642" y="907"/>
                    <a:pt x="1024" y="907"/>
                  </a:cubicBezTo>
                  <a:cubicBezTo>
                    <a:pt x="1858" y="907"/>
                    <a:pt x="2647" y="511"/>
                    <a:pt x="1846" y="153"/>
                  </a:cubicBezTo>
                  <a:cubicBezTo>
                    <a:pt x="1601" y="44"/>
                    <a:pt x="1378" y="1"/>
                    <a:pt x="1178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674;p47">
              <a:extLst>
                <a:ext uri="{FF2B5EF4-FFF2-40B4-BE49-F238E27FC236}">
                  <a16:creationId xmlns:a16="http://schemas.microsoft.com/office/drawing/2014/main" id="{5BBF2F54-1A10-4A92-9839-02663AA3B514}"/>
                </a:ext>
              </a:extLst>
            </p:cNvPr>
            <p:cNvSpPr/>
            <p:nvPr/>
          </p:nvSpPr>
          <p:spPr>
            <a:xfrm>
              <a:off x="7786798" y="855321"/>
              <a:ext cx="92238" cy="31582"/>
            </a:xfrm>
            <a:custGeom>
              <a:avLst/>
              <a:gdLst/>
              <a:ahLst/>
              <a:cxnLst/>
              <a:rect l="l" t="t" r="r" b="b"/>
              <a:pathLst>
                <a:path w="2649" h="907" extrusionOk="0">
                  <a:moveTo>
                    <a:pt x="1179" y="1"/>
                  </a:moveTo>
                  <a:cubicBezTo>
                    <a:pt x="424" y="1"/>
                    <a:pt x="0" y="615"/>
                    <a:pt x="0" y="615"/>
                  </a:cubicBezTo>
                  <a:cubicBezTo>
                    <a:pt x="251" y="824"/>
                    <a:pt x="643" y="907"/>
                    <a:pt x="1025" y="907"/>
                  </a:cubicBezTo>
                  <a:cubicBezTo>
                    <a:pt x="1858" y="907"/>
                    <a:pt x="2648" y="511"/>
                    <a:pt x="1847" y="153"/>
                  </a:cubicBezTo>
                  <a:cubicBezTo>
                    <a:pt x="1602" y="44"/>
                    <a:pt x="1379" y="1"/>
                    <a:pt x="1179" y="1"/>
                  </a:cubicBezTo>
                  <a:close/>
                </a:path>
              </a:pathLst>
            </a:custGeom>
            <a:solidFill>
              <a:srgbClr val="624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5596;p79">
            <a:extLst>
              <a:ext uri="{FF2B5EF4-FFF2-40B4-BE49-F238E27FC236}">
                <a16:creationId xmlns:a16="http://schemas.microsoft.com/office/drawing/2014/main" id="{9451C9DE-B591-4BBE-9EE3-3CBE01FEC579}"/>
              </a:ext>
            </a:extLst>
          </p:cNvPr>
          <p:cNvGrpSpPr/>
          <p:nvPr/>
        </p:nvGrpSpPr>
        <p:grpSpPr>
          <a:xfrm flipH="1">
            <a:off x="6348776" y="1360020"/>
            <a:ext cx="1872633" cy="2898388"/>
            <a:chOff x="2675644" y="1720020"/>
            <a:chExt cx="1233658" cy="2178142"/>
          </a:xfrm>
        </p:grpSpPr>
        <p:sp>
          <p:nvSpPr>
            <p:cNvPr id="123" name="Google Shape;5597;p79">
              <a:extLst>
                <a:ext uri="{FF2B5EF4-FFF2-40B4-BE49-F238E27FC236}">
                  <a16:creationId xmlns:a16="http://schemas.microsoft.com/office/drawing/2014/main" id="{EC108A74-C73A-4F91-AC67-67AE942CF8C1}"/>
                </a:ext>
              </a:extLst>
            </p:cNvPr>
            <p:cNvSpPr/>
            <p:nvPr/>
          </p:nvSpPr>
          <p:spPr>
            <a:xfrm>
              <a:off x="3062501" y="3157906"/>
              <a:ext cx="127334" cy="117620"/>
            </a:xfrm>
            <a:custGeom>
              <a:avLst/>
              <a:gdLst/>
              <a:ahLst/>
              <a:cxnLst/>
              <a:rect l="l" t="t" r="r" b="b"/>
              <a:pathLst>
                <a:path w="6292" h="5812" extrusionOk="0">
                  <a:moveTo>
                    <a:pt x="3909" y="0"/>
                  </a:moveTo>
                  <a:cubicBezTo>
                    <a:pt x="0" y="1892"/>
                    <a:pt x="3610" y="5812"/>
                    <a:pt x="3610" y="5812"/>
                  </a:cubicBezTo>
                  <a:cubicBezTo>
                    <a:pt x="3610" y="5812"/>
                    <a:pt x="4708" y="4685"/>
                    <a:pt x="5499" y="2996"/>
                  </a:cubicBezTo>
                  <a:cubicBezTo>
                    <a:pt x="6292" y="1308"/>
                    <a:pt x="3909" y="0"/>
                    <a:pt x="3909" y="0"/>
                  </a:cubicBezTo>
                  <a:close/>
                </a:path>
              </a:pathLst>
            </a:custGeom>
            <a:solidFill>
              <a:srgbClr val="FDD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5598;p79">
              <a:extLst>
                <a:ext uri="{FF2B5EF4-FFF2-40B4-BE49-F238E27FC236}">
                  <a16:creationId xmlns:a16="http://schemas.microsoft.com/office/drawing/2014/main" id="{0C56EB7E-6E1E-4126-BA46-3C6AED2B9EFF}"/>
                </a:ext>
              </a:extLst>
            </p:cNvPr>
            <p:cNvSpPr/>
            <p:nvPr/>
          </p:nvSpPr>
          <p:spPr>
            <a:xfrm>
              <a:off x="3098321" y="3773806"/>
              <a:ext cx="273955" cy="124319"/>
            </a:xfrm>
            <a:custGeom>
              <a:avLst/>
              <a:gdLst/>
              <a:ahLst/>
              <a:cxnLst/>
              <a:rect l="l" t="t" r="r" b="b"/>
              <a:pathLst>
                <a:path w="13537" h="6143" extrusionOk="0">
                  <a:moveTo>
                    <a:pt x="6433" y="0"/>
                  </a:moveTo>
                  <a:cubicBezTo>
                    <a:pt x="3940" y="0"/>
                    <a:pt x="1522" y="391"/>
                    <a:pt x="347" y="613"/>
                  </a:cubicBezTo>
                  <a:cubicBezTo>
                    <a:pt x="77" y="665"/>
                    <a:pt x="0" y="1057"/>
                    <a:pt x="230" y="1218"/>
                  </a:cubicBezTo>
                  <a:cubicBezTo>
                    <a:pt x="5143" y="4668"/>
                    <a:pt x="11585" y="6142"/>
                    <a:pt x="11585" y="6142"/>
                  </a:cubicBezTo>
                  <a:cubicBezTo>
                    <a:pt x="10289" y="3066"/>
                    <a:pt x="13536" y="2355"/>
                    <a:pt x="13536" y="2355"/>
                  </a:cubicBezTo>
                  <a:cubicBezTo>
                    <a:pt x="12224" y="508"/>
                    <a:pt x="9279" y="0"/>
                    <a:pt x="6433" y="0"/>
                  </a:cubicBezTo>
                  <a:close/>
                </a:path>
              </a:pathLst>
            </a:custGeom>
            <a:solidFill>
              <a:srgbClr val="FDD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5599;p79">
              <a:extLst>
                <a:ext uri="{FF2B5EF4-FFF2-40B4-BE49-F238E27FC236}">
                  <a16:creationId xmlns:a16="http://schemas.microsoft.com/office/drawing/2014/main" id="{F9AA9D7A-2E4F-4A23-90E9-A666F512E918}"/>
                </a:ext>
              </a:extLst>
            </p:cNvPr>
            <p:cNvSpPr/>
            <p:nvPr/>
          </p:nvSpPr>
          <p:spPr>
            <a:xfrm>
              <a:off x="3461195" y="2518004"/>
              <a:ext cx="92506" cy="88074"/>
            </a:xfrm>
            <a:custGeom>
              <a:avLst/>
              <a:gdLst/>
              <a:ahLst/>
              <a:cxnLst/>
              <a:rect l="l" t="t" r="r" b="b"/>
              <a:pathLst>
                <a:path w="4571" h="4352" extrusionOk="0">
                  <a:moveTo>
                    <a:pt x="4416" y="1"/>
                  </a:moveTo>
                  <a:cubicBezTo>
                    <a:pt x="4382" y="1"/>
                    <a:pt x="4350" y="16"/>
                    <a:pt x="4333" y="52"/>
                  </a:cubicBezTo>
                  <a:cubicBezTo>
                    <a:pt x="4083" y="562"/>
                    <a:pt x="3826" y="1073"/>
                    <a:pt x="3496" y="1537"/>
                  </a:cubicBezTo>
                  <a:cubicBezTo>
                    <a:pt x="3335" y="1764"/>
                    <a:pt x="3155" y="1977"/>
                    <a:pt x="2958" y="2175"/>
                  </a:cubicBezTo>
                  <a:cubicBezTo>
                    <a:pt x="2831" y="2299"/>
                    <a:pt x="2653" y="2474"/>
                    <a:pt x="2470" y="2474"/>
                  </a:cubicBezTo>
                  <a:cubicBezTo>
                    <a:pt x="2418" y="2474"/>
                    <a:pt x="2365" y="2459"/>
                    <a:pt x="2313" y="2425"/>
                  </a:cubicBezTo>
                  <a:cubicBezTo>
                    <a:pt x="2362" y="2315"/>
                    <a:pt x="2406" y="2202"/>
                    <a:pt x="2444" y="2089"/>
                  </a:cubicBezTo>
                  <a:cubicBezTo>
                    <a:pt x="2475" y="1993"/>
                    <a:pt x="2395" y="1927"/>
                    <a:pt x="2318" y="1927"/>
                  </a:cubicBezTo>
                  <a:cubicBezTo>
                    <a:pt x="2271" y="1927"/>
                    <a:pt x="2225" y="1951"/>
                    <a:pt x="2206" y="2009"/>
                  </a:cubicBezTo>
                  <a:cubicBezTo>
                    <a:pt x="2046" y="2499"/>
                    <a:pt x="1771" y="2944"/>
                    <a:pt x="1404" y="3304"/>
                  </a:cubicBezTo>
                  <a:cubicBezTo>
                    <a:pt x="1030" y="3671"/>
                    <a:pt x="591" y="3911"/>
                    <a:pt x="117" y="4122"/>
                  </a:cubicBezTo>
                  <a:cubicBezTo>
                    <a:pt x="0" y="4174"/>
                    <a:pt x="56" y="4352"/>
                    <a:pt x="171" y="4352"/>
                  </a:cubicBezTo>
                  <a:cubicBezTo>
                    <a:pt x="181" y="4352"/>
                    <a:pt x="190" y="4351"/>
                    <a:pt x="200" y="4348"/>
                  </a:cubicBezTo>
                  <a:cubicBezTo>
                    <a:pt x="732" y="4220"/>
                    <a:pt x="1219" y="3881"/>
                    <a:pt x="1595" y="3491"/>
                  </a:cubicBezTo>
                  <a:cubicBezTo>
                    <a:pt x="1831" y="3243"/>
                    <a:pt x="2032" y="2964"/>
                    <a:pt x="2193" y="2663"/>
                  </a:cubicBezTo>
                  <a:cubicBezTo>
                    <a:pt x="2273" y="2721"/>
                    <a:pt x="2364" y="2746"/>
                    <a:pt x="2458" y="2746"/>
                  </a:cubicBezTo>
                  <a:cubicBezTo>
                    <a:pt x="2604" y="2746"/>
                    <a:pt x="2756" y="2685"/>
                    <a:pt x="2878" y="2597"/>
                  </a:cubicBezTo>
                  <a:cubicBezTo>
                    <a:pt x="3139" y="2408"/>
                    <a:pt x="3356" y="2137"/>
                    <a:pt x="3547" y="1881"/>
                  </a:cubicBezTo>
                  <a:cubicBezTo>
                    <a:pt x="3947" y="1348"/>
                    <a:pt x="4247" y="749"/>
                    <a:pt x="4533" y="149"/>
                  </a:cubicBezTo>
                  <a:cubicBezTo>
                    <a:pt x="4571" y="72"/>
                    <a:pt x="4489" y="1"/>
                    <a:pt x="4416" y="1"/>
                  </a:cubicBezTo>
                  <a:close/>
                </a:path>
              </a:pathLst>
            </a:custGeom>
            <a:solidFill>
              <a:srgbClr val="EF8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5600;p79">
              <a:extLst>
                <a:ext uri="{FF2B5EF4-FFF2-40B4-BE49-F238E27FC236}">
                  <a16:creationId xmlns:a16="http://schemas.microsoft.com/office/drawing/2014/main" id="{124B791B-46B9-4D2A-8BEB-84DFFEC2D56B}"/>
                </a:ext>
              </a:extLst>
            </p:cNvPr>
            <p:cNvSpPr/>
            <p:nvPr/>
          </p:nvSpPr>
          <p:spPr>
            <a:xfrm>
              <a:off x="3478396" y="1819798"/>
              <a:ext cx="20339" cy="44583"/>
            </a:xfrm>
            <a:custGeom>
              <a:avLst/>
              <a:gdLst/>
              <a:ahLst/>
              <a:cxnLst/>
              <a:rect l="l" t="t" r="r" b="b"/>
              <a:pathLst>
                <a:path w="1005" h="2203" extrusionOk="0">
                  <a:moveTo>
                    <a:pt x="786" y="0"/>
                  </a:moveTo>
                  <a:cubicBezTo>
                    <a:pt x="741" y="0"/>
                    <a:pt x="697" y="22"/>
                    <a:pt x="667" y="74"/>
                  </a:cubicBezTo>
                  <a:cubicBezTo>
                    <a:pt x="490" y="389"/>
                    <a:pt x="342" y="719"/>
                    <a:pt x="226" y="1061"/>
                  </a:cubicBezTo>
                  <a:cubicBezTo>
                    <a:pt x="171" y="1230"/>
                    <a:pt x="125" y="1400"/>
                    <a:pt x="90" y="1574"/>
                  </a:cubicBezTo>
                  <a:cubicBezTo>
                    <a:pt x="53" y="1747"/>
                    <a:pt x="0" y="1936"/>
                    <a:pt x="23" y="2113"/>
                  </a:cubicBezTo>
                  <a:cubicBezTo>
                    <a:pt x="31" y="2175"/>
                    <a:pt x="75" y="2202"/>
                    <a:pt x="123" y="2202"/>
                  </a:cubicBezTo>
                  <a:cubicBezTo>
                    <a:pt x="174" y="2202"/>
                    <a:pt x="228" y="2173"/>
                    <a:pt x="250" y="2125"/>
                  </a:cubicBezTo>
                  <a:cubicBezTo>
                    <a:pt x="314" y="1980"/>
                    <a:pt x="326" y="1801"/>
                    <a:pt x="367" y="1647"/>
                  </a:cubicBezTo>
                  <a:cubicBezTo>
                    <a:pt x="410" y="1482"/>
                    <a:pt x="462" y="1320"/>
                    <a:pt x="518" y="1159"/>
                  </a:cubicBezTo>
                  <a:cubicBezTo>
                    <a:pt x="627" y="842"/>
                    <a:pt x="766" y="538"/>
                    <a:pt x="933" y="248"/>
                  </a:cubicBezTo>
                  <a:cubicBezTo>
                    <a:pt x="1004" y="124"/>
                    <a:pt x="893" y="0"/>
                    <a:pt x="786" y="0"/>
                  </a:cubicBezTo>
                  <a:close/>
                </a:path>
              </a:pathLst>
            </a:custGeom>
            <a:solidFill>
              <a:srgbClr val="EF8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601;p79">
              <a:extLst>
                <a:ext uri="{FF2B5EF4-FFF2-40B4-BE49-F238E27FC236}">
                  <a16:creationId xmlns:a16="http://schemas.microsoft.com/office/drawing/2014/main" id="{1F2DEF15-AC98-483F-A773-745F8BB17F40}"/>
                </a:ext>
              </a:extLst>
            </p:cNvPr>
            <p:cNvSpPr/>
            <p:nvPr/>
          </p:nvSpPr>
          <p:spPr>
            <a:xfrm>
              <a:off x="3487584" y="1843739"/>
              <a:ext cx="13822" cy="37925"/>
            </a:xfrm>
            <a:custGeom>
              <a:avLst/>
              <a:gdLst/>
              <a:ahLst/>
              <a:cxnLst/>
              <a:rect l="l" t="t" r="r" b="b"/>
              <a:pathLst>
                <a:path w="683" h="1874" extrusionOk="0">
                  <a:moveTo>
                    <a:pt x="494" y="0"/>
                  </a:moveTo>
                  <a:cubicBezTo>
                    <a:pt x="438" y="0"/>
                    <a:pt x="383" y="30"/>
                    <a:pt x="361" y="100"/>
                  </a:cubicBezTo>
                  <a:cubicBezTo>
                    <a:pt x="276" y="362"/>
                    <a:pt x="204" y="628"/>
                    <a:pt x="142" y="894"/>
                  </a:cubicBezTo>
                  <a:cubicBezTo>
                    <a:pt x="110" y="1023"/>
                    <a:pt x="84" y="1153"/>
                    <a:pt x="59" y="1283"/>
                  </a:cubicBezTo>
                  <a:cubicBezTo>
                    <a:pt x="31" y="1427"/>
                    <a:pt x="0" y="1572"/>
                    <a:pt x="6" y="1719"/>
                  </a:cubicBezTo>
                  <a:cubicBezTo>
                    <a:pt x="8" y="1792"/>
                    <a:pt x="50" y="1858"/>
                    <a:pt x="126" y="1871"/>
                  </a:cubicBezTo>
                  <a:cubicBezTo>
                    <a:pt x="135" y="1873"/>
                    <a:pt x="145" y="1874"/>
                    <a:pt x="154" y="1874"/>
                  </a:cubicBezTo>
                  <a:cubicBezTo>
                    <a:pt x="216" y="1874"/>
                    <a:pt x="275" y="1836"/>
                    <a:pt x="295" y="1774"/>
                  </a:cubicBezTo>
                  <a:cubicBezTo>
                    <a:pt x="335" y="1643"/>
                    <a:pt x="349" y="1507"/>
                    <a:pt x="370" y="1372"/>
                  </a:cubicBezTo>
                  <a:cubicBezTo>
                    <a:pt x="391" y="1240"/>
                    <a:pt x="414" y="1109"/>
                    <a:pt x="441" y="978"/>
                  </a:cubicBezTo>
                  <a:cubicBezTo>
                    <a:pt x="495" y="714"/>
                    <a:pt x="566" y="453"/>
                    <a:pt x="646" y="195"/>
                  </a:cubicBezTo>
                  <a:cubicBezTo>
                    <a:pt x="682" y="80"/>
                    <a:pt x="586" y="0"/>
                    <a:pt x="494" y="0"/>
                  </a:cubicBezTo>
                  <a:close/>
                </a:path>
              </a:pathLst>
            </a:custGeom>
            <a:solidFill>
              <a:srgbClr val="EF8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8" name="Google Shape;5602;p79">
              <a:extLst>
                <a:ext uri="{FF2B5EF4-FFF2-40B4-BE49-F238E27FC236}">
                  <a16:creationId xmlns:a16="http://schemas.microsoft.com/office/drawing/2014/main" id="{19BA542D-FA66-4C63-8BA1-9DCAADB172C6}"/>
                </a:ext>
              </a:extLst>
            </p:cNvPr>
            <p:cNvGrpSpPr/>
            <p:nvPr/>
          </p:nvGrpSpPr>
          <p:grpSpPr>
            <a:xfrm>
              <a:off x="2675644" y="1720020"/>
              <a:ext cx="1233658" cy="2178142"/>
              <a:chOff x="1840525" y="1108900"/>
              <a:chExt cx="1523975" cy="2690725"/>
            </a:xfrm>
          </p:grpSpPr>
          <p:sp>
            <p:nvSpPr>
              <p:cNvPr id="129" name="Google Shape;5603;p79">
                <a:extLst>
                  <a:ext uri="{FF2B5EF4-FFF2-40B4-BE49-F238E27FC236}">
                    <a16:creationId xmlns:a16="http://schemas.microsoft.com/office/drawing/2014/main" id="{7B9309E9-7B4B-49C9-B6F0-6972FDB241A0}"/>
                  </a:ext>
                </a:extLst>
              </p:cNvPr>
              <p:cNvSpPr/>
              <p:nvPr/>
            </p:nvSpPr>
            <p:spPr>
              <a:xfrm>
                <a:off x="2375325" y="2457825"/>
                <a:ext cx="62475" cy="1208300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48332" fill="none" extrusionOk="0">
                    <a:moveTo>
                      <a:pt x="2498" y="0"/>
                    </a:moveTo>
                    <a:lnTo>
                      <a:pt x="1" y="48332"/>
                    </a:lnTo>
                  </a:path>
                </a:pathLst>
              </a:custGeom>
              <a:noFill/>
              <a:ln w="725" cap="rnd" cmpd="sng">
                <a:solidFill>
                  <a:srgbClr val="FDD5A1"/>
                </a:solidFill>
                <a:prstDash val="solid"/>
                <a:miter lim="115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5604;p79">
                <a:extLst>
                  <a:ext uri="{FF2B5EF4-FFF2-40B4-BE49-F238E27FC236}">
                    <a16:creationId xmlns:a16="http://schemas.microsoft.com/office/drawing/2014/main" id="{E9728BEB-43D2-43EC-B56B-A71FE074642E}"/>
                  </a:ext>
                </a:extLst>
              </p:cNvPr>
              <p:cNvSpPr/>
              <p:nvPr/>
            </p:nvSpPr>
            <p:spPr>
              <a:xfrm>
                <a:off x="2346100" y="2457225"/>
                <a:ext cx="124100" cy="1209525"/>
              </a:xfrm>
              <a:custGeom>
                <a:avLst/>
                <a:gdLst/>
                <a:ahLst/>
                <a:cxnLst/>
                <a:rect l="l" t="t" r="r" b="b"/>
                <a:pathLst>
                  <a:path w="4964" h="48381" extrusionOk="0">
                    <a:moveTo>
                      <a:pt x="3196" y="0"/>
                    </a:moveTo>
                    <a:lnTo>
                      <a:pt x="2297" y="17407"/>
                    </a:lnTo>
                    <a:cubicBezTo>
                      <a:pt x="1" y="18888"/>
                      <a:pt x="1265" y="21254"/>
                      <a:pt x="2041" y="22345"/>
                    </a:cubicBezTo>
                    <a:lnTo>
                      <a:pt x="699" y="48332"/>
                    </a:lnTo>
                    <a:lnTo>
                      <a:pt x="1642" y="48380"/>
                    </a:lnTo>
                    <a:lnTo>
                      <a:pt x="2986" y="22367"/>
                    </a:lnTo>
                    <a:cubicBezTo>
                      <a:pt x="3378" y="21875"/>
                      <a:pt x="3935" y="21094"/>
                      <a:pt x="4394" y="20115"/>
                    </a:cubicBezTo>
                    <a:cubicBezTo>
                      <a:pt x="4964" y="18897"/>
                      <a:pt x="3889" y="17883"/>
                      <a:pt x="3243" y="17408"/>
                    </a:cubicBezTo>
                    <a:lnTo>
                      <a:pt x="4139" y="49"/>
                    </a:lnTo>
                    <a:lnTo>
                      <a:pt x="31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6325" cap="flat" cmpd="sng">
                <a:solidFill>
                  <a:srgbClr val="FDD5A1"/>
                </a:solidFill>
                <a:prstDash val="solid"/>
                <a:miter lim="115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5605;p79">
                <a:extLst>
                  <a:ext uri="{FF2B5EF4-FFF2-40B4-BE49-F238E27FC236}">
                    <a16:creationId xmlns:a16="http://schemas.microsoft.com/office/drawing/2014/main" id="{617B78B7-F0B3-4295-AE47-2661E2C3DAAD}"/>
                  </a:ext>
                </a:extLst>
              </p:cNvPr>
              <p:cNvSpPr/>
              <p:nvPr/>
            </p:nvSpPr>
            <p:spPr>
              <a:xfrm>
                <a:off x="2362700" y="3646050"/>
                <a:ext cx="338425" cy="153575"/>
              </a:xfrm>
              <a:custGeom>
                <a:avLst/>
                <a:gdLst/>
                <a:ahLst/>
                <a:cxnLst/>
                <a:rect l="l" t="t" r="r" b="b"/>
                <a:pathLst>
                  <a:path w="13537" h="6143" extrusionOk="0">
                    <a:moveTo>
                      <a:pt x="6433" y="0"/>
                    </a:moveTo>
                    <a:cubicBezTo>
                      <a:pt x="3940" y="0"/>
                      <a:pt x="1522" y="391"/>
                      <a:pt x="347" y="613"/>
                    </a:cubicBezTo>
                    <a:cubicBezTo>
                      <a:pt x="77" y="665"/>
                      <a:pt x="0" y="1057"/>
                      <a:pt x="230" y="1218"/>
                    </a:cubicBezTo>
                    <a:cubicBezTo>
                      <a:pt x="5143" y="4668"/>
                      <a:pt x="11585" y="6142"/>
                      <a:pt x="11585" y="6142"/>
                    </a:cubicBezTo>
                    <a:cubicBezTo>
                      <a:pt x="10289" y="3066"/>
                      <a:pt x="13536" y="2355"/>
                      <a:pt x="13536" y="2355"/>
                    </a:cubicBezTo>
                    <a:cubicBezTo>
                      <a:pt x="12224" y="508"/>
                      <a:pt x="9279" y="0"/>
                      <a:pt x="6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5606;p79">
                <a:extLst>
                  <a:ext uri="{FF2B5EF4-FFF2-40B4-BE49-F238E27FC236}">
                    <a16:creationId xmlns:a16="http://schemas.microsoft.com/office/drawing/2014/main" id="{FBA5F78D-AE78-4E88-89F3-6AFECBC39C45}"/>
                  </a:ext>
                </a:extLst>
              </p:cNvPr>
              <p:cNvSpPr/>
              <p:nvPr/>
            </p:nvSpPr>
            <p:spPr>
              <a:xfrm>
                <a:off x="1840525" y="1108900"/>
                <a:ext cx="1426525" cy="1377900"/>
              </a:xfrm>
              <a:custGeom>
                <a:avLst/>
                <a:gdLst/>
                <a:ahLst/>
                <a:cxnLst/>
                <a:rect l="l" t="t" r="r" b="b"/>
                <a:pathLst>
                  <a:path w="57061" h="55116" extrusionOk="0">
                    <a:moveTo>
                      <a:pt x="45874" y="1"/>
                    </a:moveTo>
                    <a:cubicBezTo>
                      <a:pt x="44711" y="1"/>
                      <a:pt x="43593" y="282"/>
                      <a:pt x="42561" y="944"/>
                    </a:cubicBezTo>
                    <a:cubicBezTo>
                      <a:pt x="42561" y="940"/>
                      <a:pt x="42558" y="940"/>
                      <a:pt x="42558" y="935"/>
                    </a:cubicBezTo>
                    <a:cubicBezTo>
                      <a:pt x="42449" y="1007"/>
                      <a:pt x="42343" y="1082"/>
                      <a:pt x="42234" y="1158"/>
                    </a:cubicBezTo>
                    <a:cubicBezTo>
                      <a:pt x="42230" y="1162"/>
                      <a:pt x="42225" y="1162"/>
                      <a:pt x="42221" y="1166"/>
                    </a:cubicBezTo>
                    <a:cubicBezTo>
                      <a:pt x="41058" y="1983"/>
                      <a:pt x="39803" y="3493"/>
                      <a:pt x="39341" y="4488"/>
                    </a:cubicBezTo>
                    <a:cubicBezTo>
                      <a:pt x="35391" y="12987"/>
                      <a:pt x="39852" y="22984"/>
                      <a:pt x="40211" y="32215"/>
                    </a:cubicBezTo>
                    <a:cubicBezTo>
                      <a:pt x="40243" y="33015"/>
                      <a:pt x="40243" y="33815"/>
                      <a:pt x="40214" y="34610"/>
                    </a:cubicBezTo>
                    <a:cubicBezTo>
                      <a:pt x="38424" y="32937"/>
                      <a:pt x="36366" y="31508"/>
                      <a:pt x="34238" y="30355"/>
                    </a:cubicBezTo>
                    <a:cubicBezTo>
                      <a:pt x="31537" y="28892"/>
                      <a:pt x="28555" y="27917"/>
                      <a:pt x="25465" y="27864"/>
                    </a:cubicBezTo>
                    <a:cubicBezTo>
                      <a:pt x="25361" y="27862"/>
                      <a:pt x="25257" y="27861"/>
                      <a:pt x="25153" y="27861"/>
                    </a:cubicBezTo>
                    <a:cubicBezTo>
                      <a:pt x="18955" y="27861"/>
                      <a:pt x="13258" y="31107"/>
                      <a:pt x="8506" y="34826"/>
                    </a:cubicBezTo>
                    <a:cubicBezTo>
                      <a:pt x="5460" y="37209"/>
                      <a:pt x="2675" y="39891"/>
                      <a:pt x="126" y="42795"/>
                    </a:cubicBezTo>
                    <a:cubicBezTo>
                      <a:pt x="1" y="42936"/>
                      <a:pt x="32" y="43111"/>
                      <a:pt x="128" y="43226"/>
                    </a:cubicBezTo>
                    <a:cubicBezTo>
                      <a:pt x="136" y="43239"/>
                      <a:pt x="147" y="43250"/>
                      <a:pt x="158" y="43261"/>
                    </a:cubicBezTo>
                    <a:cubicBezTo>
                      <a:pt x="200" y="43339"/>
                      <a:pt x="279" y="43401"/>
                      <a:pt x="373" y="43401"/>
                    </a:cubicBezTo>
                    <a:cubicBezTo>
                      <a:pt x="405" y="43401"/>
                      <a:pt x="438" y="43394"/>
                      <a:pt x="473" y="43378"/>
                    </a:cubicBezTo>
                    <a:cubicBezTo>
                      <a:pt x="860" y="43207"/>
                      <a:pt x="1249" y="43048"/>
                      <a:pt x="1643" y="42899"/>
                    </a:cubicBezTo>
                    <a:lnTo>
                      <a:pt x="1643" y="42899"/>
                    </a:lnTo>
                    <a:cubicBezTo>
                      <a:pt x="1629" y="42917"/>
                      <a:pt x="1615" y="42936"/>
                      <a:pt x="1599" y="42953"/>
                    </a:cubicBezTo>
                    <a:cubicBezTo>
                      <a:pt x="1177" y="43500"/>
                      <a:pt x="829" y="44111"/>
                      <a:pt x="608" y="44765"/>
                    </a:cubicBezTo>
                    <a:cubicBezTo>
                      <a:pt x="575" y="44861"/>
                      <a:pt x="596" y="44944"/>
                      <a:pt x="649" y="44999"/>
                    </a:cubicBezTo>
                    <a:cubicBezTo>
                      <a:pt x="698" y="45053"/>
                      <a:pt x="772" y="45083"/>
                      <a:pt x="848" y="45083"/>
                    </a:cubicBezTo>
                    <a:cubicBezTo>
                      <a:pt x="905" y="45083"/>
                      <a:pt x="963" y="45067"/>
                      <a:pt x="1013" y="45030"/>
                    </a:cubicBezTo>
                    <a:cubicBezTo>
                      <a:pt x="1469" y="44692"/>
                      <a:pt x="1952" y="44388"/>
                      <a:pt x="2445" y="44105"/>
                    </a:cubicBezTo>
                    <a:cubicBezTo>
                      <a:pt x="2497" y="44071"/>
                      <a:pt x="2549" y="44040"/>
                      <a:pt x="2605" y="44012"/>
                    </a:cubicBezTo>
                    <a:cubicBezTo>
                      <a:pt x="2722" y="43945"/>
                      <a:pt x="2844" y="43878"/>
                      <a:pt x="2960" y="43820"/>
                    </a:cubicBezTo>
                    <a:cubicBezTo>
                      <a:pt x="2964" y="43812"/>
                      <a:pt x="2971" y="43808"/>
                      <a:pt x="2978" y="43808"/>
                    </a:cubicBezTo>
                    <a:cubicBezTo>
                      <a:pt x="2979" y="43808"/>
                      <a:pt x="2980" y="43808"/>
                      <a:pt x="2980" y="43808"/>
                    </a:cubicBezTo>
                    <a:cubicBezTo>
                      <a:pt x="3040" y="43771"/>
                      <a:pt x="3102" y="43741"/>
                      <a:pt x="3160" y="43708"/>
                    </a:cubicBezTo>
                    <a:lnTo>
                      <a:pt x="3160" y="43708"/>
                    </a:lnTo>
                    <a:cubicBezTo>
                      <a:pt x="3005" y="44041"/>
                      <a:pt x="2846" y="44374"/>
                      <a:pt x="2699" y="44711"/>
                    </a:cubicBezTo>
                    <a:cubicBezTo>
                      <a:pt x="2690" y="44728"/>
                      <a:pt x="2687" y="44745"/>
                      <a:pt x="2687" y="44763"/>
                    </a:cubicBezTo>
                    <a:cubicBezTo>
                      <a:pt x="2678" y="44808"/>
                      <a:pt x="2688" y="44854"/>
                      <a:pt x="2717" y="44890"/>
                    </a:cubicBezTo>
                    <a:cubicBezTo>
                      <a:pt x="2765" y="44950"/>
                      <a:pt x="2836" y="44982"/>
                      <a:pt x="2909" y="44982"/>
                    </a:cubicBezTo>
                    <a:cubicBezTo>
                      <a:pt x="2939" y="44982"/>
                      <a:pt x="2969" y="44977"/>
                      <a:pt x="2998" y="44966"/>
                    </a:cubicBezTo>
                    <a:cubicBezTo>
                      <a:pt x="3671" y="44676"/>
                      <a:pt x="4354" y="44403"/>
                      <a:pt x="5035" y="44121"/>
                    </a:cubicBezTo>
                    <a:cubicBezTo>
                      <a:pt x="5039" y="44129"/>
                      <a:pt x="5045" y="44138"/>
                      <a:pt x="5049" y="44147"/>
                    </a:cubicBezTo>
                    <a:cubicBezTo>
                      <a:pt x="5170" y="44315"/>
                      <a:pt x="5291" y="44480"/>
                      <a:pt x="5417" y="44644"/>
                    </a:cubicBezTo>
                    <a:cubicBezTo>
                      <a:pt x="7346" y="47208"/>
                      <a:pt x="9871" y="49182"/>
                      <a:pt x="12665" y="50731"/>
                    </a:cubicBezTo>
                    <a:cubicBezTo>
                      <a:pt x="12682" y="50743"/>
                      <a:pt x="12700" y="50754"/>
                      <a:pt x="12720" y="50762"/>
                    </a:cubicBezTo>
                    <a:cubicBezTo>
                      <a:pt x="13246" y="51053"/>
                      <a:pt x="13779" y="51328"/>
                      <a:pt x="14321" y="51591"/>
                    </a:cubicBezTo>
                    <a:cubicBezTo>
                      <a:pt x="14324" y="51592"/>
                      <a:pt x="14327" y="51593"/>
                      <a:pt x="14329" y="51596"/>
                    </a:cubicBezTo>
                    <a:cubicBezTo>
                      <a:pt x="16246" y="52519"/>
                      <a:pt x="18253" y="53273"/>
                      <a:pt x="20258" y="53908"/>
                    </a:cubicBezTo>
                    <a:cubicBezTo>
                      <a:pt x="22592" y="54643"/>
                      <a:pt x="24960" y="55115"/>
                      <a:pt x="27350" y="55115"/>
                    </a:cubicBezTo>
                    <a:cubicBezTo>
                      <a:pt x="28625" y="55115"/>
                      <a:pt x="29905" y="54981"/>
                      <a:pt x="31191" y="54680"/>
                    </a:cubicBezTo>
                    <a:cubicBezTo>
                      <a:pt x="34478" y="53904"/>
                      <a:pt x="37494" y="52120"/>
                      <a:pt x="39808" y="49666"/>
                    </a:cubicBezTo>
                    <a:cubicBezTo>
                      <a:pt x="41036" y="48365"/>
                      <a:pt x="42032" y="46849"/>
                      <a:pt x="42790" y="45229"/>
                    </a:cubicBezTo>
                    <a:cubicBezTo>
                      <a:pt x="43146" y="44472"/>
                      <a:pt x="43464" y="43664"/>
                      <a:pt x="43685" y="42835"/>
                    </a:cubicBezTo>
                    <a:cubicBezTo>
                      <a:pt x="45105" y="39243"/>
                      <a:pt x="45511" y="35217"/>
                      <a:pt x="45013" y="31416"/>
                    </a:cubicBezTo>
                    <a:cubicBezTo>
                      <a:pt x="44544" y="27799"/>
                      <a:pt x="43663" y="24246"/>
                      <a:pt x="43135" y="20631"/>
                    </a:cubicBezTo>
                    <a:cubicBezTo>
                      <a:pt x="42611" y="17027"/>
                      <a:pt x="42404" y="12336"/>
                      <a:pt x="43000" y="9659"/>
                    </a:cubicBezTo>
                    <a:cubicBezTo>
                      <a:pt x="43248" y="8548"/>
                      <a:pt x="44276" y="6510"/>
                      <a:pt x="45049" y="5596"/>
                    </a:cubicBezTo>
                    <a:cubicBezTo>
                      <a:pt x="45110" y="5513"/>
                      <a:pt x="45179" y="5440"/>
                      <a:pt x="45244" y="5363"/>
                    </a:cubicBezTo>
                    <a:cubicBezTo>
                      <a:pt x="45516" y="7621"/>
                      <a:pt x="46780" y="9659"/>
                      <a:pt x="48647" y="10973"/>
                    </a:cubicBezTo>
                    <a:cubicBezTo>
                      <a:pt x="49581" y="11624"/>
                      <a:pt x="50618" y="12109"/>
                      <a:pt x="51715" y="12407"/>
                    </a:cubicBezTo>
                    <a:cubicBezTo>
                      <a:pt x="52186" y="12535"/>
                      <a:pt x="52752" y="12642"/>
                      <a:pt x="53309" y="12642"/>
                    </a:cubicBezTo>
                    <a:cubicBezTo>
                      <a:pt x="53943" y="12642"/>
                      <a:pt x="54565" y="12504"/>
                      <a:pt x="55020" y="12102"/>
                    </a:cubicBezTo>
                    <a:cubicBezTo>
                      <a:pt x="55130" y="12096"/>
                      <a:pt x="55238" y="12040"/>
                      <a:pt x="55305" y="11914"/>
                    </a:cubicBezTo>
                    <a:cubicBezTo>
                      <a:pt x="55414" y="11725"/>
                      <a:pt x="55512" y="11529"/>
                      <a:pt x="55595" y="11328"/>
                    </a:cubicBezTo>
                    <a:cubicBezTo>
                      <a:pt x="57060" y="7961"/>
                      <a:pt x="55463" y="3916"/>
                      <a:pt x="52308" y="2114"/>
                    </a:cubicBezTo>
                    <a:cubicBezTo>
                      <a:pt x="50181" y="899"/>
                      <a:pt x="47956" y="1"/>
                      <a:pt x="45874" y="1"/>
                    </a:cubicBezTo>
                    <a:close/>
                  </a:path>
                </a:pathLst>
              </a:custGeom>
              <a:solidFill>
                <a:srgbClr val="F29E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5607;p79">
                <a:extLst>
                  <a:ext uri="{FF2B5EF4-FFF2-40B4-BE49-F238E27FC236}">
                    <a16:creationId xmlns:a16="http://schemas.microsoft.com/office/drawing/2014/main" id="{DAF1DE1A-ED51-49FD-8F9A-36B38341CB02}"/>
                  </a:ext>
                </a:extLst>
              </p:cNvPr>
              <p:cNvSpPr/>
              <p:nvPr/>
            </p:nvSpPr>
            <p:spPr>
              <a:xfrm>
                <a:off x="2971650" y="1240950"/>
                <a:ext cx="258800" cy="18402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7361" extrusionOk="0">
                    <a:moveTo>
                      <a:pt x="130" y="1"/>
                    </a:moveTo>
                    <a:cubicBezTo>
                      <a:pt x="124" y="1"/>
                      <a:pt x="118" y="1"/>
                      <a:pt x="112" y="2"/>
                    </a:cubicBezTo>
                    <a:cubicBezTo>
                      <a:pt x="46" y="7"/>
                      <a:pt x="18" y="41"/>
                      <a:pt x="0" y="81"/>
                    </a:cubicBezTo>
                    <a:cubicBezTo>
                      <a:pt x="272" y="2339"/>
                      <a:pt x="1536" y="4377"/>
                      <a:pt x="3404" y="5691"/>
                    </a:cubicBezTo>
                    <a:cubicBezTo>
                      <a:pt x="4336" y="6341"/>
                      <a:pt x="5373" y="6825"/>
                      <a:pt x="6470" y="7125"/>
                    </a:cubicBezTo>
                    <a:cubicBezTo>
                      <a:pt x="6942" y="7253"/>
                      <a:pt x="7510" y="7360"/>
                      <a:pt x="8068" y="7360"/>
                    </a:cubicBezTo>
                    <a:cubicBezTo>
                      <a:pt x="8701" y="7360"/>
                      <a:pt x="9321" y="7223"/>
                      <a:pt x="9774" y="6822"/>
                    </a:cubicBezTo>
                    <a:cubicBezTo>
                      <a:pt x="9886" y="6812"/>
                      <a:pt x="9992" y="6756"/>
                      <a:pt x="10063" y="6632"/>
                    </a:cubicBezTo>
                    <a:cubicBezTo>
                      <a:pt x="10169" y="6442"/>
                      <a:pt x="10266" y="6246"/>
                      <a:pt x="10351" y="6046"/>
                    </a:cubicBezTo>
                    <a:lnTo>
                      <a:pt x="10351" y="6046"/>
                    </a:lnTo>
                    <a:cubicBezTo>
                      <a:pt x="10098" y="6052"/>
                      <a:pt x="9846" y="6057"/>
                      <a:pt x="9593" y="6057"/>
                    </a:cubicBezTo>
                    <a:cubicBezTo>
                      <a:pt x="9054" y="6057"/>
                      <a:pt x="8517" y="6033"/>
                      <a:pt x="7975" y="5935"/>
                    </a:cubicBezTo>
                    <a:cubicBezTo>
                      <a:pt x="6948" y="5747"/>
                      <a:pt x="5976" y="5380"/>
                      <a:pt x="5066" y="4876"/>
                    </a:cubicBezTo>
                    <a:cubicBezTo>
                      <a:pt x="3111" y="3793"/>
                      <a:pt x="1509" y="2016"/>
                      <a:pt x="337" y="135"/>
                    </a:cubicBezTo>
                    <a:cubicBezTo>
                      <a:pt x="282" y="48"/>
                      <a:pt x="207" y="1"/>
                      <a:pt x="130" y="1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5608;p79">
                <a:extLst>
                  <a:ext uri="{FF2B5EF4-FFF2-40B4-BE49-F238E27FC236}">
                    <a16:creationId xmlns:a16="http://schemas.microsoft.com/office/drawing/2014/main" id="{3A38EE6E-7B56-49A0-8463-42FFDD102AE1}"/>
                  </a:ext>
                </a:extLst>
              </p:cNvPr>
              <p:cNvSpPr/>
              <p:nvPr/>
            </p:nvSpPr>
            <p:spPr>
              <a:xfrm>
                <a:off x="3169300" y="1379450"/>
                <a:ext cx="195200" cy="270000"/>
              </a:xfrm>
              <a:custGeom>
                <a:avLst/>
                <a:gdLst/>
                <a:ahLst/>
                <a:cxnLst/>
                <a:rect l="l" t="t" r="r" b="b"/>
                <a:pathLst>
                  <a:path w="7808" h="10800" extrusionOk="0">
                    <a:moveTo>
                      <a:pt x="3413" y="0"/>
                    </a:moveTo>
                    <a:cubicBezTo>
                      <a:pt x="2489" y="0"/>
                      <a:pt x="1509" y="186"/>
                      <a:pt x="637" y="448"/>
                    </a:cubicBezTo>
                    <a:cubicBezTo>
                      <a:pt x="0" y="3173"/>
                      <a:pt x="758" y="5098"/>
                      <a:pt x="3089" y="6652"/>
                    </a:cubicBezTo>
                    <a:cubicBezTo>
                      <a:pt x="3481" y="6916"/>
                      <a:pt x="4124" y="7448"/>
                      <a:pt x="4675" y="7948"/>
                    </a:cubicBezTo>
                    <a:cubicBezTo>
                      <a:pt x="5027" y="8266"/>
                      <a:pt x="5341" y="8571"/>
                      <a:pt x="5537" y="8783"/>
                    </a:cubicBezTo>
                    <a:cubicBezTo>
                      <a:pt x="6063" y="9355"/>
                      <a:pt x="6730" y="10039"/>
                      <a:pt x="6897" y="10799"/>
                    </a:cubicBezTo>
                    <a:cubicBezTo>
                      <a:pt x="7461" y="9469"/>
                      <a:pt x="7808" y="8029"/>
                      <a:pt x="7789" y="6585"/>
                    </a:cubicBezTo>
                    <a:cubicBezTo>
                      <a:pt x="7786" y="6350"/>
                      <a:pt x="7773" y="6114"/>
                      <a:pt x="7749" y="5878"/>
                    </a:cubicBezTo>
                    <a:cubicBezTo>
                      <a:pt x="7579" y="4204"/>
                      <a:pt x="7282" y="1875"/>
                      <a:pt x="6003" y="782"/>
                    </a:cubicBezTo>
                    <a:cubicBezTo>
                      <a:pt x="5340" y="216"/>
                      <a:pt x="4408" y="0"/>
                      <a:pt x="3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5609;p79">
                <a:extLst>
                  <a:ext uri="{FF2B5EF4-FFF2-40B4-BE49-F238E27FC236}">
                    <a16:creationId xmlns:a16="http://schemas.microsoft.com/office/drawing/2014/main" id="{0CDF6031-351B-415E-AE5C-7F45EBACB4BB}"/>
                  </a:ext>
                </a:extLst>
              </p:cNvPr>
              <p:cNvSpPr/>
              <p:nvPr/>
            </p:nvSpPr>
            <p:spPr>
              <a:xfrm>
                <a:off x="3236400" y="1390950"/>
                <a:ext cx="91250" cy="59625"/>
              </a:xfrm>
              <a:custGeom>
                <a:avLst/>
                <a:gdLst/>
                <a:ahLst/>
                <a:cxnLst/>
                <a:rect l="l" t="t" r="r" b="b"/>
                <a:pathLst>
                  <a:path w="3650" h="2385" extrusionOk="0">
                    <a:moveTo>
                      <a:pt x="971" y="1"/>
                    </a:moveTo>
                    <a:cubicBezTo>
                      <a:pt x="748" y="1"/>
                      <a:pt x="524" y="21"/>
                      <a:pt x="307" y="56"/>
                    </a:cubicBezTo>
                    <a:cubicBezTo>
                      <a:pt x="0" y="107"/>
                      <a:pt x="92" y="545"/>
                      <a:pt x="378" y="545"/>
                    </a:cubicBezTo>
                    <a:cubicBezTo>
                      <a:pt x="389" y="545"/>
                      <a:pt x="401" y="544"/>
                      <a:pt x="413" y="542"/>
                    </a:cubicBezTo>
                    <a:cubicBezTo>
                      <a:pt x="485" y="534"/>
                      <a:pt x="556" y="530"/>
                      <a:pt x="627" y="530"/>
                    </a:cubicBezTo>
                    <a:cubicBezTo>
                      <a:pt x="1157" y="530"/>
                      <a:pt x="1656" y="765"/>
                      <a:pt x="2078" y="1084"/>
                    </a:cubicBezTo>
                    <a:cubicBezTo>
                      <a:pt x="2269" y="1229"/>
                      <a:pt x="2455" y="1443"/>
                      <a:pt x="2615" y="1655"/>
                    </a:cubicBezTo>
                    <a:cubicBezTo>
                      <a:pt x="2700" y="1766"/>
                      <a:pt x="2780" y="1865"/>
                      <a:pt x="2850" y="1967"/>
                    </a:cubicBezTo>
                    <a:cubicBezTo>
                      <a:pt x="2936" y="2091"/>
                      <a:pt x="3022" y="2239"/>
                      <a:pt x="3143" y="2337"/>
                    </a:cubicBezTo>
                    <a:cubicBezTo>
                      <a:pt x="3184" y="2370"/>
                      <a:pt x="3235" y="2385"/>
                      <a:pt x="3287" y="2385"/>
                    </a:cubicBezTo>
                    <a:cubicBezTo>
                      <a:pt x="3408" y="2385"/>
                      <a:pt x="3536" y="2306"/>
                      <a:pt x="3565" y="2190"/>
                    </a:cubicBezTo>
                    <a:cubicBezTo>
                      <a:pt x="3649" y="1839"/>
                      <a:pt x="3450" y="1396"/>
                      <a:pt x="3248" y="1115"/>
                    </a:cubicBezTo>
                    <a:cubicBezTo>
                      <a:pt x="3043" y="834"/>
                      <a:pt x="2787" y="595"/>
                      <a:pt x="2494" y="408"/>
                    </a:cubicBezTo>
                    <a:cubicBezTo>
                      <a:pt x="2040" y="116"/>
                      <a:pt x="1506" y="1"/>
                      <a:pt x="9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5610;p79">
                <a:extLst>
                  <a:ext uri="{FF2B5EF4-FFF2-40B4-BE49-F238E27FC236}">
                    <a16:creationId xmlns:a16="http://schemas.microsoft.com/office/drawing/2014/main" id="{FDB7D0F3-E3B2-4D6E-8DFE-FEBFF978D0E4}"/>
                  </a:ext>
                </a:extLst>
              </p:cNvPr>
              <p:cNvSpPr/>
              <p:nvPr/>
            </p:nvSpPr>
            <p:spPr>
              <a:xfrm>
                <a:off x="3216450" y="1422425"/>
                <a:ext cx="148050" cy="227025"/>
              </a:xfrm>
              <a:custGeom>
                <a:avLst/>
                <a:gdLst/>
                <a:ahLst/>
                <a:cxnLst/>
                <a:rect l="l" t="t" r="r" b="b"/>
                <a:pathLst>
                  <a:path w="5922" h="9081" extrusionOk="0">
                    <a:moveTo>
                      <a:pt x="255" y="1"/>
                    </a:moveTo>
                    <a:cubicBezTo>
                      <a:pt x="218" y="1"/>
                      <a:pt x="182" y="19"/>
                      <a:pt x="166" y="63"/>
                    </a:cubicBezTo>
                    <a:cubicBezTo>
                      <a:pt x="39" y="411"/>
                      <a:pt x="0" y="786"/>
                      <a:pt x="57" y="1152"/>
                    </a:cubicBezTo>
                    <a:cubicBezTo>
                      <a:pt x="115" y="1509"/>
                      <a:pt x="319" y="1958"/>
                      <a:pt x="606" y="2194"/>
                    </a:cubicBezTo>
                    <a:cubicBezTo>
                      <a:pt x="607" y="2194"/>
                      <a:pt x="607" y="2195"/>
                      <a:pt x="608" y="2195"/>
                    </a:cubicBezTo>
                    <a:lnTo>
                      <a:pt x="608" y="2195"/>
                    </a:lnTo>
                    <a:cubicBezTo>
                      <a:pt x="887" y="2464"/>
                      <a:pt x="1276" y="2641"/>
                      <a:pt x="1577" y="2870"/>
                    </a:cubicBezTo>
                    <a:cubicBezTo>
                      <a:pt x="2037" y="3224"/>
                      <a:pt x="2434" y="3613"/>
                      <a:pt x="2726" y="4103"/>
                    </a:cubicBezTo>
                    <a:cubicBezTo>
                      <a:pt x="2963" y="4498"/>
                      <a:pt x="3090" y="4949"/>
                      <a:pt x="3097" y="5409"/>
                    </a:cubicBezTo>
                    <a:cubicBezTo>
                      <a:pt x="3102" y="5636"/>
                      <a:pt x="3078" y="5882"/>
                      <a:pt x="2950" y="6075"/>
                    </a:cubicBezTo>
                    <a:cubicBezTo>
                      <a:pt x="2908" y="6139"/>
                      <a:pt x="2853" y="6191"/>
                      <a:pt x="2788" y="6229"/>
                    </a:cubicBezTo>
                    <a:cubicBezTo>
                      <a:pt x="3140" y="6548"/>
                      <a:pt x="3453" y="6852"/>
                      <a:pt x="3649" y="7065"/>
                    </a:cubicBezTo>
                    <a:cubicBezTo>
                      <a:pt x="4176" y="7636"/>
                      <a:pt x="4843" y="8320"/>
                      <a:pt x="5011" y="9080"/>
                    </a:cubicBezTo>
                    <a:cubicBezTo>
                      <a:pt x="5575" y="7750"/>
                      <a:pt x="5922" y="6310"/>
                      <a:pt x="5903" y="4868"/>
                    </a:cubicBezTo>
                    <a:lnTo>
                      <a:pt x="5903" y="4868"/>
                    </a:lnTo>
                    <a:cubicBezTo>
                      <a:pt x="5536" y="5006"/>
                      <a:pt x="5154" y="5080"/>
                      <a:pt x="4766" y="5080"/>
                    </a:cubicBezTo>
                    <a:cubicBezTo>
                      <a:pt x="4603" y="5080"/>
                      <a:pt x="4439" y="5067"/>
                      <a:pt x="4275" y="5040"/>
                    </a:cubicBezTo>
                    <a:cubicBezTo>
                      <a:pt x="3952" y="4987"/>
                      <a:pt x="3634" y="4865"/>
                      <a:pt x="3394" y="4641"/>
                    </a:cubicBezTo>
                    <a:cubicBezTo>
                      <a:pt x="3218" y="4475"/>
                      <a:pt x="3067" y="4284"/>
                      <a:pt x="2948" y="4074"/>
                    </a:cubicBezTo>
                    <a:cubicBezTo>
                      <a:pt x="2809" y="3828"/>
                      <a:pt x="2172" y="3083"/>
                      <a:pt x="1788" y="2779"/>
                    </a:cubicBezTo>
                    <a:cubicBezTo>
                      <a:pt x="1578" y="2607"/>
                      <a:pt x="1354" y="2460"/>
                      <a:pt x="1122" y="2319"/>
                    </a:cubicBezTo>
                    <a:cubicBezTo>
                      <a:pt x="970" y="2227"/>
                      <a:pt x="822" y="2133"/>
                      <a:pt x="703" y="2012"/>
                    </a:cubicBezTo>
                    <a:lnTo>
                      <a:pt x="703" y="2012"/>
                    </a:lnTo>
                    <a:cubicBezTo>
                      <a:pt x="534" y="1729"/>
                      <a:pt x="364" y="1427"/>
                      <a:pt x="293" y="1100"/>
                    </a:cubicBezTo>
                    <a:cubicBezTo>
                      <a:pt x="222" y="773"/>
                      <a:pt x="235" y="440"/>
                      <a:pt x="350" y="124"/>
                    </a:cubicBezTo>
                    <a:cubicBezTo>
                      <a:pt x="376" y="52"/>
                      <a:pt x="315" y="1"/>
                      <a:pt x="255" y="1"/>
                    </a:cubicBezTo>
                    <a:close/>
                  </a:path>
                </a:pathLst>
              </a:custGeom>
              <a:solidFill>
                <a:srgbClr val="2D1C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5611;p79">
                <a:extLst>
                  <a:ext uri="{FF2B5EF4-FFF2-40B4-BE49-F238E27FC236}">
                    <a16:creationId xmlns:a16="http://schemas.microsoft.com/office/drawing/2014/main" id="{2C2CE86C-3A58-4118-995D-B3C9F5BAD2C0}"/>
                  </a:ext>
                </a:extLst>
              </p:cNvPr>
              <p:cNvSpPr/>
              <p:nvPr/>
            </p:nvSpPr>
            <p:spPr>
              <a:xfrm>
                <a:off x="3169975" y="1393800"/>
                <a:ext cx="193550" cy="255600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10224" extrusionOk="0">
                    <a:moveTo>
                      <a:pt x="585" y="0"/>
                    </a:moveTo>
                    <a:lnTo>
                      <a:pt x="585" y="0"/>
                    </a:lnTo>
                    <a:cubicBezTo>
                      <a:pt x="0" y="2659"/>
                      <a:pt x="769" y="4549"/>
                      <a:pt x="3061" y="6078"/>
                    </a:cubicBezTo>
                    <a:cubicBezTo>
                      <a:pt x="3705" y="6509"/>
                      <a:pt x="5010" y="7664"/>
                      <a:pt x="5512" y="8212"/>
                    </a:cubicBezTo>
                    <a:cubicBezTo>
                      <a:pt x="6034" y="8783"/>
                      <a:pt x="6704" y="9468"/>
                      <a:pt x="6871" y="10224"/>
                    </a:cubicBezTo>
                    <a:cubicBezTo>
                      <a:pt x="7345" y="9104"/>
                      <a:pt x="7664" y="7905"/>
                      <a:pt x="7741" y="6694"/>
                    </a:cubicBezTo>
                    <a:lnTo>
                      <a:pt x="7741" y="6694"/>
                    </a:lnTo>
                    <a:cubicBezTo>
                      <a:pt x="7650" y="6704"/>
                      <a:pt x="7559" y="6709"/>
                      <a:pt x="7467" y="6709"/>
                    </a:cubicBezTo>
                    <a:cubicBezTo>
                      <a:pt x="7033" y="6709"/>
                      <a:pt x="6596" y="6600"/>
                      <a:pt x="6209" y="6415"/>
                    </a:cubicBezTo>
                    <a:cubicBezTo>
                      <a:pt x="5535" y="6091"/>
                      <a:pt x="5026" y="5566"/>
                      <a:pt x="4542" y="5010"/>
                    </a:cubicBezTo>
                    <a:cubicBezTo>
                      <a:pt x="4025" y="4416"/>
                      <a:pt x="3364" y="4008"/>
                      <a:pt x="2791" y="3474"/>
                    </a:cubicBezTo>
                    <a:cubicBezTo>
                      <a:pt x="1769" y="2523"/>
                      <a:pt x="1025" y="1322"/>
                      <a:pt x="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5612;p79">
                <a:extLst>
                  <a:ext uri="{FF2B5EF4-FFF2-40B4-BE49-F238E27FC236}">
                    <a16:creationId xmlns:a16="http://schemas.microsoft.com/office/drawing/2014/main" id="{15C80E43-0CC7-4E17-872A-0D9EB2E297EC}"/>
                  </a:ext>
                </a:extLst>
              </p:cNvPr>
              <p:cNvSpPr/>
              <p:nvPr/>
            </p:nvSpPr>
            <p:spPr>
              <a:xfrm>
                <a:off x="1908450" y="2114275"/>
                <a:ext cx="639400" cy="284425"/>
              </a:xfrm>
              <a:custGeom>
                <a:avLst/>
                <a:gdLst/>
                <a:ahLst/>
                <a:cxnLst/>
                <a:rect l="l" t="t" r="r" b="b"/>
                <a:pathLst>
                  <a:path w="25576" h="11377" extrusionOk="0">
                    <a:moveTo>
                      <a:pt x="2625" y="0"/>
                    </a:moveTo>
                    <a:cubicBezTo>
                      <a:pt x="2600" y="0"/>
                      <a:pt x="2575" y="12"/>
                      <a:pt x="2558" y="41"/>
                    </a:cubicBezTo>
                    <a:cubicBezTo>
                      <a:pt x="2325" y="421"/>
                      <a:pt x="2163" y="841"/>
                      <a:pt x="2083" y="1279"/>
                    </a:cubicBezTo>
                    <a:cubicBezTo>
                      <a:pt x="2065" y="1383"/>
                      <a:pt x="2053" y="1488"/>
                      <a:pt x="2046" y="1593"/>
                    </a:cubicBezTo>
                    <a:cubicBezTo>
                      <a:pt x="2036" y="1873"/>
                      <a:pt x="2088" y="2152"/>
                      <a:pt x="2262" y="2384"/>
                    </a:cubicBezTo>
                    <a:cubicBezTo>
                      <a:pt x="2531" y="2735"/>
                      <a:pt x="3030" y="2830"/>
                      <a:pt x="3449" y="2831"/>
                    </a:cubicBezTo>
                    <a:cubicBezTo>
                      <a:pt x="3455" y="2831"/>
                      <a:pt x="3461" y="2831"/>
                      <a:pt x="3467" y="2831"/>
                    </a:cubicBezTo>
                    <a:cubicBezTo>
                      <a:pt x="3586" y="2831"/>
                      <a:pt x="3705" y="2821"/>
                      <a:pt x="3823" y="2802"/>
                    </a:cubicBezTo>
                    <a:lnTo>
                      <a:pt x="3823" y="2802"/>
                    </a:lnTo>
                    <a:cubicBezTo>
                      <a:pt x="3277" y="3078"/>
                      <a:pt x="2731" y="3354"/>
                      <a:pt x="2189" y="3635"/>
                    </a:cubicBezTo>
                    <a:cubicBezTo>
                      <a:pt x="1855" y="3813"/>
                      <a:pt x="1516" y="3999"/>
                      <a:pt x="1175" y="4172"/>
                    </a:cubicBezTo>
                    <a:cubicBezTo>
                      <a:pt x="784" y="4341"/>
                      <a:pt x="390" y="4508"/>
                      <a:pt x="0" y="4675"/>
                    </a:cubicBezTo>
                    <a:cubicBezTo>
                      <a:pt x="48" y="4734"/>
                      <a:pt x="119" y="4766"/>
                      <a:pt x="193" y="4766"/>
                    </a:cubicBezTo>
                    <a:cubicBezTo>
                      <a:pt x="222" y="4766"/>
                      <a:pt x="252" y="4761"/>
                      <a:pt x="281" y="4751"/>
                    </a:cubicBezTo>
                    <a:cubicBezTo>
                      <a:pt x="954" y="4461"/>
                      <a:pt x="1637" y="4187"/>
                      <a:pt x="2318" y="3906"/>
                    </a:cubicBezTo>
                    <a:cubicBezTo>
                      <a:pt x="2322" y="3914"/>
                      <a:pt x="2327" y="3923"/>
                      <a:pt x="2332" y="3931"/>
                    </a:cubicBezTo>
                    <a:cubicBezTo>
                      <a:pt x="2453" y="4100"/>
                      <a:pt x="2574" y="4265"/>
                      <a:pt x="2700" y="4429"/>
                    </a:cubicBezTo>
                    <a:cubicBezTo>
                      <a:pt x="4629" y="6993"/>
                      <a:pt x="7154" y="8966"/>
                      <a:pt x="9948" y="10516"/>
                    </a:cubicBezTo>
                    <a:cubicBezTo>
                      <a:pt x="9965" y="10528"/>
                      <a:pt x="9983" y="10539"/>
                      <a:pt x="10003" y="10547"/>
                    </a:cubicBezTo>
                    <a:cubicBezTo>
                      <a:pt x="10527" y="10838"/>
                      <a:pt x="11062" y="11113"/>
                      <a:pt x="11604" y="11376"/>
                    </a:cubicBezTo>
                    <a:cubicBezTo>
                      <a:pt x="10961" y="10855"/>
                      <a:pt x="10331" y="10319"/>
                      <a:pt x="9732" y="9749"/>
                    </a:cubicBezTo>
                    <a:cubicBezTo>
                      <a:pt x="8534" y="8614"/>
                      <a:pt x="7424" y="7392"/>
                      <a:pt x="6410" y="6089"/>
                    </a:cubicBezTo>
                    <a:cubicBezTo>
                      <a:pt x="5850" y="5371"/>
                      <a:pt x="5329" y="4621"/>
                      <a:pt x="4837" y="3849"/>
                    </a:cubicBezTo>
                    <a:lnTo>
                      <a:pt x="4837" y="3849"/>
                    </a:lnTo>
                    <a:cubicBezTo>
                      <a:pt x="4952" y="3941"/>
                      <a:pt x="5085" y="4006"/>
                      <a:pt x="5228" y="4040"/>
                    </a:cubicBezTo>
                    <a:cubicBezTo>
                      <a:pt x="5372" y="4073"/>
                      <a:pt x="5522" y="4087"/>
                      <a:pt x="5674" y="4087"/>
                    </a:cubicBezTo>
                    <a:cubicBezTo>
                      <a:pt x="5976" y="4087"/>
                      <a:pt x="6284" y="4031"/>
                      <a:pt x="6561" y="3950"/>
                    </a:cubicBezTo>
                    <a:cubicBezTo>
                      <a:pt x="6764" y="3892"/>
                      <a:pt x="6960" y="3816"/>
                      <a:pt x="7149" y="3721"/>
                    </a:cubicBezTo>
                    <a:cubicBezTo>
                      <a:pt x="7247" y="3674"/>
                      <a:pt x="7341" y="3621"/>
                      <a:pt x="7433" y="3562"/>
                    </a:cubicBezTo>
                    <a:cubicBezTo>
                      <a:pt x="7454" y="3550"/>
                      <a:pt x="7479" y="3535"/>
                      <a:pt x="7504" y="3520"/>
                    </a:cubicBezTo>
                    <a:lnTo>
                      <a:pt x="7504" y="3520"/>
                    </a:lnTo>
                    <a:cubicBezTo>
                      <a:pt x="7473" y="3706"/>
                      <a:pt x="7484" y="3897"/>
                      <a:pt x="7564" y="4079"/>
                    </a:cubicBezTo>
                    <a:cubicBezTo>
                      <a:pt x="7710" y="4399"/>
                      <a:pt x="8035" y="4623"/>
                      <a:pt x="8364" y="4710"/>
                    </a:cubicBezTo>
                    <a:cubicBezTo>
                      <a:pt x="8531" y="4752"/>
                      <a:pt x="8703" y="4770"/>
                      <a:pt x="8875" y="4770"/>
                    </a:cubicBezTo>
                    <a:cubicBezTo>
                      <a:pt x="9114" y="4770"/>
                      <a:pt x="9354" y="4735"/>
                      <a:pt x="9583" y="4683"/>
                    </a:cubicBezTo>
                    <a:cubicBezTo>
                      <a:pt x="9830" y="4627"/>
                      <a:pt x="10069" y="4540"/>
                      <a:pt x="10294" y="4424"/>
                    </a:cubicBezTo>
                    <a:cubicBezTo>
                      <a:pt x="10294" y="4435"/>
                      <a:pt x="10298" y="4448"/>
                      <a:pt x="10297" y="4464"/>
                    </a:cubicBezTo>
                    <a:cubicBezTo>
                      <a:pt x="10299" y="4501"/>
                      <a:pt x="10301" y="4537"/>
                      <a:pt x="10304" y="4570"/>
                    </a:cubicBezTo>
                    <a:cubicBezTo>
                      <a:pt x="10306" y="4601"/>
                      <a:pt x="10312" y="4631"/>
                      <a:pt x="10319" y="4660"/>
                    </a:cubicBezTo>
                    <a:cubicBezTo>
                      <a:pt x="10360" y="4875"/>
                      <a:pt x="10464" y="5073"/>
                      <a:pt x="10614" y="5232"/>
                    </a:cubicBezTo>
                    <a:cubicBezTo>
                      <a:pt x="10892" y="5524"/>
                      <a:pt x="11297" y="5632"/>
                      <a:pt x="11691" y="5632"/>
                    </a:cubicBezTo>
                    <a:cubicBezTo>
                      <a:pt x="11723" y="5632"/>
                      <a:pt x="11755" y="5631"/>
                      <a:pt x="11787" y="5630"/>
                    </a:cubicBezTo>
                    <a:cubicBezTo>
                      <a:pt x="12263" y="5609"/>
                      <a:pt x="12737" y="5479"/>
                      <a:pt x="13179" y="5324"/>
                    </a:cubicBezTo>
                    <a:cubicBezTo>
                      <a:pt x="13394" y="5251"/>
                      <a:pt x="13604" y="5167"/>
                      <a:pt x="13809" y="5072"/>
                    </a:cubicBezTo>
                    <a:cubicBezTo>
                      <a:pt x="13822" y="5065"/>
                      <a:pt x="13838" y="5062"/>
                      <a:pt x="13851" y="5053"/>
                    </a:cubicBezTo>
                    <a:cubicBezTo>
                      <a:pt x="14078" y="5435"/>
                      <a:pt x="14498" y="5644"/>
                      <a:pt x="14941" y="5719"/>
                    </a:cubicBezTo>
                    <a:cubicBezTo>
                      <a:pt x="14956" y="5729"/>
                      <a:pt x="14977" y="5725"/>
                      <a:pt x="14997" y="5731"/>
                    </a:cubicBezTo>
                    <a:cubicBezTo>
                      <a:pt x="15084" y="5744"/>
                      <a:pt x="15172" y="5751"/>
                      <a:pt x="15260" y="5752"/>
                    </a:cubicBezTo>
                    <a:cubicBezTo>
                      <a:pt x="15296" y="5753"/>
                      <a:pt x="15332" y="5753"/>
                      <a:pt x="15368" y="5753"/>
                    </a:cubicBezTo>
                    <a:cubicBezTo>
                      <a:pt x="16191" y="5753"/>
                      <a:pt x="17054" y="5543"/>
                      <a:pt x="17850" y="5354"/>
                    </a:cubicBezTo>
                    <a:cubicBezTo>
                      <a:pt x="19539" y="4958"/>
                      <a:pt x="21170" y="4345"/>
                      <a:pt x="22763" y="3667"/>
                    </a:cubicBezTo>
                    <a:cubicBezTo>
                      <a:pt x="23694" y="3273"/>
                      <a:pt x="24619" y="2862"/>
                      <a:pt x="25516" y="2402"/>
                    </a:cubicBezTo>
                    <a:cubicBezTo>
                      <a:pt x="25554" y="2386"/>
                      <a:pt x="25575" y="2346"/>
                      <a:pt x="25566" y="2307"/>
                    </a:cubicBezTo>
                    <a:cubicBezTo>
                      <a:pt x="25554" y="2264"/>
                      <a:pt x="25515" y="2236"/>
                      <a:pt x="25473" y="2236"/>
                    </a:cubicBezTo>
                    <a:cubicBezTo>
                      <a:pt x="25461" y="2236"/>
                      <a:pt x="25449" y="2238"/>
                      <a:pt x="25437" y="2243"/>
                    </a:cubicBezTo>
                    <a:cubicBezTo>
                      <a:pt x="24923" y="2442"/>
                      <a:pt x="24413" y="2661"/>
                      <a:pt x="23906" y="2877"/>
                    </a:cubicBezTo>
                    <a:cubicBezTo>
                      <a:pt x="23889" y="2855"/>
                      <a:pt x="23861" y="2842"/>
                      <a:pt x="23834" y="2842"/>
                    </a:cubicBezTo>
                    <a:cubicBezTo>
                      <a:pt x="23826" y="2842"/>
                      <a:pt x="23818" y="2843"/>
                      <a:pt x="23811" y="2845"/>
                    </a:cubicBezTo>
                    <a:cubicBezTo>
                      <a:pt x="23055" y="3093"/>
                      <a:pt x="22312" y="3396"/>
                      <a:pt x="21550" y="3624"/>
                    </a:cubicBezTo>
                    <a:cubicBezTo>
                      <a:pt x="21530" y="3631"/>
                      <a:pt x="21514" y="3642"/>
                      <a:pt x="21499" y="3655"/>
                    </a:cubicBezTo>
                    <a:cubicBezTo>
                      <a:pt x="21486" y="3649"/>
                      <a:pt x="21472" y="3645"/>
                      <a:pt x="21460" y="3644"/>
                    </a:cubicBezTo>
                    <a:cubicBezTo>
                      <a:pt x="21457" y="3644"/>
                      <a:pt x="21454" y="3644"/>
                      <a:pt x="21452" y="3644"/>
                    </a:cubicBezTo>
                    <a:cubicBezTo>
                      <a:pt x="21444" y="3644"/>
                      <a:pt x="21437" y="3645"/>
                      <a:pt x="21431" y="3646"/>
                    </a:cubicBezTo>
                    <a:cubicBezTo>
                      <a:pt x="21188" y="3700"/>
                      <a:pt x="20948" y="3784"/>
                      <a:pt x="20713" y="3861"/>
                    </a:cubicBezTo>
                    <a:cubicBezTo>
                      <a:pt x="20709" y="3861"/>
                      <a:pt x="20705" y="3861"/>
                      <a:pt x="20702" y="3861"/>
                    </a:cubicBezTo>
                    <a:cubicBezTo>
                      <a:pt x="20692" y="3861"/>
                      <a:pt x="20682" y="3862"/>
                      <a:pt x="20672" y="3863"/>
                    </a:cubicBezTo>
                    <a:cubicBezTo>
                      <a:pt x="20344" y="3943"/>
                      <a:pt x="20021" y="4041"/>
                      <a:pt x="19704" y="4142"/>
                    </a:cubicBezTo>
                    <a:cubicBezTo>
                      <a:pt x="19124" y="4206"/>
                      <a:pt x="18540" y="4354"/>
                      <a:pt x="17976" y="4504"/>
                    </a:cubicBezTo>
                    <a:cubicBezTo>
                      <a:pt x="17622" y="4599"/>
                      <a:pt x="17264" y="4694"/>
                      <a:pt x="16906" y="4797"/>
                    </a:cubicBezTo>
                    <a:cubicBezTo>
                      <a:pt x="16884" y="4784"/>
                      <a:pt x="16858" y="4777"/>
                      <a:pt x="16833" y="4777"/>
                    </a:cubicBezTo>
                    <a:cubicBezTo>
                      <a:pt x="16745" y="4780"/>
                      <a:pt x="16658" y="4780"/>
                      <a:pt x="16572" y="4780"/>
                    </a:cubicBezTo>
                    <a:cubicBezTo>
                      <a:pt x="16519" y="4780"/>
                      <a:pt x="16466" y="4780"/>
                      <a:pt x="16413" y="4780"/>
                    </a:cubicBezTo>
                    <a:cubicBezTo>
                      <a:pt x="16248" y="4780"/>
                      <a:pt x="16083" y="4782"/>
                      <a:pt x="15914" y="4795"/>
                    </a:cubicBezTo>
                    <a:cubicBezTo>
                      <a:pt x="15744" y="4810"/>
                      <a:pt x="15567" y="4838"/>
                      <a:pt x="15396" y="4861"/>
                    </a:cubicBezTo>
                    <a:cubicBezTo>
                      <a:pt x="15335" y="4862"/>
                      <a:pt x="15277" y="4868"/>
                      <a:pt x="15220" y="4872"/>
                    </a:cubicBezTo>
                    <a:cubicBezTo>
                      <a:pt x="15133" y="4817"/>
                      <a:pt x="15036" y="4782"/>
                      <a:pt x="14934" y="4768"/>
                    </a:cubicBezTo>
                    <a:cubicBezTo>
                      <a:pt x="14876" y="4637"/>
                      <a:pt x="14754" y="4544"/>
                      <a:pt x="14604" y="4544"/>
                    </a:cubicBezTo>
                    <a:cubicBezTo>
                      <a:pt x="14574" y="4544"/>
                      <a:pt x="14543" y="4548"/>
                      <a:pt x="14511" y="4556"/>
                    </a:cubicBezTo>
                    <a:cubicBezTo>
                      <a:pt x="14498" y="4559"/>
                      <a:pt x="14490" y="4567"/>
                      <a:pt x="14477" y="4571"/>
                    </a:cubicBezTo>
                    <a:cubicBezTo>
                      <a:pt x="14471" y="4528"/>
                      <a:pt x="14449" y="4490"/>
                      <a:pt x="14413" y="4465"/>
                    </a:cubicBezTo>
                    <a:cubicBezTo>
                      <a:pt x="14418" y="4462"/>
                      <a:pt x="14426" y="4458"/>
                      <a:pt x="14431" y="4454"/>
                    </a:cubicBezTo>
                    <a:cubicBezTo>
                      <a:pt x="14537" y="4359"/>
                      <a:pt x="14464" y="4192"/>
                      <a:pt x="14334" y="4181"/>
                    </a:cubicBezTo>
                    <a:cubicBezTo>
                      <a:pt x="14396" y="4091"/>
                      <a:pt x="14454" y="4001"/>
                      <a:pt x="14515" y="3911"/>
                    </a:cubicBezTo>
                    <a:cubicBezTo>
                      <a:pt x="14587" y="3813"/>
                      <a:pt x="14495" y="3674"/>
                      <a:pt x="14387" y="3674"/>
                    </a:cubicBezTo>
                    <a:cubicBezTo>
                      <a:pt x="14364" y="3674"/>
                      <a:pt x="14342" y="3680"/>
                      <a:pt x="14319" y="3693"/>
                    </a:cubicBezTo>
                    <a:cubicBezTo>
                      <a:pt x="13825" y="4000"/>
                      <a:pt x="13300" y="4253"/>
                      <a:pt x="12761" y="4473"/>
                    </a:cubicBezTo>
                    <a:cubicBezTo>
                      <a:pt x="12226" y="4693"/>
                      <a:pt x="11657" y="4850"/>
                      <a:pt x="11085" y="4914"/>
                    </a:cubicBezTo>
                    <a:lnTo>
                      <a:pt x="11077" y="4914"/>
                    </a:lnTo>
                    <a:cubicBezTo>
                      <a:pt x="10990" y="4895"/>
                      <a:pt x="10907" y="4864"/>
                      <a:pt x="10827" y="4825"/>
                    </a:cubicBezTo>
                    <a:cubicBezTo>
                      <a:pt x="10613" y="4708"/>
                      <a:pt x="10521" y="4468"/>
                      <a:pt x="10560" y="4246"/>
                    </a:cubicBezTo>
                    <a:cubicBezTo>
                      <a:pt x="10603" y="4213"/>
                      <a:pt x="10645" y="4186"/>
                      <a:pt x="10679" y="4151"/>
                    </a:cubicBezTo>
                    <a:cubicBezTo>
                      <a:pt x="10730" y="4101"/>
                      <a:pt x="10718" y="4023"/>
                      <a:pt x="10679" y="3972"/>
                    </a:cubicBezTo>
                    <a:lnTo>
                      <a:pt x="10679" y="3969"/>
                    </a:lnTo>
                    <a:cubicBezTo>
                      <a:pt x="10790" y="3881"/>
                      <a:pt x="10896" y="3784"/>
                      <a:pt x="10983" y="3667"/>
                    </a:cubicBezTo>
                    <a:cubicBezTo>
                      <a:pt x="11097" y="3524"/>
                      <a:pt x="10950" y="3364"/>
                      <a:pt x="10805" y="3364"/>
                    </a:cubicBezTo>
                    <a:cubicBezTo>
                      <a:pt x="10761" y="3364"/>
                      <a:pt x="10717" y="3378"/>
                      <a:pt x="10681" y="3412"/>
                    </a:cubicBezTo>
                    <a:lnTo>
                      <a:pt x="10681" y="3409"/>
                    </a:lnTo>
                    <a:cubicBezTo>
                      <a:pt x="10532" y="3540"/>
                      <a:pt x="10370" y="3653"/>
                      <a:pt x="10196" y="3749"/>
                    </a:cubicBezTo>
                    <a:cubicBezTo>
                      <a:pt x="10171" y="3721"/>
                      <a:pt x="10136" y="3706"/>
                      <a:pt x="10100" y="3706"/>
                    </a:cubicBezTo>
                    <a:cubicBezTo>
                      <a:pt x="10087" y="3706"/>
                      <a:pt x="10073" y="3708"/>
                      <a:pt x="10060" y="3713"/>
                    </a:cubicBezTo>
                    <a:cubicBezTo>
                      <a:pt x="9643" y="3832"/>
                      <a:pt x="9211" y="4018"/>
                      <a:pt x="8771" y="4018"/>
                    </a:cubicBezTo>
                    <a:cubicBezTo>
                      <a:pt x="8754" y="4018"/>
                      <a:pt x="8737" y="4018"/>
                      <a:pt x="8720" y="4018"/>
                    </a:cubicBezTo>
                    <a:cubicBezTo>
                      <a:pt x="8384" y="4004"/>
                      <a:pt x="7965" y="3861"/>
                      <a:pt x="7841" y="3518"/>
                    </a:cubicBezTo>
                    <a:cubicBezTo>
                      <a:pt x="7827" y="3481"/>
                      <a:pt x="7802" y="3449"/>
                      <a:pt x="7769" y="3428"/>
                    </a:cubicBezTo>
                    <a:cubicBezTo>
                      <a:pt x="7774" y="3404"/>
                      <a:pt x="7775" y="3384"/>
                      <a:pt x="7781" y="3360"/>
                    </a:cubicBezTo>
                    <a:cubicBezTo>
                      <a:pt x="7824" y="3331"/>
                      <a:pt x="7842" y="3278"/>
                      <a:pt x="7828" y="3229"/>
                    </a:cubicBezTo>
                    <a:cubicBezTo>
                      <a:pt x="7836" y="3207"/>
                      <a:pt x="7847" y="3186"/>
                      <a:pt x="7860" y="3165"/>
                    </a:cubicBezTo>
                    <a:cubicBezTo>
                      <a:pt x="7872" y="3142"/>
                      <a:pt x="7875" y="3114"/>
                      <a:pt x="7868" y="3089"/>
                    </a:cubicBezTo>
                    <a:cubicBezTo>
                      <a:pt x="7876" y="3080"/>
                      <a:pt x="7884" y="3077"/>
                      <a:pt x="7893" y="3070"/>
                    </a:cubicBezTo>
                    <a:cubicBezTo>
                      <a:pt x="7939" y="3040"/>
                      <a:pt x="7939" y="2983"/>
                      <a:pt x="7917" y="2937"/>
                    </a:cubicBezTo>
                    <a:cubicBezTo>
                      <a:pt x="7942" y="2910"/>
                      <a:pt x="7976" y="2883"/>
                      <a:pt x="8001" y="2855"/>
                    </a:cubicBezTo>
                    <a:cubicBezTo>
                      <a:pt x="8074" y="2773"/>
                      <a:pt x="8014" y="2678"/>
                      <a:pt x="7930" y="2678"/>
                    </a:cubicBezTo>
                    <a:cubicBezTo>
                      <a:pt x="7915" y="2678"/>
                      <a:pt x="7900" y="2681"/>
                      <a:pt x="7884" y="2687"/>
                    </a:cubicBezTo>
                    <a:cubicBezTo>
                      <a:pt x="7881" y="2684"/>
                      <a:pt x="7881" y="2679"/>
                      <a:pt x="7877" y="2679"/>
                    </a:cubicBezTo>
                    <a:lnTo>
                      <a:pt x="7839" y="2701"/>
                    </a:lnTo>
                    <a:cubicBezTo>
                      <a:pt x="7743" y="2765"/>
                      <a:pt x="7606" y="2807"/>
                      <a:pt x="7506" y="2854"/>
                    </a:cubicBezTo>
                    <a:cubicBezTo>
                      <a:pt x="7398" y="2906"/>
                      <a:pt x="7289" y="2961"/>
                      <a:pt x="7178" y="3009"/>
                    </a:cubicBezTo>
                    <a:cubicBezTo>
                      <a:pt x="6940" y="3105"/>
                      <a:pt x="6696" y="3188"/>
                      <a:pt x="6450" y="3259"/>
                    </a:cubicBezTo>
                    <a:cubicBezTo>
                      <a:pt x="6181" y="3345"/>
                      <a:pt x="5880" y="3441"/>
                      <a:pt x="5593" y="3441"/>
                    </a:cubicBezTo>
                    <a:cubicBezTo>
                      <a:pt x="5378" y="3441"/>
                      <a:pt x="5171" y="3387"/>
                      <a:pt x="4990" y="3236"/>
                    </a:cubicBezTo>
                    <a:cubicBezTo>
                      <a:pt x="4959" y="3212"/>
                      <a:pt x="4922" y="3200"/>
                      <a:pt x="4885" y="3200"/>
                    </a:cubicBezTo>
                    <a:cubicBezTo>
                      <a:pt x="4862" y="3200"/>
                      <a:pt x="4838" y="3205"/>
                      <a:pt x="4816" y="3215"/>
                    </a:cubicBezTo>
                    <a:cubicBezTo>
                      <a:pt x="4811" y="3210"/>
                      <a:pt x="4808" y="3205"/>
                      <a:pt x="4804" y="3199"/>
                    </a:cubicBezTo>
                    <a:cubicBezTo>
                      <a:pt x="4714" y="2983"/>
                      <a:pt x="4714" y="2751"/>
                      <a:pt x="4762" y="2531"/>
                    </a:cubicBezTo>
                    <a:cubicBezTo>
                      <a:pt x="4782" y="2519"/>
                      <a:pt x="4808" y="2512"/>
                      <a:pt x="4829" y="2502"/>
                    </a:cubicBezTo>
                    <a:cubicBezTo>
                      <a:pt x="4912" y="2456"/>
                      <a:pt x="4907" y="2326"/>
                      <a:pt x="4832" y="2282"/>
                    </a:cubicBezTo>
                    <a:cubicBezTo>
                      <a:pt x="4851" y="2230"/>
                      <a:pt x="4874" y="2179"/>
                      <a:pt x="4896" y="2127"/>
                    </a:cubicBezTo>
                    <a:cubicBezTo>
                      <a:pt x="4948" y="2069"/>
                      <a:pt x="5000" y="2006"/>
                      <a:pt x="5048" y="1940"/>
                    </a:cubicBezTo>
                    <a:cubicBezTo>
                      <a:pt x="5114" y="1850"/>
                      <a:pt x="5086" y="1751"/>
                      <a:pt x="5020" y="1687"/>
                    </a:cubicBezTo>
                    <a:cubicBezTo>
                      <a:pt x="5014" y="1676"/>
                      <a:pt x="5006" y="1664"/>
                      <a:pt x="4998" y="1654"/>
                    </a:cubicBezTo>
                    <a:cubicBezTo>
                      <a:pt x="4998" y="1649"/>
                      <a:pt x="4995" y="1646"/>
                      <a:pt x="4987" y="1641"/>
                    </a:cubicBezTo>
                    <a:cubicBezTo>
                      <a:pt x="4948" y="1592"/>
                      <a:pt x="4892" y="1557"/>
                      <a:pt x="4830" y="1557"/>
                    </a:cubicBezTo>
                    <a:cubicBezTo>
                      <a:pt x="4801" y="1557"/>
                      <a:pt x="4770" y="1565"/>
                      <a:pt x="4738" y="1583"/>
                    </a:cubicBezTo>
                    <a:cubicBezTo>
                      <a:pt x="4492" y="1723"/>
                      <a:pt x="4234" y="1839"/>
                      <a:pt x="3965" y="1929"/>
                    </a:cubicBezTo>
                    <a:cubicBezTo>
                      <a:pt x="3748" y="1948"/>
                      <a:pt x="3535" y="1964"/>
                      <a:pt x="3321" y="1964"/>
                    </a:cubicBezTo>
                    <a:cubicBezTo>
                      <a:pt x="3144" y="1964"/>
                      <a:pt x="2966" y="1953"/>
                      <a:pt x="2787" y="1924"/>
                    </a:cubicBezTo>
                    <a:cubicBezTo>
                      <a:pt x="2781" y="1923"/>
                      <a:pt x="2776" y="1923"/>
                      <a:pt x="2770" y="1923"/>
                    </a:cubicBezTo>
                    <a:cubicBezTo>
                      <a:pt x="2752" y="1923"/>
                      <a:pt x="2735" y="1926"/>
                      <a:pt x="2719" y="1933"/>
                    </a:cubicBezTo>
                    <a:cubicBezTo>
                      <a:pt x="2663" y="1902"/>
                      <a:pt x="2604" y="1871"/>
                      <a:pt x="2545" y="1843"/>
                    </a:cubicBezTo>
                    <a:cubicBezTo>
                      <a:pt x="2524" y="1832"/>
                      <a:pt x="2501" y="1827"/>
                      <a:pt x="2479" y="1827"/>
                    </a:cubicBezTo>
                    <a:cubicBezTo>
                      <a:pt x="2445" y="1827"/>
                      <a:pt x="2412" y="1838"/>
                      <a:pt x="2385" y="1859"/>
                    </a:cubicBezTo>
                    <a:cubicBezTo>
                      <a:pt x="2369" y="1794"/>
                      <a:pt x="2356" y="1728"/>
                      <a:pt x="2347" y="1662"/>
                    </a:cubicBezTo>
                    <a:cubicBezTo>
                      <a:pt x="2333" y="1539"/>
                      <a:pt x="2332" y="1416"/>
                      <a:pt x="2341" y="1293"/>
                    </a:cubicBezTo>
                    <a:cubicBezTo>
                      <a:pt x="2373" y="942"/>
                      <a:pt x="2468" y="599"/>
                      <a:pt x="2625" y="284"/>
                    </a:cubicBezTo>
                    <a:cubicBezTo>
                      <a:pt x="2625" y="276"/>
                      <a:pt x="2630" y="272"/>
                      <a:pt x="2630" y="268"/>
                    </a:cubicBezTo>
                    <a:cubicBezTo>
                      <a:pt x="2653" y="225"/>
                      <a:pt x="2679" y="177"/>
                      <a:pt x="2703" y="134"/>
                    </a:cubicBezTo>
                    <a:cubicBezTo>
                      <a:pt x="2743" y="67"/>
                      <a:pt x="2684" y="0"/>
                      <a:pt x="2625" y="0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5613;p79">
                <a:extLst>
                  <a:ext uri="{FF2B5EF4-FFF2-40B4-BE49-F238E27FC236}">
                    <a16:creationId xmlns:a16="http://schemas.microsoft.com/office/drawing/2014/main" id="{C1AC9D77-9EE2-4089-80C9-87618705EC96}"/>
                  </a:ext>
                </a:extLst>
              </p:cNvPr>
              <p:cNvSpPr/>
              <p:nvPr/>
            </p:nvSpPr>
            <p:spPr>
              <a:xfrm>
                <a:off x="1956925" y="2107550"/>
                <a:ext cx="600125" cy="131000"/>
              </a:xfrm>
              <a:custGeom>
                <a:avLst/>
                <a:gdLst/>
                <a:ahLst/>
                <a:cxnLst/>
                <a:rect l="l" t="t" r="r" b="b"/>
                <a:pathLst>
                  <a:path w="24005" h="5240" extrusionOk="0">
                    <a:moveTo>
                      <a:pt x="875" y="1"/>
                    </a:moveTo>
                    <a:cubicBezTo>
                      <a:pt x="846" y="1"/>
                      <a:pt x="815" y="12"/>
                      <a:pt x="792" y="40"/>
                    </a:cubicBezTo>
                    <a:cubicBezTo>
                      <a:pt x="448" y="450"/>
                      <a:pt x="162" y="947"/>
                      <a:pt x="78" y="1483"/>
                    </a:cubicBezTo>
                    <a:cubicBezTo>
                      <a:pt x="0" y="1987"/>
                      <a:pt x="343" y="2309"/>
                      <a:pt x="810" y="2402"/>
                    </a:cubicBezTo>
                    <a:cubicBezTo>
                      <a:pt x="938" y="2427"/>
                      <a:pt x="1068" y="2438"/>
                      <a:pt x="1201" y="2438"/>
                    </a:cubicBezTo>
                    <a:cubicBezTo>
                      <a:pt x="1612" y="2438"/>
                      <a:pt x="2036" y="2329"/>
                      <a:pt x="2407" y="2192"/>
                    </a:cubicBezTo>
                    <a:cubicBezTo>
                      <a:pt x="2637" y="2107"/>
                      <a:pt x="2860" y="2007"/>
                      <a:pt x="3078" y="1895"/>
                    </a:cubicBezTo>
                    <a:lnTo>
                      <a:pt x="3078" y="1895"/>
                    </a:lnTo>
                    <a:cubicBezTo>
                      <a:pt x="2898" y="2152"/>
                      <a:pt x="2759" y="2438"/>
                      <a:pt x="2697" y="2737"/>
                    </a:cubicBezTo>
                    <a:cubicBezTo>
                      <a:pt x="2591" y="3254"/>
                      <a:pt x="2819" y="3738"/>
                      <a:pt x="3348" y="3883"/>
                    </a:cubicBezTo>
                    <a:cubicBezTo>
                      <a:pt x="3480" y="3919"/>
                      <a:pt x="3613" y="3935"/>
                      <a:pt x="3746" y="3935"/>
                    </a:cubicBezTo>
                    <a:cubicBezTo>
                      <a:pt x="4185" y="3935"/>
                      <a:pt x="4622" y="3762"/>
                      <a:pt x="5012" y="3574"/>
                    </a:cubicBezTo>
                    <a:cubicBezTo>
                      <a:pt x="5302" y="3436"/>
                      <a:pt x="5585" y="3283"/>
                      <a:pt x="5865" y="3126"/>
                    </a:cubicBezTo>
                    <a:cubicBezTo>
                      <a:pt x="5903" y="3104"/>
                      <a:pt x="5944" y="3081"/>
                      <a:pt x="5983" y="3061"/>
                    </a:cubicBezTo>
                    <a:lnTo>
                      <a:pt x="5983" y="3061"/>
                    </a:lnTo>
                    <a:cubicBezTo>
                      <a:pt x="5849" y="3287"/>
                      <a:pt x="5765" y="3540"/>
                      <a:pt x="5783" y="3793"/>
                    </a:cubicBezTo>
                    <a:cubicBezTo>
                      <a:pt x="5815" y="4261"/>
                      <a:pt x="6248" y="4528"/>
                      <a:pt x="6679" y="4571"/>
                    </a:cubicBezTo>
                    <a:cubicBezTo>
                      <a:pt x="6727" y="4575"/>
                      <a:pt x="6775" y="4578"/>
                      <a:pt x="6823" y="4578"/>
                    </a:cubicBezTo>
                    <a:cubicBezTo>
                      <a:pt x="7321" y="4578"/>
                      <a:pt x="7807" y="4336"/>
                      <a:pt x="8238" y="4111"/>
                    </a:cubicBezTo>
                    <a:cubicBezTo>
                      <a:pt x="8441" y="4006"/>
                      <a:pt x="8644" y="3891"/>
                      <a:pt x="8847" y="3773"/>
                    </a:cubicBezTo>
                    <a:lnTo>
                      <a:pt x="8847" y="3773"/>
                    </a:lnTo>
                    <a:cubicBezTo>
                      <a:pt x="8739" y="3963"/>
                      <a:pt x="8652" y="4165"/>
                      <a:pt x="8611" y="4388"/>
                    </a:cubicBezTo>
                    <a:cubicBezTo>
                      <a:pt x="8561" y="4649"/>
                      <a:pt x="8553" y="4928"/>
                      <a:pt x="8812" y="5077"/>
                    </a:cubicBezTo>
                    <a:cubicBezTo>
                      <a:pt x="8983" y="5174"/>
                      <a:pt x="9186" y="5204"/>
                      <a:pt x="9387" y="5204"/>
                    </a:cubicBezTo>
                    <a:cubicBezTo>
                      <a:pt x="9497" y="5204"/>
                      <a:pt x="9606" y="5195"/>
                      <a:pt x="9709" y="5183"/>
                    </a:cubicBezTo>
                    <a:cubicBezTo>
                      <a:pt x="10354" y="5110"/>
                      <a:pt x="10973" y="4861"/>
                      <a:pt x="11542" y="4556"/>
                    </a:cubicBezTo>
                    <a:cubicBezTo>
                      <a:pt x="11822" y="4405"/>
                      <a:pt x="12102" y="4240"/>
                      <a:pt x="12373" y="4062"/>
                    </a:cubicBezTo>
                    <a:lnTo>
                      <a:pt x="12373" y="4062"/>
                    </a:lnTo>
                    <a:cubicBezTo>
                      <a:pt x="12193" y="4391"/>
                      <a:pt x="12169" y="4753"/>
                      <a:pt x="12569" y="5014"/>
                    </a:cubicBezTo>
                    <a:cubicBezTo>
                      <a:pt x="12886" y="5222"/>
                      <a:pt x="13317" y="5235"/>
                      <a:pt x="13683" y="5239"/>
                    </a:cubicBezTo>
                    <a:cubicBezTo>
                      <a:pt x="13701" y="5239"/>
                      <a:pt x="13718" y="5239"/>
                      <a:pt x="13736" y="5239"/>
                    </a:cubicBezTo>
                    <a:cubicBezTo>
                      <a:pt x="14182" y="5239"/>
                      <a:pt x="14627" y="5184"/>
                      <a:pt x="15064" y="5102"/>
                    </a:cubicBezTo>
                    <a:cubicBezTo>
                      <a:pt x="16989" y="4746"/>
                      <a:pt x="18892" y="4188"/>
                      <a:pt x="20755" y="3592"/>
                    </a:cubicBezTo>
                    <a:cubicBezTo>
                      <a:pt x="21807" y="3254"/>
                      <a:pt x="22861" y="2897"/>
                      <a:pt x="23883" y="2476"/>
                    </a:cubicBezTo>
                    <a:cubicBezTo>
                      <a:pt x="24005" y="2426"/>
                      <a:pt x="23948" y="2228"/>
                      <a:pt x="23831" y="2228"/>
                    </a:cubicBezTo>
                    <a:cubicBezTo>
                      <a:pt x="23820" y="2228"/>
                      <a:pt x="23807" y="2229"/>
                      <a:pt x="23795" y="2234"/>
                    </a:cubicBezTo>
                    <a:cubicBezTo>
                      <a:pt x="22176" y="2768"/>
                      <a:pt x="20566" y="3318"/>
                      <a:pt x="18922" y="3779"/>
                    </a:cubicBezTo>
                    <a:cubicBezTo>
                      <a:pt x="18101" y="4008"/>
                      <a:pt x="17277" y="4230"/>
                      <a:pt x="16448" y="4430"/>
                    </a:cubicBezTo>
                    <a:cubicBezTo>
                      <a:pt x="15609" y="4636"/>
                      <a:pt x="14757" y="4874"/>
                      <a:pt x="13890" y="4920"/>
                    </a:cubicBezTo>
                    <a:cubicBezTo>
                      <a:pt x="13767" y="4927"/>
                      <a:pt x="13621" y="4937"/>
                      <a:pt x="13470" y="4937"/>
                    </a:cubicBezTo>
                    <a:cubicBezTo>
                      <a:pt x="13174" y="4937"/>
                      <a:pt x="12861" y="4898"/>
                      <a:pt x="12668" y="4718"/>
                    </a:cubicBezTo>
                    <a:cubicBezTo>
                      <a:pt x="12272" y="4350"/>
                      <a:pt x="12837" y="3852"/>
                      <a:pt x="13120" y="3632"/>
                    </a:cubicBezTo>
                    <a:cubicBezTo>
                      <a:pt x="13169" y="3599"/>
                      <a:pt x="13183" y="3534"/>
                      <a:pt x="13154" y="3483"/>
                    </a:cubicBezTo>
                    <a:cubicBezTo>
                      <a:pt x="13168" y="3471"/>
                      <a:pt x="13183" y="3461"/>
                      <a:pt x="13196" y="3449"/>
                    </a:cubicBezTo>
                    <a:cubicBezTo>
                      <a:pt x="13299" y="3361"/>
                      <a:pt x="13215" y="3196"/>
                      <a:pt x="13100" y="3196"/>
                    </a:cubicBezTo>
                    <a:cubicBezTo>
                      <a:pt x="13078" y="3196"/>
                      <a:pt x="13056" y="3202"/>
                      <a:pt x="13033" y="3215"/>
                    </a:cubicBezTo>
                    <a:cubicBezTo>
                      <a:pt x="12120" y="3743"/>
                      <a:pt x="11311" y="4404"/>
                      <a:pt x="10290" y="4729"/>
                    </a:cubicBezTo>
                    <a:cubicBezTo>
                      <a:pt x="10034" y="4811"/>
                      <a:pt x="9762" y="4886"/>
                      <a:pt x="9492" y="4899"/>
                    </a:cubicBezTo>
                    <a:cubicBezTo>
                      <a:pt x="9457" y="4901"/>
                      <a:pt x="9420" y="4902"/>
                      <a:pt x="9382" y="4902"/>
                    </a:cubicBezTo>
                    <a:cubicBezTo>
                      <a:pt x="9279" y="4902"/>
                      <a:pt x="9170" y="4893"/>
                      <a:pt x="9081" y="4857"/>
                    </a:cubicBezTo>
                    <a:cubicBezTo>
                      <a:pt x="8965" y="4810"/>
                      <a:pt x="8899" y="4761"/>
                      <a:pt x="8884" y="4637"/>
                    </a:cubicBezTo>
                    <a:cubicBezTo>
                      <a:pt x="8877" y="4581"/>
                      <a:pt x="8896" y="4517"/>
                      <a:pt x="8905" y="4464"/>
                    </a:cubicBezTo>
                    <a:cubicBezTo>
                      <a:pt x="8992" y="3969"/>
                      <a:pt x="9283" y="3537"/>
                      <a:pt x="9692" y="3251"/>
                    </a:cubicBezTo>
                    <a:cubicBezTo>
                      <a:pt x="9722" y="3230"/>
                      <a:pt x="9740" y="3196"/>
                      <a:pt x="9740" y="3159"/>
                    </a:cubicBezTo>
                    <a:cubicBezTo>
                      <a:pt x="9752" y="3149"/>
                      <a:pt x="9766" y="3141"/>
                      <a:pt x="9777" y="3130"/>
                    </a:cubicBezTo>
                    <a:cubicBezTo>
                      <a:pt x="9879" y="3045"/>
                      <a:pt x="9796" y="2889"/>
                      <a:pt x="9684" y="2889"/>
                    </a:cubicBezTo>
                    <a:cubicBezTo>
                      <a:pt x="9664" y="2889"/>
                      <a:pt x="9643" y="2894"/>
                      <a:pt x="9622" y="2905"/>
                    </a:cubicBezTo>
                    <a:cubicBezTo>
                      <a:pt x="9199" y="3136"/>
                      <a:pt x="8793" y="3398"/>
                      <a:pt x="8366" y="3624"/>
                    </a:cubicBezTo>
                    <a:cubicBezTo>
                      <a:pt x="7946" y="3847"/>
                      <a:pt x="7513" y="4091"/>
                      <a:pt x="7040" y="4180"/>
                    </a:cubicBezTo>
                    <a:cubicBezTo>
                      <a:pt x="6964" y="4194"/>
                      <a:pt x="6876" y="4204"/>
                      <a:pt x="6783" y="4204"/>
                    </a:cubicBezTo>
                    <a:cubicBezTo>
                      <a:pt x="6524" y="4204"/>
                      <a:pt x="6238" y="4130"/>
                      <a:pt x="6143" y="3890"/>
                    </a:cubicBezTo>
                    <a:cubicBezTo>
                      <a:pt x="5972" y="3457"/>
                      <a:pt x="6406" y="2928"/>
                      <a:pt x="6721" y="2686"/>
                    </a:cubicBezTo>
                    <a:cubicBezTo>
                      <a:pt x="6779" y="2643"/>
                      <a:pt x="6786" y="2585"/>
                      <a:pt x="6765" y="2536"/>
                    </a:cubicBezTo>
                    <a:cubicBezTo>
                      <a:pt x="6808" y="2443"/>
                      <a:pt x="6720" y="2342"/>
                      <a:pt x="6617" y="2342"/>
                    </a:cubicBezTo>
                    <a:cubicBezTo>
                      <a:pt x="6599" y="2342"/>
                      <a:pt x="6580" y="2345"/>
                      <a:pt x="6562" y="2352"/>
                    </a:cubicBezTo>
                    <a:cubicBezTo>
                      <a:pt x="6315" y="2441"/>
                      <a:pt x="6082" y="2597"/>
                      <a:pt x="5849" y="2715"/>
                    </a:cubicBezTo>
                    <a:cubicBezTo>
                      <a:pt x="5610" y="2836"/>
                      <a:pt x="5373" y="2959"/>
                      <a:pt x="5133" y="3076"/>
                    </a:cubicBezTo>
                    <a:cubicBezTo>
                      <a:pt x="4694" y="3291"/>
                      <a:pt x="4228" y="3537"/>
                      <a:pt x="3726" y="3537"/>
                    </a:cubicBezTo>
                    <a:cubicBezTo>
                      <a:pt x="3723" y="3537"/>
                      <a:pt x="3719" y="3537"/>
                      <a:pt x="3716" y="3537"/>
                    </a:cubicBezTo>
                    <a:cubicBezTo>
                      <a:pt x="3521" y="3536"/>
                      <a:pt x="3303" y="3497"/>
                      <a:pt x="3165" y="3349"/>
                    </a:cubicBezTo>
                    <a:cubicBezTo>
                      <a:pt x="3012" y="3188"/>
                      <a:pt x="3021" y="2947"/>
                      <a:pt x="3068" y="2744"/>
                    </a:cubicBezTo>
                    <a:cubicBezTo>
                      <a:pt x="3175" y="2297"/>
                      <a:pt x="3455" y="1896"/>
                      <a:pt x="3789" y="1588"/>
                    </a:cubicBezTo>
                    <a:cubicBezTo>
                      <a:pt x="3833" y="1549"/>
                      <a:pt x="3850" y="1488"/>
                      <a:pt x="3834" y="1432"/>
                    </a:cubicBezTo>
                    <a:cubicBezTo>
                      <a:pt x="3864" y="1410"/>
                      <a:pt x="3897" y="1390"/>
                      <a:pt x="3926" y="1367"/>
                    </a:cubicBezTo>
                    <a:cubicBezTo>
                      <a:pt x="4027" y="1290"/>
                      <a:pt x="3940" y="1156"/>
                      <a:pt x="3836" y="1156"/>
                    </a:cubicBezTo>
                    <a:cubicBezTo>
                      <a:pt x="3819" y="1156"/>
                      <a:pt x="3803" y="1159"/>
                      <a:pt x="3786" y="1166"/>
                    </a:cubicBezTo>
                    <a:cubicBezTo>
                      <a:pt x="3343" y="1357"/>
                      <a:pt x="2932" y="1615"/>
                      <a:pt x="2486" y="1804"/>
                    </a:cubicBezTo>
                    <a:cubicBezTo>
                      <a:pt x="2052" y="1987"/>
                      <a:pt x="1593" y="2126"/>
                      <a:pt x="1118" y="2126"/>
                    </a:cubicBezTo>
                    <a:cubicBezTo>
                      <a:pt x="1114" y="2126"/>
                      <a:pt x="1110" y="2126"/>
                      <a:pt x="1106" y="2126"/>
                    </a:cubicBezTo>
                    <a:cubicBezTo>
                      <a:pt x="916" y="2126"/>
                      <a:pt x="711" y="2113"/>
                      <a:pt x="539" y="2025"/>
                    </a:cubicBezTo>
                    <a:cubicBezTo>
                      <a:pt x="296" y="1901"/>
                      <a:pt x="256" y="1658"/>
                      <a:pt x="317" y="1410"/>
                    </a:cubicBezTo>
                    <a:cubicBezTo>
                      <a:pt x="430" y="957"/>
                      <a:pt x="673" y="517"/>
                      <a:pt x="964" y="154"/>
                    </a:cubicBezTo>
                    <a:cubicBezTo>
                      <a:pt x="1025" y="79"/>
                      <a:pt x="953" y="1"/>
                      <a:pt x="875" y="1"/>
                    </a:cubicBezTo>
                    <a:close/>
                  </a:path>
                </a:pathLst>
              </a:custGeom>
              <a:solidFill>
                <a:srgbClr val="EC60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5614;p79">
                <a:extLst>
                  <a:ext uri="{FF2B5EF4-FFF2-40B4-BE49-F238E27FC236}">
                    <a16:creationId xmlns:a16="http://schemas.microsoft.com/office/drawing/2014/main" id="{59F4C293-E4A9-430A-8A4A-7C7CFDC52BBA}"/>
                  </a:ext>
                </a:extLst>
              </p:cNvPr>
              <p:cNvSpPr/>
              <p:nvPr/>
            </p:nvSpPr>
            <p:spPr>
              <a:xfrm>
                <a:off x="1856725" y="2197475"/>
                <a:ext cx="638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1541" extrusionOk="0">
                    <a:moveTo>
                      <a:pt x="2436" y="0"/>
                    </a:moveTo>
                    <a:cubicBezTo>
                      <a:pt x="2426" y="0"/>
                      <a:pt x="2416" y="2"/>
                      <a:pt x="2405" y="5"/>
                    </a:cubicBezTo>
                    <a:cubicBezTo>
                      <a:pt x="1901" y="167"/>
                      <a:pt x="1422" y="400"/>
                      <a:pt x="982" y="695"/>
                    </a:cubicBezTo>
                    <a:cubicBezTo>
                      <a:pt x="760" y="844"/>
                      <a:pt x="545" y="1005"/>
                      <a:pt x="340" y="1177"/>
                    </a:cubicBezTo>
                    <a:cubicBezTo>
                      <a:pt x="234" y="1265"/>
                      <a:pt x="111" y="1357"/>
                      <a:pt x="1" y="1456"/>
                    </a:cubicBezTo>
                    <a:cubicBezTo>
                      <a:pt x="49" y="1510"/>
                      <a:pt x="122" y="1541"/>
                      <a:pt x="198" y="1541"/>
                    </a:cubicBezTo>
                    <a:cubicBezTo>
                      <a:pt x="255" y="1541"/>
                      <a:pt x="313" y="1524"/>
                      <a:pt x="364" y="1487"/>
                    </a:cubicBezTo>
                    <a:cubicBezTo>
                      <a:pt x="820" y="1149"/>
                      <a:pt x="1304" y="845"/>
                      <a:pt x="1797" y="562"/>
                    </a:cubicBezTo>
                    <a:cubicBezTo>
                      <a:pt x="1848" y="528"/>
                      <a:pt x="1901" y="497"/>
                      <a:pt x="1955" y="469"/>
                    </a:cubicBezTo>
                    <a:cubicBezTo>
                      <a:pt x="2069" y="395"/>
                      <a:pt x="2187" y="331"/>
                      <a:pt x="2310" y="277"/>
                    </a:cubicBezTo>
                    <a:cubicBezTo>
                      <a:pt x="2315" y="269"/>
                      <a:pt x="2321" y="265"/>
                      <a:pt x="2329" y="265"/>
                    </a:cubicBezTo>
                    <a:cubicBezTo>
                      <a:pt x="2330" y="265"/>
                      <a:pt x="2330" y="265"/>
                      <a:pt x="2331" y="265"/>
                    </a:cubicBezTo>
                    <a:cubicBezTo>
                      <a:pt x="2378" y="240"/>
                      <a:pt x="2424" y="216"/>
                      <a:pt x="2473" y="196"/>
                    </a:cubicBezTo>
                    <a:cubicBezTo>
                      <a:pt x="2488" y="189"/>
                      <a:pt x="2501" y="178"/>
                      <a:pt x="2511" y="164"/>
                    </a:cubicBezTo>
                    <a:cubicBezTo>
                      <a:pt x="2553" y="105"/>
                      <a:pt x="2512" y="0"/>
                      <a:pt x="2436" y="0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5615;p79">
                <a:extLst>
                  <a:ext uri="{FF2B5EF4-FFF2-40B4-BE49-F238E27FC236}">
                    <a16:creationId xmlns:a16="http://schemas.microsoft.com/office/drawing/2014/main" id="{8306CFD4-64CD-4D5A-9A0A-348ACFEF4919}"/>
                  </a:ext>
                </a:extLst>
              </p:cNvPr>
              <p:cNvSpPr/>
              <p:nvPr/>
            </p:nvSpPr>
            <p:spPr>
              <a:xfrm>
                <a:off x="2917400" y="1769675"/>
                <a:ext cx="11000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2100" extrusionOk="0">
                    <a:moveTo>
                      <a:pt x="135" y="0"/>
                    </a:moveTo>
                    <a:cubicBezTo>
                      <a:pt x="70" y="0"/>
                      <a:pt x="1" y="52"/>
                      <a:pt x="14" y="135"/>
                    </a:cubicBezTo>
                    <a:cubicBezTo>
                      <a:pt x="65" y="448"/>
                      <a:pt x="107" y="762"/>
                      <a:pt x="142" y="1078"/>
                    </a:cubicBezTo>
                    <a:cubicBezTo>
                      <a:pt x="175" y="1392"/>
                      <a:pt x="180" y="1712"/>
                      <a:pt x="228" y="2024"/>
                    </a:cubicBezTo>
                    <a:cubicBezTo>
                      <a:pt x="236" y="2076"/>
                      <a:pt x="278" y="2100"/>
                      <a:pt x="320" y="2100"/>
                    </a:cubicBezTo>
                    <a:cubicBezTo>
                      <a:pt x="370" y="2100"/>
                      <a:pt x="422" y="2067"/>
                      <a:pt x="425" y="2008"/>
                    </a:cubicBezTo>
                    <a:cubicBezTo>
                      <a:pt x="440" y="1693"/>
                      <a:pt x="392" y="1363"/>
                      <a:pt x="360" y="1049"/>
                    </a:cubicBezTo>
                    <a:cubicBezTo>
                      <a:pt x="327" y="726"/>
                      <a:pt x="286" y="406"/>
                      <a:pt x="234" y="86"/>
                    </a:cubicBezTo>
                    <a:cubicBezTo>
                      <a:pt x="225" y="27"/>
                      <a:pt x="181" y="0"/>
                      <a:pt x="135" y="0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5616;p79">
                <a:extLst>
                  <a:ext uri="{FF2B5EF4-FFF2-40B4-BE49-F238E27FC236}">
                    <a16:creationId xmlns:a16="http://schemas.microsoft.com/office/drawing/2014/main" id="{41F82A75-26FB-4D09-B533-AFC103AD9ABE}"/>
                  </a:ext>
                </a:extLst>
              </p:cNvPr>
              <p:cNvSpPr/>
              <p:nvPr/>
            </p:nvSpPr>
            <p:spPr>
              <a:xfrm>
                <a:off x="2908150" y="1808425"/>
                <a:ext cx="11025" cy="3930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572" extrusionOk="0">
                    <a:moveTo>
                      <a:pt x="137" y="1"/>
                    </a:moveTo>
                    <a:cubicBezTo>
                      <a:pt x="128" y="1"/>
                      <a:pt x="120" y="2"/>
                      <a:pt x="112" y="3"/>
                    </a:cubicBezTo>
                    <a:cubicBezTo>
                      <a:pt x="35" y="21"/>
                      <a:pt x="0" y="92"/>
                      <a:pt x="9" y="164"/>
                    </a:cubicBezTo>
                    <a:cubicBezTo>
                      <a:pt x="36" y="382"/>
                      <a:pt x="62" y="601"/>
                      <a:pt x="88" y="819"/>
                    </a:cubicBezTo>
                    <a:cubicBezTo>
                      <a:pt x="101" y="926"/>
                      <a:pt x="114" y="1033"/>
                      <a:pt x="127" y="1140"/>
                    </a:cubicBezTo>
                    <a:cubicBezTo>
                      <a:pt x="139" y="1248"/>
                      <a:pt x="142" y="1370"/>
                      <a:pt x="178" y="1472"/>
                    </a:cubicBezTo>
                    <a:cubicBezTo>
                      <a:pt x="198" y="1528"/>
                      <a:pt x="239" y="1571"/>
                      <a:pt x="300" y="1571"/>
                    </a:cubicBezTo>
                    <a:cubicBezTo>
                      <a:pt x="304" y="1571"/>
                      <a:pt x="309" y="1571"/>
                      <a:pt x="313" y="1571"/>
                    </a:cubicBezTo>
                    <a:cubicBezTo>
                      <a:pt x="376" y="1565"/>
                      <a:pt x="426" y="1515"/>
                      <a:pt x="429" y="1451"/>
                    </a:cubicBezTo>
                    <a:cubicBezTo>
                      <a:pt x="441" y="1339"/>
                      <a:pt x="414" y="1217"/>
                      <a:pt x="399" y="1105"/>
                    </a:cubicBezTo>
                    <a:lnTo>
                      <a:pt x="356" y="773"/>
                    </a:lnTo>
                    <a:lnTo>
                      <a:pt x="270" y="106"/>
                    </a:lnTo>
                    <a:cubicBezTo>
                      <a:pt x="262" y="43"/>
                      <a:pt x="197" y="1"/>
                      <a:pt x="137" y="1"/>
                    </a:cubicBezTo>
                    <a:close/>
                  </a:path>
                </a:pathLst>
              </a:custGeom>
              <a:solidFill>
                <a:srgbClr val="EF8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5617;p79">
                <a:extLst>
                  <a:ext uri="{FF2B5EF4-FFF2-40B4-BE49-F238E27FC236}">
                    <a16:creationId xmlns:a16="http://schemas.microsoft.com/office/drawing/2014/main" id="{B695E8C8-43F4-47A4-BB6F-4D2F6BE53C26}"/>
                  </a:ext>
                </a:extLst>
              </p:cNvPr>
              <p:cNvSpPr/>
              <p:nvPr/>
            </p:nvSpPr>
            <p:spPr>
              <a:xfrm>
                <a:off x="2238750" y="2060000"/>
                <a:ext cx="438650" cy="132300"/>
              </a:xfrm>
              <a:custGeom>
                <a:avLst/>
                <a:gdLst/>
                <a:ahLst/>
                <a:cxnLst/>
                <a:rect l="l" t="t" r="r" b="b"/>
                <a:pathLst>
                  <a:path w="17546" h="5292" extrusionOk="0">
                    <a:moveTo>
                      <a:pt x="17383" y="0"/>
                    </a:moveTo>
                    <a:cubicBezTo>
                      <a:pt x="17329" y="0"/>
                      <a:pt x="17239" y="29"/>
                      <a:pt x="17100" y="104"/>
                    </a:cubicBezTo>
                    <a:cubicBezTo>
                      <a:pt x="14511" y="1492"/>
                      <a:pt x="12460" y="1846"/>
                      <a:pt x="12344" y="1874"/>
                    </a:cubicBezTo>
                    <a:cubicBezTo>
                      <a:pt x="11692" y="2036"/>
                      <a:pt x="10994" y="2180"/>
                      <a:pt x="10320" y="2180"/>
                    </a:cubicBezTo>
                    <a:cubicBezTo>
                      <a:pt x="10309" y="2180"/>
                      <a:pt x="10299" y="2180"/>
                      <a:pt x="10288" y="2180"/>
                    </a:cubicBezTo>
                    <a:cubicBezTo>
                      <a:pt x="9975" y="2178"/>
                      <a:pt x="9607" y="2137"/>
                      <a:pt x="9351" y="1939"/>
                    </a:cubicBezTo>
                    <a:cubicBezTo>
                      <a:pt x="8902" y="1591"/>
                      <a:pt x="9419" y="1170"/>
                      <a:pt x="9724" y="972"/>
                    </a:cubicBezTo>
                    <a:cubicBezTo>
                      <a:pt x="9840" y="898"/>
                      <a:pt x="9947" y="732"/>
                      <a:pt x="9858" y="655"/>
                    </a:cubicBezTo>
                    <a:cubicBezTo>
                      <a:pt x="9849" y="647"/>
                      <a:pt x="9834" y="644"/>
                      <a:pt x="9813" y="644"/>
                    </a:cubicBezTo>
                    <a:cubicBezTo>
                      <a:pt x="9726" y="644"/>
                      <a:pt x="9554" y="699"/>
                      <a:pt x="9507" y="717"/>
                    </a:cubicBezTo>
                    <a:cubicBezTo>
                      <a:pt x="8572" y="1086"/>
                      <a:pt x="7660" y="1505"/>
                      <a:pt x="6712" y="1841"/>
                    </a:cubicBezTo>
                    <a:cubicBezTo>
                      <a:pt x="6485" y="1922"/>
                      <a:pt x="6253" y="2012"/>
                      <a:pt x="6013" y="2047"/>
                    </a:cubicBezTo>
                    <a:cubicBezTo>
                      <a:pt x="5971" y="2053"/>
                      <a:pt x="5927" y="2056"/>
                      <a:pt x="5883" y="2056"/>
                    </a:cubicBezTo>
                    <a:cubicBezTo>
                      <a:pt x="5660" y="2056"/>
                      <a:pt x="5435" y="1966"/>
                      <a:pt x="5556" y="1685"/>
                    </a:cubicBezTo>
                    <a:cubicBezTo>
                      <a:pt x="5732" y="1276"/>
                      <a:pt x="6140" y="960"/>
                      <a:pt x="6512" y="739"/>
                    </a:cubicBezTo>
                    <a:cubicBezTo>
                      <a:pt x="6859" y="535"/>
                      <a:pt x="6942" y="309"/>
                      <a:pt x="6735" y="309"/>
                    </a:cubicBezTo>
                    <a:cubicBezTo>
                      <a:pt x="6680" y="309"/>
                      <a:pt x="6606" y="324"/>
                      <a:pt x="6511" y="360"/>
                    </a:cubicBezTo>
                    <a:cubicBezTo>
                      <a:pt x="4799" y="1006"/>
                      <a:pt x="3152" y="1789"/>
                      <a:pt x="1516" y="2609"/>
                    </a:cubicBezTo>
                    <a:cubicBezTo>
                      <a:pt x="1146" y="2795"/>
                      <a:pt x="743" y="2961"/>
                      <a:pt x="403" y="3198"/>
                    </a:cubicBezTo>
                    <a:cubicBezTo>
                      <a:pt x="191" y="3346"/>
                      <a:pt x="1" y="3566"/>
                      <a:pt x="26" y="3841"/>
                    </a:cubicBezTo>
                    <a:cubicBezTo>
                      <a:pt x="74" y="4340"/>
                      <a:pt x="600" y="4450"/>
                      <a:pt x="1059" y="4450"/>
                    </a:cubicBezTo>
                    <a:cubicBezTo>
                      <a:pt x="1214" y="4450"/>
                      <a:pt x="1360" y="4437"/>
                      <a:pt x="1478" y="4423"/>
                    </a:cubicBezTo>
                    <a:cubicBezTo>
                      <a:pt x="2361" y="4319"/>
                      <a:pt x="3181" y="3933"/>
                      <a:pt x="3982" y="3565"/>
                    </a:cubicBezTo>
                    <a:lnTo>
                      <a:pt x="3982" y="3565"/>
                    </a:lnTo>
                    <a:cubicBezTo>
                      <a:pt x="3948" y="3672"/>
                      <a:pt x="3838" y="3815"/>
                      <a:pt x="3813" y="3882"/>
                    </a:cubicBezTo>
                    <a:cubicBezTo>
                      <a:pt x="3768" y="4010"/>
                      <a:pt x="3754" y="4148"/>
                      <a:pt x="3775" y="4283"/>
                    </a:cubicBezTo>
                    <a:cubicBezTo>
                      <a:pt x="3813" y="4564"/>
                      <a:pt x="3975" y="4825"/>
                      <a:pt x="4201" y="4994"/>
                    </a:cubicBezTo>
                    <a:cubicBezTo>
                      <a:pt x="4509" y="5223"/>
                      <a:pt x="4897" y="5291"/>
                      <a:pt x="5294" y="5291"/>
                    </a:cubicBezTo>
                    <a:cubicBezTo>
                      <a:pt x="5653" y="5291"/>
                      <a:pt x="6020" y="5235"/>
                      <a:pt x="6341" y="5192"/>
                    </a:cubicBezTo>
                    <a:cubicBezTo>
                      <a:pt x="7950" y="4975"/>
                      <a:pt x="9484" y="4395"/>
                      <a:pt x="10958" y="3737"/>
                    </a:cubicBezTo>
                    <a:cubicBezTo>
                      <a:pt x="11785" y="3368"/>
                      <a:pt x="12587" y="2950"/>
                      <a:pt x="13397" y="2545"/>
                    </a:cubicBezTo>
                    <a:cubicBezTo>
                      <a:pt x="14762" y="1976"/>
                      <a:pt x="16008" y="1173"/>
                      <a:pt x="17246" y="353"/>
                    </a:cubicBezTo>
                    <a:cubicBezTo>
                      <a:pt x="17380" y="264"/>
                      <a:pt x="17545" y="0"/>
                      <a:pt x="17383" y="0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5618;p79">
                <a:extLst>
                  <a:ext uri="{FF2B5EF4-FFF2-40B4-BE49-F238E27FC236}">
                    <a16:creationId xmlns:a16="http://schemas.microsoft.com/office/drawing/2014/main" id="{E9BDF653-01A2-4542-AE02-64076DA22F60}"/>
                  </a:ext>
                </a:extLst>
              </p:cNvPr>
              <p:cNvSpPr/>
              <p:nvPr/>
            </p:nvSpPr>
            <p:spPr>
              <a:xfrm>
                <a:off x="2122075" y="2041325"/>
                <a:ext cx="184050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7362" h="1693" extrusionOk="0">
                    <a:moveTo>
                      <a:pt x="7190" y="1"/>
                    </a:moveTo>
                    <a:cubicBezTo>
                      <a:pt x="7170" y="1"/>
                      <a:pt x="7149" y="7"/>
                      <a:pt x="7127" y="20"/>
                    </a:cubicBezTo>
                    <a:cubicBezTo>
                      <a:pt x="6333" y="514"/>
                      <a:pt x="5474" y="894"/>
                      <a:pt x="4575" y="1148"/>
                    </a:cubicBezTo>
                    <a:cubicBezTo>
                      <a:pt x="4165" y="1262"/>
                      <a:pt x="3675" y="1421"/>
                      <a:pt x="3241" y="1421"/>
                    </a:cubicBezTo>
                    <a:cubicBezTo>
                      <a:pt x="3222" y="1421"/>
                      <a:pt x="3203" y="1421"/>
                      <a:pt x="3184" y="1420"/>
                    </a:cubicBezTo>
                    <a:cubicBezTo>
                      <a:pt x="2949" y="1412"/>
                      <a:pt x="2790" y="1294"/>
                      <a:pt x="2916" y="1035"/>
                    </a:cubicBezTo>
                    <a:cubicBezTo>
                      <a:pt x="2965" y="938"/>
                      <a:pt x="3060" y="844"/>
                      <a:pt x="3130" y="761"/>
                    </a:cubicBezTo>
                    <a:cubicBezTo>
                      <a:pt x="3291" y="567"/>
                      <a:pt x="3464" y="383"/>
                      <a:pt x="3648" y="210"/>
                    </a:cubicBezTo>
                    <a:cubicBezTo>
                      <a:pt x="3722" y="140"/>
                      <a:pt x="3662" y="31"/>
                      <a:pt x="3576" y="31"/>
                    </a:cubicBezTo>
                    <a:cubicBezTo>
                      <a:pt x="3562" y="31"/>
                      <a:pt x="3547" y="34"/>
                      <a:pt x="3531" y="41"/>
                    </a:cubicBezTo>
                    <a:cubicBezTo>
                      <a:pt x="2989" y="287"/>
                      <a:pt x="2428" y="485"/>
                      <a:pt x="1847" y="613"/>
                    </a:cubicBezTo>
                    <a:cubicBezTo>
                      <a:pt x="1281" y="737"/>
                      <a:pt x="716" y="770"/>
                      <a:pt x="142" y="827"/>
                    </a:cubicBezTo>
                    <a:cubicBezTo>
                      <a:pt x="0" y="841"/>
                      <a:pt x="29" y="1059"/>
                      <a:pt x="161" y="1069"/>
                    </a:cubicBezTo>
                    <a:cubicBezTo>
                      <a:pt x="274" y="1077"/>
                      <a:pt x="388" y="1082"/>
                      <a:pt x="502" y="1082"/>
                    </a:cubicBezTo>
                    <a:cubicBezTo>
                      <a:pt x="1368" y="1082"/>
                      <a:pt x="2268" y="841"/>
                      <a:pt x="3070" y="490"/>
                    </a:cubicBezTo>
                    <a:lnTo>
                      <a:pt x="3070" y="490"/>
                    </a:lnTo>
                    <a:cubicBezTo>
                      <a:pt x="3006" y="560"/>
                      <a:pt x="2939" y="627"/>
                      <a:pt x="2877" y="699"/>
                    </a:cubicBezTo>
                    <a:cubicBezTo>
                      <a:pt x="2735" y="865"/>
                      <a:pt x="2555" y="1054"/>
                      <a:pt x="2602" y="1291"/>
                    </a:cubicBezTo>
                    <a:cubicBezTo>
                      <a:pt x="2664" y="1608"/>
                      <a:pt x="2934" y="1693"/>
                      <a:pt x="3227" y="1693"/>
                    </a:cubicBezTo>
                    <a:cubicBezTo>
                      <a:pt x="3458" y="1693"/>
                      <a:pt x="3704" y="1640"/>
                      <a:pt x="3872" y="1607"/>
                    </a:cubicBezTo>
                    <a:cubicBezTo>
                      <a:pt x="5071" y="1369"/>
                      <a:pt x="6216" y="909"/>
                      <a:pt x="7245" y="249"/>
                    </a:cubicBezTo>
                    <a:cubicBezTo>
                      <a:pt x="7362" y="175"/>
                      <a:pt x="7298" y="1"/>
                      <a:pt x="7190" y="1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5619;p79">
                <a:extLst>
                  <a:ext uri="{FF2B5EF4-FFF2-40B4-BE49-F238E27FC236}">
                    <a16:creationId xmlns:a16="http://schemas.microsoft.com/office/drawing/2014/main" id="{16CE79EC-30B0-4137-878C-806E933C8C9B}"/>
                  </a:ext>
                </a:extLst>
              </p:cNvPr>
              <p:cNvSpPr/>
              <p:nvPr/>
            </p:nvSpPr>
            <p:spPr>
              <a:xfrm>
                <a:off x="3127325" y="1164175"/>
                <a:ext cx="94125" cy="118475"/>
              </a:xfrm>
              <a:custGeom>
                <a:avLst/>
                <a:gdLst/>
                <a:ahLst/>
                <a:cxnLst/>
                <a:rect l="l" t="t" r="r" b="b"/>
                <a:pathLst>
                  <a:path w="3765" h="4739" extrusionOk="0">
                    <a:moveTo>
                      <a:pt x="178" y="0"/>
                    </a:moveTo>
                    <a:cubicBezTo>
                      <a:pt x="85" y="0"/>
                      <a:pt x="0" y="95"/>
                      <a:pt x="62" y="195"/>
                    </a:cubicBezTo>
                    <a:cubicBezTo>
                      <a:pt x="294" y="560"/>
                      <a:pt x="594" y="890"/>
                      <a:pt x="858" y="1233"/>
                    </a:cubicBezTo>
                    <a:cubicBezTo>
                      <a:pt x="1117" y="1569"/>
                      <a:pt x="1364" y="1913"/>
                      <a:pt x="1602" y="2265"/>
                    </a:cubicBezTo>
                    <a:cubicBezTo>
                      <a:pt x="1845" y="2627"/>
                      <a:pt x="2081" y="2997"/>
                      <a:pt x="2306" y="3372"/>
                    </a:cubicBezTo>
                    <a:cubicBezTo>
                      <a:pt x="2520" y="3728"/>
                      <a:pt x="2707" y="4105"/>
                      <a:pt x="2932" y="4454"/>
                    </a:cubicBezTo>
                    <a:cubicBezTo>
                      <a:pt x="3023" y="4595"/>
                      <a:pt x="3179" y="4738"/>
                      <a:pt x="3339" y="4738"/>
                    </a:cubicBezTo>
                    <a:cubicBezTo>
                      <a:pt x="3410" y="4738"/>
                      <a:pt x="3482" y="4710"/>
                      <a:pt x="3549" y="4642"/>
                    </a:cubicBezTo>
                    <a:cubicBezTo>
                      <a:pt x="3765" y="4424"/>
                      <a:pt x="3663" y="4013"/>
                      <a:pt x="3589" y="3759"/>
                    </a:cubicBezTo>
                    <a:cubicBezTo>
                      <a:pt x="3372" y="3017"/>
                      <a:pt x="2850" y="2359"/>
                      <a:pt x="2351" y="1783"/>
                    </a:cubicBezTo>
                    <a:cubicBezTo>
                      <a:pt x="1761" y="1103"/>
                      <a:pt x="1075" y="514"/>
                      <a:pt x="315" y="33"/>
                    </a:cubicBezTo>
                    <a:cubicBezTo>
                      <a:pt x="299" y="23"/>
                      <a:pt x="281" y="17"/>
                      <a:pt x="263" y="17"/>
                    </a:cubicBezTo>
                    <a:cubicBezTo>
                      <a:pt x="257" y="17"/>
                      <a:pt x="251" y="18"/>
                      <a:pt x="246" y="19"/>
                    </a:cubicBezTo>
                    <a:cubicBezTo>
                      <a:pt x="224" y="6"/>
                      <a:pt x="201" y="0"/>
                      <a:pt x="178" y="0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5620;p79">
                <a:extLst>
                  <a:ext uri="{FF2B5EF4-FFF2-40B4-BE49-F238E27FC236}">
                    <a16:creationId xmlns:a16="http://schemas.microsoft.com/office/drawing/2014/main" id="{BF2E34FA-E761-45A0-B4C9-A2EBEACDDCFB}"/>
                  </a:ext>
                </a:extLst>
              </p:cNvPr>
              <p:cNvSpPr/>
              <p:nvPr/>
            </p:nvSpPr>
            <p:spPr>
              <a:xfrm>
                <a:off x="2611875" y="2266700"/>
                <a:ext cx="257975" cy="168200"/>
              </a:xfrm>
              <a:custGeom>
                <a:avLst/>
                <a:gdLst/>
                <a:ahLst/>
                <a:cxnLst/>
                <a:rect l="l" t="t" r="r" b="b"/>
                <a:pathLst>
                  <a:path w="10319" h="6728" extrusionOk="0">
                    <a:moveTo>
                      <a:pt x="10097" y="1"/>
                    </a:moveTo>
                    <a:cubicBezTo>
                      <a:pt x="10052" y="1"/>
                      <a:pt x="10007" y="21"/>
                      <a:pt x="9974" y="71"/>
                    </a:cubicBezTo>
                    <a:cubicBezTo>
                      <a:pt x="8964" y="1614"/>
                      <a:pt x="7869" y="3174"/>
                      <a:pt x="6194" y="4025"/>
                    </a:cubicBezTo>
                    <a:cubicBezTo>
                      <a:pt x="6227" y="3725"/>
                      <a:pt x="6302" y="3422"/>
                      <a:pt x="6432" y="3146"/>
                    </a:cubicBezTo>
                    <a:cubicBezTo>
                      <a:pt x="6526" y="3005"/>
                      <a:pt x="6616" y="2862"/>
                      <a:pt x="6696" y="2715"/>
                    </a:cubicBezTo>
                    <a:cubicBezTo>
                      <a:pt x="6747" y="2623"/>
                      <a:pt x="6668" y="2532"/>
                      <a:pt x="6590" y="2532"/>
                    </a:cubicBezTo>
                    <a:cubicBezTo>
                      <a:pt x="6557" y="2532"/>
                      <a:pt x="6524" y="2548"/>
                      <a:pt x="6502" y="2587"/>
                    </a:cubicBezTo>
                    <a:cubicBezTo>
                      <a:pt x="6039" y="3177"/>
                      <a:pt x="5567" y="3727"/>
                      <a:pt x="4983" y="4204"/>
                    </a:cubicBezTo>
                    <a:cubicBezTo>
                      <a:pt x="4552" y="4557"/>
                      <a:pt x="4087" y="4858"/>
                      <a:pt x="3600" y="5124"/>
                    </a:cubicBezTo>
                    <a:cubicBezTo>
                      <a:pt x="3873" y="4674"/>
                      <a:pt x="4139" y="4219"/>
                      <a:pt x="4380" y="3749"/>
                    </a:cubicBezTo>
                    <a:cubicBezTo>
                      <a:pt x="4415" y="3683"/>
                      <a:pt x="4359" y="3596"/>
                      <a:pt x="4296" y="3596"/>
                    </a:cubicBezTo>
                    <a:cubicBezTo>
                      <a:pt x="4276" y="3596"/>
                      <a:pt x="4255" y="3604"/>
                      <a:pt x="4236" y="3625"/>
                    </a:cubicBezTo>
                    <a:cubicBezTo>
                      <a:pt x="3104" y="4882"/>
                      <a:pt x="1672" y="5748"/>
                      <a:pt x="143" y="6437"/>
                    </a:cubicBezTo>
                    <a:cubicBezTo>
                      <a:pt x="1" y="6500"/>
                      <a:pt x="64" y="6727"/>
                      <a:pt x="205" y="6727"/>
                    </a:cubicBezTo>
                    <a:cubicBezTo>
                      <a:pt x="218" y="6727"/>
                      <a:pt x="232" y="6725"/>
                      <a:pt x="246" y="6721"/>
                    </a:cubicBezTo>
                    <a:cubicBezTo>
                      <a:pt x="1601" y="6325"/>
                      <a:pt x="2782" y="5501"/>
                      <a:pt x="3745" y="4481"/>
                    </a:cubicBezTo>
                    <a:lnTo>
                      <a:pt x="3745" y="4481"/>
                    </a:lnTo>
                    <a:cubicBezTo>
                      <a:pt x="3536" y="4814"/>
                      <a:pt x="3305" y="5131"/>
                      <a:pt x="3052" y="5429"/>
                    </a:cubicBezTo>
                    <a:cubicBezTo>
                      <a:pt x="2953" y="5544"/>
                      <a:pt x="3082" y="5662"/>
                      <a:pt x="3199" y="5662"/>
                    </a:cubicBezTo>
                    <a:cubicBezTo>
                      <a:pt x="3218" y="5662"/>
                      <a:pt x="3236" y="5659"/>
                      <a:pt x="3253" y="5653"/>
                    </a:cubicBezTo>
                    <a:cubicBezTo>
                      <a:pt x="4266" y="5272"/>
                      <a:pt x="5238" y="4590"/>
                      <a:pt x="5973" y="3743"/>
                    </a:cubicBezTo>
                    <a:lnTo>
                      <a:pt x="5973" y="3743"/>
                    </a:lnTo>
                    <a:cubicBezTo>
                      <a:pt x="5921" y="3920"/>
                      <a:pt x="5883" y="4101"/>
                      <a:pt x="5863" y="4284"/>
                    </a:cubicBezTo>
                    <a:cubicBezTo>
                      <a:pt x="5854" y="4363"/>
                      <a:pt x="5932" y="4449"/>
                      <a:pt x="6013" y="4449"/>
                    </a:cubicBezTo>
                    <a:cubicBezTo>
                      <a:pt x="6026" y="4449"/>
                      <a:pt x="6038" y="4447"/>
                      <a:pt x="6050" y="4443"/>
                    </a:cubicBezTo>
                    <a:cubicBezTo>
                      <a:pt x="7998" y="3762"/>
                      <a:pt x="9190" y="1908"/>
                      <a:pt x="10240" y="246"/>
                    </a:cubicBezTo>
                    <a:cubicBezTo>
                      <a:pt x="10318" y="124"/>
                      <a:pt x="10208" y="1"/>
                      <a:pt x="10097" y="1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5621;p79">
                <a:extLst>
                  <a:ext uri="{FF2B5EF4-FFF2-40B4-BE49-F238E27FC236}">
                    <a16:creationId xmlns:a16="http://schemas.microsoft.com/office/drawing/2014/main" id="{2B7F5BC1-0AE8-400C-A834-8E7B36539AC4}"/>
                  </a:ext>
                </a:extLst>
              </p:cNvPr>
              <p:cNvSpPr/>
              <p:nvPr/>
            </p:nvSpPr>
            <p:spPr>
              <a:xfrm>
                <a:off x="2461475" y="1832600"/>
                <a:ext cx="261675" cy="77475"/>
              </a:xfrm>
              <a:custGeom>
                <a:avLst/>
                <a:gdLst/>
                <a:ahLst/>
                <a:cxnLst/>
                <a:rect l="l" t="t" r="r" b="b"/>
                <a:pathLst>
                  <a:path w="10467" h="3099" extrusionOk="0">
                    <a:moveTo>
                      <a:pt x="3836" y="1"/>
                    </a:moveTo>
                    <a:cubicBezTo>
                      <a:pt x="3753" y="1"/>
                      <a:pt x="3688" y="109"/>
                      <a:pt x="3734" y="181"/>
                    </a:cubicBezTo>
                    <a:cubicBezTo>
                      <a:pt x="3955" y="537"/>
                      <a:pt x="4303" y="744"/>
                      <a:pt x="4670" y="926"/>
                    </a:cubicBezTo>
                    <a:cubicBezTo>
                      <a:pt x="4845" y="1013"/>
                      <a:pt x="5030" y="1099"/>
                      <a:pt x="5206" y="1200"/>
                    </a:cubicBezTo>
                    <a:cubicBezTo>
                      <a:pt x="4417" y="887"/>
                      <a:pt x="3593" y="671"/>
                      <a:pt x="2752" y="558"/>
                    </a:cubicBezTo>
                    <a:cubicBezTo>
                      <a:pt x="2321" y="500"/>
                      <a:pt x="1881" y="462"/>
                      <a:pt x="1443" y="462"/>
                    </a:cubicBezTo>
                    <a:cubicBezTo>
                      <a:pt x="1353" y="462"/>
                      <a:pt x="1263" y="463"/>
                      <a:pt x="1174" y="467"/>
                    </a:cubicBezTo>
                    <a:cubicBezTo>
                      <a:pt x="763" y="482"/>
                      <a:pt x="371" y="562"/>
                      <a:pt x="66" y="855"/>
                    </a:cubicBezTo>
                    <a:cubicBezTo>
                      <a:pt x="1" y="918"/>
                      <a:pt x="21" y="1030"/>
                      <a:pt x="110" y="1061"/>
                    </a:cubicBezTo>
                    <a:cubicBezTo>
                      <a:pt x="922" y="1330"/>
                      <a:pt x="1778" y="1472"/>
                      <a:pt x="2615" y="1640"/>
                    </a:cubicBezTo>
                    <a:cubicBezTo>
                      <a:pt x="3473" y="1811"/>
                      <a:pt x="4330" y="1982"/>
                      <a:pt x="5186" y="2150"/>
                    </a:cubicBezTo>
                    <a:cubicBezTo>
                      <a:pt x="6060" y="2323"/>
                      <a:pt x="6934" y="2495"/>
                      <a:pt x="7807" y="2667"/>
                    </a:cubicBezTo>
                    <a:lnTo>
                      <a:pt x="9092" y="2921"/>
                    </a:lnTo>
                    <a:lnTo>
                      <a:pt x="9686" y="3038"/>
                    </a:lnTo>
                    <a:cubicBezTo>
                      <a:pt x="9794" y="3059"/>
                      <a:pt x="9918" y="3098"/>
                      <a:pt x="10035" y="3098"/>
                    </a:cubicBezTo>
                    <a:cubicBezTo>
                      <a:pt x="10066" y="3098"/>
                      <a:pt x="10096" y="3095"/>
                      <a:pt x="10125" y="3089"/>
                    </a:cubicBezTo>
                    <a:cubicBezTo>
                      <a:pt x="10467" y="3016"/>
                      <a:pt x="10227" y="2280"/>
                      <a:pt x="8967" y="1683"/>
                    </a:cubicBezTo>
                    <a:cubicBezTo>
                      <a:pt x="7749" y="1108"/>
                      <a:pt x="5798" y="273"/>
                      <a:pt x="3850" y="2"/>
                    </a:cubicBezTo>
                    <a:cubicBezTo>
                      <a:pt x="3845" y="1"/>
                      <a:pt x="3840" y="1"/>
                      <a:pt x="3836" y="1"/>
                    </a:cubicBezTo>
                    <a:close/>
                  </a:path>
                </a:pathLst>
              </a:custGeom>
              <a:solidFill>
                <a:srgbClr val="F6B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5622;p79">
                <a:extLst>
                  <a:ext uri="{FF2B5EF4-FFF2-40B4-BE49-F238E27FC236}">
                    <a16:creationId xmlns:a16="http://schemas.microsoft.com/office/drawing/2014/main" id="{B96297AA-8EF4-44B2-AA8A-B6D4006C9A25}"/>
                  </a:ext>
                </a:extLst>
              </p:cNvPr>
              <p:cNvSpPr/>
              <p:nvPr/>
            </p:nvSpPr>
            <p:spPr>
              <a:xfrm>
                <a:off x="2067800" y="2421075"/>
                <a:ext cx="855875" cy="760475"/>
              </a:xfrm>
              <a:custGeom>
                <a:avLst/>
                <a:gdLst/>
                <a:ahLst/>
                <a:cxnLst/>
                <a:rect l="l" t="t" r="r" b="b"/>
                <a:pathLst>
                  <a:path w="34235" h="30419" fill="none" extrusionOk="0">
                    <a:moveTo>
                      <a:pt x="13002" y="1"/>
                    </a:moveTo>
                    <a:lnTo>
                      <a:pt x="1" y="17158"/>
                    </a:lnTo>
                    <a:cubicBezTo>
                      <a:pt x="1" y="17158"/>
                      <a:pt x="28618" y="23692"/>
                      <a:pt x="34235" y="30419"/>
                    </a:cubicBezTo>
                  </a:path>
                </a:pathLst>
              </a:custGeom>
              <a:solidFill>
                <a:schemeClr val="accent1"/>
              </a:solidFill>
              <a:ln w="36250" cap="rnd" cmpd="sng">
                <a:solidFill>
                  <a:srgbClr val="FDD5A1"/>
                </a:solidFill>
                <a:prstDash val="solid"/>
                <a:miter lim="115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5623;p79">
                <a:extLst>
                  <a:ext uri="{FF2B5EF4-FFF2-40B4-BE49-F238E27FC236}">
                    <a16:creationId xmlns:a16="http://schemas.microsoft.com/office/drawing/2014/main" id="{435EE871-FBA8-4390-94E8-2ACEFDA26BF7}"/>
                  </a:ext>
                </a:extLst>
              </p:cNvPr>
              <p:cNvSpPr/>
              <p:nvPr/>
            </p:nvSpPr>
            <p:spPr>
              <a:xfrm rot="832169">
                <a:off x="2877143" y="3169347"/>
                <a:ext cx="187191" cy="219740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879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977" y="7689"/>
                      <a:pt x="2301" y="8790"/>
                    </a:cubicBezTo>
                    <a:cubicBezTo>
                      <a:pt x="2301" y="8790"/>
                      <a:pt x="3229" y="8064"/>
                      <a:pt x="3347" y="6917"/>
                    </a:cubicBezTo>
                    <a:cubicBezTo>
                      <a:pt x="3378" y="6617"/>
                      <a:pt x="3479" y="6502"/>
                      <a:pt x="3616" y="6502"/>
                    </a:cubicBezTo>
                    <a:cubicBezTo>
                      <a:pt x="4073" y="6502"/>
                      <a:pt x="4934" y="7791"/>
                      <a:pt x="4934" y="7791"/>
                    </a:cubicBezTo>
                    <a:cubicBezTo>
                      <a:pt x="4934" y="7791"/>
                      <a:pt x="7487" y="3587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5624;p79">
                <a:extLst>
                  <a:ext uri="{FF2B5EF4-FFF2-40B4-BE49-F238E27FC236}">
                    <a16:creationId xmlns:a16="http://schemas.microsoft.com/office/drawing/2014/main" id="{8647CC16-5ED2-45B9-AE66-B47636BA9CB9}"/>
                  </a:ext>
                </a:extLst>
              </p:cNvPr>
              <p:cNvSpPr/>
              <p:nvPr/>
            </p:nvSpPr>
            <p:spPr>
              <a:xfrm>
                <a:off x="2031750" y="2815400"/>
                <a:ext cx="116500" cy="66325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2653" extrusionOk="0">
                    <a:moveTo>
                      <a:pt x="1304" y="1"/>
                    </a:moveTo>
                    <a:cubicBezTo>
                      <a:pt x="703" y="1"/>
                      <a:pt x="1" y="174"/>
                      <a:pt x="22" y="992"/>
                    </a:cubicBezTo>
                    <a:cubicBezTo>
                      <a:pt x="48" y="1949"/>
                      <a:pt x="506" y="2653"/>
                      <a:pt x="1352" y="2653"/>
                    </a:cubicBezTo>
                    <a:cubicBezTo>
                      <a:pt x="1764" y="2653"/>
                      <a:pt x="2267" y="2486"/>
                      <a:pt x="2857" y="2102"/>
                    </a:cubicBezTo>
                    <a:cubicBezTo>
                      <a:pt x="4659" y="927"/>
                      <a:pt x="2137" y="95"/>
                      <a:pt x="2137" y="95"/>
                    </a:cubicBezTo>
                    <a:cubicBezTo>
                      <a:pt x="2137" y="95"/>
                      <a:pt x="1748" y="1"/>
                      <a:pt x="1304" y="1"/>
                    </a:cubicBezTo>
                    <a:close/>
                  </a:path>
                </a:pathLst>
              </a:custGeom>
              <a:solidFill>
                <a:srgbClr val="FDD5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1" name="Google Shape;5625;p79">
                <a:extLst>
                  <a:ext uri="{FF2B5EF4-FFF2-40B4-BE49-F238E27FC236}">
                    <a16:creationId xmlns:a16="http://schemas.microsoft.com/office/drawing/2014/main" id="{26573877-C943-4DAE-94CB-9C682739B836}"/>
                  </a:ext>
                </a:extLst>
              </p:cNvPr>
              <p:cNvGrpSpPr/>
              <p:nvPr/>
            </p:nvGrpSpPr>
            <p:grpSpPr>
              <a:xfrm flipH="1">
                <a:off x="3041679" y="1195028"/>
                <a:ext cx="110625" cy="110603"/>
                <a:chOff x="2840800" y="931750"/>
                <a:chExt cx="125625" cy="125600"/>
              </a:xfrm>
            </p:grpSpPr>
            <p:sp>
              <p:nvSpPr>
                <p:cNvPr id="152" name="Google Shape;5626;p79">
                  <a:extLst>
                    <a:ext uri="{FF2B5EF4-FFF2-40B4-BE49-F238E27FC236}">
                      <a16:creationId xmlns:a16="http://schemas.microsoft.com/office/drawing/2014/main" id="{1EB11CF1-BB9D-4288-BD67-BCC1F9B196DB}"/>
                    </a:ext>
                  </a:extLst>
                </p:cNvPr>
                <p:cNvSpPr/>
                <p:nvPr/>
              </p:nvSpPr>
              <p:spPr>
                <a:xfrm>
                  <a:off x="2840800" y="931750"/>
                  <a:ext cx="125625" cy="12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5" h="5024" extrusionOk="0">
                      <a:moveTo>
                        <a:pt x="2512" y="1"/>
                      </a:moveTo>
                      <a:cubicBezTo>
                        <a:pt x="1126" y="1"/>
                        <a:pt x="0" y="1126"/>
                        <a:pt x="0" y="2513"/>
                      </a:cubicBezTo>
                      <a:cubicBezTo>
                        <a:pt x="0" y="3900"/>
                        <a:pt x="1126" y="5024"/>
                        <a:pt x="2512" y="5024"/>
                      </a:cubicBezTo>
                      <a:cubicBezTo>
                        <a:pt x="3899" y="5024"/>
                        <a:pt x="5025" y="3900"/>
                        <a:pt x="5025" y="2513"/>
                      </a:cubicBezTo>
                      <a:cubicBezTo>
                        <a:pt x="5025" y="1126"/>
                        <a:pt x="3899" y="1"/>
                        <a:pt x="251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5627;p79">
                  <a:extLst>
                    <a:ext uri="{FF2B5EF4-FFF2-40B4-BE49-F238E27FC236}">
                      <a16:creationId xmlns:a16="http://schemas.microsoft.com/office/drawing/2014/main" id="{53D0924F-DEE1-4C4D-80A8-691072D5F1D7}"/>
                    </a:ext>
                  </a:extLst>
                </p:cNvPr>
                <p:cNvSpPr/>
                <p:nvPr/>
              </p:nvSpPr>
              <p:spPr>
                <a:xfrm>
                  <a:off x="2861150" y="937450"/>
                  <a:ext cx="101500" cy="9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0" h="3907" extrusionOk="0">
                      <a:moveTo>
                        <a:pt x="1953" y="0"/>
                      </a:moveTo>
                      <a:cubicBezTo>
                        <a:pt x="875" y="0"/>
                        <a:pt x="0" y="875"/>
                        <a:pt x="0" y="1953"/>
                      </a:cubicBezTo>
                      <a:cubicBezTo>
                        <a:pt x="0" y="2744"/>
                        <a:pt x="476" y="3456"/>
                        <a:pt x="1205" y="3758"/>
                      </a:cubicBezTo>
                      <a:cubicBezTo>
                        <a:pt x="1447" y="3858"/>
                        <a:pt x="1701" y="3907"/>
                        <a:pt x="1953" y="3907"/>
                      </a:cubicBezTo>
                      <a:cubicBezTo>
                        <a:pt x="2461" y="3907"/>
                        <a:pt x="2960" y="3708"/>
                        <a:pt x="3334" y="3335"/>
                      </a:cubicBezTo>
                      <a:cubicBezTo>
                        <a:pt x="3892" y="2775"/>
                        <a:pt x="4059" y="1936"/>
                        <a:pt x="3758" y="1206"/>
                      </a:cubicBezTo>
                      <a:cubicBezTo>
                        <a:pt x="3455" y="476"/>
                        <a:pt x="2742" y="0"/>
                        <a:pt x="1953" y="0"/>
                      </a:cubicBezTo>
                      <a:close/>
                    </a:path>
                  </a:pathLst>
                </a:custGeom>
                <a:solidFill>
                  <a:srgbClr val="39291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5628;p79">
                  <a:extLst>
                    <a:ext uri="{FF2B5EF4-FFF2-40B4-BE49-F238E27FC236}">
                      <a16:creationId xmlns:a16="http://schemas.microsoft.com/office/drawing/2014/main" id="{0AD98711-4143-448F-B115-C27639D55553}"/>
                    </a:ext>
                  </a:extLst>
                </p:cNvPr>
                <p:cNvSpPr/>
                <p:nvPr/>
              </p:nvSpPr>
              <p:spPr>
                <a:xfrm>
                  <a:off x="2869525" y="962500"/>
                  <a:ext cx="41850" cy="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4" h="1610" extrusionOk="0">
                      <a:moveTo>
                        <a:pt x="805" y="0"/>
                      </a:moveTo>
                      <a:cubicBezTo>
                        <a:pt x="361" y="0"/>
                        <a:pt x="1" y="360"/>
                        <a:pt x="1" y="804"/>
                      </a:cubicBezTo>
                      <a:cubicBezTo>
                        <a:pt x="1" y="1130"/>
                        <a:pt x="197" y="1423"/>
                        <a:pt x="497" y="1548"/>
                      </a:cubicBezTo>
                      <a:cubicBezTo>
                        <a:pt x="597" y="1589"/>
                        <a:pt x="701" y="1609"/>
                        <a:pt x="805" y="1609"/>
                      </a:cubicBezTo>
                      <a:cubicBezTo>
                        <a:pt x="1014" y="1609"/>
                        <a:pt x="1220" y="1528"/>
                        <a:pt x="1374" y="1374"/>
                      </a:cubicBezTo>
                      <a:cubicBezTo>
                        <a:pt x="1604" y="1143"/>
                        <a:pt x="1673" y="797"/>
                        <a:pt x="1549" y="497"/>
                      </a:cubicBezTo>
                      <a:cubicBezTo>
                        <a:pt x="1424" y="196"/>
                        <a:pt x="1131" y="0"/>
                        <a:pt x="8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55" name="Google Shape;4544;p68">
            <a:extLst>
              <a:ext uri="{FF2B5EF4-FFF2-40B4-BE49-F238E27FC236}">
                <a16:creationId xmlns:a16="http://schemas.microsoft.com/office/drawing/2014/main" id="{6F4195B8-500D-4C19-BC25-1546AFB40895}"/>
              </a:ext>
            </a:extLst>
          </p:cNvPr>
          <p:cNvSpPr/>
          <p:nvPr/>
        </p:nvSpPr>
        <p:spPr>
          <a:xfrm rot="21202676">
            <a:off x="559858" y="879417"/>
            <a:ext cx="322653" cy="31806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4544;p68">
            <a:extLst>
              <a:ext uri="{FF2B5EF4-FFF2-40B4-BE49-F238E27FC236}">
                <a16:creationId xmlns:a16="http://schemas.microsoft.com/office/drawing/2014/main" id="{49901D35-FBBE-4DD7-B74C-7E2E037BDDE8}"/>
              </a:ext>
            </a:extLst>
          </p:cNvPr>
          <p:cNvSpPr/>
          <p:nvPr/>
        </p:nvSpPr>
        <p:spPr>
          <a:xfrm rot="21202676">
            <a:off x="916174" y="186731"/>
            <a:ext cx="322653" cy="318065"/>
          </a:xfrm>
          <a:custGeom>
            <a:avLst/>
            <a:gdLst/>
            <a:ahLst/>
            <a:cxnLst/>
            <a:rect l="l" t="t" r="r" b="b"/>
            <a:pathLst>
              <a:path w="5539" h="5460" extrusionOk="0">
                <a:moveTo>
                  <a:pt x="2544" y="1"/>
                </a:moveTo>
                <a:lnTo>
                  <a:pt x="1882" y="1831"/>
                </a:lnTo>
                <a:lnTo>
                  <a:pt x="1" y="2323"/>
                </a:lnTo>
                <a:lnTo>
                  <a:pt x="1536" y="3517"/>
                </a:lnTo>
                <a:lnTo>
                  <a:pt x="1422" y="5459"/>
                </a:lnTo>
                <a:lnTo>
                  <a:pt x="3033" y="4369"/>
                </a:lnTo>
                <a:lnTo>
                  <a:pt x="4845" y="5077"/>
                </a:lnTo>
                <a:lnTo>
                  <a:pt x="4305" y="3208"/>
                </a:lnTo>
                <a:lnTo>
                  <a:pt x="5538" y="1703"/>
                </a:lnTo>
                <a:lnTo>
                  <a:pt x="3595" y="1639"/>
                </a:lnTo>
                <a:lnTo>
                  <a:pt x="2544" y="1"/>
                </a:lnTo>
                <a:close/>
              </a:path>
            </a:pathLst>
          </a:custGeom>
          <a:solidFill>
            <a:srgbClr val="FFD9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0" name="Google Shape;3180;p53"/>
          <p:cNvSpPr/>
          <p:nvPr/>
        </p:nvSpPr>
        <p:spPr>
          <a:xfrm>
            <a:off x="877181" y="885805"/>
            <a:ext cx="7389638" cy="3371891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1" name="Google Shape;3181;p53"/>
          <p:cNvGrpSpPr/>
          <p:nvPr/>
        </p:nvGrpSpPr>
        <p:grpSpPr>
          <a:xfrm>
            <a:off x="785903" y="734527"/>
            <a:ext cx="7572194" cy="3674447"/>
            <a:chOff x="2244650" y="589875"/>
            <a:chExt cx="2753525" cy="1155450"/>
          </a:xfrm>
        </p:grpSpPr>
        <p:sp>
          <p:nvSpPr>
            <p:cNvPr id="3182" name="Google Shape;3182;p53"/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3" name="Google Shape;3183;p53"/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4" name="Google Shape;3184;p53"/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5" name="Google Shape;3185;p53"/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6" name="Google Shape;3186;p53"/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7" name="Google Shape;3187;p53"/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8" name="Google Shape;3188;p53"/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89" name="Google Shape;3189;p53"/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0" name="Google Shape;3190;p53"/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1" name="Google Shape;3191;p53"/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2" name="Google Shape;3192;p53"/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3" name="Google Shape;3193;p53"/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4" name="Google Shape;3194;p53"/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5" name="Google Shape;3195;p53"/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noFill/>
            <a:ln w="38100" cap="rnd" cmpd="sng">
              <a:solidFill>
                <a:schemeClr val="accent5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</p:grpSp>
      <p:sp>
        <p:nvSpPr>
          <p:cNvPr id="3196" name="Google Shape;3196;p53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9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انتهى الدرس</a:t>
            </a:r>
            <a:endParaRPr sz="9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97" name="Google Shape;3197;p53"/>
          <p:cNvGrpSpPr/>
          <p:nvPr/>
        </p:nvGrpSpPr>
        <p:grpSpPr>
          <a:xfrm>
            <a:off x="7729778" y="3905232"/>
            <a:ext cx="1058593" cy="1040610"/>
            <a:chOff x="425450" y="228178"/>
            <a:chExt cx="1058593" cy="1040610"/>
          </a:xfrm>
        </p:grpSpPr>
        <p:sp>
          <p:nvSpPr>
            <p:cNvPr id="3198" name="Google Shape;3198;p53"/>
            <p:cNvSpPr/>
            <p:nvPr/>
          </p:nvSpPr>
          <p:spPr>
            <a:xfrm>
              <a:off x="425450" y="228178"/>
              <a:ext cx="1058593" cy="1040610"/>
            </a:xfrm>
            <a:custGeom>
              <a:avLst/>
              <a:gdLst/>
              <a:ahLst/>
              <a:cxnLst/>
              <a:rect l="l" t="t" r="r" b="b"/>
              <a:pathLst>
                <a:path w="45916" h="45136" extrusionOk="0">
                  <a:moveTo>
                    <a:pt x="20123" y="0"/>
                  </a:moveTo>
                  <a:cubicBezTo>
                    <a:pt x="19165" y="0"/>
                    <a:pt x="18221" y="596"/>
                    <a:pt x="17925" y="1666"/>
                  </a:cubicBezTo>
                  <a:lnTo>
                    <a:pt x="14965" y="12399"/>
                  </a:lnTo>
                  <a:cubicBezTo>
                    <a:pt x="14639" y="13580"/>
                    <a:pt x="13754" y="14525"/>
                    <a:pt x="12596" y="14926"/>
                  </a:cubicBezTo>
                  <a:lnTo>
                    <a:pt x="2076" y="18572"/>
                  </a:lnTo>
                  <a:cubicBezTo>
                    <a:pt x="300" y="19188"/>
                    <a:pt x="0" y="21573"/>
                    <a:pt x="1570" y="22610"/>
                  </a:cubicBezTo>
                  <a:lnTo>
                    <a:pt x="10863" y="28741"/>
                  </a:lnTo>
                  <a:cubicBezTo>
                    <a:pt x="11885" y="29416"/>
                    <a:pt x="12509" y="30551"/>
                    <a:pt x="12533" y="31774"/>
                  </a:cubicBezTo>
                  <a:lnTo>
                    <a:pt x="12750" y="42906"/>
                  </a:lnTo>
                  <a:cubicBezTo>
                    <a:pt x="12775" y="44235"/>
                    <a:pt x="13870" y="45135"/>
                    <a:pt x="15029" y="45135"/>
                  </a:cubicBezTo>
                  <a:cubicBezTo>
                    <a:pt x="15510" y="45135"/>
                    <a:pt x="16002" y="44980"/>
                    <a:pt x="16433" y="44636"/>
                  </a:cubicBezTo>
                  <a:lnTo>
                    <a:pt x="25137" y="37693"/>
                  </a:lnTo>
                  <a:cubicBezTo>
                    <a:pt x="25805" y="37161"/>
                    <a:pt x="26625" y="36882"/>
                    <a:pt x="27458" y="36882"/>
                  </a:cubicBezTo>
                  <a:cubicBezTo>
                    <a:pt x="27820" y="36882"/>
                    <a:pt x="28183" y="36934"/>
                    <a:pt x="28538" y="37042"/>
                  </a:cubicBezTo>
                  <a:lnTo>
                    <a:pt x="39191" y="40276"/>
                  </a:lnTo>
                  <a:cubicBezTo>
                    <a:pt x="39419" y="40345"/>
                    <a:pt x="39645" y="40377"/>
                    <a:pt x="39863" y="40377"/>
                  </a:cubicBezTo>
                  <a:cubicBezTo>
                    <a:pt x="41371" y="40377"/>
                    <a:pt x="42552" y="38845"/>
                    <a:pt x="41976" y="37307"/>
                  </a:cubicBezTo>
                  <a:lnTo>
                    <a:pt x="38062" y="26884"/>
                  </a:lnTo>
                  <a:cubicBezTo>
                    <a:pt x="37631" y="25737"/>
                    <a:pt x="37792" y="24453"/>
                    <a:pt x="38493" y="23448"/>
                  </a:cubicBezTo>
                  <a:lnTo>
                    <a:pt x="44861" y="14315"/>
                  </a:lnTo>
                  <a:cubicBezTo>
                    <a:pt x="45915" y="12802"/>
                    <a:pt x="44820" y="10748"/>
                    <a:pt x="43007" y="10748"/>
                  </a:cubicBezTo>
                  <a:cubicBezTo>
                    <a:pt x="42971" y="10748"/>
                    <a:pt x="42934" y="10749"/>
                    <a:pt x="42897" y="10751"/>
                  </a:cubicBezTo>
                  <a:lnTo>
                    <a:pt x="31775" y="11252"/>
                  </a:lnTo>
                  <a:cubicBezTo>
                    <a:pt x="31719" y="11255"/>
                    <a:pt x="31664" y="11256"/>
                    <a:pt x="31608" y="11256"/>
                  </a:cubicBezTo>
                  <a:cubicBezTo>
                    <a:pt x="30446" y="11256"/>
                    <a:pt x="29346" y="10712"/>
                    <a:pt x="28641" y="9779"/>
                  </a:cubicBezTo>
                  <a:lnTo>
                    <a:pt x="21922" y="901"/>
                  </a:lnTo>
                  <a:cubicBezTo>
                    <a:pt x="21458" y="287"/>
                    <a:pt x="20787" y="0"/>
                    <a:pt x="20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53"/>
            <p:cNvSpPr/>
            <p:nvPr/>
          </p:nvSpPr>
          <p:spPr>
            <a:xfrm>
              <a:off x="795707" y="720719"/>
              <a:ext cx="93442" cy="61557"/>
            </a:xfrm>
            <a:custGeom>
              <a:avLst/>
              <a:gdLst/>
              <a:ahLst/>
              <a:cxnLst/>
              <a:rect l="l" t="t" r="r" b="b"/>
              <a:pathLst>
                <a:path w="4053" h="2670" extrusionOk="0">
                  <a:moveTo>
                    <a:pt x="2303" y="0"/>
                  </a:moveTo>
                  <a:cubicBezTo>
                    <a:pt x="2134" y="0"/>
                    <a:pt x="1959" y="16"/>
                    <a:pt x="1781" y="50"/>
                  </a:cubicBezTo>
                  <a:cubicBezTo>
                    <a:pt x="736" y="251"/>
                    <a:pt x="0" y="987"/>
                    <a:pt x="136" y="1696"/>
                  </a:cubicBezTo>
                  <a:cubicBezTo>
                    <a:pt x="248" y="2285"/>
                    <a:pt x="925" y="2669"/>
                    <a:pt x="1747" y="2669"/>
                  </a:cubicBezTo>
                  <a:cubicBezTo>
                    <a:pt x="1917" y="2669"/>
                    <a:pt x="2093" y="2653"/>
                    <a:pt x="2272" y="2618"/>
                  </a:cubicBezTo>
                  <a:cubicBezTo>
                    <a:pt x="3316" y="2418"/>
                    <a:pt x="4053" y="1682"/>
                    <a:pt x="3916" y="973"/>
                  </a:cubicBezTo>
                  <a:cubicBezTo>
                    <a:pt x="3803" y="385"/>
                    <a:pt x="3127" y="0"/>
                    <a:pt x="2303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53"/>
            <p:cNvSpPr/>
            <p:nvPr/>
          </p:nvSpPr>
          <p:spPr>
            <a:xfrm>
              <a:off x="1059913" y="670114"/>
              <a:ext cx="93442" cy="61534"/>
            </a:xfrm>
            <a:custGeom>
              <a:avLst/>
              <a:gdLst/>
              <a:ahLst/>
              <a:cxnLst/>
              <a:rect l="l" t="t" r="r" b="b"/>
              <a:pathLst>
                <a:path w="4053" h="2669" extrusionOk="0">
                  <a:moveTo>
                    <a:pt x="2304" y="0"/>
                  </a:moveTo>
                  <a:cubicBezTo>
                    <a:pt x="2134" y="0"/>
                    <a:pt x="1958" y="16"/>
                    <a:pt x="1780" y="51"/>
                  </a:cubicBezTo>
                  <a:cubicBezTo>
                    <a:pt x="736" y="250"/>
                    <a:pt x="1" y="987"/>
                    <a:pt x="136" y="1697"/>
                  </a:cubicBezTo>
                  <a:cubicBezTo>
                    <a:pt x="249" y="2285"/>
                    <a:pt x="926" y="2669"/>
                    <a:pt x="1749" y="2669"/>
                  </a:cubicBezTo>
                  <a:cubicBezTo>
                    <a:pt x="1919" y="2669"/>
                    <a:pt x="2095" y="2653"/>
                    <a:pt x="2273" y="2618"/>
                  </a:cubicBezTo>
                  <a:cubicBezTo>
                    <a:pt x="3316" y="2419"/>
                    <a:pt x="4052" y="1681"/>
                    <a:pt x="3917" y="972"/>
                  </a:cubicBezTo>
                  <a:cubicBezTo>
                    <a:pt x="3804" y="384"/>
                    <a:pt x="3127" y="0"/>
                    <a:pt x="2304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53"/>
            <p:cNvSpPr/>
            <p:nvPr/>
          </p:nvSpPr>
          <p:spPr>
            <a:xfrm>
              <a:off x="843730" y="710021"/>
              <a:ext cx="266977" cy="216118"/>
            </a:xfrm>
            <a:custGeom>
              <a:avLst/>
              <a:gdLst/>
              <a:ahLst/>
              <a:cxnLst/>
              <a:rect l="l" t="t" r="r" b="b"/>
              <a:pathLst>
                <a:path w="11580" h="9374" extrusionOk="0">
                  <a:moveTo>
                    <a:pt x="11146" y="1"/>
                  </a:moveTo>
                  <a:cubicBezTo>
                    <a:pt x="11086" y="1"/>
                    <a:pt x="11025" y="15"/>
                    <a:pt x="10966" y="44"/>
                  </a:cubicBezTo>
                  <a:cubicBezTo>
                    <a:pt x="9561" y="758"/>
                    <a:pt x="7883" y="1349"/>
                    <a:pt x="5871" y="1734"/>
                  </a:cubicBezTo>
                  <a:cubicBezTo>
                    <a:pt x="4486" y="1999"/>
                    <a:pt x="3211" y="2116"/>
                    <a:pt x="2038" y="2116"/>
                  </a:cubicBezTo>
                  <a:cubicBezTo>
                    <a:pt x="1509" y="2116"/>
                    <a:pt x="1001" y="2092"/>
                    <a:pt x="513" y="2048"/>
                  </a:cubicBezTo>
                  <a:cubicBezTo>
                    <a:pt x="500" y="2047"/>
                    <a:pt x="488" y="2046"/>
                    <a:pt x="476" y="2046"/>
                  </a:cubicBezTo>
                  <a:cubicBezTo>
                    <a:pt x="199" y="2046"/>
                    <a:pt x="0" y="2327"/>
                    <a:pt x="102" y="2594"/>
                  </a:cubicBezTo>
                  <a:cubicBezTo>
                    <a:pt x="836" y="4514"/>
                    <a:pt x="3040" y="9373"/>
                    <a:pt x="6568" y="9373"/>
                  </a:cubicBezTo>
                  <a:cubicBezTo>
                    <a:pt x="6813" y="9373"/>
                    <a:pt x="7064" y="9350"/>
                    <a:pt x="7321" y="9301"/>
                  </a:cubicBezTo>
                  <a:cubicBezTo>
                    <a:pt x="11289" y="8540"/>
                    <a:pt x="11580" y="2599"/>
                    <a:pt x="11549" y="401"/>
                  </a:cubicBezTo>
                  <a:cubicBezTo>
                    <a:pt x="11547" y="169"/>
                    <a:pt x="11356" y="1"/>
                    <a:pt x="11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53"/>
            <p:cNvSpPr/>
            <p:nvPr/>
          </p:nvSpPr>
          <p:spPr>
            <a:xfrm>
              <a:off x="897839" y="522103"/>
              <a:ext cx="16876" cy="48577"/>
            </a:xfrm>
            <a:custGeom>
              <a:avLst/>
              <a:gdLst/>
              <a:ahLst/>
              <a:cxnLst/>
              <a:rect l="l" t="t" r="r" b="b"/>
              <a:pathLst>
                <a:path w="732" h="2107" extrusionOk="0">
                  <a:moveTo>
                    <a:pt x="399" y="1"/>
                  </a:moveTo>
                  <a:cubicBezTo>
                    <a:pt x="85" y="1"/>
                    <a:pt x="1" y="1967"/>
                    <a:pt x="1" y="1967"/>
                  </a:cubicBezTo>
                  <a:lnTo>
                    <a:pt x="402" y="2107"/>
                  </a:lnTo>
                  <a:cubicBezTo>
                    <a:pt x="402" y="2107"/>
                    <a:pt x="731" y="41"/>
                    <a:pt x="409" y="1"/>
                  </a:cubicBezTo>
                  <a:cubicBezTo>
                    <a:pt x="406" y="1"/>
                    <a:pt x="402" y="1"/>
                    <a:pt x="399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53"/>
            <p:cNvSpPr/>
            <p:nvPr/>
          </p:nvSpPr>
          <p:spPr>
            <a:xfrm>
              <a:off x="859476" y="526414"/>
              <a:ext cx="27528" cy="45165"/>
            </a:xfrm>
            <a:custGeom>
              <a:avLst/>
              <a:gdLst/>
              <a:ahLst/>
              <a:cxnLst/>
              <a:rect l="l" t="t" r="r" b="b"/>
              <a:pathLst>
                <a:path w="1194" h="1959" extrusionOk="0">
                  <a:moveTo>
                    <a:pt x="333" y="1"/>
                  </a:moveTo>
                  <a:cubicBezTo>
                    <a:pt x="325" y="1"/>
                    <a:pt x="317" y="2"/>
                    <a:pt x="309" y="5"/>
                  </a:cubicBezTo>
                  <a:cubicBezTo>
                    <a:pt x="1" y="105"/>
                    <a:pt x="771" y="1958"/>
                    <a:pt x="771" y="1958"/>
                  </a:cubicBezTo>
                  <a:lnTo>
                    <a:pt x="1194" y="1914"/>
                  </a:lnTo>
                  <a:cubicBezTo>
                    <a:pt x="1194" y="1914"/>
                    <a:pt x="646" y="1"/>
                    <a:pt x="33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53"/>
            <p:cNvSpPr/>
            <p:nvPr/>
          </p:nvSpPr>
          <p:spPr>
            <a:xfrm>
              <a:off x="822312" y="543520"/>
              <a:ext cx="40438" cy="38779"/>
            </a:xfrm>
            <a:custGeom>
              <a:avLst/>
              <a:gdLst/>
              <a:ahLst/>
              <a:cxnLst/>
              <a:rect l="l" t="t" r="r" b="b"/>
              <a:pathLst>
                <a:path w="1754" h="1682" extrusionOk="0">
                  <a:moveTo>
                    <a:pt x="306" y="0"/>
                  </a:moveTo>
                  <a:cubicBezTo>
                    <a:pt x="286" y="0"/>
                    <a:pt x="268" y="6"/>
                    <a:pt x="254" y="17"/>
                  </a:cubicBezTo>
                  <a:cubicBezTo>
                    <a:pt x="0" y="221"/>
                    <a:pt x="1374" y="1681"/>
                    <a:pt x="1374" y="1681"/>
                  </a:cubicBezTo>
                  <a:lnTo>
                    <a:pt x="1753" y="1490"/>
                  </a:lnTo>
                  <a:cubicBezTo>
                    <a:pt x="1753" y="1490"/>
                    <a:pt x="645" y="0"/>
                    <a:pt x="30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53"/>
            <p:cNvSpPr/>
            <p:nvPr/>
          </p:nvSpPr>
          <p:spPr>
            <a:xfrm>
              <a:off x="985423" y="516639"/>
              <a:ext cx="23816" cy="47977"/>
            </a:xfrm>
            <a:custGeom>
              <a:avLst/>
              <a:gdLst/>
              <a:ahLst/>
              <a:cxnLst/>
              <a:rect l="l" t="t" r="r" b="b"/>
              <a:pathLst>
                <a:path w="1033" h="2081" extrusionOk="0">
                  <a:moveTo>
                    <a:pt x="334" y="0"/>
                  </a:moveTo>
                  <a:cubicBezTo>
                    <a:pt x="327" y="0"/>
                    <a:pt x="320" y="1"/>
                    <a:pt x="313" y="3"/>
                  </a:cubicBezTo>
                  <a:cubicBezTo>
                    <a:pt x="0" y="94"/>
                    <a:pt x="657" y="2081"/>
                    <a:pt x="657" y="2081"/>
                  </a:cubicBezTo>
                  <a:lnTo>
                    <a:pt x="1032" y="1878"/>
                  </a:lnTo>
                  <a:cubicBezTo>
                    <a:pt x="1032" y="1878"/>
                    <a:pt x="645" y="0"/>
                    <a:pt x="33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53"/>
            <p:cNvSpPr/>
            <p:nvPr/>
          </p:nvSpPr>
          <p:spPr>
            <a:xfrm>
              <a:off x="1020466" y="514471"/>
              <a:ext cx="20634" cy="46779"/>
            </a:xfrm>
            <a:custGeom>
              <a:avLst/>
              <a:gdLst/>
              <a:ahLst/>
              <a:cxnLst/>
              <a:rect l="l" t="t" r="r" b="b"/>
              <a:pathLst>
                <a:path w="895" h="2029" extrusionOk="0">
                  <a:moveTo>
                    <a:pt x="560" y="1"/>
                  </a:moveTo>
                  <a:cubicBezTo>
                    <a:pt x="244" y="1"/>
                    <a:pt x="0" y="2028"/>
                    <a:pt x="0" y="2028"/>
                  </a:cubicBezTo>
                  <a:lnTo>
                    <a:pt x="427" y="2005"/>
                  </a:lnTo>
                  <a:cubicBezTo>
                    <a:pt x="427" y="2005"/>
                    <a:pt x="894" y="51"/>
                    <a:pt x="572" y="2"/>
                  </a:cubicBezTo>
                  <a:cubicBezTo>
                    <a:pt x="568" y="1"/>
                    <a:pt x="564" y="1"/>
                    <a:pt x="56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53"/>
            <p:cNvSpPr/>
            <p:nvPr/>
          </p:nvSpPr>
          <p:spPr>
            <a:xfrm>
              <a:off x="1045711" y="525261"/>
              <a:ext cx="35389" cy="42260"/>
            </a:xfrm>
            <a:custGeom>
              <a:avLst/>
              <a:gdLst/>
              <a:ahLst/>
              <a:cxnLst/>
              <a:rect l="l" t="t" r="r" b="b"/>
              <a:pathLst>
                <a:path w="1535" h="1833" extrusionOk="0">
                  <a:moveTo>
                    <a:pt x="1212" y="0"/>
                  </a:moveTo>
                  <a:cubicBezTo>
                    <a:pt x="889" y="0"/>
                    <a:pt x="0" y="1704"/>
                    <a:pt x="0" y="1704"/>
                  </a:cubicBezTo>
                  <a:lnTo>
                    <a:pt x="407" y="1833"/>
                  </a:lnTo>
                  <a:cubicBezTo>
                    <a:pt x="407" y="1833"/>
                    <a:pt x="1535" y="171"/>
                    <a:pt x="1250" y="10"/>
                  </a:cubicBezTo>
                  <a:cubicBezTo>
                    <a:pt x="1238" y="3"/>
                    <a:pt x="1226" y="0"/>
                    <a:pt x="1212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53"/>
            <p:cNvSpPr/>
            <p:nvPr/>
          </p:nvSpPr>
          <p:spPr>
            <a:xfrm>
              <a:off x="832525" y="564892"/>
              <a:ext cx="123068" cy="109811"/>
            </a:xfrm>
            <a:custGeom>
              <a:avLst/>
              <a:gdLst/>
              <a:ahLst/>
              <a:cxnLst/>
              <a:rect l="l" t="t" r="r" b="b"/>
              <a:pathLst>
                <a:path w="5338" h="4763" extrusionOk="0">
                  <a:moveTo>
                    <a:pt x="2591" y="1"/>
                  </a:moveTo>
                  <a:cubicBezTo>
                    <a:pt x="2143" y="1"/>
                    <a:pt x="1693" y="131"/>
                    <a:pt x="1300" y="402"/>
                  </a:cubicBezTo>
                  <a:cubicBezTo>
                    <a:pt x="244" y="1131"/>
                    <a:pt x="1" y="2610"/>
                    <a:pt x="755" y="3704"/>
                  </a:cubicBezTo>
                  <a:cubicBezTo>
                    <a:pt x="1230" y="4391"/>
                    <a:pt x="1987" y="4763"/>
                    <a:pt x="2746" y="4763"/>
                  </a:cubicBezTo>
                  <a:cubicBezTo>
                    <a:pt x="3195" y="4763"/>
                    <a:pt x="3644" y="4633"/>
                    <a:pt x="4036" y="4361"/>
                  </a:cubicBezTo>
                  <a:cubicBezTo>
                    <a:pt x="5094" y="3632"/>
                    <a:pt x="5337" y="2153"/>
                    <a:pt x="4582" y="1060"/>
                  </a:cubicBezTo>
                  <a:cubicBezTo>
                    <a:pt x="4107" y="372"/>
                    <a:pt x="3350" y="1"/>
                    <a:pt x="2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53"/>
            <p:cNvSpPr/>
            <p:nvPr/>
          </p:nvSpPr>
          <p:spPr>
            <a:xfrm>
              <a:off x="856087" y="582829"/>
              <a:ext cx="83620" cy="74560"/>
            </a:xfrm>
            <a:custGeom>
              <a:avLst/>
              <a:gdLst/>
              <a:ahLst/>
              <a:cxnLst/>
              <a:rect l="l" t="t" r="r" b="b"/>
              <a:pathLst>
                <a:path w="3627" h="3234" extrusionOk="0">
                  <a:moveTo>
                    <a:pt x="1762" y="1"/>
                  </a:moveTo>
                  <a:cubicBezTo>
                    <a:pt x="1457" y="1"/>
                    <a:pt x="1152" y="89"/>
                    <a:pt x="885" y="273"/>
                  </a:cubicBezTo>
                  <a:cubicBezTo>
                    <a:pt x="167" y="769"/>
                    <a:pt x="1" y="1773"/>
                    <a:pt x="515" y="2515"/>
                  </a:cubicBezTo>
                  <a:cubicBezTo>
                    <a:pt x="837" y="2981"/>
                    <a:pt x="1351" y="3234"/>
                    <a:pt x="1867" y="3234"/>
                  </a:cubicBezTo>
                  <a:cubicBezTo>
                    <a:pt x="2171" y="3234"/>
                    <a:pt x="2476" y="3146"/>
                    <a:pt x="2742" y="2962"/>
                  </a:cubicBezTo>
                  <a:cubicBezTo>
                    <a:pt x="3460" y="2467"/>
                    <a:pt x="3626" y="1463"/>
                    <a:pt x="3113" y="720"/>
                  </a:cubicBezTo>
                  <a:cubicBezTo>
                    <a:pt x="2790" y="253"/>
                    <a:pt x="2277" y="1"/>
                    <a:pt x="176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53"/>
            <p:cNvSpPr/>
            <p:nvPr/>
          </p:nvSpPr>
          <p:spPr>
            <a:xfrm>
              <a:off x="867384" y="600235"/>
              <a:ext cx="26905" cy="24023"/>
            </a:xfrm>
            <a:custGeom>
              <a:avLst/>
              <a:gdLst/>
              <a:ahLst/>
              <a:cxnLst/>
              <a:rect l="l" t="t" r="r" b="b"/>
              <a:pathLst>
                <a:path w="1167" h="1042" extrusionOk="0">
                  <a:moveTo>
                    <a:pt x="567" y="0"/>
                  </a:moveTo>
                  <a:cubicBezTo>
                    <a:pt x="468" y="0"/>
                    <a:pt x="370" y="28"/>
                    <a:pt x="284" y="87"/>
                  </a:cubicBezTo>
                  <a:cubicBezTo>
                    <a:pt x="54" y="246"/>
                    <a:pt x="0" y="571"/>
                    <a:pt x="165" y="809"/>
                  </a:cubicBezTo>
                  <a:cubicBezTo>
                    <a:pt x="269" y="960"/>
                    <a:pt x="435" y="1041"/>
                    <a:pt x="601" y="1041"/>
                  </a:cubicBezTo>
                  <a:cubicBezTo>
                    <a:pt x="699" y="1041"/>
                    <a:pt x="798" y="1013"/>
                    <a:pt x="883" y="954"/>
                  </a:cubicBezTo>
                  <a:cubicBezTo>
                    <a:pt x="1113" y="794"/>
                    <a:pt x="1167" y="470"/>
                    <a:pt x="1002" y="232"/>
                  </a:cubicBezTo>
                  <a:cubicBezTo>
                    <a:pt x="899" y="81"/>
                    <a:pt x="733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53"/>
            <p:cNvSpPr/>
            <p:nvPr/>
          </p:nvSpPr>
          <p:spPr>
            <a:xfrm>
              <a:off x="963567" y="553019"/>
              <a:ext cx="118687" cy="105892"/>
            </a:xfrm>
            <a:custGeom>
              <a:avLst/>
              <a:gdLst/>
              <a:ahLst/>
              <a:cxnLst/>
              <a:rect l="l" t="t" r="r" b="b"/>
              <a:pathLst>
                <a:path w="5148" h="4593" extrusionOk="0">
                  <a:moveTo>
                    <a:pt x="2499" y="1"/>
                  </a:moveTo>
                  <a:cubicBezTo>
                    <a:pt x="2066" y="1"/>
                    <a:pt x="1633" y="126"/>
                    <a:pt x="1255" y="388"/>
                  </a:cubicBezTo>
                  <a:cubicBezTo>
                    <a:pt x="236" y="1091"/>
                    <a:pt x="1" y="2517"/>
                    <a:pt x="729" y="3572"/>
                  </a:cubicBezTo>
                  <a:cubicBezTo>
                    <a:pt x="1187" y="4235"/>
                    <a:pt x="1917" y="4593"/>
                    <a:pt x="2649" y="4593"/>
                  </a:cubicBezTo>
                  <a:cubicBezTo>
                    <a:pt x="3081" y="4593"/>
                    <a:pt x="3514" y="4468"/>
                    <a:pt x="3893" y="4207"/>
                  </a:cubicBezTo>
                  <a:cubicBezTo>
                    <a:pt x="4913" y="3503"/>
                    <a:pt x="5147" y="2077"/>
                    <a:pt x="4420" y="1022"/>
                  </a:cubicBezTo>
                  <a:cubicBezTo>
                    <a:pt x="3961" y="359"/>
                    <a:pt x="3231" y="1"/>
                    <a:pt x="24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53"/>
            <p:cNvSpPr/>
            <p:nvPr/>
          </p:nvSpPr>
          <p:spPr>
            <a:xfrm>
              <a:off x="985193" y="574160"/>
              <a:ext cx="76358" cy="68151"/>
            </a:xfrm>
            <a:custGeom>
              <a:avLst/>
              <a:gdLst/>
              <a:ahLst/>
              <a:cxnLst/>
              <a:rect l="l" t="t" r="r" b="b"/>
              <a:pathLst>
                <a:path w="3312" h="2956" extrusionOk="0">
                  <a:moveTo>
                    <a:pt x="1608" y="1"/>
                  </a:moveTo>
                  <a:cubicBezTo>
                    <a:pt x="1330" y="1"/>
                    <a:pt x="1051" y="81"/>
                    <a:pt x="807" y="249"/>
                  </a:cubicBezTo>
                  <a:cubicBezTo>
                    <a:pt x="152" y="702"/>
                    <a:pt x="0" y="1621"/>
                    <a:pt x="469" y="2299"/>
                  </a:cubicBezTo>
                  <a:cubicBezTo>
                    <a:pt x="764" y="2725"/>
                    <a:pt x="1234" y="2956"/>
                    <a:pt x="1705" y="2956"/>
                  </a:cubicBezTo>
                  <a:cubicBezTo>
                    <a:pt x="1983" y="2956"/>
                    <a:pt x="2262" y="2875"/>
                    <a:pt x="2505" y="2707"/>
                  </a:cubicBezTo>
                  <a:cubicBezTo>
                    <a:pt x="3161" y="2255"/>
                    <a:pt x="3312" y="1337"/>
                    <a:pt x="2843" y="659"/>
                  </a:cubicBezTo>
                  <a:cubicBezTo>
                    <a:pt x="2549" y="232"/>
                    <a:pt x="2079" y="1"/>
                    <a:pt x="160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53"/>
            <p:cNvSpPr/>
            <p:nvPr/>
          </p:nvSpPr>
          <p:spPr>
            <a:xfrm>
              <a:off x="995498" y="590045"/>
              <a:ext cx="24623" cy="21971"/>
            </a:xfrm>
            <a:custGeom>
              <a:avLst/>
              <a:gdLst/>
              <a:ahLst/>
              <a:cxnLst/>
              <a:rect l="l" t="t" r="r" b="b"/>
              <a:pathLst>
                <a:path w="1068" h="953" extrusionOk="0">
                  <a:moveTo>
                    <a:pt x="518" y="1"/>
                  </a:moveTo>
                  <a:cubicBezTo>
                    <a:pt x="429" y="1"/>
                    <a:pt x="339" y="27"/>
                    <a:pt x="261" y="81"/>
                  </a:cubicBezTo>
                  <a:cubicBezTo>
                    <a:pt x="49" y="227"/>
                    <a:pt x="0" y="522"/>
                    <a:pt x="152" y="741"/>
                  </a:cubicBezTo>
                  <a:cubicBezTo>
                    <a:pt x="247" y="878"/>
                    <a:pt x="398" y="953"/>
                    <a:pt x="549" y="953"/>
                  </a:cubicBezTo>
                  <a:cubicBezTo>
                    <a:pt x="639" y="953"/>
                    <a:pt x="729" y="927"/>
                    <a:pt x="807" y="872"/>
                  </a:cubicBezTo>
                  <a:cubicBezTo>
                    <a:pt x="1019" y="727"/>
                    <a:pt x="1067" y="431"/>
                    <a:pt x="916" y="212"/>
                  </a:cubicBezTo>
                  <a:cubicBezTo>
                    <a:pt x="821" y="75"/>
                    <a:pt x="670" y="1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4" name="Google Shape;3214;p53"/>
          <p:cNvGrpSpPr/>
          <p:nvPr/>
        </p:nvGrpSpPr>
        <p:grpSpPr>
          <a:xfrm>
            <a:off x="6786214" y="481227"/>
            <a:ext cx="998398" cy="989964"/>
            <a:chOff x="7840876" y="3914775"/>
            <a:chExt cx="998398" cy="989964"/>
          </a:xfrm>
        </p:grpSpPr>
        <p:sp>
          <p:nvSpPr>
            <p:cNvPr id="3215" name="Google Shape;3215;p53"/>
            <p:cNvSpPr/>
            <p:nvPr/>
          </p:nvSpPr>
          <p:spPr>
            <a:xfrm>
              <a:off x="7840876" y="3914775"/>
              <a:ext cx="998398" cy="989964"/>
            </a:xfrm>
            <a:custGeom>
              <a:avLst/>
              <a:gdLst/>
              <a:ahLst/>
              <a:cxnLst/>
              <a:rect l="l" t="t" r="r" b="b"/>
              <a:pathLst>
                <a:path w="58420" h="57935" extrusionOk="0">
                  <a:moveTo>
                    <a:pt x="25502" y="0"/>
                  </a:moveTo>
                  <a:cubicBezTo>
                    <a:pt x="25153" y="0"/>
                    <a:pt x="24805" y="228"/>
                    <a:pt x="24737" y="647"/>
                  </a:cubicBezTo>
                  <a:lnTo>
                    <a:pt x="23842" y="6225"/>
                  </a:lnTo>
                  <a:cubicBezTo>
                    <a:pt x="23777" y="6632"/>
                    <a:pt x="23431" y="6872"/>
                    <a:pt x="23078" y="6872"/>
                  </a:cubicBezTo>
                  <a:cubicBezTo>
                    <a:pt x="22863" y="6872"/>
                    <a:pt x="22646" y="6783"/>
                    <a:pt x="22487" y="6588"/>
                  </a:cubicBezTo>
                  <a:lnTo>
                    <a:pt x="18922" y="2205"/>
                  </a:lnTo>
                  <a:cubicBezTo>
                    <a:pt x="18761" y="2006"/>
                    <a:pt x="18546" y="1919"/>
                    <a:pt x="18335" y="1919"/>
                  </a:cubicBezTo>
                  <a:cubicBezTo>
                    <a:pt x="17915" y="1919"/>
                    <a:pt x="17508" y="2264"/>
                    <a:pt x="17561" y="2769"/>
                  </a:cubicBezTo>
                  <a:lnTo>
                    <a:pt x="18139" y="8388"/>
                  </a:lnTo>
                  <a:cubicBezTo>
                    <a:pt x="18189" y="8875"/>
                    <a:pt x="17796" y="9237"/>
                    <a:pt x="17371" y="9237"/>
                  </a:cubicBezTo>
                  <a:cubicBezTo>
                    <a:pt x="17220" y="9237"/>
                    <a:pt x="17065" y="9192"/>
                    <a:pt x="16924" y="9089"/>
                  </a:cubicBezTo>
                  <a:lnTo>
                    <a:pt x="12347" y="5779"/>
                  </a:lnTo>
                  <a:cubicBezTo>
                    <a:pt x="12203" y="5675"/>
                    <a:pt x="12048" y="5629"/>
                    <a:pt x="11899" y="5629"/>
                  </a:cubicBezTo>
                  <a:cubicBezTo>
                    <a:pt x="11405" y="5629"/>
                    <a:pt x="10968" y="6129"/>
                    <a:pt x="11178" y="6676"/>
                  </a:cubicBezTo>
                  <a:lnTo>
                    <a:pt x="13190" y="11954"/>
                  </a:lnTo>
                  <a:cubicBezTo>
                    <a:pt x="13391" y="12481"/>
                    <a:pt x="12983" y="12999"/>
                    <a:pt x="12475" y="12999"/>
                  </a:cubicBezTo>
                  <a:cubicBezTo>
                    <a:pt x="12385" y="12999"/>
                    <a:pt x="12291" y="12983"/>
                    <a:pt x="12198" y="12947"/>
                  </a:cubicBezTo>
                  <a:lnTo>
                    <a:pt x="6919" y="10935"/>
                  </a:lnTo>
                  <a:cubicBezTo>
                    <a:pt x="6822" y="10898"/>
                    <a:pt x="6727" y="10881"/>
                    <a:pt x="6636" y="10881"/>
                  </a:cubicBezTo>
                  <a:cubicBezTo>
                    <a:pt x="6055" y="10881"/>
                    <a:pt x="5635" y="11569"/>
                    <a:pt x="6023" y="12104"/>
                  </a:cubicBezTo>
                  <a:lnTo>
                    <a:pt x="9333" y="16681"/>
                  </a:lnTo>
                  <a:cubicBezTo>
                    <a:pt x="9705" y="17196"/>
                    <a:pt x="9327" y="17900"/>
                    <a:pt x="8714" y="17900"/>
                  </a:cubicBezTo>
                  <a:cubicBezTo>
                    <a:pt x="8687" y="17900"/>
                    <a:pt x="8659" y="17899"/>
                    <a:pt x="8630" y="17896"/>
                  </a:cubicBezTo>
                  <a:lnTo>
                    <a:pt x="3013" y="17318"/>
                  </a:lnTo>
                  <a:cubicBezTo>
                    <a:pt x="2983" y="17315"/>
                    <a:pt x="2954" y="17314"/>
                    <a:pt x="2925" y="17314"/>
                  </a:cubicBezTo>
                  <a:cubicBezTo>
                    <a:pt x="2223" y="17314"/>
                    <a:pt x="1879" y="18217"/>
                    <a:pt x="2448" y="18680"/>
                  </a:cubicBezTo>
                  <a:lnTo>
                    <a:pt x="6831" y="22244"/>
                  </a:lnTo>
                  <a:cubicBezTo>
                    <a:pt x="7345" y="22663"/>
                    <a:pt x="7123" y="23493"/>
                    <a:pt x="6467" y="23600"/>
                  </a:cubicBezTo>
                  <a:lnTo>
                    <a:pt x="890" y="24496"/>
                  </a:lnTo>
                  <a:cubicBezTo>
                    <a:pt x="136" y="24617"/>
                    <a:pt x="0" y="25644"/>
                    <a:pt x="697" y="25957"/>
                  </a:cubicBezTo>
                  <a:lnTo>
                    <a:pt x="5852" y="28265"/>
                  </a:lnTo>
                  <a:cubicBezTo>
                    <a:pt x="6458" y="28537"/>
                    <a:pt x="6458" y="29398"/>
                    <a:pt x="5852" y="29669"/>
                  </a:cubicBezTo>
                  <a:lnTo>
                    <a:pt x="697" y="31978"/>
                  </a:lnTo>
                  <a:cubicBezTo>
                    <a:pt x="0" y="32290"/>
                    <a:pt x="135" y="33317"/>
                    <a:pt x="890" y="33439"/>
                  </a:cubicBezTo>
                  <a:lnTo>
                    <a:pt x="6466" y="34335"/>
                  </a:lnTo>
                  <a:cubicBezTo>
                    <a:pt x="7123" y="34440"/>
                    <a:pt x="7344" y="35271"/>
                    <a:pt x="6829" y="35690"/>
                  </a:cubicBezTo>
                  <a:lnTo>
                    <a:pt x="2447" y="39255"/>
                  </a:lnTo>
                  <a:cubicBezTo>
                    <a:pt x="1878" y="39718"/>
                    <a:pt x="2223" y="40621"/>
                    <a:pt x="2925" y="40621"/>
                  </a:cubicBezTo>
                  <a:cubicBezTo>
                    <a:pt x="2954" y="40621"/>
                    <a:pt x="2982" y="40619"/>
                    <a:pt x="3012" y="40616"/>
                  </a:cubicBezTo>
                  <a:lnTo>
                    <a:pt x="8630" y="40037"/>
                  </a:lnTo>
                  <a:cubicBezTo>
                    <a:pt x="8659" y="40034"/>
                    <a:pt x="8687" y="40033"/>
                    <a:pt x="8714" y="40033"/>
                  </a:cubicBezTo>
                  <a:cubicBezTo>
                    <a:pt x="9326" y="40033"/>
                    <a:pt x="9705" y="40739"/>
                    <a:pt x="9332" y="41253"/>
                  </a:cubicBezTo>
                  <a:lnTo>
                    <a:pt x="6023" y="45831"/>
                  </a:lnTo>
                  <a:cubicBezTo>
                    <a:pt x="5635" y="46366"/>
                    <a:pt x="6055" y="47053"/>
                    <a:pt x="6636" y="47053"/>
                  </a:cubicBezTo>
                  <a:cubicBezTo>
                    <a:pt x="6727" y="47053"/>
                    <a:pt x="6822" y="47036"/>
                    <a:pt x="6919" y="46999"/>
                  </a:cubicBezTo>
                  <a:lnTo>
                    <a:pt x="12196" y="44986"/>
                  </a:lnTo>
                  <a:cubicBezTo>
                    <a:pt x="12290" y="44951"/>
                    <a:pt x="12384" y="44934"/>
                    <a:pt x="12474" y="44934"/>
                  </a:cubicBezTo>
                  <a:cubicBezTo>
                    <a:pt x="12982" y="44934"/>
                    <a:pt x="13390" y="45452"/>
                    <a:pt x="13190" y="45980"/>
                  </a:cubicBezTo>
                  <a:lnTo>
                    <a:pt x="11176" y="51257"/>
                  </a:lnTo>
                  <a:cubicBezTo>
                    <a:pt x="10968" y="51805"/>
                    <a:pt x="11404" y="52304"/>
                    <a:pt x="11898" y="52304"/>
                  </a:cubicBezTo>
                  <a:cubicBezTo>
                    <a:pt x="12047" y="52304"/>
                    <a:pt x="12202" y="52258"/>
                    <a:pt x="12345" y="52154"/>
                  </a:cubicBezTo>
                  <a:lnTo>
                    <a:pt x="16923" y="48844"/>
                  </a:lnTo>
                  <a:cubicBezTo>
                    <a:pt x="17064" y="48742"/>
                    <a:pt x="17219" y="48697"/>
                    <a:pt x="17371" y="48697"/>
                  </a:cubicBezTo>
                  <a:cubicBezTo>
                    <a:pt x="17796" y="48697"/>
                    <a:pt x="18189" y="49058"/>
                    <a:pt x="18139" y="49545"/>
                  </a:cubicBezTo>
                  <a:lnTo>
                    <a:pt x="17561" y="55164"/>
                  </a:lnTo>
                  <a:cubicBezTo>
                    <a:pt x="17509" y="55670"/>
                    <a:pt x="17915" y="56015"/>
                    <a:pt x="18334" y="56015"/>
                  </a:cubicBezTo>
                  <a:cubicBezTo>
                    <a:pt x="18546" y="56015"/>
                    <a:pt x="18761" y="55927"/>
                    <a:pt x="18922" y="55729"/>
                  </a:cubicBezTo>
                  <a:lnTo>
                    <a:pt x="22487" y="51347"/>
                  </a:lnTo>
                  <a:cubicBezTo>
                    <a:pt x="22646" y="51152"/>
                    <a:pt x="22863" y="51063"/>
                    <a:pt x="23078" y="51063"/>
                  </a:cubicBezTo>
                  <a:cubicBezTo>
                    <a:pt x="23431" y="51063"/>
                    <a:pt x="23777" y="51303"/>
                    <a:pt x="23842" y="51710"/>
                  </a:cubicBezTo>
                  <a:lnTo>
                    <a:pt x="24739" y="57288"/>
                  </a:lnTo>
                  <a:cubicBezTo>
                    <a:pt x="24806" y="57706"/>
                    <a:pt x="25153" y="57934"/>
                    <a:pt x="25502" y="57934"/>
                  </a:cubicBezTo>
                  <a:cubicBezTo>
                    <a:pt x="25781" y="57934"/>
                    <a:pt x="26061" y="57788"/>
                    <a:pt x="26199" y="57479"/>
                  </a:cubicBezTo>
                  <a:lnTo>
                    <a:pt x="28508" y="52324"/>
                  </a:lnTo>
                  <a:cubicBezTo>
                    <a:pt x="28644" y="52021"/>
                    <a:pt x="28927" y="51870"/>
                    <a:pt x="29210" y="51870"/>
                  </a:cubicBezTo>
                  <a:cubicBezTo>
                    <a:pt x="29493" y="51870"/>
                    <a:pt x="29776" y="52021"/>
                    <a:pt x="29912" y="52324"/>
                  </a:cubicBezTo>
                  <a:lnTo>
                    <a:pt x="32220" y="57479"/>
                  </a:lnTo>
                  <a:cubicBezTo>
                    <a:pt x="32359" y="57789"/>
                    <a:pt x="32639" y="57934"/>
                    <a:pt x="32918" y="57934"/>
                  </a:cubicBezTo>
                  <a:cubicBezTo>
                    <a:pt x="33266" y="57934"/>
                    <a:pt x="33614" y="57706"/>
                    <a:pt x="33681" y="57288"/>
                  </a:cubicBezTo>
                  <a:lnTo>
                    <a:pt x="34577" y="51710"/>
                  </a:lnTo>
                  <a:cubicBezTo>
                    <a:pt x="34643" y="51303"/>
                    <a:pt x="34989" y="51063"/>
                    <a:pt x="35341" y="51063"/>
                  </a:cubicBezTo>
                  <a:cubicBezTo>
                    <a:pt x="35556" y="51063"/>
                    <a:pt x="35774" y="51152"/>
                    <a:pt x="35933" y="51347"/>
                  </a:cubicBezTo>
                  <a:lnTo>
                    <a:pt x="39497" y="55729"/>
                  </a:lnTo>
                  <a:cubicBezTo>
                    <a:pt x="39659" y="55927"/>
                    <a:pt x="39874" y="56015"/>
                    <a:pt x="40085" y="56015"/>
                  </a:cubicBezTo>
                  <a:cubicBezTo>
                    <a:pt x="40505" y="56015"/>
                    <a:pt x="40910" y="55670"/>
                    <a:pt x="40859" y="55164"/>
                  </a:cubicBezTo>
                  <a:lnTo>
                    <a:pt x="40280" y="49547"/>
                  </a:lnTo>
                  <a:cubicBezTo>
                    <a:pt x="40230" y="49059"/>
                    <a:pt x="40623" y="48697"/>
                    <a:pt x="41049" y="48697"/>
                  </a:cubicBezTo>
                  <a:cubicBezTo>
                    <a:pt x="41200" y="48697"/>
                    <a:pt x="41355" y="48742"/>
                    <a:pt x="41496" y="48844"/>
                  </a:cubicBezTo>
                  <a:lnTo>
                    <a:pt x="46073" y="52154"/>
                  </a:lnTo>
                  <a:cubicBezTo>
                    <a:pt x="46217" y="52258"/>
                    <a:pt x="46372" y="52304"/>
                    <a:pt x="46521" y="52304"/>
                  </a:cubicBezTo>
                  <a:cubicBezTo>
                    <a:pt x="47015" y="52304"/>
                    <a:pt x="47451" y="51805"/>
                    <a:pt x="47242" y="51257"/>
                  </a:cubicBezTo>
                  <a:lnTo>
                    <a:pt x="45230" y="45980"/>
                  </a:lnTo>
                  <a:cubicBezTo>
                    <a:pt x="45029" y="45452"/>
                    <a:pt x="45437" y="44934"/>
                    <a:pt x="45945" y="44934"/>
                  </a:cubicBezTo>
                  <a:cubicBezTo>
                    <a:pt x="46035" y="44934"/>
                    <a:pt x="46128" y="44951"/>
                    <a:pt x="46222" y="44986"/>
                  </a:cubicBezTo>
                  <a:lnTo>
                    <a:pt x="51501" y="46999"/>
                  </a:lnTo>
                  <a:cubicBezTo>
                    <a:pt x="51597" y="47036"/>
                    <a:pt x="51692" y="47053"/>
                    <a:pt x="51783" y="47053"/>
                  </a:cubicBezTo>
                  <a:cubicBezTo>
                    <a:pt x="52365" y="47053"/>
                    <a:pt x="52785" y="46366"/>
                    <a:pt x="52397" y="45831"/>
                  </a:cubicBezTo>
                  <a:lnTo>
                    <a:pt x="49087" y="41253"/>
                  </a:lnTo>
                  <a:cubicBezTo>
                    <a:pt x="48715" y="40739"/>
                    <a:pt x="49093" y="40033"/>
                    <a:pt x="49706" y="40033"/>
                  </a:cubicBezTo>
                  <a:cubicBezTo>
                    <a:pt x="49733" y="40033"/>
                    <a:pt x="49761" y="40034"/>
                    <a:pt x="49789" y="40037"/>
                  </a:cubicBezTo>
                  <a:lnTo>
                    <a:pt x="55408" y="40616"/>
                  </a:lnTo>
                  <a:cubicBezTo>
                    <a:pt x="55437" y="40619"/>
                    <a:pt x="55466" y="40621"/>
                    <a:pt x="55494" y="40621"/>
                  </a:cubicBezTo>
                  <a:cubicBezTo>
                    <a:pt x="56197" y="40621"/>
                    <a:pt x="56541" y="39718"/>
                    <a:pt x="55971" y="39255"/>
                  </a:cubicBezTo>
                  <a:lnTo>
                    <a:pt x="51590" y="35690"/>
                  </a:lnTo>
                  <a:cubicBezTo>
                    <a:pt x="51076" y="35271"/>
                    <a:pt x="51297" y="34440"/>
                    <a:pt x="51954" y="34335"/>
                  </a:cubicBezTo>
                  <a:lnTo>
                    <a:pt x="57530" y="33439"/>
                  </a:lnTo>
                  <a:cubicBezTo>
                    <a:pt x="58285" y="33317"/>
                    <a:pt x="58419" y="32289"/>
                    <a:pt x="57723" y="31978"/>
                  </a:cubicBezTo>
                  <a:lnTo>
                    <a:pt x="52568" y="29669"/>
                  </a:lnTo>
                  <a:cubicBezTo>
                    <a:pt x="51962" y="29397"/>
                    <a:pt x="51962" y="28537"/>
                    <a:pt x="52568" y="28265"/>
                  </a:cubicBezTo>
                  <a:lnTo>
                    <a:pt x="57723" y="25957"/>
                  </a:lnTo>
                  <a:cubicBezTo>
                    <a:pt x="58419" y="25644"/>
                    <a:pt x="58285" y="24616"/>
                    <a:pt x="57530" y="24495"/>
                  </a:cubicBezTo>
                  <a:lnTo>
                    <a:pt x="51954" y="23600"/>
                  </a:lnTo>
                  <a:cubicBezTo>
                    <a:pt x="51297" y="23494"/>
                    <a:pt x="51076" y="22663"/>
                    <a:pt x="51590" y="22243"/>
                  </a:cubicBezTo>
                  <a:lnTo>
                    <a:pt x="55971" y="18680"/>
                  </a:lnTo>
                  <a:cubicBezTo>
                    <a:pt x="56540" y="18217"/>
                    <a:pt x="56197" y="17314"/>
                    <a:pt x="55495" y="17314"/>
                  </a:cubicBezTo>
                  <a:cubicBezTo>
                    <a:pt x="55467" y="17314"/>
                    <a:pt x="55438" y="17315"/>
                    <a:pt x="55408" y="17318"/>
                  </a:cubicBezTo>
                  <a:lnTo>
                    <a:pt x="49789" y="17896"/>
                  </a:lnTo>
                  <a:cubicBezTo>
                    <a:pt x="49761" y="17899"/>
                    <a:pt x="49733" y="17900"/>
                    <a:pt x="49705" y="17900"/>
                  </a:cubicBezTo>
                  <a:cubicBezTo>
                    <a:pt x="49093" y="17900"/>
                    <a:pt x="48715" y="17196"/>
                    <a:pt x="49087" y="16680"/>
                  </a:cubicBezTo>
                  <a:lnTo>
                    <a:pt x="52397" y="12104"/>
                  </a:lnTo>
                  <a:cubicBezTo>
                    <a:pt x="52784" y="11569"/>
                    <a:pt x="52365" y="10881"/>
                    <a:pt x="51784" y="10881"/>
                  </a:cubicBezTo>
                  <a:cubicBezTo>
                    <a:pt x="51693" y="10881"/>
                    <a:pt x="51597" y="10898"/>
                    <a:pt x="51501" y="10935"/>
                  </a:cubicBezTo>
                  <a:lnTo>
                    <a:pt x="46222" y="12947"/>
                  </a:lnTo>
                  <a:cubicBezTo>
                    <a:pt x="46128" y="12983"/>
                    <a:pt x="46034" y="12999"/>
                    <a:pt x="45944" y="12999"/>
                  </a:cubicBezTo>
                  <a:cubicBezTo>
                    <a:pt x="45437" y="12999"/>
                    <a:pt x="45029" y="12481"/>
                    <a:pt x="45230" y="11955"/>
                  </a:cubicBezTo>
                  <a:lnTo>
                    <a:pt x="47242" y="6678"/>
                  </a:lnTo>
                  <a:cubicBezTo>
                    <a:pt x="47451" y="6129"/>
                    <a:pt x="47015" y="5630"/>
                    <a:pt x="46522" y="5630"/>
                  </a:cubicBezTo>
                  <a:cubicBezTo>
                    <a:pt x="46372" y="5630"/>
                    <a:pt x="46217" y="5676"/>
                    <a:pt x="46073" y="5780"/>
                  </a:cubicBezTo>
                  <a:lnTo>
                    <a:pt x="41497" y="9090"/>
                  </a:lnTo>
                  <a:cubicBezTo>
                    <a:pt x="41356" y="9192"/>
                    <a:pt x="41201" y="9238"/>
                    <a:pt x="41049" y="9238"/>
                  </a:cubicBezTo>
                  <a:cubicBezTo>
                    <a:pt x="40624" y="9238"/>
                    <a:pt x="40231" y="8876"/>
                    <a:pt x="40281" y="8388"/>
                  </a:cubicBezTo>
                  <a:lnTo>
                    <a:pt x="40859" y="2769"/>
                  </a:lnTo>
                  <a:cubicBezTo>
                    <a:pt x="40911" y="2264"/>
                    <a:pt x="40505" y="1920"/>
                    <a:pt x="40086" y="1920"/>
                  </a:cubicBezTo>
                  <a:cubicBezTo>
                    <a:pt x="39874" y="1920"/>
                    <a:pt x="39659" y="2007"/>
                    <a:pt x="39497" y="2206"/>
                  </a:cubicBezTo>
                  <a:lnTo>
                    <a:pt x="35933" y="6588"/>
                  </a:lnTo>
                  <a:cubicBezTo>
                    <a:pt x="35774" y="6783"/>
                    <a:pt x="35556" y="6872"/>
                    <a:pt x="35341" y="6872"/>
                  </a:cubicBezTo>
                  <a:cubicBezTo>
                    <a:pt x="34989" y="6872"/>
                    <a:pt x="34643" y="6632"/>
                    <a:pt x="34577" y="6225"/>
                  </a:cubicBezTo>
                  <a:lnTo>
                    <a:pt x="33681" y="647"/>
                  </a:lnTo>
                  <a:cubicBezTo>
                    <a:pt x="33614" y="228"/>
                    <a:pt x="33266" y="0"/>
                    <a:pt x="32917" y="0"/>
                  </a:cubicBezTo>
                  <a:cubicBezTo>
                    <a:pt x="32639" y="0"/>
                    <a:pt x="32359" y="145"/>
                    <a:pt x="32220" y="454"/>
                  </a:cubicBezTo>
                  <a:lnTo>
                    <a:pt x="29912" y="5609"/>
                  </a:lnTo>
                  <a:cubicBezTo>
                    <a:pt x="29776" y="5913"/>
                    <a:pt x="29493" y="6064"/>
                    <a:pt x="29210" y="6064"/>
                  </a:cubicBezTo>
                  <a:cubicBezTo>
                    <a:pt x="28927" y="6064"/>
                    <a:pt x="28644" y="5913"/>
                    <a:pt x="28508" y="5609"/>
                  </a:cubicBezTo>
                  <a:lnTo>
                    <a:pt x="26199" y="454"/>
                  </a:lnTo>
                  <a:cubicBezTo>
                    <a:pt x="26061" y="145"/>
                    <a:pt x="25781" y="0"/>
                    <a:pt x="25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53"/>
            <p:cNvSpPr/>
            <p:nvPr/>
          </p:nvSpPr>
          <p:spPr>
            <a:xfrm>
              <a:off x="8032598" y="4102337"/>
              <a:ext cx="614881" cy="614791"/>
            </a:xfrm>
            <a:custGeom>
              <a:avLst/>
              <a:gdLst/>
              <a:ahLst/>
              <a:cxnLst/>
              <a:rect l="l" t="t" r="r" b="b"/>
              <a:pathLst>
                <a:path w="35979" h="35979" extrusionOk="0">
                  <a:moveTo>
                    <a:pt x="17989" y="1"/>
                  </a:moveTo>
                  <a:cubicBezTo>
                    <a:pt x="13218" y="1"/>
                    <a:pt x="8643" y="1896"/>
                    <a:pt x="5269" y="5269"/>
                  </a:cubicBezTo>
                  <a:cubicBezTo>
                    <a:pt x="1896" y="8644"/>
                    <a:pt x="0" y="13219"/>
                    <a:pt x="0" y="17990"/>
                  </a:cubicBezTo>
                  <a:cubicBezTo>
                    <a:pt x="0" y="22761"/>
                    <a:pt x="1896" y="27337"/>
                    <a:pt x="5269" y="30710"/>
                  </a:cubicBezTo>
                  <a:cubicBezTo>
                    <a:pt x="8643" y="34085"/>
                    <a:pt x="13218" y="35979"/>
                    <a:pt x="17989" y="35979"/>
                  </a:cubicBezTo>
                  <a:cubicBezTo>
                    <a:pt x="22760" y="35979"/>
                    <a:pt x="27336" y="34085"/>
                    <a:pt x="30710" y="30710"/>
                  </a:cubicBezTo>
                  <a:cubicBezTo>
                    <a:pt x="34084" y="27337"/>
                    <a:pt x="35978" y="22761"/>
                    <a:pt x="35978" y="17990"/>
                  </a:cubicBezTo>
                  <a:cubicBezTo>
                    <a:pt x="35978" y="13219"/>
                    <a:pt x="34084" y="8644"/>
                    <a:pt x="30710" y="5269"/>
                  </a:cubicBezTo>
                  <a:cubicBezTo>
                    <a:pt x="27336" y="1896"/>
                    <a:pt x="22760" y="1"/>
                    <a:pt x="179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53"/>
            <p:cNvSpPr/>
            <p:nvPr/>
          </p:nvSpPr>
          <p:spPr>
            <a:xfrm>
              <a:off x="8171383" y="4431978"/>
              <a:ext cx="337220" cy="49144"/>
            </a:xfrm>
            <a:custGeom>
              <a:avLst/>
              <a:gdLst/>
              <a:ahLst/>
              <a:cxnLst/>
              <a:rect l="l" t="t" r="r" b="b"/>
              <a:pathLst>
                <a:path w="19732" h="2876" extrusionOk="0">
                  <a:moveTo>
                    <a:pt x="19722" y="1"/>
                  </a:moveTo>
                  <a:cubicBezTo>
                    <a:pt x="19721" y="1"/>
                    <a:pt x="19719" y="1"/>
                    <a:pt x="19718" y="2"/>
                  </a:cubicBezTo>
                  <a:cubicBezTo>
                    <a:pt x="18977" y="449"/>
                    <a:pt x="18210" y="852"/>
                    <a:pt x="17420" y="1207"/>
                  </a:cubicBezTo>
                  <a:cubicBezTo>
                    <a:pt x="16631" y="1563"/>
                    <a:pt x="15818" y="1865"/>
                    <a:pt x="14988" y="2110"/>
                  </a:cubicBezTo>
                  <a:lnTo>
                    <a:pt x="14911" y="2133"/>
                  </a:lnTo>
                  <a:cubicBezTo>
                    <a:pt x="14884" y="2141"/>
                    <a:pt x="14859" y="2147"/>
                    <a:pt x="14832" y="2155"/>
                  </a:cubicBezTo>
                  <a:lnTo>
                    <a:pt x="14676" y="2198"/>
                  </a:lnTo>
                  <a:lnTo>
                    <a:pt x="14520" y="2241"/>
                  </a:lnTo>
                  <a:lnTo>
                    <a:pt x="14441" y="2262"/>
                  </a:lnTo>
                  <a:lnTo>
                    <a:pt x="14362" y="2282"/>
                  </a:lnTo>
                  <a:lnTo>
                    <a:pt x="14047" y="2359"/>
                  </a:lnTo>
                  <a:cubicBezTo>
                    <a:pt x="14022" y="2367"/>
                    <a:pt x="13995" y="2373"/>
                    <a:pt x="13968" y="2379"/>
                  </a:cubicBezTo>
                  <a:lnTo>
                    <a:pt x="13890" y="2396"/>
                  </a:lnTo>
                  <a:lnTo>
                    <a:pt x="13731" y="2431"/>
                  </a:lnTo>
                  <a:cubicBezTo>
                    <a:pt x="13520" y="2479"/>
                    <a:pt x="13307" y="2518"/>
                    <a:pt x="13095" y="2559"/>
                  </a:cubicBezTo>
                  <a:cubicBezTo>
                    <a:pt x="12989" y="2577"/>
                    <a:pt x="12881" y="2594"/>
                    <a:pt x="12775" y="2612"/>
                  </a:cubicBezTo>
                  <a:cubicBezTo>
                    <a:pt x="12721" y="2622"/>
                    <a:pt x="12669" y="2631"/>
                    <a:pt x="12616" y="2639"/>
                  </a:cubicBezTo>
                  <a:lnTo>
                    <a:pt x="12454" y="2662"/>
                  </a:lnTo>
                  <a:lnTo>
                    <a:pt x="12293" y="2684"/>
                  </a:lnTo>
                  <a:cubicBezTo>
                    <a:pt x="12240" y="2691"/>
                    <a:pt x="12187" y="2700"/>
                    <a:pt x="12133" y="2706"/>
                  </a:cubicBezTo>
                  <a:lnTo>
                    <a:pt x="11810" y="2743"/>
                  </a:lnTo>
                  <a:cubicBezTo>
                    <a:pt x="11757" y="2749"/>
                    <a:pt x="11703" y="2754"/>
                    <a:pt x="11649" y="2759"/>
                  </a:cubicBezTo>
                  <a:lnTo>
                    <a:pt x="11488" y="2773"/>
                  </a:lnTo>
                  <a:lnTo>
                    <a:pt x="11326" y="2789"/>
                  </a:lnTo>
                  <a:lnTo>
                    <a:pt x="11164" y="2800"/>
                  </a:lnTo>
                  <a:lnTo>
                    <a:pt x="11002" y="2811"/>
                  </a:lnTo>
                  <a:cubicBezTo>
                    <a:pt x="10948" y="2813"/>
                    <a:pt x="10894" y="2818"/>
                    <a:pt x="10840" y="2820"/>
                  </a:cubicBezTo>
                  <a:lnTo>
                    <a:pt x="10516" y="2834"/>
                  </a:lnTo>
                  <a:cubicBezTo>
                    <a:pt x="10462" y="2836"/>
                    <a:pt x="10407" y="2836"/>
                    <a:pt x="10354" y="2838"/>
                  </a:cubicBezTo>
                  <a:lnTo>
                    <a:pt x="10192" y="2841"/>
                  </a:lnTo>
                  <a:cubicBezTo>
                    <a:pt x="10137" y="2841"/>
                    <a:pt x="10084" y="2844"/>
                    <a:pt x="10030" y="2844"/>
                  </a:cubicBezTo>
                  <a:lnTo>
                    <a:pt x="9867" y="2843"/>
                  </a:lnTo>
                  <a:cubicBezTo>
                    <a:pt x="9851" y="2843"/>
                    <a:pt x="9835" y="2843"/>
                    <a:pt x="9819" y="2843"/>
                  </a:cubicBezTo>
                  <a:cubicBezTo>
                    <a:pt x="9619" y="2843"/>
                    <a:pt x="9419" y="2836"/>
                    <a:pt x="9219" y="2830"/>
                  </a:cubicBezTo>
                  <a:lnTo>
                    <a:pt x="8895" y="2815"/>
                  </a:lnTo>
                  <a:cubicBezTo>
                    <a:pt x="8840" y="2812"/>
                    <a:pt x="8787" y="2809"/>
                    <a:pt x="8732" y="2805"/>
                  </a:cubicBezTo>
                  <a:lnTo>
                    <a:pt x="8571" y="2793"/>
                  </a:lnTo>
                  <a:cubicBezTo>
                    <a:pt x="8139" y="2761"/>
                    <a:pt x="7709" y="2714"/>
                    <a:pt x="7281" y="2652"/>
                  </a:cubicBezTo>
                  <a:cubicBezTo>
                    <a:pt x="6425" y="2526"/>
                    <a:pt x="5577" y="2344"/>
                    <a:pt x="4746" y="2104"/>
                  </a:cubicBezTo>
                  <a:cubicBezTo>
                    <a:pt x="3914" y="1864"/>
                    <a:pt x="3099" y="1570"/>
                    <a:pt x="2306" y="1222"/>
                  </a:cubicBezTo>
                  <a:cubicBezTo>
                    <a:pt x="2256" y="1201"/>
                    <a:pt x="2206" y="1180"/>
                    <a:pt x="2158" y="1157"/>
                  </a:cubicBezTo>
                  <a:lnTo>
                    <a:pt x="2010" y="1090"/>
                  </a:lnTo>
                  <a:cubicBezTo>
                    <a:pt x="1912" y="1044"/>
                    <a:pt x="1814" y="999"/>
                    <a:pt x="1716" y="952"/>
                  </a:cubicBezTo>
                  <a:cubicBezTo>
                    <a:pt x="1521" y="859"/>
                    <a:pt x="1328" y="762"/>
                    <a:pt x="1136" y="660"/>
                  </a:cubicBezTo>
                  <a:cubicBezTo>
                    <a:pt x="944" y="559"/>
                    <a:pt x="755" y="455"/>
                    <a:pt x="569" y="346"/>
                  </a:cubicBezTo>
                  <a:cubicBezTo>
                    <a:pt x="474" y="292"/>
                    <a:pt x="382" y="237"/>
                    <a:pt x="290" y="180"/>
                  </a:cubicBezTo>
                  <a:cubicBezTo>
                    <a:pt x="198" y="122"/>
                    <a:pt x="106" y="64"/>
                    <a:pt x="18" y="3"/>
                  </a:cubicBezTo>
                  <a:cubicBezTo>
                    <a:pt x="16" y="3"/>
                    <a:pt x="14" y="2"/>
                    <a:pt x="13" y="2"/>
                  </a:cubicBezTo>
                  <a:cubicBezTo>
                    <a:pt x="6" y="2"/>
                    <a:pt x="1" y="12"/>
                    <a:pt x="8" y="18"/>
                  </a:cubicBezTo>
                  <a:cubicBezTo>
                    <a:pt x="97" y="79"/>
                    <a:pt x="188" y="138"/>
                    <a:pt x="280" y="195"/>
                  </a:cubicBezTo>
                  <a:cubicBezTo>
                    <a:pt x="372" y="252"/>
                    <a:pt x="466" y="307"/>
                    <a:pt x="559" y="363"/>
                  </a:cubicBezTo>
                  <a:cubicBezTo>
                    <a:pt x="745" y="472"/>
                    <a:pt x="934" y="578"/>
                    <a:pt x="1126" y="679"/>
                  </a:cubicBezTo>
                  <a:cubicBezTo>
                    <a:pt x="1317" y="781"/>
                    <a:pt x="1511" y="879"/>
                    <a:pt x="1706" y="972"/>
                  </a:cubicBezTo>
                  <a:cubicBezTo>
                    <a:pt x="1803" y="1021"/>
                    <a:pt x="1901" y="1066"/>
                    <a:pt x="1999" y="1112"/>
                  </a:cubicBezTo>
                  <a:lnTo>
                    <a:pt x="2147" y="1180"/>
                  </a:lnTo>
                  <a:cubicBezTo>
                    <a:pt x="2197" y="1201"/>
                    <a:pt x="2246" y="1224"/>
                    <a:pt x="2296" y="1245"/>
                  </a:cubicBezTo>
                  <a:cubicBezTo>
                    <a:pt x="3089" y="1595"/>
                    <a:pt x="3906" y="1891"/>
                    <a:pt x="4738" y="2130"/>
                  </a:cubicBezTo>
                  <a:cubicBezTo>
                    <a:pt x="5571" y="2371"/>
                    <a:pt x="6419" y="2557"/>
                    <a:pt x="7276" y="2683"/>
                  </a:cubicBezTo>
                  <a:cubicBezTo>
                    <a:pt x="7705" y="2744"/>
                    <a:pt x="8136" y="2793"/>
                    <a:pt x="8569" y="2826"/>
                  </a:cubicBezTo>
                  <a:lnTo>
                    <a:pt x="8730" y="2838"/>
                  </a:lnTo>
                  <a:cubicBezTo>
                    <a:pt x="8784" y="2840"/>
                    <a:pt x="8839" y="2845"/>
                    <a:pt x="8892" y="2847"/>
                  </a:cubicBezTo>
                  <a:lnTo>
                    <a:pt x="9217" y="2863"/>
                  </a:lnTo>
                  <a:cubicBezTo>
                    <a:pt x="9417" y="2869"/>
                    <a:pt x="9618" y="2875"/>
                    <a:pt x="9819" y="2875"/>
                  </a:cubicBezTo>
                  <a:cubicBezTo>
                    <a:pt x="9835" y="2875"/>
                    <a:pt x="9851" y="2875"/>
                    <a:pt x="9867" y="2875"/>
                  </a:cubicBezTo>
                  <a:lnTo>
                    <a:pt x="10030" y="2875"/>
                  </a:lnTo>
                  <a:cubicBezTo>
                    <a:pt x="10040" y="2875"/>
                    <a:pt x="10050" y="2876"/>
                    <a:pt x="10061" y="2876"/>
                  </a:cubicBezTo>
                  <a:cubicBezTo>
                    <a:pt x="10104" y="2876"/>
                    <a:pt x="10148" y="2874"/>
                    <a:pt x="10192" y="2873"/>
                  </a:cubicBezTo>
                  <a:lnTo>
                    <a:pt x="10354" y="2870"/>
                  </a:lnTo>
                  <a:cubicBezTo>
                    <a:pt x="10409" y="2868"/>
                    <a:pt x="10463" y="2869"/>
                    <a:pt x="10516" y="2866"/>
                  </a:cubicBezTo>
                  <a:lnTo>
                    <a:pt x="10842" y="2851"/>
                  </a:lnTo>
                  <a:cubicBezTo>
                    <a:pt x="10896" y="2850"/>
                    <a:pt x="10950" y="2845"/>
                    <a:pt x="11003" y="2843"/>
                  </a:cubicBezTo>
                  <a:lnTo>
                    <a:pt x="11166" y="2832"/>
                  </a:lnTo>
                  <a:lnTo>
                    <a:pt x="11328" y="2820"/>
                  </a:lnTo>
                  <a:lnTo>
                    <a:pt x="11490" y="2805"/>
                  </a:lnTo>
                  <a:lnTo>
                    <a:pt x="11651" y="2789"/>
                  </a:lnTo>
                  <a:cubicBezTo>
                    <a:pt x="11706" y="2784"/>
                    <a:pt x="11760" y="2781"/>
                    <a:pt x="11814" y="2773"/>
                  </a:cubicBezTo>
                  <a:lnTo>
                    <a:pt x="12136" y="2736"/>
                  </a:lnTo>
                  <a:cubicBezTo>
                    <a:pt x="12190" y="2730"/>
                    <a:pt x="12244" y="2721"/>
                    <a:pt x="12297" y="2714"/>
                  </a:cubicBezTo>
                  <a:lnTo>
                    <a:pt x="12458" y="2691"/>
                  </a:lnTo>
                  <a:lnTo>
                    <a:pt x="12619" y="2669"/>
                  </a:lnTo>
                  <a:cubicBezTo>
                    <a:pt x="12672" y="2661"/>
                    <a:pt x="12726" y="2651"/>
                    <a:pt x="12780" y="2643"/>
                  </a:cubicBezTo>
                  <a:cubicBezTo>
                    <a:pt x="12887" y="2625"/>
                    <a:pt x="12995" y="2608"/>
                    <a:pt x="13100" y="2588"/>
                  </a:cubicBezTo>
                  <a:cubicBezTo>
                    <a:pt x="13313" y="2546"/>
                    <a:pt x="13526" y="2508"/>
                    <a:pt x="13737" y="2460"/>
                  </a:cubicBezTo>
                  <a:lnTo>
                    <a:pt x="13896" y="2425"/>
                  </a:lnTo>
                  <a:lnTo>
                    <a:pt x="13976" y="2406"/>
                  </a:lnTo>
                  <a:cubicBezTo>
                    <a:pt x="14001" y="2400"/>
                    <a:pt x="14028" y="2394"/>
                    <a:pt x="14054" y="2387"/>
                  </a:cubicBezTo>
                  <a:lnTo>
                    <a:pt x="14369" y="2310"/>
                  </a:lnTo>
                  <a:lnTo>
                    <a:pt x="14448" y="2289"/>
                  </a:lnTo>
                  <a:lnTo>
                    <a:pt x="14527" y="2268"/>
                  </a:lnTo>
                  <a:lnTo>
                    <a:pt x="14683" y="2225"/>
                  </a:lnTo>
                  <a:lnTo>
                    <a:pt x="14841" y="2181"/>
                  </a:lnTo>
                  <a:cubicBezTo>
                    <a:pt x="14866" y="2175"/>
                    <a:pt x="14893" y="2168"/>
                    <a:pt x="14918" y="2159"/>
                  </a:cubicBezTo>
                  <a:lnTo>
                    <a:pt x="14996" y="2136"/>
                  </a:lnTo>
                  <a:cubicBezTo>
                    <a:pt x="15826" y="1889"/>
                    <a:pt x="16640" y="1586"/>
                    <a:pt x="17430" y="1230"/>
                  </a:cubicBezTo>
                  <a:cubicBezTo>
                    <a:pt x="18220" y="872"/>
                    <a:pt x="18987" y="466"/>
                    <a:pt x="19727" y="16"/>
                  </a:cubicBezTo>
                  <a:cubicBezTo>
                    <a:pt x="19730" y="13"/>
                    <a:pt x="19731" y="8"/>
                    <a:pt x="19729" y="5"/>
                  </a:cubicBezTo>
                  <a:cubicBezTo>
                    <a:pt x="19728" y="2"/>
                    <a:pt x="19725" y="1"/>
                    <a:pt x="197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53"/>
            <p:cNvSpPr/>
            <p:nvPr/>
          </p:nvSpPr>
          <p:spPr>
            <a:xfrm>
              <a:off x="8114926" y="4372669"/>
              <a:ext cx="91961" cy="70862"/>
            </a:xfrm>
            <a:custGeom>
              <a:avLst/>
              <a:gdLst/>
              <a:ahLst/>
              <a:cxnLst/>
              <a:rect l="l" t="t" r="r" b="b"/>
              <a:pathLst>
                <a:path w="5381" h="4147" extrusionOk="0">
                  <a:moveTo>
                    <a:pt x="2690" y="1"/>
                  </a:moveTo>
                  <a:cubicBezTo>
                    <a:pt x="1204" y="1"/>
                    <a:pt x="0" y="928"/>
                    <a:pt x="0" y="2073"/>
                  </a:cubicBezTo>
                  <a:cubicBezTo>
                    <a:pt x="0" y="3219"/>
                    <a:pt x="1204" y="4147"/>
                    <a:pt x="2690" y="4147"/>
                  </a:cubicBezTo>
                  <a:cubicBezTo>
                    <a:pt x="4177" y="4147"/>
                    <a:pt x="5381" y="3219"/>
                    <a:pt x="5381" y="2073"/>
                  </a:cubicBezTo>
                  <a:cubicBezTo>
                    <a:pt x="5381" y="928"/>
                    <a:pt x="4177" y="1"/>
                    <a:pt x="26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53"/>
            <p:cNvSpPr/>
            <p:nvPr/>
          </p:nvSpPr>
          <p:spPr>
            <a:xfrm>
              <a:off x="8473098" y="4372669"/>
              <a:ext cx="91978" cy="70862"/>
            </a:xfrm>
            <a:custGeom>
              <a:avLst/>
              <a:gdLst/>
              <a:ahLst/>
              <a:cxnLst/>
              <a:rect l="l" t="t" r="r" b="b"/>
              <a:pathLst>
                <a:path w="5382" h="4147" extrusionOk="0">
                  <a:moveTo>
                    <a:pt x="2691" y="1"/>
                  </a:moveTo>
                  <a:cubicBezTo>
                    <a:pt x="1205" y="1"/>
                    <a:pt x="1" y="928"/>
                    <a:pt x="1" y="2073"/>
                  </a:cubicBezTo>
                  <a:cubicBezTo>
                    <a:pt x="1" y="3219"/>
                    <a:pt x="1205" y="4147"/>
                    <a:pt x="2691" y="4147"/>
                  </a:cubicBezTo>
                  <a:cubicBezTo>
                    <a:pt x="4177" y="4147"/>
                    <a:pt x="5381" y="3219"/>
                    <a:pt x="5381" y="2073"/>
                  </a:cubicBezTo>
                  <a:cubicBezTo>
                    <a:pt x="5381" y="928"/>
                    <a:pt x="4177" y="1"/>
                    <a:pt x="26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53"/>
            <p:cNvSpPr/>
            <p:nvPr/>
          </p:nvSpPr>
          <p:spPr>
            <a:xfrm>
              <a:off x="8228302" y="4272130"/>
              <a:ext cx="114794" cy="102354"/>
            </a:xfrm>
            <a:custGeom>
              <a:avLst/>
              <a:gdLst/>
              <a:ahLst/>
              <a:cxnLst/>
              <a:rect l="l" t="t" r="r" b="b"/>
              <a:pathLst>
                <a:path w="6717" h="5990" extrusionOk="0">
                  <a:moveTo>
                    <a:pt x="3272" y="0"/>
                  </a:moveTo>
                  <a:cubicBezTo>
                    <a:pt x="2804" y="0"/>
                    <a:pt x="2332" y="115"/>
                    <a:pt x="1897" y="355"/>
                  </a:cubicBezTo>
                  <a:cubicBezTo>
                    <a:pt x="489" y="1135"/>
                    <a:pt x="0" y="2949"/>
                    <a:pt x="807" y="4408"/>
                  </a:cubicBezTo>
                  <a:cubicBezTo>
                    <a:pt x="1366" y="5416"/>
                    <a:pt x="2397" y="5990"/>
                    <a:pt x="3447" y="5990"/>
                  </a:cubicBezTo>
                  <a:cubicBezTo>
                    <a:pt x="3914" y="5990"/>
                    <a:pt x="4386" y="5876"/>
                    <a:pt x="4820" y="5635"/>
                  </a:cubicBezTo>
                  <a:cubicBezTo>
                    <a:pt x="6227" y="4855"/>
                    <a:pt x="6717" y="3041"/>
                    <a:pt x="5910" y="1582"/>
                  </a:cubicBezTo>
                  <a:cubicBezTo>
                    <a:pt x="5352" y="574"/>
                    <a:pt x="4321" y="0"/>
                    <a:pt x="3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53"/>
            <p:cNvSpPr/>
            <p:nvPr/>
          </p:nvSpPr>
          <p:spPr>
            <a:xfrm>
              <a:off x="8251131" y="4294616"/>
              <a:ext cx="73846" cy="65872"/>
            </a:xfrm>
            <a:custGeom>
              <a:avLst/>
              <a:gdLst/>
              <a:ahLst/>
              <a:cxnLst/>
              <a:rect l="l" t="t" r="r" b="b"/>
              <a:pathLst>
                <a:path w="4321" h="3855" extrusionOk="0">
                  <a:moveTo>
                    <a:pt x="2104" y="0"/>
                  </a:moveTo>
                  <a:cubicBezTo>
                    <a:pt x="1803" y="0"/>
                    <a:pt x="1500" y="74"/>
                    <a:pt x="1220" y="229"/>
                  </a:cubicBezTo>
                  <a:cubicBezTo>
                    <a:pt x="313" y="730"/>
                    <a:pt x="0" y="1898"/>
                    <a:pt x="519" y="2835"/>
                  </a:cubicBezTo>
                  <a:cubicBezTo>
                    <a:pt x="878" y="3485"/>
                    <a:pt x="1542" y="3854"/>
                    <a:pt x="2218" y="3854"/>
                  </a:cubicBezTo>
                  <a:cubicBezTo>
                    <a:pt x="2518" y="3854"/>
                    <a:pt x="2822" y="3781"/>
                    <a:pt x="3101" y="3626"/>
                  </a:cubicBezTo>
                  <a:cubicBezTo>
                    <a:pt x="4007" y="3124"/>
                    <a:pt x="4321" y="1956"/>
                    <a:pt x="3801" y="1018"/>
                  </a:cubicBezTo>
                  <a:cubicBezTo>
                    <a:pt x="3442" y="369"/>
                    <a:pt x="2779" y="0"/>
                    <a:pt x="2104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53"/>
            <p:cNvSpPr/>
            <p:nvPr/>
          </p:nvSpPr>
          <p:spPr>
            <a:xfrm>
              <a:off x="8261896" y="4308525"/>
              <a:ext cx="23789" cy="21240"/>
            </a:xfrm>
            <a:custGeom>
              <a:avLst/>
              <a:gdLst/>
              <a:ahLst/>
              <a:cxnLst/>
              <a:rect l="l" t="t" r="r" b="b"/>
              <a:pathLst>
                <a:path w="1392" h="1243" extrusionOk="0">
                  <a:moveTo>
                    <a:pt x="678" y="1"/>
                  </a:moveTo>
                  <a:cubicBezTo>
                    <a:pt x="581" y="1"/>
                    <a:pt x="483" y="25"/>
                    <a:pt x="393" y="75"/>
                  </a:cubicBezTo>
                  <a:cubicBezTo>
                    <a:pt x="101" y="236"/>
                    <a:pt x="0" y="613"/>
                    <a:pt x="167" y="914"/>
                  </a:cubicBezTo>
                  <a:cubicBezTo>
                    <a:pt x="283" y="1124"/>
                    <a:pt x="496" y="1243"/>
                    <a:pt x="713" y="1243"/>
                  </a:cubicBezTo>
                  <a:cubicBezTo>
                    <a:pt x="810" y="1243"/>
                    <a:pt x="908" y="1219"/>
                    <a:pt x="998" y="1169"/>
                  </a:cubicBezTo>
                  <a:cubicBezTo>
                    <a:pt x="1291" y="1008"/>
                    <a:pt x="1392" y="631"/>
                    <a:pt x="1225" y="329"/>
                  </a:cubicBezTo>
                  <a:cubicBezTo>
                    <a:pt x="1108" y="120"/>
                    <a:pt x="895" y="1"/>
                    <a:pt x="6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53"/>
            <p:cNvSpPr/>
            <p:nvPr/>
          </p:nvSpPr>
          <p:spPr>
            <a:xfrm>
              <a:off x="8346377" y="4279238"/>
              <a:ext cx="104950" cy="93537"/>
            </a:xfrm>
            <a:custGeom>
              <a:avLst/>
              <a:gdLst/>
              <a:ahLst/>
              <a:cxnLst/>
              <a:rect l="l" t="t" r="r" b="b"/>
              <a:pathLst>
                <a:path w="6141" h="5474" extrusionOk="0">
                  <a:moveTo>
                    <a:pt x="2991" y="0"/>
                  </a:moveTo>
                  <a:cubicBezTo>
                    <a:pt x="2563" y="0"/>
                    <a:pt x="2132" y="104"/>
                    <a:pt x="1735" y="325"/>
                  </a:cubicBezTo>
                  <a:cubicBezTo>
                    <a:pt x="447" y="1037"/>
                    <a:pt x="1" y="2695"/>
                    <a:pt x="739" y="4028"/>
                  </a:cubicBezTo>
                  <a:cubicBezTo>
                    <a:pt x="1250" y="4950"/>
                    <a:pt x="2192" y="5474"/>
                    <a:pt x="3151" y="5474"/>
                  </a:cubicBezTo>
                  <a:cubicBezTo>
                    <a:pt x="3579" y="5474"/>
                    <a:pt x="4010" y="5370"/>
                    <a:pt x="4407" y="5150"/>
                  </a:cubicBezTo>
                  <a:cubicBezTo>
                    <a:pt x="5695" y="4437"/>
                    <a:pt x="6140" y="2778"/>
                    <a:pt x="5403" y="1446"/>
                  </a:cubicBezTo>
                  <a:cubicBezTo>
                    <a:pt x="4892" y="525"/>
                    <a:pt x="3950" y="0"/>
                    <a:pt x="29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53"/>
            <p:cNvSpPr/>
            <p:nvPr/>
          </p:nvSpPr>
          <p:spPr>
            <a:xfrm>
              <a:off x="8365293" y="4297948"/>
              <a:ext cx="67523" cy="60199"/>
            </a:xfrm>
            <a:custGeom>
              <a:avLst/>
              <a:gdLst/>
              <a:ahLst/>
              <a:cxnLst/>
              <a:rect l="l" t="t" r="r" b="b"/>
              <a:pathLst>
                <a:path w="3951" h="3523" extrusionOk="0">
                  <a:moveTo>
                    <a:pt x="1924" y="1"/>
                  </a:moveTo>
                  <a:cubicBezTo>
                    <a:pt x="1649" y="1"/>
                    <a:pt x="1372" y="68"/>
                    <a:pt x="1116" y="209"/>
                  </a:cubicBezTo>
                  <a:cubicBezTo>
                    <a:pt x="288" y="668"/>
                    <a:pt x="1" y="1734"/>
                    <a:pt x="475" y="2592"/>
                  </a:cubicBezTo>
                  <a:cubicBezTo>
                    <a:pt x="804" y="3185"/>
                    <a:pt x="1410" y="3523"/>
                    <a:pt x="2027" y="3523"/>
                  </a:cubicBezTo>
                  <a:cubicBezTo>
                    <a:pt x="2302" y="3523"/>
                    <a:pt x="2579" y="3455"/>
                    <a:pt x="2835" y="3314"/>
                  </a:cubicBezTo>
                  <a:cubicBezTo>
                    <a:pt x="3663" y="2855"/>
                    <a:pt x="3950" y="1788"/>
                    <a:pt x="3476" y="931"/>
                  </a:cubicBezTo>
                  <a:cubicBezTo>
                    <a:pt x="3147" y="338"/>
                    <a:pt x="2541" y="1"/>
                    <a:pt x="1924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53"/>
            <p:cNvSpPr/>
            <p:nvPr/>
          </p:nvSpPr>
          <p:spPr>
            <a:xfrm>
              <a:off x="8375152" y="4310678"/>
              <a:ext cx="21773" cy="19394"/>
            </a:xfrm>
            <a:custGeom>
              <a:avLst/>
              <a:gdLst/>
              <a:ahLst/>
              <a:cxnLst/>
              <a:rect l="l" t="t" r="r" b="b"/>
              <a:pathLst>
                <a:path w="1274" h="1135" extrusionOk="0">
                  <a:moveTo>
                    <a:pt x="620" y="0"/>
                  </a:moveTo>
                  <a:cubicBezTo>
                    <a:pt x="531" y="0"/>
                    <a:pt x="442" y="22"/>
                    <a:pt x="360" y="68"/>
                  </a:cubicBezTo>
                  <a:cubicBezTo>
                    <a:pt x="93" y="215"/>
                    <a:pt x="0" y="558"/>
                    <a:pt x="154" y="834"/>
                  </a:cubicBezTo>
                  <a:cubicBezTo>
                    <a:pt x="260" y="1025"/>
                    <a:pt x="455" y="1134"/>
                    <a:pt x="653" y="1134"/>
                  </a:cubicBezTo>
                  <a:cubicBezTo>
                    <a:pt x="742" y="1134"/>
                    <a:pt x="831" y="1112"/>
                    <a:pt x="913" y="1067"/>
                  </a:cubicBezTo>
                  <a:cubicBezTo>
                    <a:pt x="1180" y="920"/>
                    <a:pt x="1273" y="576"/>
                    <a:pt x="1119" y="300"/>
                  </a:cubicBezTo>
                  <a:cubicBezTo>
                    <a:pt x="1014" y="109"/>
                    <a:pt x="818" y="0"/>
                    <a:pt x="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53"/>
            <p:cNvSpPr/>
            <p:nvPr/>
          </p:nvSpPr>
          <p:spPr>
            <a:xfrm>
              <a:off x="8263434" y="4427347"/>
              <a:ext cx="158458" cy="83934"/>
            </a:xfrm>
            <a:custGeom>
              <a:avLst/>
              <a:gdLst/>
              <a:ahLst/>
              <a:cxnLst/>
              <a:rect l="l" t="t" r="r" b="b"/>
              <a:pathLst>
                <a:path w="9272" h="4912" extrusionOk="0">
                  <a:moveTo>
                    <a:pt x="0" y="0"/>
                  </a:moveTo>
                  <a:cubicBezTo>
                    <a:pt x="0" y="0"/>
                    <a:pt x="594" y="4912"/>
                    <a:pt x="4636" y="4912"/>
                  </a:cubicBezTo>
                  <a:cubicBezTo>
                    <a:pt x="8679" y="4912"/>
                    <a:pt x="9271" y="0"/>
                    <a:pt x="92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7" name="Google Shape;3227;p53"/>
          <p:cNvGrpSpPr/>
          <p:nvPr/>
        </p:nvGrpSpPr>
        <p:grpSpPr>
          <a:xfrm>
            <a:off x="224419" y="266052"/>
            <a:ext cx="8813569" cy="4566859"/>
            <a:chOff x="224419" y="266052"/>
            <a:chExt cx="8813569" cy="4566859"/>
          </a:xfrm>
        </p:grpSpPr>
        <p:sp>
          <p:nvSpPr>
            <p:cNvPr id="3228" name="Google Shape;3228;p53"/>
            <p:cNvSpPr/>
            <p:nvPr/>
          </p:nvSpPr>
          <p:spPr>
            <a:xfrm rot="-959967">
              <a:off x="1551164" y="266052"/>
              <a:ext cx="340698" cy="335793"/>
            </a:xfrm>
            <a:custGeom>
              <a:avLst/>
              <a:gdLst/>
              <a:ahLst/>
              <a:cxnLst/>
              <a:rect l="l" t="t" r="r" b="b"/>
              <a:pathLst>
                <a:path w="10174" h="10027" extrusionOk="0">
                  <a:moveTo>
                    <a:pt x="5501" y="1"/>
                  </a:moveTo>
                  <a:lnTo>
                    <a:pt x="3573" y="3009"/>
                  </a:lnTo>
                  <a:lnTo>
                    <a:pt x="1" y="3127"/>
                  </a:lnTo>
                  <a:lnTo>
                    <a:pt x="2268" y="5890"/>
                  </a:lnTo>
                  <a:lnTo>
                    <a:pt x="1276" y="9323"/>
                  </a:lnTo>
                  <a:lnTo>
                    <a:pt x="4603" y="8022"/>
                  </a:lnTo>
                  <a:lnTo>
                    <a:pt x="7562" y="10027"/>
                  </a:lnTo>
                  <a:lnTo>
                    <a:pt x="7354" y="6459"/>
                  </a:lnTo>
                  <a:lnTo>
                    <a:pt x="10173" y="4265"/>
                  </a:lnTo>
                  <a:lnTo>
                    <a:pt x="6717" y="3360"/>
                  </a:lnTo>
                  <a:lnTo>
                    <a:pt x="5501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53"/>
            <p:cNvSpPr/>
            <p:nvPr/>
          </p:nvSpPr>
          <p:spPr>
            <a:xfrm rot="-397278">
              <a:off x="352544" y="93708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53"/>
            <p:cNvSpPr/>
            <p:nvPr/>
          </p:nvSpPr>
          <p:spPr>
            <a:xfrm rot="20640033">
              <a:off x="8697290" y="1189116"/>
              <a:ext cx="340698" cy="335793"/>
            </a:xfrm>
            <a:custGeom>
              <a:avLst/>
              <a:gdLst/>
              <a:ahLst/>
              <a:cxnLst/>
              <a:rect l="l" t="t" r="r" b="b"/>
              <a:pathLst>
                <a:path w="10174" h="10027" extrusionOk="0">
                  <a:moveTo>
                    <a:pt x="5501" y="1"/>
                  </a:moveTo>
                  <a:lnTo>
                    <a:pt x="3573" y="3009"/>
                  </a:lnTo>
                  <a:lnTo>
                    <a:pt x="1" y="3127"/>
                  </a:lnTo>
                  <a:lnTo>
                    <a:pt x="2268" y="5890"/>
                  </a:lnTo>
                  <a:lnTo>
                    <a:pt x="1276" y="9323"/>
                  </a:lnTo>
                  <a:lnTo>
                    <a:pt x="4603" y="8022"/>
                  </a:lnTo>
                  <a:lnTo>
                    <a:pt x="7562" y="10027"/>
                  </a:lnTo>
                  <a:lnTo>
                    <a:pt x="7354" y="6459"/>
                  </a:lnTo>
                  <a:lnTo>
                    <a:pt x="10173" y="4265"/>
                  </a:lnTo>
                  <a:lnTo>
                    <a:pt x="6717" y="3360"/>
                  </a:lnTo>
                  <a:lnTo>
                    <a:pt x="55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31" name="Google Shape;3231;p53"/>
            <p:cNvSpPr/>
            <p:nvPr/>
          </p:nvSpPr>
          <p:spPr>
            <a:xfrm rot="-397278">
              <a:off x="8519344" y="93708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53"/>
            <p:cNvSpPr/>
            <p:nvPr/>
          </p:nvSpPr>
          <p:spPr>
            <a:xfrm rot="-397324">
              <a:off x="224419" y="3121864"/>
              <a:ext cx="322653" cy="318065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53"/>
            <p:cNvSpPr/>
            <p:nvPr/>
          </p:nvSpPr>
          <p:spPr>
            <a:xfrm>
              <a:off x="251900" y="2227731"/>
              <a:ext cx="110100" cy="110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34" name="Google Shape;3234;p53"/>
            <p:cNvSpPr/>
            <p:nvPr/>
          </p:nvSpPr>
          <p:spPr>
            <a:xfrm>
              <a:off x="660050" y="4455181"/>
              <a:ext cx="110100" cy="11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35" name="Google Shape;3235;p53"/>
            <p:cNvSpPr/>
            <p:nvPr/>
          </p:nvSpPr>
          <p:spPr>
            <a:xfrm>
              <a:off x="2791025" y="4678781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36" name="Google Shape;3236;p53"/>
            <p:cNvSpPr/>
            <p:nvPr/>
          </p:nvSpPr>
          <p:spPr>
            <a:xfrm>
              <a:off x="4076900" y="354131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37" name="Google Shape;3237;p53"/>
            <p:cNvSpPr/>
            <p:nvPr/>
          </p:nvSpPr>
          <p:spPr>
            <a:xfrm>
              <a:off x="6477200" y="582731"/>
              <a:ext cx="110100" cy="110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38" name="Google Shape;3238;p53"/>
            <p:cNvSpPr/>
            <p:nvPr/>
          </p:nvSpPr>
          <p:spPr>
            <a:xfrm>
              <a:off x="8782250" y="1697156"/>
              <a:ext cx="110100" cy="11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39" name="Google Shape;3239;p53"/>
            <p:cNvSpPr/>
            <p:nvPr/>
          </p:nvSpPr>
          <p:spPr>
            <a:xfrm>
              <a:off x="8579675" y="3347381"/>
              <a:ext cx="110100" cy="11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40" name="Google Shape;3240;p53"/>
            <p:cNvSpPr/>
            <p:nvPr/>
          </p:nvSpPr>
          <p:spPr>
            <a:xfrm>
              <a:off x="6477200" y="4678781"/>
              <a:ext cx="110100" cy="110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 </a:t>
              </a:r>
              <a:endParaRPr b="1"/>
            </a:p>
          </p:txBody>
        </p:sp>
        <p:sp>
          <p:nvSpPr>
            <p:cNvPr id="3241" name="Google Shape;3241;p53"/>
            <p:cNvSpPr/>
            <p:nvPr/>
          </p:nvSpPr>
          <p:spPr>
            <a:xfrm rot="-397278">
              <a:off x="5011844" y="4634743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3519;p58">
            <a:extLst>
              <a:ext uri="{FF2B5EF4-FFF2-40B4-BE49-F238E27FC236}">
                <a16:creationId xmlns:a16="http://schemas.microsoft.com/office/drawing/2014/main" id="{AD59EEA1-8284-4117-978D-08D4A7E88CAD}"/>
              </a:ext>
            </a:extLst>
          </p:cNvPr>
          <p:cNvGrpSpPr/>
          <p:nvPr/>
        </p:nvGrpSpPr>
        <p:grpSpPr>
          <a:xfrm>
            <a:off x="879744" y="3020570"/>
            <a:ext cx="1792630" cy="2341909"/>
            <a:chOff x="3340496" y="755225"/>
            <a:chExt cx="2794368" cy="3362793"/>
          </a:xfrm>
        </p:grpSpPr>
        <p:sp>
          <p:nvSpPr>
            <p:cNvPr id="65" name="Google Shape;3520;p58">
              <a:extLst>
                <a:ext uri="{FF2B5EF4-FFF2-40B4-BE49-F238E27FC236}">
                  <a16:creationId xmlns:a16="http://schemas.microsoft.com/office/drawing/2014/main" id="{FF04B381-1711-490C-B472-1DED95490456}"/>
                </a:ext>
              </a:extLst>
            </p:cNvPr>
            <p:cNvSpPr/>
            <p:nvPr/>
          </p:nvSpPr>
          <p:spPr>
            <a:xfrm rot="939111">
              <a:off x="3532341" y="2071833"/>
              <a:ext cx="2410678" cy="1753507"/>
            </a:xfrm>
            <a:custGeom>
              <a:avLst/>
              <a:gdLst/>
              <a:ahLst/>
              <a:cxnLst/>
              <a:rect l="l" t="t" r="r" b="b"/>
              <a:pathLst>
                <a:path w="48212" h="35069" extrusionOk="0">
                  <a:moveTo>
                    <a:pt x="25841" y="1"/>
                  </a:moveTo>
                  <a:lnTo>
                    <a:pt x="12808" y="4947"/>
                  </a:lnTo>
                  <a:lnTo>
                    <a:pt x="13825" y="13174"/>
                  </a:lnTo>
                  <a:cubicBezTo>
                    <a:pt x="13825" y="13174"/>
                    <a:pt x="11050" y="12409"/>
                    <a:pt x="8081" y="12409"/>
                  </a:cubicBezTo>
                  <a:cubicBezTo>
                    <a:pt x="4954" y="12409"/>
                    <a:pt x="1613" y="13257"/>
                    <a:pt x="1066" y="16736"/>
                  </a:cubicBezTo>
                  <a:cubicBezTo>
                    <a:pt x="1" y="23520"/>
                    <a:pt x="11875" y="24200"/>
                    <a:pt x="11875" y="24200"/>
                  </a:cubicBezTo>
                  <a:lnTo>
                    <a:pt x="5429" y="29033"/>
                  </a:lnTo>
                  <a:cubicBezTo>
                    <a:pt x="5429" y="29033"/>
                    <a:pt x="5278" y="28820"/>
                    <a:pt x="4943" y="28820"/>
                  </a:cubicBezTo>
                  <a:cubicBezTo>
                    <a:pt x="4775" y="28820"/>
                    <a:pt x="4562" y="28873"/>
                    <a:pt x="4298" y="29033"/>
                  </a:cubicBezTo>
                  <a:cubicBezTo>
                    <a:pt x="3533" y="29499"/>
                    <a:pt x="4235" y="30691"/>
                    <a:pt x="5050" y="30691"/>
                  </a:cubicBezTo>
                  <a:cubicBezTo>
                    <a:pt x="5077" y="30691"/>
                    <a:pt x="5105" y="30690"/>
                    <a:pt x="5132" y="30687"/>
                  </a:cubicBezTo>
                  <a:cubicBezTo>
                    <a:pt x="5980" y="30603"/>
                    <a:pt x="9415" y="28016"/>
                    <a:pt x="9416" y="28016"/>
                  </a:cubicBezTo>
                  <a:lnTo>
                    <a:pt x="9416" y="28016"/>
                  </a:lnTo>
                  <a:lnTo>
                    <a:pt x="6363" y="32680"/>
                  </a:lnTo>
                  <a:cubicBezTo>
                    <a:pt x="6363" y="32680"/>
                    <a:pt x="6325" y="32677"/>
                    <a:pt x="6262" y="32677"/>
                  </a:cubicBezTo>
                  <a:cubicBezTo>
                    <a:pt x="6022" y="32677"/>
                    <a:pt x="5423" y="32730"/>
                    <a:pt x="5289" y="33247"/>
                  </a:cubicBezTo>
                  <a:cubicBezTo>
                    <a:pt x="5145" y="33793"/>
                    <a:pt x="5823" y="34260"/>
                    <a:pt x="6395" y="34260"/>
                  </a:cubicBezTo>
                  <a:cubicBezTo>
                    <a:pt x="6503" y="34260"/>
                    <a:pt x="6608" y="34243"/>
                    <a:pt x="6702" y="34207"/>
                  </a:cubicBezTo>
                  <a:cubicBezTo>
                    <a:pt x="7295" y="33982"/>
                    <a:pt x="7154" y="33415"/>
                    <a:pt x="7154" y="33415"/>
                  </a:cubicBezTo>
                  <a:lnTo>
                    <a:pt x="10857" y="29006"/>
                  </a:lnTo>
                  <a:lnTo>
                    <a:pt x="9698" y="33925"/>
                  </a:lnTo>
                  <a:cubicBezTo>
                    <a:pt x="9698" y="33925"/>
                    <a:pt x="9189" y="34066"/>
                    <a:pt x="9246" y="34462"/>
                  </a:cubicBezTo>
                  <a:cubicBezTo>
                    <a:pt x="9287" y="34744"/>
                    <a:pt x="9814" y="35069"/>
                    <a:pt x="10309" y="35069"/>
                  </a:cubicBezTo>
                  <a:cubicBezTo>
                    <a:pt x="10508" y="35069"/>
                    <a:pt x="10703" y="35016"/>
                    <a:pt x="10857" y="34885"/>
                  </a:cubicBezTo>
                  <a:cubicBezTo>
                    <a:pt x="11394" y="34434"/>
                    <a:pt x="10773" y="33954"/>
                    <a:pt x="10773" y="33954"/>
                  </a:cubicBezTo>
                  <a:lnTo>
                    <a:pt x="15607" y="23861"/>
                  </a:lnTo>
                  <a:lnTo>
                    <a:pt x="36047" y="19365"/>
                  </a:lnTo>
                  <a:lnTo>
                    <a:pt x="41502" y="24653"/>
                  </a:lnTo>
                  <a:cubicBezTo>
                    <a:pt x="41502" y="24653"/>
                    <a:pt x="41474" y="25642"/>
                    <a:pt x="42026" y="26024"/>
                  </a:cubicBezTo>
                  <a:cubicBezTo>
                    <a:pt x="42127" y="26093"/>
                    <a:pt x="42234" y="26123"/>
                    <a:pt x="42342" y="26123"/>
                  </a:cubicBezTo>
                  <a:cubicBezTo>
                    <a:pt x="42830" y="26123"/>
                    <a:pt x="43340" y="25515"/>
                    <a:pt x="43340" y="25133"/>
                  </a:cubicBezTo>
                  <a:cubicBezTo>
                    <a:pt x="43340" y="24667"/>
                    <a:pt x="42535" y="24412"/>
                    <a:pt x="42535" y="24412"/>
                  </a:cubicBezTo>
                  <a:lnTo>
                    <a:pt x="39609" y="20723"/>
                  </a:lnTo>
                  <a:lnTo>
                    <a:pt x="39609" y="20723"/>
                  </a:lnTo>
                  <a:lnTo>
                    <a:pt x="44401" y="23607"/>
                  </a:lnTo>
                  <a:cubicBezTo>
                    <a:pt x="44401" y="23607"/>
                    <a:pt x="44358" y="24581"/>
                    <a:pt x="44994" y="24794"/>
                  </a:cubicBezTo>
                  <a:cubicBezTo>
                    <a:pt x="45058" y="24815"/>
                    <a:pt x="45121" y="24825"/>
                    <a:pt x="45183" y="24825"/>
                  </a:cubicBezTo>
                  <a:cubicBezTo>
                    <a:pt x="45743" y="24825"/>
                    <a:pt x="46225" y="24031"/>
                    <a:pt x="46225" y="23650"/>
                  </a:cubicBezTo>
                  <a:cubicBezTo>
                    <a:pt x="46225" y="23225"/>
                    <a:pt x="45461" y="23098"/>
                    <a:pt x="45461" y="23098"/>
                  </a:cubicBezTo>
                  <a:lnTo>
                    <a:pt x="41220" y="19662"/>
                  </a:lnTo>
                  <a:lnTo>
                    <a:pt x="41220" y="19662"/>
                  </a:lnTo>
                  <a:lnTo>
                    <a:pt x="46225" y="21570"/>
                  </a:lnTo>
                  <a:cubicBezTo>
                    <a:pt x="46225" y="21570"/>
                    <a:pt x="46478" y="22334"/>
                    <a:pt x="47115" y="22376"/>
                  </a:cubicBezTo>
                  <a:cubicBezTo>
                    <a:pt x="47126" y="22377"/>
                    <a:pt x="47137" y="22377"/>
                    <a:pt x="47148" y="22377"/>
                  </a:cubicBezTo>
                  <a:cubicBezTo>
                    <a:pt x="47768" y="22377"/>
                    <a:pt x="48212" y="21225"/>
                    <a:pt x="47878" y="20892"/>
                  </a:cubicBezTo>
                  <a:cubicBezTo>
                    <a:pt x="47709" y="20722"/>
                    <a:pt x="47348" y="20680"/>
                    <a:pt x="47030" y="20680"/>
                  </a:cubicBezTo>
                  <a:cubicBezTo>
                    <a:pt x="46712" y="20680"/>
                    <a:pt x="46437" y="20722"/>
                    <a:pt x="46437" y="20722"/>
                  </a:cubicBezTo>
                  <a:lnTo>
                    <a:pt x="38803" y="16524"/>
                  </a:lnTo>
                  <a:cubicBezTo>
                    <a:pt x="38803" y="16524"/>
                    <a:pt x="44556" y="13457"/>
                    <a:pt x="44726" y="8085"/>
                  </a:cubicBezTo>
                  <a:cubicBezTo>
                    <a:pt x="44808" y="5497"/>
                    <a:pt x="42959" y="4314"/>
                    <a:pt x="40509" y="4314"/>
                  </a:cubicBezTo>
                  <a:cubicBezTo>
                    <a:pt x="37876" y="4314"/>
                    <a:pt x="34547" y="5681"/>
                    <a:pt x="32174" y="8142"/>
                  </a:cubicBezTo>
                  <a:lnTo>
                    <a:pt x="25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521;p58">
              <a:extLst>
                <a:ext uri="{FF2B5EF4-FFF2-40B4-BE49-F238E27FC236}">
                  <a16:creationId xmlns:a16="http://schemas.microsoft.com/office/drawing/2014/main" id="{ED095259-C940-4787-8779-47F97F09B600}"/>
                </a:ext>
              </a:extLst>
            </p:cNvPr>
            <p:cNvSpPr/>
            <p:nvPr/>
          </p:nvSpPr>
          <p:spPr>
            <a:xfrm rot="939111">
              <a:off x="3844371" y="975305"/>
              <a:ext cx="1816359" cy="1345094"/>
            </a:xfrm>
            <a:custGeom>
              <a:avLst/>
              <a:gdLst/>
              <a:ahLst/>
              <a:cxnLst/>
              <a:rect l="l" t="t" r="r" b="b"/>
              <a:pathLst>
                <a:path w="36326" h="26901" extrusionOk="0">
                  <a:moveTo>
                    <a:pt x="20653" y="1"/>
                  </a:moveTo>
                  <a:cubicBezTo>
                    <a:pt x="20341" y="1"/>
                    <a:pt x="20034" y="42"/>
                    <a:pt x="19734" y="130"/>
                  </a:cubicBezTo>
                  <a:cubicBezTo>
                    <a:pt x="16200" y="1167"/>
                    <a:pt x="16353" y="6856"/>
                    <a:pt x="16353" y="6856"/>
                  </a:cubicBezTo>
                  <a:lnTo>
                    <a:pt x="12155" y="8382"/>
                  </a:lnTo>
                  <a:cubicBezTo>
                    <a:pt x="12155" y="8382"/>
                    <a:pt x="9870" y="4853"/>
                    <a:pt x="6987" y="4853"/>
                  </a:cubicBezTo>
                  <a:cubicBezTo>
                    <a:pt x="6447" y="4853"/>
                    <a:pt x="5886" y="4977"/>
                    <a:pt x="5315" y="5271"/>
                  </a:cubicBezTo>
                  <a:cubicBezTo>
                    <a:pt x="1694" y="7135"/>
                    <a:pt x="3507" y="12676"/>
                    <a:pt x="3507" y="12676"/>
                  </a:cubicBezTo>
                  <a:lnTo>
                    <a:pt x="4069" y="15507"/>
                  </a:lnTo>
                  <a:cubicBezTo>
                    <a:pt x="4069" y="15507"/>
                    <a:pt x="0" y="22176"/>
                    <a:pt x="1808" y="24836"/>
                  </a:cubicBezTo>
                  <a:cubicBezTo>
                    <a:pt x="1825" y="24855"/>
                    <a:pt x="1840" y="24879"/>
                    <a:pt x="1856" y="24899"/>
                  </a:cubicBezTo>
                  <a:cubicBezTo>
                    <a:pt x="2812" y="26155"/>
                    <a:pt x="6408" y="26901"/>
                    <a:pt x="10763" y="26901"/>
                  </a:cubicBezTo>
                  <a:cubicBezTo>
                    <a:pt x="15425" y="26901"/>
                    <a:pt x="20956" y="26045"/>
                    <a:pt x="25046" y="24044"/>
                  </a:cubicBezTo>
                  <a:cubicBezTo>
                    <a:pt x="32483" y="20407"/>
                    <a:pt x="36325" y="11703"/>
                    <a:pt x="35024" y="9079"/>
                  </a:cubicBezTo>
                  <a:lnTo>
                    <a:pt x="35019" y="9079"/>
                  </a:lnTo>
                  <a:cubicBezTo>
                    <a:pt x="34929" y="8890"/>
                    <a:pt x="34811" y="8731"/>
                    <a:pt x="34660" y="8608"/>
                  </a:cubicBezTo>
                  <a:cubicBezTo>
                    <a:pt x="32977" y="7228"/>
                    <a:pt x="30998" y="7064"/>
                    <a:pt x="30154" y="7064"/>
                  </a:cubicBezTo>
                  <a:cubicBezTo>
                    <a:pt x="29892" y="7064"/>
                    <a:pt x="29739" y="7080"/>
                    <a:pt x="29739" y="7080"/>
                  </a:cubicBezTo>
                  <a:cubicBezTo>
                    <a:pt x="29739" y="7080"/>
                    <a:pt x="24759" y="1"/>
                    <a:pt x="20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522;p58">
              <a:extLst>
                <a:ext uri="{FF2B5EF4-FFF2-40B4-BE49-F238E27FC236}">
                  <a16:creationId xmlns:a16="http://schemas.microsoft.com/office/drawing/2014/main" id="{5BA07216-8246-434E-89EB-25330CA3D110}"/>
                </a:ext>
              </a:extLst>
            </p:cNvPr>
            <p:cNvSpPr/>
            <p:nvPr/>
          </p:nvSpPr>
          <p:spPr>
            <a:xfrm rot="939111">
              <a:off x="3874203" y="1433286"/>
              <a:ext cx="1723556" cy="891179"/>
            </a:xfrm>
            <a:custGeom>
              <a:avLst/>
              <a:gdLst/>
              <a:ahLst/>
              <a:cxnLst/>
              <a:rect l="l" t="t" r="r" b="b"/>
              <a:pathLst>
                <a:path w="34470" h="17823" extrusionOk="0">
                  <a:moveTo>
                    <a:pt x="33165" y="1"/>
                  </a:moveTo>
                  <a:cubicBezTo>
                    <a:pt x="30548" y="235"/>
                    <a:pt x="23887" y="1201"/>
                    <a:pt x="14713" y="5182"/>
                  </a:cubicBezTo>
                  <a:cubicBezTo>
                    <a:pt x="6060" y="8939"/>
                    <a:pt x="1734" y="13545"/>
                    <a:pt x="0" y="15821"/>
                  </a:cubicBezTo>
                  <a:cubicBezTo>
                    <a:pt x="956" y="17077"/>
                    <a:pt x="4552" y="17823"/>
                    <a:pt x="8907" y="17823"/>
                  </a:cubicBezTo>
                  <a:cubicBezTo>
                    <a:pt x="13569" y="17823"/>
                    <a:pt x="19100" y="16967"/>
                    <a:pt x="23190" y="14966"/>
                  </a:cubicBezTo>
                  <a:cubicBezTo>
                    <a:pt x="30627" y="11329"/>
                    <a:pt x="34469" y="2625"/>
                    <a:pt x="331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523;p58">
              <a:extLst>
                <a:ext uri="{FF2B5EF4-FFF2-40B4-BE49-F238E27FC236}">
                  <a16:creationId xmlns:a16="http://schemas.microsoft.com/office/drawing/2014/main" id="{03DC5524-4EA5-49EB-B8E8-B344862CC4F1}"/>
                </a:ext>
              </a:extLst>
            </p:cNvPr>
            <p:cNvSpPr/>
            <p:nvPr/>
          </p:nvSpPr>
          <p:spPr>
            <a:xfrm rot="939111">
              <a:off x="4094476" y="1177453"/>
              <a:ext cx="418864" cy="438814"/>
            </a:xfrm>
            <a:custGeom>
              <a:avLst/>
              <a:gdLst/>
              <a:ahLst/>
              <a:cxnLst/>
              <a:rect l="l" t="t" r="r" b="b"/>
              <a:pathLst>
                <a:path w="8377" h="8776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1" y="3189"/>
                    <a:pt x="784" y="5529"/>
                  </a:cubicBezTo>
                  <a:cubicBezTo>
                    <a:pt x="1160" y="6652"/>
                    <a:pt x="1880" y="7609"/>
                    <a:pt x="2783" y="8190"/>
                  </a:cubicBezTo>
                  <a:cubicBezTo>
                    <a:pt x="3386" y="8577"/>
                    <a:pt x="4038" y="8775"/>
                    <a:pt x="4673" y="8775"/>
                  </a:cubicBezTo>
                  <a:cubicBezTo>
                    <a:pt x="4991" y="8775"/>
                    <a:pt x="5305" y="8725"/>
                    <a:pt x="5607" y="8624"/>
                  </a:cubicBezTo>
                  <a:cubicBezTo>
                    <a:pt x="7487" y="7995"/>
                    <a:pt x="8376" y="5588"/>
                    <a:pt x="7593" y="3249"/>
                  </a:cubicBezTo>
                  <a:cubicBezTo>
                    <a:pt x="6938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524;p58">
              <a:extLst>
                <a:ext uri="{FF2B5EF4-FFF2-40B4-BE49-F238E27FC236}">
                  <a16:creationId xmlns:a16="http://schemas.microsoft.com/office/drawing/2014/main" id="{1E0BDFE0-EFE4-4835-9EDB-61CA91455839}"/>
                </a:ext>
              </a:extLst>
            </p:cNvPr>
            <p:cNvSpPr/>
            <p:nvPr/>
          </p:nvSpPr>
          <p:spPr>
            <a:xfrm rot="939111">
              <a:off x="4808615" y="1101600"/>
              <a:ext cx="418864" cy="438764"/>
            </a:xfrm>
            <a:custGeom>
              <a:avLst/>
              <a:gdLst/>
              <a:ahLst/>
              <a:cxnLst/>
              <a:rect l="l" t="t" r="r" b="b"/>
              <a:pathLst>
                <a:path w="8377" h="8775" extrusionOk="0">
                  <a:moveTo>
                    <a:pt x="3705" y="1"/>
                  </a:moveTo>
                  <a:cubicBezTo>
                    <a:pt x="3391" y="1"/>
                    <a:pt x="3077" y="50"/>
                    <a:pt x="2770" y="152"/>
                  </a:cubicBezTo>
                  <a:cubicBezTo>
                    <a:pt x="890" y="783"/>
                    <a:pt x="0" y="3189"/>
                    <a:pt x="784" y="5529"/>
                  </a:cubicBezTo>
                  <a:cubicBezTo>
                    <a:pt x="1160" y="6652"/>
                    <a:pt x="1880" y="7609"/>
                    <a:pt x="2784" y="8190"/>
                  </a:cubicBezTo>
                  <a:cubicBezTo>
                    <a:pt x="3387" y="8576"/>
                    <a:pt x="4039" y="8775"/>
                    <a:pt x="4674" y="8775"/>
                  </a:cubicBezTo>
                  <a:cubicBezTo>
                    <a:pt x="4992" y="8775"/>
                    <a:pt x="5305" y="8725"/>
                    <a:pt x="5606" y="8624"/>
                  </a:cubicBezTo>
                  <a:cubicBezTo>
                    <a:pt x="7487" y="7994"/>
                    <a:pt x="8376" y="5588"/>
                    <a:pt x="7593" y="3248"/>
                  </a:cubicBezTo>
                  <a:cubicBezTo>
                    <a:pt x="6937" y="1291"/>
                    <a:pt x="5318" y="1"/>
                    <a:pt x="37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525;p58">
              <a:extLst>
                <a:ext uri="{FF2B5EF4-FFF2-40B4-BE49-F238E27FC236}">
                  <a16:creationId xmlns:a16="http://schemas.microsoft.com/office/drawing/2014/main" id="{8774F723-0C14-4EF4-BA61-323B14D61EAF}"/>
                </a:ext>
              </a:extLst>
            </p:cNvPr>
            <p:cNvSpPr/>
            <p:nvPr/>
          </p:nvSpPr>
          <p:spPr>
            <a:xfrm rot="939111">
              <a:off x="4167670" y="1240034"/>
              <a:ext cx="323910" cy="326661"/>
            </a:xfrm>
            <a:custGeom>
              <a:avLst/>
              <a:gdLst/>
              <a:ahLst/>
              <a:cxnLst/>
              <a:rect l="l" t="t" r="r" b="b"/>
              <a:pathLst>
                <a:path w="6478" h="6533" extrusionOk="0">
                  <a:moveTo>
                    <a:pt x="2829" y="0"/>
                  </a:moveTo>
                  <a:cubicBezTo>
                    <a:pt x="2527" y="0"/>
                    <a:pt x="2227" y="57"/>
                    <a:pt x="1940" y="178"/>
                  </a:cubicBezTo>
                  <a:cubicBezTo>
                    <a:pt x="548" y="763"/>
                    <a:pt x="1" y="2620"/>
                    <a:pt x="717" y="4327"/>
                  </a:cubicBezTo>
                  <a:cubicBezTo>
                    <a:pt x="1287" y="5681"/>
                    <a:pt x="2483" y="6532"/>
                    <a:pt x="3648" y="6532"/>
                  </a:cubicBezTo>
                  <a:cubicBezTo>
                    <a:pt x="3950" y="6532"/>
                    <a:pt x="4250" y="6475"/>
                    <a:pt x="4537" y="6355"/>
                  </a:cubicBezTo>
                  <a:cubicBezTo>
                    <a:pt x="5929" y="5769"/>
                    <a:pt x="6477" y="3912"/>
                    <a:pt x="5761" y="2207"/>
                  </a:cubicBezTo>
                  <a:cubicBezTo>
                    <a:pt x="5191" y="852"/>
                    <a:pt x="3995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526;p58">
              <a:extLst>
                <a:ext uri="{FF2B5EF4-FFF2-40B4-BE49-F238E27FC236}">
                  <a16:creationId xmlns:a16="http://schemas.microsoft.com/office/drawing/2014/main" id="{53DE1783-6CBC-4EB6-BC94-62AEFA22BAA1}"/>
                </a:ext>
              </a:extLst>
            </p:cNvPr>
            <p:cNvSpPr/>
            <p:nvPr/>
          </p:nvSpPr>
          <p:spPr>
            <a:xfrm rot="939111">
              <a:off x="4226315" y="1308435"/>
              <a:ext cx="106753" cy="107553"/>
            </a:xfrm>
            <a:custGeom>
              <a:avLst/>
              <a:gdLst/>
              <a:ahLst/>
              <a:cxnLst/>
              <a:rect l="l" t="t" r="r" b="b"/>
              <a:pathLst>
                <a:path w="2135" h="2151" extrusionOk="0">
                  <a:moveTo>
                    <a:pt x="932" y="0"/>
                  </a:moveTo>
                  <a:cubicBezTo>
                    <a:pt x="833" y="0"/>
                    <a:pt x="734" y="19"/>
                    <a:pt x="640" y="59"/>
                  </a:cubicBezTo>
                  <a:cubicBezTo>
                    <a:pt x="182" y="252"/>
                    <a:pt x="0" y="863"/>
                    <a:pt x="238" y="1425"/>
                  </a:cubicBezTo>
                  <a:cubicBezTo>
                    <a:pt x="425" y="1870"/>
                    <a:pt x="819" y="2150"/>
                    <a:pt x="1203" y="2150"/>
                  </a:cubicBezTo>
                  <a:cubicBezTo>
                    <a:pt x="1303" y="2150"/>
                    <a:pt x="1401" y="2132"/>
                    <a:pt x="1496" y="2092"/>
                  </a:cubicBezTo>
                  <a:cubicBezTo>
                    <a:pt x="1954" y="1899"/>
                    <a:pt x="2134" y="1288"/>
                    <a:pt x="1898" y="727"/>
                  </a:cubicBezTo>
                  <a:cubicBezTo>
                    <a:pt x="1710" y="281"/>
                    <a:pt x="1316" y="0"/>
                    <a:pt x="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527;p58">
              <a:extLst>
                <a:ext uri="{FF2B5EF4-FFF2-40B4-BE49-F238E27FC236}">
                  <a16:creationId xmlns:a16="http://schemas.microsoft.com/office/drawing/2014/main" id="{84E3A760-5BBF-4096-9CB2-F203CF66C75D}"/>
                </a:ext>
              </a:extLst>
            </p:cNvPr>
            <p:cNvSpPr/>
            <p:nvPr/>
          </p:nvSpPr>
          <p:spPr>
            <a:xfrm rot="939111">
              <a:off x="4841587" y="1166099"/>
              <a:ext cx="323910" cy="326711"/>
            </a:xfrm>
            <a:custGeom>
              <a:avLst/>
              <a:gdLst/>
              <a:ahLst/>
              <a:cxnLst/>
              <a:rect l="l" t="t" r="r" b="b"/>
              <a:pathLst>
                <a:path w="6478" h="6534" extrusionOk="0">
                  <a:moveTo>
                    <a:pt x="2830" y="1"/>
                  </a:moveTo>
                  <a:cubicBezTo>
                    <a:pt x="2528" y="1"/>
                    <a:pt x="2228" y="58"/>
                    <a:pt x="1941" y="179"/>
                  </a:cubicBezTo>
                  <a:cubicBezTo>
                    <a:pt x="548" y="764"/>
                    <a:pt x="1" y="2621"/>
                    <a:pt x="717" y="4328"/>
                  </a:cubicBezTo>
                  <a:cubicBezTo>
                    <a:pt x="1287" y="5682"/>
                    <a:pt x="2483" y="6533"/>
                    <a:pt x="3648" y="6533"/>
                  </a:cubicBezTo>
                  <a:cubicBezTo>
                    <a:pt x="3950" y="6533"/>
                    <a:pt x="4250" y="6476"/>
                    <a:pt x="4537" y="6355"/>
                  </a:cubicBezTo>
                  <a:cubicBezTo>
                    <a:pt x="5930" y="5770"/>
                    <a:pt x="6478" y="3913"/>
                    <a:pt x="5761" y="2208"/>
                  </a:cubicBezTo>
                  <a:cubicBezTo>
                    <a:pt x="5191" y="852"/>
                    <a:pt x="3996" y="1"/>
                    <a:pt x="28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528;p58">
              <a:extLst>
                <a:ext uri="{FF2B5EF4-FFF2-40B4-BE49-F238E27FC236}">
                  <a16:creationId xmlns:a16="http://schemas.microsoft.com/office/drawing/2014/main" id="{14E19E12-9FA9-40B2-969A-F4D9040AABA1}"/>
                </a:ext>
              </a:extLst>
            </p:cNvPr>
            <p:cNvSpPr/>
            <p:nvPr/>
          </p:nvSpPr>
          <p:spPr>
            <a:xfrm rot="939111">
              <a:off x="4900330" y="1234514"/>
              <a:ext cx="106653" cy="107603"/>
            </a:xfrm>
            <a:custGeom>
              <a:avLst/>
              <a:gdLst/>
              <a:ahLst/>
              <a:cxnLst/>
              <a:rect l="l" t="t" r="r" b="b"/>
              <a:pathLst>
                <a:path w="2133" h="2152" extrusionOk="0">
                  <a:moveTo>
                    <a:pt x="932" y="1"/>
                  </a:moveTo>
                  <a:cubicBezTo>
                    <a:pt x="833" y="1"/>
                    <a:pt x="734" y="20"/>
                    <a:pt x="640" y="59"/>
                  </a:cubicBezTo>
                  <a:cubicBezTo>
                    <a:pt x="181" y="252"/>
                    <a:pt x="1" y="863"/>
                    <a:pt x="237" y="1425"/>
                  </a:cubicBezTo>
                  <a:cubicBezTo>
                    <a:pt x="424" y="1871"/>
                    <a:pt x="818" y="2151"/>
                    <a:pt x="1201" y="2151"/>
                  </a:cubicBezTo>
                  <a:cubicBezTo>
                    <a:pt x="1301" y="2151"/>
                    <a:pt x="1400" y="2133"/>
                    <a:pt x="1494" y="2093"/>
                  </a:cubicBezTo>
                  <a:cubicBezTo>
                    <a:pt x="1952" y="1899"/>
                    <a:pt x="2133" y="1289"/>
                    <a:pt x="1896" y="727"/>
                  </a:cubicBezTo>
                  <a:cubicBezTo>
                    <a:pt x="1709" y="281"/>
                    <a:pt x="1316" y="1"/>
                    <a:pt x="9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529;p58">
              <a:extLst>
                <a:ext uri="{FF2B5EF4-FFF2-40B4-BE49-F238E27FC236}">
                  <a16:creationId xmlns:a16="http://schemas.microsoft.com/office/drawing/2014/main" id="{81C0AA73-21E7-4CFA-8AF2-72435364A75D}"/>
                </a:ext>
              </a:extLst>
            </p:cNvPr>
            <p:cNvSpPr/>
            <p:nvPr/>
          </p:nvSpPr>
          <p:spPr>
            <a:xfrm rot="939111">
              <a:off x="4060254" y="1449090"/>
              <a:ext cx="1357494" cy="610520"/>
            </a:xfrm>
            <a:custGeom>
              <a:avLst/>
              <a:gdLst/>
              <a:ahLst/>
              <a:cxnLst/>
              <a:rect l="l" t="t" r="r" b="b"/>
              <a:pathLst>
                <a:path w="27149" h="12210" extrusionOk="0">
                  <a:moveTo>
                    <a:pt x="27149" y="0"/>
                  </a:moveTo>
                  <a:cubicBezTo>
                    <a:pt x="27149" y="0"/>
                    <a:pt x="21635" y="690"/>
                    <a:pt x="13406" y="3983"/>
                  </a:cubicBezTo>
                  <a:cubicBezTo>
                    <a:pt x="4173" y="7676"/>
                    <a:pt x="1" y="12135"/>
                    <a:pt x="1" y="12135"/>
                  </a:cubicBezTo>
                  <a:cubicBezTo>
                    <a:pt x="1" y="12135"/>
                    <a:pt x="817" y="12210"/>
                    <a:pt x="2168" y="12210"/>
                  </a:cubicBezTo>
                  <a:cubicBezTo>
                    <a:pt x="3190" y="12210"/>
                    <a:pt x="4518" y="12167"/>
                    <a:pt x="6029" y="12017"/>
                  </a:cubicBezTo>
                  <a:cubicBezTo>
                    <a:pt x="9076" y="11712"/>
                    <a:pt x="12864" y="10968"/>
                    <a:pt x="16379" y="9259"/>
                  </a:cubicBezTo>
                  <a:cubicBezTo>
                    <a:pt x="19201" y="7885"/>
                    <a:pt x="21417" y="6246"/>
                    <a:pt x="23087" y="4730"/>
                  </a:cubicBezTo>
                  <a:cubicBezTo>
                    <a:pt x="25885" y="2189"/>
                    <a:pt x="27149" y="0"/>
                    <a:pt x="271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530;p58">
              <a:extLst>
                <a:ext uri="{FF2B5EF4-FFF2-40B4-BE49-F238E27FC236}">
                  <a16:creationId xmlns:a16="http://schemas.microsoft.com/office/drawing/2014/main" id="{574B416D-C31D-4608-A3EF-F2E4750FC971}"/>
                </a:ext>
              </a:extLst>
            </p:cNvPr>
            <p:cNvSpPr/>
            <p:nvPr/>
          </p:nvSpPr>
          <p:spPr>
            <a:xfrm rot="939111">
              <a:off x="4332142" y="1673250"/>
              <a:ext cx="853028" cy="386213"/>
            </a:xfrm>
            <a:custGeom>
              <a:avLst/>
              <a:gdLst/>
              <a:ahLst/>
              <a:cxnLst/>
              <a:rect l="l" t="t" r="r" b="b"/>
              <a:pathLst>
                <a:path w="17060" h="7724" extrusionOk="0">
                  <a:moveTo>
                    <a:pt x="13281" y="1"/>
                  </a:moveTo>
                  <a:cubicBezTo>
                    <a:pt x="11160" y="1"/>
                    <a:pt x="8542" y="404"/>
                    <a:pt x="5862" y="1810"/>
                  </a:cubicBezTo>
                  <a:cubicBezTo>
                    <a:pt x="1948" y="3864"/>
                    <a:pt x="519" y="6231"/>
                    <a:pt x="1" y="7723"/>
                  </a:cubicBezTo>
                  <a:cubicBezTo>
                    <a:pt x="3048" y="7418"/>
                    <a:pt x="6836" y="6674"/>
                    <a:pt x="10351" y="4965"/>
                  </a:cubicBezTo>
                  <a:cubicBezTo>
                    <a:pt x="13173" y="3591"/>
                    <a:pt x="15389" y="1952"/>
                    <a:pt x="17059" y="436"/>
                  </a:cubicBezTo>
                  <a:cubicBezTo>
                    <a:pt x="16214" y="233"/>
                    <a:pt x="14891" y="1"/>
                    <a:pt x="13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531;p58">
              <a:extLst>
                <a:ext uri="{FF2B5EF4-FFF2-40B4-BE49-F238E27FC236}">
                  <a16:creationId xmlns:a16="http://schemas.microsoft.com/office/drawing/2014/main" id="{BD74559F-A202-4A48-ABF9-B69726362052}"/>
                </a:ext>
              </a:extLst>
            </p:cNvPr>
            <p:cNvSpPr/>
            <p:nvPr/>
          </p:nvSpPr>
          <p:spPr>
            <a:xfrm rot="939111">
              <a:off x="3905795" y="2737418"/>
              <a:ext cx="384262" cy="303860"/>
            </a:xfrm>
            <a:custGeom>
              <a:avLst/>
              <a:gdLst/>
              <a:ahLst/>
              <a:cxnLst/>
              <a:rect l="l" t="t" r="r" b="b"/>
              <a:pathLst>
                <a:path w="7685" h="6077" extrusionOk="0">
                  <a:moveTo>
                    <a:pt x="450" y="1"/>
                  </a:moveTo>
                  <a:cubicBezTo>
                    <a:pt x="102" y="1"/>
                    <a:pt x="0" y="109"/>
                    <a:pt x="221" y="216"/>
                  </a:cubicBezTo>
                  <a:cubicBezTo>
                    <a:pt x="815" y="503"/>
                    <a:pt x="7684" y="6077"/>
                    <a:pt x="7684" y="6077"/>
                  </a:cubicBezTo>
                  <a:cubicBezTo>
                    <a:pt x="7684" y="6077"/>
                    <a:pt x="6539" y="3278"/>
                    <a:pt x="3953" y="1454"/>
                  </a:cubicBezTo>
                  <a:cubicBezTo>
                    <a:pt x="2328" y="310"/>
                    <a:pt x="1038" y="1"/>
                    <a:pt x="4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532;p58">
              <a:extLst>
                <a:ext uri="{FF2B5EF4-FFF2-40B4-BE49-F238E27FC236}">
                  <a16:creationId xmlns:a16="http://schemas.microsoft.com/office/drawing/2014/main" id="{1E4FE92B-642C-4F77-B076-17DCDD9E35CD}"/>
                </a:ext>
              </a:extLst>
            </p:cNvPr>
            <p:cNvSpPr/>
            <p:nvPr/>
          </p:nvSpPr>
          <p:spPr>
            <a:xfrm rot="939111">
              <a:off x="5325273" y="2686755"/>
              <a:ext cx="237558" cy="398913"/>
            </a:xfrm>
            <a:custGeom>
              <a:avLst/>
              <a:gdLst/>
              <a:ahLst/>
              <a:cxnLst/>
              <a:rect l="l" t="t" r="r" b="b"/>
              <a:pathLst>
                <a:path w="4751" h="7978" extrusionOk="0">
                  <a:moveTo>
                    <a:pt x="4553" y="0"/>
                  </a:moveTo>
                  <a:cubicBezTo>
                    <a:pt x="4191" y="0"/>
                    <a:pt x="1039" y="1639"/>
                    <a:pt x="1" y="7978"/>
                  </a:cubicBezTo>
                  <a:cubicBezTo>
                    <a:pt x="1" y="7978"/>
                    <a:pt x="4750" y="119"/>
                    <a:pt x="4581" y="6"/>
                  </a:cubicBezTo>
                  <a:cubicBezTo>
                    <a:pt x="4575" y="2"/>
                    <a:pt x="4566" y="0"/>
                    <a:pt x="45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33;p58">
              <a:extLst>
                <a:ext uri="{FF2B5EF4-FFF2-40B4-BE49-F238E27FC236}">
                  <a16:creationId xmlns:a16="http://schemas.microsoft.com/office/drawing/2014/main" id="{AFFB9D8C-822A-4F51-830B-EE7C9E310B15}"/>
                </a:ext>
              </a:extLst>
            </p:cNvPr>
            <p:cNvSpPr/>
            <p:nvPr/>
          </p:nvSpPr>
          <p:spPr>
            <a:xfrm>
              <a:off x="4351084" y="2421110"/>
              <a:ext cx="803100" cy="602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34;p58">
              <a:extLst>
                <a:ext uri="{FF2B5EF4-FFF2-40B4-BE49-F238E27FC236}">
                  <a16:creationId xmlns:a16="http://schemas.microsoft.com/office/drawing/2014/main" id="{D0BAB690-7FD5-4AD4-AA4C-AB9B5716176F}"/>
                </a:ext>
              </a:extLst>
            </p:cNvPr>
            <p:cNvSpPr/>
            <p:nvPr/>
          </p:nvSpPr>
          <p:spPr>
            <a:xfrm rot="939111">
              <a:off x="4733537" y="2340939"/>
              <a:ext cx="475065" cy="1293142"/>
            </a:xfrm>
            <a:custGeom>
              <a:avLst/>
              <a:gdLst/>
              <a:ahLst/>
              <a:cxnLst/>
              <a:rect l="l" t="t" r="r" b="b"/>
              <a:pathLst>
                <a:path w="9501" h="25862" extrusionOk="0">
                  <a:moveTo>
                    <a:pt x="2044" y="0"/>
                  </a:moveTo>
                  <a:cubicBezTo>
                    <a:pt x="1183" y="0"/>
                    <a:pt x="344" y="862"/>
                    <a:pt x="220" y="1469"/>
                  </a:cubicBezTo>
                  <a:cubicBezTo>
                    <a:pt x="0" y="2541"/>
                    <a:pt x="2828" y="18637"/>
                    <a:pt x="2884" y="18867"/>
                  </a:cubicBezTo>
                  <a:cubicBezTo>
                    <a:pt x="2939" y="19098"/>
                    <a:pt x="4378" y="24653"/>
                    <a:pt x="4378" y="24653"/>
                  </a:cubicBezTo>
                  <a:cubicBezTo>
                    <a:pt x="4378" y="24653"/>
                    <a:pt x="4042" y="25034"/>
                    <a:pt x="4276" y="25301"/>
                  </a:cubicBezTo>
                  <a:cubicBezTo>
                    <a:pt x="4411" y="25455"/>
                    <a:pt x="4668" y="25570"/>
                    <a:pt x="4909" y="25570"/>
                  </a:cubicBezTo>
                  <a:cubicBezTo>
                    <a:pt x="5087" y="25570"/>
                    <a:pt x="5257" y="25508"/>
                    <a:pt x="5365" y="25352"/>
                  </a:cubicBezTo>
                  <a:cubicBezTo>
                    <a:pt x="5620" y="24983"/>
                    <a:pt x="5073" y="24692"/>
                    <a:pt x="5073" y="24692"/>
                  </a:cubicBezTo>
                  <a:lnTo>
                    <a:pt x="4847" y="21568"/>
                  </a:lnTo>
                  <a:lnTo>
                    <a:pt x="6575" y="25047"/>
                  </a:lnTo>
                  <a:cubicBezTo>
                    <a:pt x="6575" y="25047"/>
                    <a:pt x="6209" y="25580"/>
                    <a:pt x="6627" y="25789"/>
                  </a:cubicBezTo>
                  <a:cubicBezTo>
                    <a:pt x="6725" y="25838"/>
                    <a:pt x="6842" y="25861"/>
                    <a:pt x="6964" y="25861"/>
                  </a:cubicBezTo>
                  <a:cubicBezTo>
                    <a:pt x="7360" y="25861"/>
                    <a:pt x="7803" y="25622"/>
                    <a:pt x="7789" y="25273"/>
                  </a:cubicBezTo>
                  <a:cubicBezTo>
                    <a:pt x="7773" y="24817"/>
                    <a:pt x="7210" y="24801"/>
                    <a:pt x="7210" y="24801"/>
                  </a:cubicBezTo>
                  <a:lnTo>
                    <a:pt x="5656" y="20884"/>
                  </a:lnTo>
                  <a:lnTo>
                    <a:pt x="8306" y="23560"/>
                  </a:lnTo>
                  <a:cubicBezTo>
                    <a:pt x="8306" y="23560"/>
                    <a:pt x="8256" y="24062"/>
                    <a:pt x="8724" y="24062"/>
                  </a:cubicBezTo>
                  <a:cubicBezTo>
                    <a:pt x="8749" y="24062"/>
                    <a:pt x="8776" y="24061"/>
                    <a:pt x="8805" y="24058"/>
                  </a:cubicBezTo>
                  <a:cubicBezTo>
                    <a:pt x="9358" y="23998"/>
                    <a:pt x="9500" y="23377"/>
                    <a:pt x="9302" y="22932"/>
                  </a:cubicBezTo>
                  <a:cubicBezTo>
                    <a:pt x="9234" y="22778"/>
                    <a:pt x="9141" y="22728"/>
                    <a:pt x="9047" y="22728"/>
                  </a:cubicBezTo>
                  <a:cubicBezTo>
                    <a:pt x="8868" y="22728"/>
                    <a:pt x="8690" y="22910"/>
                    <a:pt x="8690" y="22910"/>
                  </a:cubicBezTo>
                  <a:lnTo>
                    <a:pt x="5380" y="18935"/>
                  </a:lnTo>
                  <a:lnTo>
                    <a:pt x="3754" y="2027"/>
                  </a:lnTo>
                  <a:cubicBezTo>
                    <a:pt x="3379" y="508"/>
                    <a:pt x="2705" y="0"/>
                    <a:pt x="20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35;p58">
              <a:extLst>
                <a:ext uri="{FF2B5EF4-FFF2-40B4-BE49-F238E27FC236}">
                  <a16:creationId xmlns:a16="http://schemas.microsoft.com/office/drawing/2014/main" id="{2B77348D-5E18-4CC2-921B-0F58F6CE02EB}"/>
                </a:ext>
              </a:extLst>
            </p:cNvPr>
            <p:cNvSpPr/>
            <p:nvPr/>
          </p:nvSpPr>
          <p:spPr>
            <a:xfrm rot="939111">
              <a:off x="4292728" y="2332537"/>
              <a:ext cx="471515" cy="1292592"/>
            </a:xfrm>
            <a:custGeom>
              <a:avLst/>
              <a:gdLst/>
              <a:ahLst/>
              <a:cxnLst/>
              <a:rect l="l" t="t" r="r" b="b"/>
              <a:pathLst>
                <a:path w="9430" h="25851" extrusionOk="0">
                  <a:moveTo>
                    <a:pt x="1733" y="0"/>
                  </a:moveTo>
                  <a:cubicBezTo>
                    <a:pt x="836" y="0"/>
                    <a:pt x="1" y="632"/>
                    <a:pt x="362" y="2670"/>
                  </a:cubicBezTo>
                  <a:lnTo>
                    <a:pt x="5734" y="18784"/>
                  </a:lnTo>
                  <a:lnTo>
                    <a:pt x="4321" y="23760"/>
                  </a:lnTo>
                  <a:cubicBezTo>
                    <a:pt x="4321" y="23760"/>
                    <a:pt x="4197" y="23711"/>
                    <a:pt x="4067" y="23711"/>
                  </a:cubicBezTo>
                  <a:cubicBezTo>
                    <a:pt x="3923" y="23711"/>
                    <a:pt x="3769" y="23772"/>
                    <a:pt x="3769" y="24029"/>
                  </a:cubicBezTo>
                  <a:cubicBezTo>
                    <a:pt x="3769" y="24452"/>
                    <a:pt x="4055" y="24890"/>
                    <a:pt x="4476" y="24890"/>
                  </a:cubicBezTo>
                  <a:cubicBezTo>
                    <a:pt x="4541" y="24890"/>
                    <a:pt x="4609" y="24879"/>
                    <a:pt x="4680" y="24856"/>
                  </a:cubicBezTo>
                  <a:cubicBezTo>
                    <a:pt x="5210" y="24687"/>
                    <a:pt x="4935" y="24199"/>
                    <a:pt x="4935" y="24199"/>
                  </a:cubicBezTo>
                  <a:lnTo>
                    <a:pt x="6271" y="20679"/>
                  </a:lnTo>
                  <a:lnTo>
                    <a:pt x="6440" y="24890"/>
                  </a:lnTo>
                  <a:cubicBezTo>
                    <a:pt x="6440" y="24890"/>
                    <a:pt x="5932" y="25132"/>
                    <a:pt x="6101" y="25556"/>
                  </a:cubicBezTo>
                  <a:cubicBezTo>
                    <a:pt x="6183" y="25759"/>
                    <a:pt x="6411" y="25850"/>
                    <a:pt x="6659" y="25850"/>
                  </a:cubicBezTo>
                  <a:cubicBezTo>
                    <a:pt x="6927" y="25850"/>
                    <a:pt x="7219" y="25744"/>
                    <a:pt x="7374" y="25556"/>
                  </a:cubicBezTo>
                  <a:cubicBezTo>
                    <a:pt x="7670" y="25195"/>
                    <a:pt x="7119" y="24856"/>
                    <a:pt x="7119" y="24856"/>
                  </a:cubicBezTo>
                  <a:lnTo>
                    <a:pt x="7288" y="20975"/>
                  </a:lnTo>
                  <a:lnTo>
                    <a:pt x="8348" y="23923"/>
                  </a:lnTo>
                  <a:cubicBezTo>
                    <a:pt x="8348" y="23923"/>
                    <a:pt x="7966" y="24411"/>
                    <a:pt x="8348" y="24644"/>
                  </a:cubicBezTo>
                  <a:cubicBezTo>
                    <a:pt x="8430" y="24694"/>
                    <a:pt x="8516" y="24716"/>
                    <a:pt x="8603" y="24716"/>
                  </a:cubicBezTo>
                  <a:cubicBezTo>
                    <a:pt x="8921" y="24716"/>
                    <a:pt x="9240" y="24423"/>
                    <a:pt x="9324" y="24156"/>
                  </a:cubicBezTo>
                  <a:cubicBezTo>
                    <a:pt x="9430" y="23817"/>
                    <a:pt x="8968" y="23605"/>
                    <a:pt x="8968" y="23605"/>
                  </a:cubicBezTo>
                  <a:cubicBezTo>
                    <a:pt x="8968" y="23605"/>
                    <a:pt x="8031" y="17943"/>
                    <a:pt x="7988" y="17710"/>
                  </a:cubicBezTo>
                  <a:cubicBezTo>
                    <a:pt x="7947" y="17477"/>
                    <a:pt x="4002" y="1618"/>
                    <a:pt x="3367" y="726"/>
                  </a:cubicBezTo>
                  <a:cubicBezTo>
                    <a:pt x="3096" y="347"/>
                    <a:pt x="2397" y="0"/>
                    <a:pt x="1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Kindergarten Sight Word Books by Slidesgo">
  <a:themeElements>
    <a:clrScheme name="Simple Light">
      <a:dk1>
        <a:srgbClr val="434343"/>
      </a:dk1>
      <a:lt1>
        <a:srgbClr val="FFF3EB"/>
      </a:lt1>
      <a:dk2>
        <a:srgbClr val="9ABE7D"/>
      </a:dk2>
      <a:lt2>
        <a:srgbClr val="FFFFFF"/>
      </a:lt2>
      <a:accent1>
        <a:srgbClr val="FFD962"/>
      </a:accent1>
      <a:accent2>
        <a:srgbClr val="EA9401"/>
      </a:accent2>
      <a:accent3>
        <a:srgbClr val="E23C3B"/>
      </a:accent3>
      <a:accent4>
        <a:srgbClr val="4795D1"/>
      </a:accent4>
      <a:accent5>
        <a:srgbClr val="88602B"/>
      </a:accent5>
      <a:accent6>
        <a:srgbClr val="39291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586</Words>
  <Application>Microsoft Office PowerPoint</Application>
  <PresentationFormat>عرض على الشاشة (16:9)</PresentationFormat>
  <Paragraphs>144</Paragraphs>
  <Slides>14</Slides>
  <Notes>14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3" baseType="lpstr">
      <vt:lpstr>Arial</vt:lpstr>
      <vt:lpstr>Bebas Neue</vt:lpstr>
      <vt:lpstr>Calibri</vt:lpstr>
      <vt:lpstr>Fredoka One</vt:lpstr>
      <vt:lpstr>Quicksand Medium</vt:lpstr>
      <vt:lpstr>Quicksand SemiBold</vt:lpstr>
      <vt:lpstr>Sakkal Majalla</vt:lpstr>
      <vt:lpstr>Times New Roman</vt:lpstr>
      <vt:lpstr>Kindergarten Sight Word Books by Slidesgo</vt:lpstr>
      <vt:lpstr>ضرب الأعداد العشرية والكسور العشرية</vt:lpstr>
      <vt:lpstr>أنا أستطيع</vt:lpstr>
      <vt:lpstr>التعلم القبلي</vt:lpstr>
      <vt:lpstr>التمهيد</vt:lpstr>
      <vt:lpstr>تابع /التمهيد</vt:lpstr>
      <vt:lpstr>0 × 5,5</vt:lpstr>
      <vt:lpstr>مثال (2)</vt:lpstr>
      <vt:lpstr>نشاط فردي : (استراتيجية إشارات المرور)</vt:lpstr>
      <vt:lpstr>نشاط ثنائي (استراتيجية القفل والمفتاح)</vt:lpstr>
      <vt:lpstr>تفريد التعليم</vt:lpstr>
      <vt:lpstr>التقويم الختامي</vt:lpstr>
      <vt:lpstr>التعلم الذاتي</vt:lpstr>
      <vt:lpstr>كتاب النشاط  صفحة (47) رقم (1-2-3)</vt:lpstr>
      <vt:lpstr>انتهى الدرس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ضرب الأعداد العشرية والكسور العشرية</dc:title>
  <dc:creator>Hashem</dc:creator>
  <cp:lastModifiedBy>Hashem</cp:lastModifiedBy>
  <cp:revision>7</cp:revision>
  <dcterms:modified xsi:type="dcterms:W3CDTF">2021-11-05T20:56:43Z</dcterms:modified>
</cp:coreProperties>
</file>