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6" r:id="rId4"/>
    <p:sldId id="277" r:id="rId5"/>
    <p:sldId id="278" r:id="rId6"/>
    <p:sldId id="26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8CC63F"/>
    <a:srgbClr val="00AEEF"/>
    <a:srgbClr val="B56C13"/>
    <a:srgbClr val="BC9404"/>
    <a:srgbClr val="BC7A2A"/>
    <a:srgbClr val="DA9742"/>
    <a:srgbClr val="25C6FF"/>
    <a:srgbClr val="FFDF6B"/>
    <a:srgbClr val="FFCA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04/11/1441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1351508"/>
            <a:ext cx="4089030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حل </a:t>
            </a:r>
            <a:r>
              <a:rPr lang="ar-OM" sz="8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مسائل الزوايا</a:t>
            </a:r>
            <a:endParaRPr lang="ar-OM" sz="88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(5-3)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551837"/>
            <a:ext cx="92578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حساب مجموع الزوايا عند نقطة، وعلى خط مستقيم، وفي المثلث وبرهنة أن الزوايا المتقابلة بالرأس متساوية؛ واشتقاق واستخدام خاصية أن مجموع زوايا رباعي الأضلاع هو 360 °.</a:t>
            </a:r>
            <a:endParaRPr lang="ar-OM" sz="857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5204715B-147B-44F9-8A35-B8C113B90267}"/>
              </a:ext>
            </a:extLst>
          </p:cNvPr>
          <p:cNvSpPr/>
          <p:nvPr/>
        </p:nvSpPr>
        <p:spPr>
          <a:xfrm>
            <a:off x="3849951" y="186612"/>
            <a:ext cx="2647748" cy="513184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الزوايا المتقابلة بالرأس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ABE7D7FE-E274-4C14-9CB2-38B4F3D32828}"/>
              </a:ext>
            </a:extLst>
          </p:cNvPr>
          <p:cNvSpPr txBox="1"/>
          <p:nvPr/>
        </p:nvSpPr>
        <p:spPr>
          <a:xfrm>
            <a:off x="4188040" y="1127610"/>
            <a:ext cx="5216493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برهن على أن الزاوية أ تطابق الزاوية ج</a:t>
            </a:r>
          </a:p>
        </p:txBody>
      </p: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9F614280-5044-40AB-B8FE-E7081D045AC9}"/>
              </a:ext>
            </a:extLst>
          </p:cNvPr>
          <p:cNvGrpSpPr/>
          <p:nvPr/>
        </p:nvGrpSpPr>
        <p:grpSpPr>
          <a:xfrm>
            <a:off x="1388888" y="2577649"/>
            <a:ext cx="2785929" cy="1449776"/>
            <a:chOff x="2387896" y="2070468"/>
            <a:chExt cx="2785929" cy="1449776"/>
          </a:xfrm>
        </p:grpSpPr>
        <p:grpSp>
          <p:nvGrpSpPr>
            <p:cNvPr id="10" name="مجموعة 9">
              <a:extLst>
                <a:ext uri="{FF2B5EF4-FFF2-40B4-BE49-F238E27FC236}">
                  <a16:creationId xmlns:a16="http://schemas.microsoft.com/office/drawing/2014/main" id="{2A4E87C5-7156-4758-92E4-0D3605195EC2}"/>
                </a:ext>
              </a:extLst>
            </p:cNvPr>
            <p:cNvGrpSpPr/>
            <p:nvPr/>
          </p:nvGrpSpPr>
          <p:grpSpPr>
            <a:xfrm>
              <a:off x="2387896" y="2070468"/>
              <a:ext cx="2785929" cy="1449776"/>
              <a:chOff x="1478422" y="2290273"/>
              <a:chExt cx="2785929" cy="1449776"/>
            </a:xfrm>
          </p:grpSpPr>
          <p:cxnSp>
            <p:nvCxnSpPr>
              <p:cNvPr id="5" name="رابط مستقيم 4">
                <a:extLst>
                  <a:ext uri="{FF2B5EF4-FFF2-40B4-BE49-F238E27FC236}">
                    <a16:creationId xmlns:a16="http://schemas.microsoft.com/office/drawing/2014/main" id="{668F4A8F-4854-40BA-9FA8-1118D67564B2}"/>
                  </a:ext>
                </a:extLst>
              </p:cNvPr>
              <p:cNvCxnSpPr/>
              <p:nvPr/>
            </p:nvCxnSpPr>
            <p:spPr>
              <a:xfrm>
                <a:off x="1734796" y="2290273"/>
                <a:ext cx="2529555" cy="1449776"/>
              </a:xfrm>
              <a:prstGeom prst="line">
                <a:avLst/>
              </a:prstGeom>
              <a:ln w="28575">
                <a:solidFill>
                  <a:srgbClr val="B56C1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رابط مستقيم 8">
                <a:extLst>
                  <a:ext uri="{FF2B5EF4-FFF2-40B4-BE49-F238E27FC236}">
                    <a16:creationId xmlns:a16="http://schemas.microsoft.com/office/drawing/2014/main" id="{58747DAE-C774-49C4-B50E-99EB747D7A26}"/>
                  </a:ext>
                </a:extLst>
              </p:cNvPr>
              <p:cNvCxnSpPr/>
              <p:nvPr/>
            </p:nvCxnSpPr>
            <p:spPr>
              <a:xfrm flipH="1">
                <a:off x="1478422" y="2502968"/>
                <a:ext cx="2777212" cy="1009353"/>
              </a:xfrm>
              <a:prstGeom prst="line">
                <a:avLst/>
              </a:prstGeom>
              <a:ln w="28575">
                <a:solidFill>
                  <a:srgbClr val="B56C1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644ED2CC-CDB4-409B-8EAD-5EF50A754794}"/>
                </a:ext>
              </a:extLst>
            </p:cNvPr>
            <p:cNvSpPr txBox="1"/>
            <p:nvPr/>
          </p:nvSpPr>
          <p:spPr>
            <a:xfrm>
              <a:off x="3713535" y="2355462"/>
              <a:ext cx="272832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أ</a:t>
              </a:r>
            </a:p>
          </p:txBody>
        </p:sp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7E5726B2-2723-4230-8EC3-365F32B6B249}"/>
                </a:ext>
              </a:extLst>
            </p:cNvPr>
            <p:cNvSpPr txBox="1"/>
            <p:nvPr/>
          </p:nvSpPr>
          <p:spPr>
            <a:xfrm>
              <a:off x="3121208" y="2423830"/>
              <a:ext cx="506870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ب</a:t>
              </a:r>
            </a:p>
          </p:txBody>
        </p:sp>
        <p:sp>
          <p:nvSpPr>
            <p:cNvPr id="54" name="مربع نص 53">
              <a:extLst>
                <a:ext uri="{FF2B5EF4-FFF2-40B4-BE49-F238E27FC236}">
                  <a16:creationId xmlns:a16="http://schemas.microsoft.com/office/drawing/2014/main" id="{C33EE372-CA2E-4667-956A-11900D8B15FA}"/>
                </a:ext>
              </a:extLst>
            </p:cNvPr>
            <p:cNvSpPr txBox="1"/>
            <p:nvPr/>
          </p:nvSpPr>
          <p:spPr>
            <a:xfrm>
              <a:off x="3621974" y="2647849"/>
              <a:ext cx="420307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ج</a:t>
              </a:r>
            </a:p>
          </p:txBody>
        </p:sp>
        <p:sp>
          <p:nvSpPr>
            <p:cNvPr id="55" name="مربع نص 54">
              <a:extLst>
                <a:ext uri="{FF2B5EF4-FFF2-40B4-BE49-F238E27FC236}">
                  <a16:creationId xmlns:a16="http://schemas.microsoft.com/office/drawing/2014/main" id="{EA1BB26E-CCBB-4D5B-B689-B659E9BC4355}"/>
                </a:ext>
              </a:extLst>
            </p:cNvPr>
            <p:cNvSpPr txBox="1"/>
            <p:nvPr/>
          </p:nvSpPr>
          <p:spPr>
            <a:xfrm>
              <a:off x="4071824" y="2513008"/>
              <a:ext cx="328936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د</a:t>
              </a:r>
            </a:p>
          </p:txBody>
        </p:sp>
        <p:sp>
          <p:nvSpPr>
            <p:cNvPr id="11" name="قوس ممتلئ 10">
              <a:extLst>
                <a:ext uri="{FF2B5EF4-FFF2-40B4-BE49-F238E27FC236}">
                  <a16:creationId xmlns:a16="http://schemas.microsoft.com/office/drawing/2014/main" id="{0D460306-D074-4CF2-9C53-4DE0406E7E71}"/>
                </a:ext>
              </a:extLst>
            </p:cNvPr>
            <p:cNvSpPr/>
            <p:nvPr/>
          </p:nvSpPr>
          <p:spPr>
            <a:xfrm rot="1490608">
              <a:off x="3469662" y="2267560"/>
              <a:ext cx="760576" cy="760576"/>
            </a:xfrm>
            <a:prstGeom prst="blockArc">
              <a:avLst>
                <a:gd name="adj1" fmla="val 10140428"/>
                <a:gd name="adj2" fmla="val 19706747"/>
                <a:gd name="adj3" fmla="val 0"/>
              </a:avLst>
            </a:prstGeom>
            <a:noFill/>
            <a:ln>
              <a:solidFill>
                <a:srgbClr val="B56C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59" name="قوس ممتلئ 58">
              <a:extLst>
                <a:ext uri="{FF2B5EF4-FFF2-40B4-BE49-F238E27FC236}">
                  <a16:creationId xmlns:a16="http://schemas.microsoft.com/office/drawing/2014/main" id="{CF33866B-CA4E-42C1-9F9A-B2E3F1758ED1}"/>
                </a:ext>
              </a:extLst>
            </p:cNvPr>
            <p:cNvSpPr/>
            <p:nvPr/>
          </p:nvSpPr>
          <p:spPr>
            <a:xfrm rot="20700161" flipV="1">
              <a:off x="3499504" y="2496690"/>
              <a:ext cx="760576" cy="760576"/>
            </a:xfrm>
            <a:prstGeom prst="blockArc">
              <a:avLst>
                <a:gd name="adj1" fmla="val 10140428"/>
                <a:gd name="adj2" fmla="val 19706747"/>
                <a:gd name="adj3" fmla="val 0"/>
              </a:avLst>
            </a:prstGeom>
            <a:noFill/>
            <a:ln>
              <a:solidFill>
                <a:srgbClr val="B56C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60" name="قوس ممتلئ 59">
              <a:extLst>
                <a:ext uri="{FF2B5EF4-FFF2-40B4-BE49-F238E27FC236}">
                  <a16:creationId xmlns:a16="http://schemas.microsoft.com/office/drawing/2014/main" id="{00DE92F3-9685-4392-B799-9CA79EFFCFFE}"/>
                </a:ext>
              </a:extLst>
            </p:cNvPr>
            <p:cNvSpPr/>
            <p:nvPr/>
          </p:nvSpPr>
          <p:spPr>
            <a:xfrm rot="4134576" flipV="1">
              <a:off x="3087944" y="2288792"/>
              <a:ext cx="760576" cy="760576"/>
            </a:xfrm>
            <a:prstGeom prst="blockArc">
              <a:avLst>
                <a:gd name="adj1" fmla="val 12219624"/>
                <a:gd name="adj2" fmla="val 18260662"/>
                <a:gd name="adj3" fmla="val 0"/>
              </a:avLst>
            </a:prstGeom>
            <a:noFill/>
            <a:ln>
              <a:solidFill>
                <a:srgbClr val="B56C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64" name="قوس ممتلئ 63">
              <a:extLst>
                <a:ext uri="{FF2B5EF4-FFF2-40B4-BE49-F238E27FC236}">
                  <a16:creationId xmlns:a16="http://schemas.microsoft.com/office/drawing/2014/main" id="{AFEDBB74-A7E6-4E3E-A669-EA29A1911C95}"/>
                </a:ext>
              </a:extLst>
            </p:cNvPr>
            <p:cNvSpPr/>
            <p:nvPr/>
          </p:nvSpPr>
          <p:spPr>
            <a:xfrm rot="17846230" flipH="1" flipV="1">
              <a:off x="3862295" y="2381575"/>
              <a:ext cx="760576" cy="760576"/>
            </a:xfrm>
            <a:prstGeom prst="blockArc">
              <a:avLst>
                <a:gd name="adj1" fmla="val 12219624"/>
                <a:gd name="adj2" fmla="val 18260662"/>
                <a:gd name="adj3" fmla="val 0"/>
              </a:avLst>
            </a:prstGeom>
            <a:noFill/>
            <a:ln>
              <a:solidFill>
                <a:srgbClr val="B56C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109" name="قوس ممتلئ 108">
              <a:extLst>
                <a:ext uri="{FF2B5EF4-FFF2-40B4-BE49-F238E27FC236}">
                  <a16:creationId xmlns:a16="http://schemas.microsoft.com/office/drawing/2014/main" id="{33DB4C02-5420-416A-A50C-0349410FD159}"/>
                </a:ext>
              </a:extLst>
            </p:cNvPr>
            <p:cNvSpPr/>
            <p:nvPr/>
          </p:nvSpPr>
          <p:spPr>
            <a:xfrm rot="17846230" flipH="1" flipV="1">
              <a:off x="3909149" y="2391100"/>
              <a:ext cx="760576" cy="760576"/>
            </a:xfrm>
            <a:prstGeom prst="blockArc">
              <a:avLst>
                <a:gd name="adj1" fmla="val 11976030"/>
                <a:gd name="adj2" fmla="val 18260662"/>
                <a:gd name="adj3" fmla="val 0"/>
              </a:avLst>
            </a:prstGeom>
            <a:noFill/>
            <a:ln>
              <a:solidFill>
                <a:srgbClr val="B56C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110" name="قوس ممتلئ 109">
              <a:extLst>
                <a:ext uri="{FF2B5EF4-FFF2-40B4-BE49-F238E27FC236}">
                  <a16:creationId xmlns:a16="http://schemas.microsoft.com/office/drawing/2014/main" id="{1789CD64-B386-4254-90F0-77755B98752B}"/>
                </a:ext>
              </a:extLst>
            </p:cNvPr>
            <p:cNvSpPr/>
            <p:nvPr/>
          </p:nvSpPr>
          <p:spPr>
            <a:xfrm rot="4134576" flipV="1">
              <a:off x="3041516" y="2288792"/>
              <a:ext cx="760576" cy="760576"/>
            </a:xfrm>
            <a:prstGeom prst="blockArc">
              <a:avLst>
                <a:gd name="adj1" fmla="val 11956974"/>
                <a:gd name="adj2" fmla="val 18260662"/>
                <a:gd name="adj3" fmla="val 0"/>
              </a:avLst>
            </a:prstGeom>
            <a:noFill/>
            <a:ln>
              <a:solidFill>
                <a:srgbClr val="B56C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مجموعة 23">
            <a:extLst>
              <a:ext uri="{FF2B5EF4-FFF2-40B4-BE49-F238E27FC236}">
                <a16:creationId xmlns:a16="http://schemas.microsoft.com/office/drawing/2014/main" id="{841C6723-7459-441A-9F70-D0152142AB14}"/>
              </a:ext>
            </a:extLst>
          </p:cNvPr>
          <p:cNvGrpSpPr/>
          <p:nvPr/>
        </p:nvGrpSpPr>
        <p:grpSpPr>
          <a:xfrm>
            <a:off x="5630664" y="2241429"/>
            <a:ext cx="2811988" cy="662646"/>
            <a:chOff x="5630664" y="1946154"/>
            <a:chExt cx="2811988" cy="662646"/>
          </a:xfrm>
        </p:grpSpPr>
        <p:sp>
          <p:nvSpPr>
            <p:cNvPr id="88" name="مربع نص 87">
              <a:extLst>
                <a:ext uri="{FF2B5EF4-FFF2-40B4-BE49-F238E27FC236}">
                  <a16:creationId xmlns:a16="http://schemas.microsoft.com/office/drawing/2014/main" id="{99D5A786-0DB2-41E0-BAC5-836C83B36D38}"/>
                </a:ext>
              </a:extLst>
            </p:cNvPr>
            <p:cNvSpPr txBox="1"/>
            <p:nvPr/>
          </p:nvSpPr>
          <p:spPr>
            <a:xfrm>
              <a:off x="5630664" y="2024025"/>
              <a:ext cx="2811988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ق(أ) =180°-ق(ب)</a:t>
              </a:r>
              <a:endPara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  <p:grpSp>
          <p:nvGrpSpPr>
            <p:cNvPr id="19" name="مجموعة 18">
              <a:extLst>
                <a:ext uri="{FF2B5EF4-FFF2-40B4-BE49-F238E27FC236}">
                  <a16:creationId xmlns:a16="http://schemas.microsoft.com/office/drawing/2014/main" id="{FBF549BE-0A95-4CB2-B916-5E4239150E55}"/>
                </a:ext>
              </a:extLst>
            </p:cNvPr>
            <p:cNvGrpSpPr/>
            <p:nvPr/>
          </p:nvGrpSpPr>
          <p:grpSpPr>
            <a:xfrm>
              <a:off x="5978793" y="2037484"/>
              <a:ext cx="117207" cy="58519"/>
              <a:chOff x="4961265" y="4618256"/>
              <a:chExt cx="144208" cy="72000"/>
            </a:xfrm>
          </p:grpSpPr>
          <p:cxnSp>
            <p:nvCxnSpPr>
              <p:cNvPr id="17" name="رابط مستقيم 16">
                <a:extLst>
                  <a:ext uri="{FF2B5EF4-FFF2-40B4-BE49-F238E27FC236}">
                    <a16:creationId xmlns:a16="http://schemas.microsoft.com/office/drawing/2014/main" id="{D77F53A5-43CA-4EC1-9914-05532FD9BCAC}"/>
                  </a:ext>
                </a:extLst>
              </p:cNvPr>
              <p:cNvCxnSpPr/>
              <p:nvPr/>
            </p:nvCxnSpPr>
            <p:spPr>
              <a:xfrm>
                <a:off x="5033473" y="4618256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رابط مستقيم 66">
                <a:extLst>
                  <a:ext uri="{FF2B5EF4-FFF2-40B4-BE49-F238E27FC236}">
                    <a16:creationId xmlns:a16="http://schemas.microsoft.com/office/drawing/2014/main" id="{56AFE8D6-5C88-47AB-A5D4-7CBF9F4B24A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961265" y="4618256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مجموعة 67">
              <a:extLst>
                <a:ext uri="{FF2B5EF4-FFF2-40B4-BE49-F238E27FC236}">
                  <a16:creationId xmlns:a16="http://schemas.microsoft.com/office/drawing/2014/main" id="{89D6B5EF-7399-4BA6-9C93-E02905CB259B}"/>
                </a:ext>
              </a:extLst>
            </p:cNvPr>
            <p:cNvGrpSpPr/>
            <p:nvPr/>
          </p:nvGrpSpPr>
          <p:grpSpPr>
            <a:xfrm>
              <a:off x="7874972" y="1946154"/>
              <a:ext cx="117207" cy="58519"/>
              <a:chOff x="4961265" y="4618256"/>
              <a:chExt cx="144208" cy="72000"/>
            </a:xfrm>
          </p:grpSpPr>
          <p:cxnSp>
            <p:nvCxnSpPr>
              <p:cNvPr id="69" name="رابط مستقيم 68">
                <a:extLst>
                  <a:ext uri="{FF2B5EF4-FFF2-40B4-BE49-F238E27FC236}">
                    <a16:creationId xmlns:a16="http://schemas.microsoft.com/office/drawing/2014/main" id="{8FAF7C4F-5A97-4D44-9168-1B5B8DBA36E2}"/>
                  </a:ext>
                </a:extLst>
              </p:cNvPr>
              <p:cNvCxnSpPr/>
              <p:nvPr/>
            </p:nvCxnSpPr>
            <p:spPr>
              <a:xfrm>
                <a:off x="5033473" y="4618256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رابط مستقيم 69">
                <a:extLst>
                  <a:ext uri="{FF2B5EF4-FFF2-40B4-BE49-F238E27FC236}">
                    <a16:creationId xmlns:a16="http://schemas.microsoft.com/office/drawing/2014/main" id="{35CE0EFD-02AB-48C8-BA42-9552A8FE871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961265" y="4618256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مجموعة 22">
            <a:extLst>
              <a:ext uri="{FF2B5EF4-FFF2-40B4-BE49-F238E27FC236}">
                <a16:creationId xmlns:a16="http://schemas.microsoft.com/office/drawing/2014/main" id="{03D26530-9446-4E74-B31B-AB7F600641C9}"/>
              </a:ext>
            </a:extLst>
          </p:cNvPr>
          <p:cNvGrpSpPr/>
          <p:nvPr/>
        </p:nvGrpSpPr>
        <p:grpSpPr>
          <a:xfrm>
            <a:off x="5630664" y="3262976"/>
            <a:ext cx="2959465" cy="594877"/>
            <a:chOff x="5630664" y="2967701"/>
            <a:chExt cx="2959465" cy="594877"/>
          </a:xfrm>
        </p:grpSpPr>
        <p:sp>
          <p:nvSpPr>
            <p:cNvPr id="65" name="مربع نص 64">
              <a:extLst>
                <a:ext uri="{FF2B5EF4-FFF2-40B4-BE49-F238E27FC236}">
                  <a16:creationId xmlns:a16="http://schemas.microsoft.com/office/drawing/2014/main" id="{A9705827-9CC0-4484-88FE-07BF8051888C}"/>
                </a:ext>
              </a:extLst>
            </p:cNvPr>
            <p:cNvSpPr txBox="1"/>
            <p:nvPr/>
          </p:nvSpPr>
          <p:spPr>
            <a:xfrm>
              <a:off x="5630664" y="2977803"/>
              <a:ext cx="2959465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ق(ج) =180°-ق(ب)</a:t>
              </a:r>
              <a:endPara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  <p:grpSp>
          <p:nvGrpSpPr>
            <p:cNvPr id="71" name="مجموعة 70">
              <a:extLst>
                <a:ext uri="{FF2B5EF4-FFF2-40B4-BE49-F238E27FC236}">
                  <a16:creationId xmlns:a16="http://schemas.microsoft.com/office/drawing/2014/main" id="{3BD468E5-ED95-4292-93A9-18A70C9BF6C3}"/>
                </a:ext>
              </a:extLst>
            </p:cNvPr>
            <p:cNvGrpSpPr/>
            <p:nvPr/>
          </p:nvGrpSpPr>
          <p:grpSpPr>
            <a:xfrm>
              <a:off x="7933575" y="2996961"/>
              <a:ext cx="117207" cy="58519"/>
              <a:chOff x="4961265" y="4618256"/>
              <a:chExt cx="144208" cy="72000"/>
            </a:xfrm>
          </p:grpSpPr>
          <p:cxnSp>
            <p:nvCxnSpPr>
              <p:cNvPr id="72" name="رابط مستقيم 71">
                <a:extLst>
                  <a:ext uri="{FF2B5EF4-FFF2-40B4-BE49-F238E27FC236}">
                    <a16:creationId xmlns:a16="http://schemas.microsoft.com/office/drawing/2014/main" id="{D16B18DD-EFD6-4F32-92A3-86D40831F3B5}"/>
                  </a:ext>
                </a:extLst>
              </p:cNvPr>
              <p:cNvCxnSpPr/>
              <p:nvPr/>
            </p:nvCxnSpPr>
            <p:spPr>
              <a:xfrm>
                <a:off x="5033473" y="4618256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رابط مستقيم 72">
                <a:extLst>
                  <a:ext uri="{FF2B5EF4-FFF2-40B4-BE49-F238E27FC236}">
                    <a16:creationId xmlns:a16="http://schemas.microsoft.com/office/drawing/2014/main" id="{04C8E681-4364-43CE-B036-982B434134B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961265" y="4618256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مجموعة 73">
              <a:extLst>
                <a:ext uri="{FF2B5EF4-FFF2-40B4-BE49-F238E27FC236}">
                  <a16:creationId xmlns:a16="http://schemas.microsoft.com/office/drawing/2014/main" id="{7A70B8DB-60DF-4ACD-AD60-2F6A13F67AE7}"/>
                </a:ext>
              </a:extLst>
            </p:cNvPr>
            <p:cNvGrpSpPr/>
            <p:nvPr/>
          </p:nvGrpSpPr>
          <p:grpSpPr>
            <a:xfrm>
              <a:off x="5998397" y="2967701"/>
              <a:ext cx="117207" cy="58519"/>
              <a:chOff x="4961265" y="4618256"/>
              <a:chExt cx="144208" cy="72000"/>
            </a:xfrm>
          </p:grpSpPr>
          <p:cxnSp>
            <p:nvCxnSpPr>
              <p:cNvPr id="75" name="رابط مستقيم 74">
                <a:extLst>
                  <a:ext uri="{FF2B5EF4-FFF2-40B4-BE49-F238E27FC236}">
                    <a16:creationId xmlns:a16="http://schemas.microsoft.com/office/drawing/2014/main" id="{EA2AFBBC-746A-46F4-AE0A-F188916ECFF4}"/>
                  </a:ext>
                </a:extLst>
              </p:cNvPr>
              <p:cNvCxnSpPr/>
              <p:nvPr/>
            </p:nvCxnSpPr>
            <p:spPr>
              <a:xfrm>
                <a:off x="5033473" y="4618256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رابط مستقيم 75">
                <a:extLst>
                  <a:ext uri="{FF2B5EF4-FFF2-40B4-BE49-F238E27FC236}">
                    <a16:creationId xmlns:a16="http://schemas.microsoft.com/office/drawing/2014/main" id="{10606438-D439-4047-8696-FA776C5E7BC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961265" y="4618256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132909CD-1FFE-4F96-BFD1-0B5DD64427E6}"/>
              </a:ext>
            </a:extLst>
          </p:cNvPr>
          <p:cNvGrpSpPr/>
          <p:nvPr/>
        </p:nvGrpSpPr>
        <p:grpSpPr>
          <a:xfrm>
            <a:off x="6136541" y="4184137"/>
            <a:ext cx="1880644" cy="643294"/>
            <a:chOff x="6136541" y="3951225"/>
            <a:chExt cx="1880644" cy="643294"/>
          </a:xfrm>
        </p:grpSpPr>
        <p:sp>
          <p:nvSpPr>
            <p:cNvPr id="66" name="مربع نص 65">
              <a:extLst>
                <a:ext uri="{FF2B5EF4-FFF2-40B4-BE49-F238E27FC236}">
                  <a16:creationId xmlns:a16="http://schemas.microsoft.com/office/drawing/2014/main" id="{5FAF1A51-4429-45C4-A55D-1DC295DD9DD2}"/>
                </a:ext>
              </a:extLst>
            </p:cNvPr>
            <p:cNvSpPr txBox="1"/>
            <p:nvPr/>
          </p:nvSpPr>
          <p:spPr>
            <a:xfrm>
              <a:off x="6136541" y="4009744"/>
              <a:ext cx="1880644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32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ق(أ) = ق(ج)</a:t>
              </a:r>
              <a:endPara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  <p:grpSp>
          <p:nvGrpSpPr>
            <p:cNvPr id="103" name="مجموعة 102">
              <a:extLst>
                <a:ext uri="{FF2B5EF4-FFF2-40B4-BE49-F238E27FC236}">
                  <a16:creationId xmlns:a16="http://schemas.microsoft.com/office/drawing/2014/main" id="{5AE20CA2-C15A-4573-9DC3-629C5BE1B00B}"/>
                </a:ext>
              </a:extLst>
            </p:cNvPr>
            <p:cNvGrpSpPr/>
            <p:nvPr/>
          </p:nvGrpSpPr>
          <p:grpSpPr>
            <a:xfrm>
              <a:off x="7449212" y="3951225"/>
              <a:ext cx="117207" cy="58519"/>
              <a:chOff x="4961265" y="4618256"/>
              <a:chExt cx="144208" cy="72000"/>
            </a:xfrm>
          </p:grpSpPr>
          <p:cxnSp>
            <p:nvCxnSpPr>
              <p:cNvPr id="104" name="رابط مستقيم 103">
                <a:extLst>
                  <a:ext uri="{FF2B5EF4-FFF2-40B4-BE49-F238E27FC236}">
                    <a16:creationId xmlns:a16="http://schemas.microsoft.com/office/drawing/2014/main" id="{26A3C13F-60B7-405D-BD52-81C662EA64FB}"/>
                  </a:ext>
                </a:extLst>
              </p:cNvPr>
              <p:cNvCxnSpPr/>
              <p:nvPr/>
            </p:nvCxnSpPr>
            <p:spPr>
              <a:xfrm>
                <a:off x="5033473" y="4618256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رابط مستقيم 104">
                <a:extLst>
                  <a:ext uri="{FF2B5EF4-FFF2-40B4-BE49-F238E27FC236}">
                    <a16:creationId xmlns:a16="http://schemas.microsoft.com/office/drawing/2014/main" id="{C5FCE939-9D1E-4705-99ED-6C4A6CA7D21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961265" y="4618256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6" name="مجموعة 105">
              <a:extLst>
                <a:ext uri="{FF2B5EF4-FFF2-40B4-BE49-F238E27FC236}">
                  <a16:creationId xmlns:a16="http://schemas.microsoft.com/office/drawing/2014/main" id="{4F45427D-1C1E-4BC5-B95F-FA80CCEE8F29}"/>
                </a:ext>
              </a:extLst>
            </p:cNvPr>
            <p:cNvGrpSpPr/>
            <p:nvPr/>
          </p:nvGrpSpPr>
          <p:grpSpPr>
            <a:xfrm>
              <a:off x="6439095" y="4009744"/>
              <a:ext cx="117207" cy="58519"/>
              <a:chOff x="4961265" y="4618256"/>
              <a:chExt cx="144208" cy="72000"/>
            </a:xfrm>
          </p:grpSpPr>
          <p:cxnSp>
            <p:nvCxnSpPr>
              <p:cNvPr id="107" name="رابط مستقيم 106">
                <a:extLst>
                  <a:ext uri="{FF2B5EF4-FFF2-40B4-BE49-F238E27FC236}">
                    <a16:creationId xmlns:a16="http://schemas.microsoft.com/office/drawing/2014/main" id="{416EB62D-7C14-4E5F-B2A0-63C84919020E}"/>
                  </a:ext>
                </a:extLst>
              </p:cNvPr>
              <p:cNvCxnSpPr/>
              <p:nvPr/>
            </p:nvCxnSpPr>
            <p:spPr>
              <a:xfrm>
                <a:off x="5033473" y="4618256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رابط مستقيم 107">
                <a:extLst>
                  <a:ext uri="{FF2B5EF4-FFF2-40B4-BE49-F238E27FC236}">
                    <a16:creationId xmlns:a16="http://schemas.microsoft.com/office/drawing/2014/main" id="{D775D9E1-77D4-4451-89CD-13005F06DE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961265" y="4618256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قوس ممتلئ 41">
            <a:extLst>
              <a:ext uri="{FF2B5EF4-FFF2-40B4-BE49-F238E27FC236}">
                <a16:creationId xmlns:a16="http://schemas.microsoft.com/office/drawing/2014/main" id="{C5C10DDF-29AB-434B-8139-F1C88CEEAB5B}"/>
              </a:ext>
            </a:extLst>
          </p:cNvPr>
          <p:cNvSpPr/>
          <p:nvPr/>
        </p:nvSpPr>
        <p:spPr>
          <a:xfrm>
            <a:off x="1819493" y="2650158"/>
            <a:ext cx="1660019" cy="1660019"/>
          </a:xfrm>
          <a:prstGeom prst="blockArc">
            <a:avLst>
              <a:gd name="adj1" fmla="val 10140428"/>
              <a:gd name="adj2" fmla="val 19805319"/>
              <a:gd name="adj3" fmla="val 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43" name="قوس ممتلئ 42">
            <a:extLst>
              <a:ext uri="{FF2B5EF4-FFF2-40B4-BE49-F238E27FC236}">
                <a16:creationId xmlns:a16="http://schemas.microsoft.com/office/drawing/2014/main" id="{8DDDD424-1575-49C7-9868-8D71F000AE32}"/>
              </a:ext>
            </a:extLst>
          </p:cNvPr>
          <p:cNvSpPr/>
          <p:nvPr/>
        </p:nvSpPr>
        <p:spPr>
          <a:xfrm rot="13832569">
            <a:off x="1915311" y="2244324"/>
            <a:ext cx="1660019" cy="1660019"/>
          </a:xfrm>
          <a:prstGeom prst="blockArc">
            <a:avLst>
              <a:gd name="adj1" fmla="val 10140428"/>
              <a:gd name="adj2" fmla="val 19805319"/>
              <a:gd name="adj3" fmla="val 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43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4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6C">
            <a:extLst>
              <a:ext uri="{FF2B5EF4-FFF2-40B4-BE49-F238E27FC236}">
                <a16:creationId xmlns:a16="http://schemas.microsoft.com/office/drawing/2014/main" id="{4851D533-2EBF-44AD-AC8C-F97971C62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74" y="-7580"/>
            <a:ext cx="11008051" cy="6858000"/>
          </a:xfrm>
          <a:prstGeom prst="rect">
            <a:avLst/>
          </a:prstGeom>
        </p:spPr>
      </p:pic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1E9400F5-B886-4C1C-BA3E-344DB52408E8}"/>
              </a:ext>
            </a:extLst>
          </p:cNvPr>
          <p:cNvGrpSpPr/>
          <p:nvPr/>
        </p:nvGrpSpPr>
        <p:grpSpPr>
          <a:xfrm>
            <a:off x="7102466" y="1176338"/>
            <a:ext cx="2464136" cy="532707"/>
            <a:chOff x="5978516" y="2014538"/>
            <a:chExt cx="2464136" cy="532707"/>
          </a:xfrm>
        </p:grpSpPr>
        <p:sp>
          <p:nvSpPr>
            <p:cNvPr id="5" name="مربع نص 4">
              <a:extLst>
                <a:ext uri="{FF2B5EF4-FFF2-40B4-BE49-F238E27FC236}">
                  <a16:creationId xmlns:a16="http://schemas.microsoft.com/office/drawing/2014/main" id="{A3C1B7A7-1D6E-4FDB-AF57-0E0B22B66417}"/>
                </a:ext>
              </a:extLst>
            </p:cNvPr>
            <p:cNvSpPr txBox="1"/>
            <p:nvPr/>
          </p:nvSpPr>
          <p:spPr>
            <a:xfrm>
              <a:off x="5978516" y="2024025"/>
              <a:ext cx="246413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ق(1) =180°-ق(ع)</a:t>
              </a:r>
              <a:endParaRPr lang="ar-OM" sz="3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  <p:grpSp>
          <p:nvGrpSpPr>
            <p:cNvPr id="6" name="مجموعة 5">
              <a:extLst>
                <a:ext uri="{FF2B5EF4-FFF2-40B4-BE49-F238E27FC236}">
                  <a16:creationId xmlns:a16="http://schemas.microsoft.com/office/drawing/2014/main" id="{CA3EF5CF-D3CA-48D5-958C-E17AEB50FD1B}"/>
                </a:ext>
              </a:extLst>
            </p:cNvPr>
            <p:cNvGrpSpPr/>
            <p:nvPr/>
          </p:nvGrpSpPr>
          <p:grpSpPr>
            <a:xfrm>
              <a:off x="6229704" y="2046018"/>
              <a:ext cx="117206" cy="58531"/>
              <a:chOff x="5270022" y="4628771"/>
              <a:chExt cx="144208" cy="72015"/>
            </a:xfrm>
          </p:grpSpPr>
          <p:cxnSp>
            <p:nvCxnSpPr>
              <p:cNvPr id="10" name="رابط مستقيم 9">
                <a:extLst>
                  <a:ext uri="{FF2B5EF4-FFF2-40B4-BE49-F238E27FC236}">
                    <a16:creationId xmlns:a16="http://schemas.microsoft.com/office/drawing/2014/main" id="{3219EBFA-83C1-4491-AEF7-C8C4E7B6E3E5}"/>
                  </a:ext>
                </a:extLst>
              </p:cNvPr>
              <p:cNvCxnSpPr/>
              <p:nvPr/>
            </p:nvCxnSpPr>
            <p:spPr>
              <a:xfrm>
                <a:off x="5342229" y="4628771"/>
                <a:ext cx="72001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رابط مستقيم 10">
                <a:extLst>
                  <a:ext uri="{FF2B5EF4-FFF2-40B4-BE49-F238E27FC236}">
                    <a16:creationId xmlns:a16="http://schemas.microsoft.com/office/drawing/2014/main" id="{D83D20FD-4C68-4A8D-B280-5A1D0DD91FA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270022" y="4628786"/>
                <a:ext cx="71999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مجموعة 6">
              <a:extLst>
                <a:ext uri="{FF2B5EF4-FFF2-40B4-BE49-F238E27FC236}">
                  <a16:creationId xmlns:a16="http://schemas.microsoft.com/office/drawing/2014/main" id="{3172726A-2840-4738-97B0-A6956C4F3961}"/>
                </a:ext>
              </a:extLst>
            </p:cNvPr>
            <p:cNvGrpSpPr/>
            <p:nvPr/>
          </p:nvGrpSpPr>
          <p:grpSpPr>
            <a:xfrm>
              <a:off x="7866415" y="2014538"/>
              <a:ext cx="117214" cy="58577"/>
              <a:chOff x="4950750" y="4702303"/>
              <a:chExt cx="144217" cy="72070"/>
            </a:xfrm>
          </p:grpSpPr>
          <p:cxnSp>
            <p:nvCxnSpPr>
              <p:cNvPr id="8" name="رابط مستقيم 7">
                <a:extLst>
                  <a:ext uri="{FF2B5EF4-FFF2-40B4-BE49-F238E27FC236}">
                    <a16:creationId xmlns:a16="http://schemas.microsoft.com/office/drawing/2014/main" id="{12E95731-6E55-43AF-9EEF-9E9E34F9C80B}"/>
                  </a:ext>
                </a:extLst>
              </p:cNvPr>
              <p:cNvCxnSpPr/>
              <p:nvPr/>
            </p:nvCxnSpPr>
            <p:spPr>
              <a:xfrm>
                <a:off x="5022967" y="4702303"/>
                <a:ext cx="72000" cy="72001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رابط مستقيم 8">
                <a:extLst>
                  <a:ext uri="{FF2B5EF4-FFF2-40B4-BE49-F238E27FC236}">
                    <a16:creationId xmlns:a16="http://schemas.microsoft.com/office/drawing/2014/main" id="{9D621147-59D6-4037-87FD-29B1C4AA8DA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950750" y="4702373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0333ADC8-8EFA-4835-8B9D-67FE7BD4942B}"/>
              </a:ext>
            </a:extLst>
          </p:cNvPr>
          <p:cNvSpPr txBox="1"/>
          <p:nvPr/>
        </p:nvSpPr>
        <p:spPr>
          <a:xfrm>
            <a:off x="4419137" y="1166473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162F6F2C-B091-4570-8E56-B9AFC1C77864}"/>
              </a:ext>
            </a:extLst>
          </p:cNvPr>
          <p:cNvSpPr txBox="1"/>
          <p:nvPr/>
        </p:nvSpPr>
        <p:spPr>
          <a:xfrm>
            <a:off x="3691920" y="1038286"/>
            <a:ext cx="38985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grpSp>
        <p:nvGrpSpPr>
          <p:cNvPr id="30" name="مجموعة 29">
            <a:extLst>
              <a:ext uri="{FF2B5EF4-FFF2-40B4-BE49-F238E27FC236}">
                <a16:creationId xmlns:a16="http://schemas.microsoft.com/office/drawing/2014/main" id="{E40FF39C-DCE3-49E3-A9C5-4A5552EB3939}"/>
              </a:ext>
            </a:extLst>
          </p:cNvPr>
          <p:cNvGrpSpPr/>
          <p:nvPr/>
        </p:nvGrpSpPr>
        <p:grpSpPr>
          <a:xfrm>
            <a:off x="7102466" y="1724971"/>
            <a:ext cx="2464136" cy="532707"/>
            <a:chOff x="5978516" y="2014538"/>
            <a:chExt cx="2464136" cy="532707"/>
          </a:xfrm>
        </p:grpSpPr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952B9D86-FDF2-40BA-8449-1AA22BB278A5}"/>
                </a:ext>
              </a:extLst>
            </p:cNvPr>
            <p:cNvSpPr txBox="1"/>
            <p:nvPr/>
          </p:nvSpPr>
          <p:spPr>
            <a:xfrm>
              <a:off x="5978516" y="2024025"/>
              <a:ext cx="246413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ق(2) =180°-ق(ع)</a:t>
              </a:r>
              <a:endParaRPr lang="ar-OM" sz="3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  <p:grpSp>
          <p:nvGrpSpPr>
            <p:cNvPr id="32" name="مجموعة 31">
              <a:extLst>
                <a:ext uri="{FF2B5EF4-FFF2-40B4-BE49-F238E27FC236}">
                  <a16:creationId xmlns:a16="http://schemas.microsoft.com/office/drawing/2014/main" id="{C6D4D359-649F-4524-A142-1E64E6310DFD}"/>
                </a:ext>
              </a:extLst>
            </p:cNvPr>
            <p:cNvGrpSpPr/>
            <p:nvPr/>
          </p:nvGrpSpPr>
          <p:grpSpPr>
            <a:xfrm>
              <a:off x="6229704" y="2046018"/>
              <a:ext cx="117206" cy="58531"/>
              <a:chOff x="5270022" y="4628771"/>
              <a:chExt cx="144208" cy="72015"/>
            </a:xfrm>
          </p:grpSpPr>
          <p:cxnSp>
            <p:nvCxnSpPr>
              <p:cNvPr id="36" name="رابط مستقيم 35">
                <a:extLst>
                  <a:ext uri="{FF2B5EF4-FFF2-40B4-BE49-F238E27FC236}">
                    <a16:creationId xmlns:a16="http://schemas.microsoft.com/office/drawing/2014/main" id="{77D4DABC-AB50-424B-BA99-3EA83637690D}"/>
                  </a:ext>
                </a:extLst>
              </p:cNvPr>
              <p:cNvCxnSpPr/>
              <p:nvPr/>
            </p:nvCxnSpPr>
            <p:spPr>
              <a:xfrm>
                <a:off x="5342229" y="4628771"/>
                <a:ext cx="72001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رابط مستقيم 36">
                <a:extLst>
                  <a:ext uri="{FF2B5EF4-FFF2-40B4-BE49-F238E27FC236}">
                    <a16:creationId xmlns:a16="http://schemas.microsoft.com/office/drawing/2014/main" id="{373D1734-1D6C-4D78-92F5-40A4CAE3EB0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270022" y="4628786"/>
                <a:ext cx="71999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مجموعة 32">
              <a:extLst>
                <a:ext uri="{FF2B5EF4-FFF2-40B4-BE49-F238E27FC236}">
                  <a16:creationId xmlns:a16="http://schemas.microsoft.com/office/drawing/2014/main" id="{95ECBEDD-8CBC-4111-927E-BD13C01DD157}"/>
                </a:ext>
              </a:extLst>
            </p:cNvPr>
            <p:cNvGrpSpPr/>
            <p:nvPr/>
          </p:nvGrpSpPr>
          <p:grpSpPr>
            <a:xfrm>
              <a:off x="7866415" y="2014538"/>
              <a:ext cx="117214" cy="58577"/>
              <a:chOff x="4950750" y="4702303"/>
              <a:chExt cx="144217" cy="72070"/>
            </a:xfrm>
          </p:grpSpPr>
          <p:cxnSp>
            <p:nvCxnSpPr>
              <p:cNvPr id="34" name="رابط مستقيم 33">
                <a:extLst>
                  <a:ext uri="{FF2B5EF4-FFF2-40B4-BE49-F238E27FC236}">
                    <a16:creationId xmlns:a16="http://schemas.microsoft.com/office/drawing/2014/main" id="{472DA1A9-CB19-4829-8775-65F91F23D0A2}"/>
                  </a:ext>
                </a:extLst>
              </p:cNvPr>
              <p:cNvCxnSpPr/>
              <p:nvPr/>
            </p:nvCxnSpPr>
            <p:spPr>
              <a:xfrm>
                <a:off x="5022967" y="4702303"/>
                <a:ext cx="72000" cy="72001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رابط مستقيم 34">
                <a:extLst>
                  <a:ext uri="{FF2B5EF4-FFF2-40B4-BE49-F238E27FC236}">
                    <a16:creationId xmlns:a16="http://schemas.microsoft.com/office/drawing/2014/main" id="{7E81421B-6CEC-4A2B-A4C4-DCA061D779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950750" y="4702373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8" name="قوس ممتلئ 37">
            <a:extLst>
              <a:ext uri="{FF2B5EF4-FFF2-40B4-BE49-F238E27FC236}">
                <a16:creationId xmlns:a16="http://schemas.microsoft.com/office/drawing/2014/main" id="{673AABCA-A2C7-48D5-A17B-9CAE7F880A38}"/>
              </a:ext>
            </a:extLst>
          </p:cNvPr>
          <p:cNvSpPr/>
          <p:nvPr/>
        </p:nvSpPr>
        <p:spPr>
          <a:xfrm rot="2036096">
            <a:off x="3869954" y="871277"/>
            <a:ext cx="918789" cy="918789"/>
          </a:xfrm>
          <a:prstGeom prst="blockArc">
            <a:avLst>
              <a:gd name="adj1" fmla="val 11141301"/>
              <a:gd name="adj2" fmla="val 882470"/>
              <a:gd name="adj3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39" name="قوس ممتلئ 38">
            <a:extLst>
              <a:ext uri="{FF2B5EF4-FFF2-40B4-BE49-F238E27FC236}">
                <a16:creationId xmlns:a16="http://schemas.microsoft.com/office/drawing/2014/main" id="{BF3A622D-05C7-4FFA-A264-CB21DF15334A}"/>
              </a:ext>
            </a:extLst>
          </p:cNvPr>
          <p:cNvSpPr/>
          <p:nvPr/>
        </p:nvSpPr>
        <p:spPr>
          <a:xfrm rot="19705924">
            <a:off x="3685965" y="865584"/>
            <a:ext cx="918789" cy="918789"/>
          </a:xfrm>
          <a:prstGeom prst="blockArc">
            <a:avLst>
              <a:gd name="adj1" fmla="val 11141301"/>
              <a:gd name="adj2" fmla="val 882470"/>
              <a:gd name="adj3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grpSp>
        <p:nvGrpSpPr>
          <p:cNvPr id="40" name="مجموعة 39">
            <a:extLst>
              <a:ext uri="{FF2B5EF4-FFF2-40B4-BE49-F238E27FC236}">
                <a16:creationId xmlns:a16="http://schemas.microsoft.com/office/drawing/2014/main" id="{843E22DA-B3B7-44C3-A3BD-9EE95EF4292B}"/>
              </a:ext>
            </a:extLst>
          </p:cNvPr>
          <p:cNvGrpSpPr/>
          <p:nvPr/>
        </p:nvGrpSpPr>
        <p:grpSpPr>
          <a:xfrm>
            <a:off x="7586678" y="2306085"/>
            <a:ext cx="1723550" cy="532707"/>
            <a:chOff x="6719102" y="2014538"/>
            <a:chExt cx="1723550" cy="532707"/>
          </a:xfrm>
        </p:grpSpPr>
        <p:sp>
          <p:nvSpPr>
            <p:cNvPr id="41" name="مربع نص 40">
              <a:extLst>
                <a:ext uri="{FF2B5EF4-FFF2-40B4-BE49-F238E27FC236}">
                  <a16:creationId xmlns:a16="http://schemas.microsoft.com/office/drawing/2014/main" id="{F417B985-97A0-46D8-ADA5-1A173BFD704E}"/>
                </a:ext>
              </a:extLst>
            </p:cNvPr>
            <p:cNvSpPr txBox="1"/>
            <p:nvPr/>
          </p:nvSpPr>
          <p:spPr>
            <a:xfrm>
              <a:off x="6719102" y="2024025"/>
              <a:ext cx="172355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8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ق(1) = ق(2)</a:t>
              </a:r>
              <a:endParaRPr lang="ar-OM" sz="36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  <p:grpSp>
          <p:nvGrpSpPr>
            <p:cNvPr id="43" name="مجموعة 42">
              <a:extLst>
                <a:ext uri="{FF2B5EF4-FFF2-40B4-BE49-F238E27FC236}">
                  <a16:creationId xmlns:a16="http://schemas.microsoft.com/office/drawing/2014/main" id="{8C716052-41D2-48B1-B620-78BE4176DEDA}"/>
                </a:ext>
              </a:extLst>
            </p:cNvPr>
            <p:cNvGrpSpPr/>
            <p:nvPr/>
          </p:nvGrpSpPr>
          <p:grpSpPr>
            <a:xfrm>
              <a:off x="6956779" y="2014538"/>
              <a:ext cx="1026851" cy="58577"/>
              <a:chOff x="3831557" y="4702303"/>
              <a:chExt cx="1263410" cy="72070"/>
            </a:xfrm>
          </p:grpSpPr>
          <p:cxnSp>
            <p:nvCxnSpPr>
              <p:cNvPr id="44" name="رابط مستقيم 43">
                <a:extLst>
                  <a:ext uri="{FF2B5EF4-FFF2-40B4-BE49-F238E27FC236}">
                    <a16:creationId xmlns:a16="http://schemas.microsoft.com/office/drawing/2014/main" id="{DFF01C81-67CE-4C49-8691-F7BF2BA895A5}"/>
                  </a:ext>
                </a:extLst>
              </p:cNvPr>
              <p:cNvCxnSpPr/>
              <p:nvPr/>
            </p:nvCxnSpPr>
            <p:spPr>
              <a:xfrm>
                <a:off x="5022967" y="4702303"/>
                <a:ext cx="72000" cy="72001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رابط مستقيم 44">
                <a:extLst>
                  <a:ext uri="{FF2B5EF4-FFF2-40B4-BE49-F238E27FC236}">
                    <a16:creationId xmlns:a16="http://schemas.microsoft.com/office/drawing/2014/main" id="{6450EFAA-6B03-41F5-B3C0-FC917E99485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950750" y="4702373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رابط مستقيم 47">
                <a:extLst>
                  <a:ext uri="{FF2B5EF4-FFF2-40B4-BE49-F238E27FC236}">
                    <a16:creationId xmlns:a16="http://schemas.microsoft.com/office/drawing/2014/main" id="{EDD35090-0D5C-4315-B3A7-0B7653D650ED}"/>
                  </a:ext>
                </a:extLst>
              </p:cNvPr>
              <p:cNvCxnSpPr/>
              <p:nvPr/>
            </p:nvCxnSpPr>
            <p:spPr>
              <a:xfrm>
                <a:off x="3903774" y="4702303"/>
                <a:ext cx="72000" cy="72001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رابط مستقيم 48">
                <a:extLst>
                  <a:ext uri="{FF2B5EF4-FFF2-40B4-BE49-F238E27FC236}">
                    <a16:creationId xmlns:a16="http://schemas.microsoft.com/office/drawing/2014/main" id="{44211B82-FBF3-48B1-8A81-6AEB8C22B38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31557" y="4702373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" name="قوس ممتلئ 49">
            <a:extLst>
              <a:ext uri="{FF2B5EF4-FFF2-40B4-BE49-F238E27FC236}">
                <a16:creationId xmlns:a16="http://schemas.microsoft.com/office/drawing/2014/main" id="{F450C8B5-1A7F-4FFF-90A8-98EE7F8729D4}"/>
              </a:ext>
            </a:extLst>
          </p:cNvPr>
          <p:cNvSpPr/>
          <p:nvPr/>
        </p:nvSpPr>
        <p:spPr>
          <a:xfrm rot="17100000">
            <a:off x="1701884" y="3325932"/>
            <a:ext cx="1100711" cy="1100711"/>
          </a:xfrm>
          <a:prstGeom prst="blockArc">
            <a:avLst>
              <a:gd name="adj1" fmla="val 11655487"/>
              <a:gd name="adj2" fmla="val 187735"/>
              <a:gd name="adj3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grpSp>
        <p:nvGrpSpPr>
          <p:cNvPr id="51" name="مجموعة 50">
            <a:extLst>
              <a:ext uri="{FF2B5EF4-FFF2-40B4-BE49-F238E27FC236}">
                <a16:creationId xmlns:a16="http://schemas.microsoft.com/office/drawing/2014/main" id="{04CD2C0B-AA51-425B-935A-5C044C2E9FA2}"/>
              </a:ext>
            </a:extLst>
          </p:cNvPr>
          <p:cNvGrpSpPr/>
          <p:nvPr/>
        </p:nvGrpSpPr>
        <p:grpSpPr>
          <a:xfrm>
            <a:off x="8026301" y="3794472"/>
            <a:ext cx="2056973" cy="490978"/>
            <a:chOff x="6385679" y="1994712"/>
            <a:chExt cx="2056973" cy="490978"/>
          </a:xfrm>
        </p:grpSpPr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F8792298-9993-4999-A925-66112D5F71AA}"/>
                </a:ext>
              </a:extLst>
            </p:cNvPr>
            <p:cNvSpPr txBox="1"/>
            <p:nvPr/>
          </p:nvSpPr>
          <p:spPr>
            <a:xfrm>
              <a:off x="6385679" y="2024025"/>
              <a:ext cx="2056973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ق(أ) =180°-107°</a:t>
              </a:r>
              <a:endPara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  <p:grpSp>
          <p:nvGrpSpPr>
            <p:cNvPr id="54" name="مجموعة 53">
              <a:extLst>
                <a:ext uri="{FF2B5EF4-FFF2-40B4-BE49-F238E27FC236}">
                  <a16:creationId xmlns:a16="http://schemas.microsoft.com/office/drawing/2014/main" id="{E0D1DF65-89C8-4203-B4EE-28CF6EAD8203}"/>
                </a:ext>
              </a:extLst>
            </p:cNvPr>
            <p:cNvGrpSpPr/>
            <p:nvPr/>
          </p:nvGrpSpPr>
          <p:grpSpPr>
            <a:xfrm>
              <a:off x="7968012" y="1994712"/>
              <a:ext cx="117234" cy="58586"/>
              <a:chOff x="5075731" y="4677905"/>
              <a:chExt cx="144241" cy="72081"/>
            </a:xfrm>
          </p:grpSpPr>
          <p:cxnSp>
            <p:nvCxnSpPr>
              <p:cNvPr id="55" name="رابط مستقيم 54">
                <a:extLst>
                  <a:ext uri="{FF2B5EF4-FFF2-40B4-BE49-F238E27FC236}">
                    <a16:creationId xmlns:a16="http://schemas.microsoft.com/office/drawing/2014/main" id="{ED75324A-F7A5-478C-A415-F4EC5B101585}"/>
                  </a:ext>
                </a:extLst>
              </p:cNvPr>
              <p:cNvCxnSpPr/>
              <p:nvPr/>
            </p:nvCxnSpPr>
            <p:spPr>
              <a:xfrm>
                <a:off x="5147972" y="4677905"/>
                <a:ext cx="72000" cy="72001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رابط مستقيم 55">
                <a:extLst>
                  <a:ext uri="{FF2B5EF4-FFF2-40B4-BE49-F238E27FC236}">
                    <a16:creationId xmlns:a16="http://schemas.microsoft.com/office/drawing/2014/main" id="{F43A4898-657E-4995-B442-3972CD9EF54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075731" y="4677986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B7B5264F-9F32-49CD-A8C9-FFF6FB0A9E77}"/>
              </a:ext>
            </a:extLst>
          </p:cNvPr>
          <p:cNvSpPr txBox="1"/>
          <p:nvPr/>
        </p:nvSpPr>
        <p:spPr>
          <a:xfrm>
            <a:off x="7363912" y="3823785"/>
            <a:ext cx="76816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73°</a:t>
            </a:r>
            <a:endParaRPr lang="ar-OM" sz="32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grpSp>
        <p:nvGrpSpPr>
          <p:cNvPr id="66" name="مجموعة 65">
            <a:extLst>
              <a:ext uri="{FF2B5EF4-FFF2-40B4-BE49-F238E27FC236}">
                <a16:creationId xmlns:a16="http://schemas.microsoft.com/office/drawing/2014/main" id="{1BA4554D-89DF-44FB-AF89-41964F3800D4}"/>
              </a:ext>
            </a:extLst>
          </p:cNvPr>
          <p:cNvGrpSpPr/>
          <p:nvPr/>
        </p:nvGrpSpPr>
        <p:grpSpPr>
          <a:xfrm>
            <a:off x="9275040" y="4277858"/>
            <a:ext cx="808234" cy="461665"/>
            <a:chOff x="7634418" y="2024025"/>
            <a:chExt cx="808234" cy="461665"/>
          </a:xfrm>
        </p:grpSpPr>
        <p:sp>
          <p:nvSpPr>
            <p:cNvPr id="67" name="مربع نص 66">
              <a:extLst>
                <a:ext uri="{FF2B5EF4-FFF2-40B4-BE49-F238E27FC236}">
                  <a16:creationId xmlns:a16="http://schemas.microsoft.com/office/drawing/2014/main" id="{D74F16BF-7E8C-4F75-917E-85A0C3435F46}"/>
                </a:ext>
              </a:extLst>
            </p:cNvPr>
            <p:cNvSpPr txBox="1"/>
            <p:nvPr/>
          </p:nvSpPr>
          <p:spPr>
            <a:xfrm>
              <a:off x="7634418" y="2024025"/>
              <a:ext cx="80823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ق(ب)</a:t>
              </a:r>
              <a:endPara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  <p:grpSp>
          <p:nvGrpSpPr>
            <p:cNvPr id="68" name="مجموعة 67">
              <a:extLst>
                <a:ext uri="{FF2B5EF4-FFF2-40B4-BE49-F238E27FC236}">
                  <a16:creationId xmlns:a16="http://schemas.microsoft.com/office/drawing/2014/main" id="{18E1D783-BD97-4314-AA8E-08F12E45C196}"/>
                </a:ext>
              </a:extLst>
            </p:cNvPr>
            <p:cNvGrpSpPr/>
            <p:nvPr/>
          </p:nvGrpSpPr>
          <p:grpSpPr>
            <a:xfrm>
              <a:off x="7896707" y="2030430"/>
              <a:ext cx="117247" cy="58581"/>
              <a:chOff x="4988000" y="4721861"/>
              <a:chExt cx="144257" cy="72075"/>
            </a:xfrm>
          </p:grpSpPr>
          <p:cxnSp>
            <p:nvCxnSpPr>
              <p:cNvPr id="69" name="رابط مستقيم 68">
                <a:extLst>
                  <a:ext uri="{FF2B5EF4-FFF2-40B4-BE49-F238E27FC236}">
                    <a16:creationId xmlns:a16="http://schemas.microsoft.com/office/drawing/2014/main" id="{2AC36A86-17D4-43A1-941D-F051017B2F96}"/>
                  </a:ext>
                </a:extLst>
              </p:cNvPr>
              <p:cNvCxnSpPr/>
              <p:nvPr/>
            </p:nvCxnSpPr>
            <p:spPr>
              <a:xfrm>
                <a:off x="5060257" y="4721861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رابط مستقيم 69">
                <a:extLst>
                  <a:ext uri="{FF2B5EF4-FFF2-40B4-BE49-F238E27FC236}">
                    <a16:creationId xmlns:a16="http://schemas.microsoft.com/office/drawing/2014/main" id="{330B6B09-A850-4235-A8CC-7595BB178F2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988000" y="4721934"/>
                <a:ext cx="72000" cy="7200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1" name="مربع نص 70">
            <a:extLst>
              <a:ext uri="{FF2B5EF4-FFF2-40B4-BE49-F238E27FC236}">
                <a16:creationId xmlns:a16="http://schemas.microsoft.com/office/drawing/2014/main" id="{87453BEA-9EA5-4AA1-B719-4DD1F76D4605}"/>
              </a:ext>
            </a:extLst>
          </p:cNvPr>
          <p:cNvSpPr txBox="1"/>
          <p:nvPr/>
        </p:nvSpPr>
        <p:spPr>
          <a:xfrm>
            <a:off x="8635544" y="4277858"/>
            <a:ext cx="76816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61°</a:t>
            </a:r>
            <a:endParaRPr lang="ar-OM" sz="32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grpSp>
        <p:nvGrpSpPr>
          <p:cNvPr id="72" name="مجموعة 71">
            <a:extLst>
              <a:ext uri="{FF2B5EF4-FFF2-40B4-BE49-F238E27FC236}">
                <a16:creationId xmlns:a16="http://schemas.microsoft.com/office/drawing/2014/main" id="{0148C1ED-9BF2-4610-904B-6AC226F170D3}"/>
              </a:ext>
            </a:extLst>
          </p:cNvPr>
          <p:cNvGrpSpPr/>
          <p:nvPr/>
        </p:nvGrpSpPr>
        <p:grpSpPr>
          <a:xfrm>
            <a:off x="9339160" y="4731931"/>
            <a:ext cx="744114" cy="461665"/>
            <a:chOff x="7698538" y="2024025"/>
            <a:chExt cx="744114" cy="461665"/>
          </a:xfrm>
        </p:grpSpPr>
        <p:sp>
          <p:nvSpPr>
            <p:cNvPr id="73" name="مربع نص 72">
              <a:extLst>
                <a:ext uri="{FF2B5EF4-FFF2-40B4-BE49-F238E27FC236}">
                  <a16:creationId xmlns:a16="http://schemas.microsoft.com/office/drawing/2014/main" id="{60F39BFF-9A5E-4BA6-9EEB-9FF73CA4DD36}"/>
                </a:ext>
              </a:extLst>
            </p:cNvPr>
            <p:cNvSpPr txBox="1"/>
            <p:nvPr/>
          </p:nvSpPr>
          <p:spPr>
            <a:xfrm>
              <a:off x="7698538" y="2024025"/>
              <a:ext cx="74411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ق(ج)</a:t>
              </a:r>
              <a:endPara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  <p:grpSp>
          <p:nvGrpSpPr>
            <p:cNvPr id="74" name="مجموعة 73">
              <a:extLst>
                <a:ext uri="{FF2B5EF4-FFF2-40B4-BE49-F238E27FC236}">
                  <a16:creationId xmlns:a16="http://schemas.microsoft.com/office/drawing/2014/main" id="{126384B8-B51C-4DDD-B7A6-5D3743FA3DAA}"/>
                </a:ext>
              </a:extLst>
            </p:cNvPr>
            <p:cNvGrpSpPr/>
            <p:nvPr/>
          </p:nvGrpSpPr>
          <p:grpSpPr>
            <a:xfrm>
              <a:off x="7927660" y="2025689"/>
              <a:ext cx="117264" cy="58583"/>
              <a:chOff x="5026088" y="4715998"/>
              <a:chExt cx="144278" cy="72077"/>
            </a:xfrm>
          </p:grpSpPr>
          <p:cxnSp>
            <p:nvCxnSpPr>
              <p:cNvPr id="75" name="رابط مستقيم 74">
                <a:extLst>
                  <a:ext uri="{FF2B5EF4-FFF2-40B4-BE49-F238E27FC236}">
                    <a16:creationId xmlns:a16="http://schemas.microsoft.com/office/drawing/2014/main" id="{83503A94-2EAB-4A87-BACB-46060064AE49}"/>
                  </a:ext>
                </a:extLst>
              </p:cNvPr>
              <p:cNvCxnSpPr/>
              <p:nvPr/>
            </p:nvCxnSpPr>
            <p:spPr>
              <a:xfrm>
                <a:off x="5098366" y="4715998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رابط مستقيم 75">
                <a:extLst>
                  <a:ext uri="{FF2B5EF4-FFF2-40B4-BE49-F238E27FC236}">
                    <a16:creationId xmlns:a16="http://schemas.microsoft.com/office/drawing/2014/main" id="{FAF645A6-7452-47EB-8A49-8F0AA0A9A65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026088" y="4716074"/>
                <a:ext cx="72000" cy="72001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72F5B64B-2894-4128-BD5E-EA1843607330}"/>
              </a:ext>
            </a:extLst>
          </p:cNvPr>
          <p:cNvSpPr txBox="1"/>
          <p:nvPr/>
        </p:nvSpPr>
        <p:spPr>
          <a:xfrm>
            <a:off x="8635544" y="4731931"/>
            <a:ext cx="76816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46°</a:t>
            </a:r>
            <a:endParaRPr lang="ar-OM" sz="32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grpSp>
        <p:nvGrpSpPr>
          <p:cNvPr id="78" name="مجموعة 77">
            <a:extLst>
              <a:ext uri="{FF2B5EF4-FFF2-40B4-BE49-F238E27FC236}">
                <a16:creationId xmlns:a16="http://schemas.microsoft.com/office/drawing/2014/main" id="{9261B6A6-BE3E-45FD-840A-CF451AE8CFD9}"/>
              </a:ext>
            </a:extLst>
          </p:cNvPr>
          <p:cNvGrpSpPr/>
          <p:nvPr/>
        </p:nvGrpSpPr>
        <p:grpSpPr>
          <a:xfrm>
            <a:off x="9408089" y="5171008"/>
            <a:ext cx="675185" cy="476660"/>
            <a:chOff x="7767467" y="2009030"/>
            <a:chExt cx="675185" cy="476660"/>
          </a:xfrm>
        </p:grpSpPr>
        <p:sp>
          <p:nvSpPr>
            <p:cNvPr id="79" name="مربع نص 78">
              <a:extLst>
                <a:ext uri="{FF2B5EF4-FFF2-40B4-BE49-F238E27FC236}">
                  <a16:creationId xmlns:a16="http://schemas.microsoft.com/office/drawing/2014/main" id="{CCA3F779-F072-474B-832D-EEBD9D15113A}"/>
                </a:ext>
              </a:extLst>
            </p:cNvPr>
            <p:cNvSpPr txBox="1"/>
            <p:nvPr/>
          </p:nvSpPr>
          <p:spPr>
            <a:xfrm>
              <a:off x="7767467" y="2024025"/>
              <a:ext cx="67518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ق(د)</a:t>
              </a:r>
              <a:endPara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  <p:grpSp>
          <p:nvGrpSpPr>
            <p:cNvPr id="80" name="مجموعة 79">
              <a:extLst>
                <a:ext uri="{FF2B5EF4-FFF2-40B4-BE49-F238E27FC236}">
                  <a16:creationId xmlns:a16="http://schemas.microsoft.com/office/drawing/2014/main" id="{7C5BFD25-26F9-4289-8D55-5A990E0827A6}"/>
                </a:ext>
              </a:extLst>
            </p:cNvPr>
            <p:cNvGrpSpPr/>
            <p:nvPr/>
          </p:nvGrpSpPr>
          <p:grpSpPr>
            <a:xfrm>
              <a:off x="7958641" y="2009030"/>
              <a:ext cx="117233" cy="58584"/>
              <a:chOff x="5064175" y="4695486"/>
              <a:chExt cx="144239" cy="72078"/>
            </a:xfrm>
          </p:grpSpPr>
          <p:cxnSp>
            <p:nvCxnSpPr>
              <p:cNvPr id="81" name="رابط مستقيم 80">
                <a:extLst>
                  <a:ext uri="{FF2B5EF4-FFF2-40B4-BE49-F238E27FC236}">
                    <a16:creationId xmlns:a16="http://schemas.microsoft.com/office/drawing/2014/main" id="{D30BD7A8-861C-4003-9B84-3A96FB7D1032}"/>
                  </a:ext>
                </a:extLst>
              </p:cNvPr>
              <p:cNvCxnSpPr/>
              <p:nvPr/>
            </p:nvCxnSpPr>
            <p:spPr>
              <a:xfrm>
                <a:off x="5136414" y="4695486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رابط مستقيم 81">
                <a:extLst>
                  <a:ext uri="{FF2B5EF4-FFF2-40B4-BE49-F238E27FC236}">
                    <a16:creationId xmlns:a16="http://schemas.microsoft.com/office/drawing/2014/main" id="{30C6C0C3-732B-44DF-A826-CB5373895A3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064175" y="4695564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3" name="مربع نص 82">
            <a:extLst>
              <a:ext uri="{FF2B5EF4-FFF2-40B4-BE49-F238E27FC236}">
                <a16:creationId xmlns:a16="http://schemas.microsoft.com/office/drawing/2014/main" id="{F51884BF-EBC2-4B41-A88B-01C83C7B30DB}"/>
              </a:ext>
            </a:extLst>
          </p:cNvPr>
          <p:cNvSpPr txBox="1"/>
          <p:nvPr/>
        </p:nvSpPr>
        <p:spPr>
          <a:xfrm>
            <a:off x="8635544" y="5186003"/>
            <a:ext cx="76816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73°</a:t>
            </a:r>
            <a:endParaRPr lang="ar-OM" sz="32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84" name="مربع نص 83">
            <a:extLst>
              <a:ext uri="{FF2B5EF4-FFF2-40B4-BE49-F238E27FC236}">
                <a16:creationId xmlns:a16="http://schemas.microsoft.com/office/drawing/2014/main" id="{6FEAD60F-5925-4E49-BD16-1E981BBF1007}"/>
              </a:ext>
            </a:extLst>
          </p:cNvPr>
          <p:cNvSpPr txBox="1"/>
          <p:nvPr/>
        </p:nvSpPr>
        <p:spPr>
          <a:xfrm>
            <a:off x="949807" y="6327200"/>
            <a:ext cx="680506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لأن الزوايا عند أ هي الزوايا الثلاث للمثلث وتكون خطاً مستقيماً</a:t>
            </a:r>
          </a:p>
        </p:txBody>
      </p:sp>
      <p:sp>
        <p:nvSpPr>
          <p:cNvPr id="85" name="شكل حر: شكل 84">
            <a:extLst>
              <a:ext uri="{FF2B5EF4-FFF2-40B4-BE49-F238E27FC236}">
                <a16:creationId xmlns:a16="http://schemas.microsoft.com/office/drawing/2014/main" id="{0DF6CFB5-08BC-408B-A686-37393B3B87C8}"/>
              </a:ext>
            </a:extLst>
          </p:cNvPr>
          <p:cNvSpPr/>
          <p:nvPr/>
        </p:nvSpPr>
        <p:spPr>
          <a:xfrm>
            <a:off x="4664989" y="3164828"/>
            <a:ext cx="1844561" cy="1119435"/>
          </a:xfrm>
          <a:custGeom>
            <a:avLst/>
            <a:gdLst>
              <a:gd name="connsiteX0" fmla="*/ 0 w 1314450"/>
              <a:gd name="connsiteY0" fmla="*/ 797719 h 797719"/>
              <a:gd name="connsiteX1" fmla="*/ 433387 w 1314450"/>
              <a:gd name="connsiteY1" fmla="*/ 0 h 797719"/>
              <a:gd name="connsiteX2" fmla="*/ 1314450 w 1314450"/>
              <a:gd name="connsiteY2" fmla="*/ 797719 h 797719"/>
              <a:gd name="connsiteX3" fmla="*/ 0 w 1314450"/>
              <a:gd name="connsiteY3" fmla="*/ 797719 h 797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450" h="797719">
                <a:moveTo>
                  <a:pt x="0" y="797719"/>
                </a:moveTo>
                <a:lnTo>
                  <a:pt x="433387" y="0"/>
                </a:lnTo>
                <a:lnTo>
                  <a:pt x="1314450" y="797719"/>
                </a:lnTo>
                <a:lnTo>
                  <a:pt x="0" y="797719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87" name="صورة 86">
            <a:extLst>
              <a:ext uri="{FF2B5EF4-FFF2-40B4-BE49-F238E27FC236}">
                <a16:creationId xmlns:a16="http://schemas.microsoft.com/office/drawing/2014/main" id="{9514F3E2-DB4E-4B38-9A80-5D3FEB9E2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770" y="4375413"/>
            <a:ext cx="2651040" cy="1440000"/>
          </a:xfrm>
          <a:prstGeom prst="rect">
            <a:avLst/>
          </a:prstGeom>
        </p:spPr>
      </p:pic>
      <p:sp>
        <p:nvSpPr>
          <p:cNvPr id="89" name="دائرة جزئية 88">
            <a:extLst>
              <a:ext uri="{FF2B5EF4-FFF2-40B4-BE49-F238E27FC236}">
                <a16:creationId xmlns:a16="http://schemas.microsoft.com/office/drawing/2014/main" id="{C15AC84E-F5D8-4D9D-947A-6FA626ED0716}"/>
              </a:ext>
            </a:extLst>
          </p:cNvPr>
          <p:cNvSpPr/>
          <p:nvPr/>
        </p:nvSpPr>
        <p:spPr>
          <a:xfrm>
            <a:off x="4955048" y="2851773"/>
            <a:ext cx="640143" cy="640143"/>
          </a:xfrm>
          <a:prstGeom prst="pie">
            <a:avLst>
              <a:gd name="adj1" fmla="val 2503654"/>
              <a:gd name="adj2" fmla="val 7084932"/>
            </a:avLst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91" name="دائرة جزئية 90">
            <a:extLst>
              <a:ext uri="{FF2B5EF4-FFF2-40B4-BE49-F238E27FC236}">
                <a16:creationId xmlns:a16="http://schemas.microsoft.com/office/drawing/2014/main" id="{40D4D2F6-D332-4CA5-B16E-27DC5A866554}"/>
              </a:ext>
            </a:extLst>
          </p:cNvPr>
          <p:cNvSpPr/>
          <p:nvPr/>
        </p:nvSpPr>
        <p:spPr>
          <a:xfrm rot="14400000">
            <a:off x="4354337" y="3959429"/>
            <a:ext cx="640143" cy="640143"/>
          </a:xfrm>
          <a:prstGeom prst="pie">
            <a:avLst>
              <a:gd name="adj1" fmla="val 3498340"/>
              <a:gd name="adj2" fmla="val 7212665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92" name="دائرة جزئية 91">
            <a:extLst>
              <a:ext uri="{FF2B5EF4-FFF2-40B4-BE49-F238E27FC236}">
                <a16:creationId xmlns:a16="http://schemas.microsoft.com/office/drawing/2014/main" id="{49EB5265-732C-4681-A3A7-F6900BF05683}"/>
              </a:ext>
            </a:extLst>
          </p:cNvPr>
          <p:cNvSpPr/>
          <p:nvPr/>
        </p:nvSpPr>
        <p:spPr>
          <a:xfrm rot="7210292">
            <a:off x="6177568" y="3957786"/>
            <a:ext cx="640143" cy="640143"/>
          </a:xfrm>
          <a:prstGeom prst="pie">
            <a:avLst>
              <a:gd name="adj1" fmla="val 3572752"/>
              <a:gd name="adj2" fmla="val 6131542"/>
            </a:avLst>
          </a:prstGeom>
          <a:solidFill>
            <a:srgbClr val="8CC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42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11111E-6 L -0.08893 0.20995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53" y="10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59259E-6 L 0.06068 0.20996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10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0 L 0.00417 0.32477 " pathEditMode="relative" rAng="0" ptsTypes="AA">
                                      <p:cBhvr>
                                        <p:cTn id="119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16227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1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8" grpId="0" animBg="1"/>
      <p:bldP spid="38" grpId="1" animBg="1"/>
      <p:bldP spid="39" grpId="0" animBg="1"/>
      <p:bldP spid="50" grpId="0" animBg="1"/>
      <p:bldP spid="60" grpId="0"/>
      <p:bldP spid="71" grpId="0"/>
      <p:bldP spid="77" grpId="0"/>
      <p:bldP spid="83" grpId="0"/>
      <p:bldP spid="84" grpId="0"/>
      <p:bldP spid="85" grpId="0" animBg="1"/>
      <p:bldP spid="89" grpId="0" animBg="1"/>
      <p:bldP spid="89" grpId="1" animBg="1"/>
      <p:bldP spid="89" grpId="2" animBg="1"/>
      <p:bldP spid="91" grpId="0" animBg="1"/>
      <p:bldP spid="91" grpId="1" animBg="1"/>
      <p:bldP spid="92" grpId="0" animBg="1"/>
      <p:bldP spid="9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F">
            <a:extLst>
              <a:ext uri="{FF2B5EF4-FFF2-40B4-BE49-F238E27FC236}">
                <a16:creationId xmlns:a16="http://schemas.microsoft.com/office/drawing/2014/main" id="{9D0EC509-A8BD-4197-87DE-BF71486BCB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27" y="0"/>
            <a:ext cx="10562545" cy="6858000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282603FC-D37C-4828-8D29-8D2609AF1E73}"/>
              </a:ext>
            </a:extLst>
          </p:cNvPr>
          <p:cNvSpPr txBox="1"/>
          <p:nvPr/>
        </p:nvSpPr>
        <p:spPr>
          <a:xfrm>
            <a:off x="3690352" y="1277230"/>
            <a:ext cx="56297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40°</a:t>
            </a:r>
            <a:endParaRPr lang="ar-OM" sz="32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5DE1D102-7720-4B90-9403-0B90AB40DEAC}"/>
              </a:ext>
            </a:extLst>
          </p:cNvPr>
          <p:cNvSpPr txBox="1"/>
          <p:nvPr/>
        </p:nvSpPr>
        <p:spPr>
          <a:xfrm>
            <a:off x="6376583" y="939749"/>
            <a:ext cx="291297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ق(أ)+ق(ب)+ق(ج) = 180°</a:t>
            </a:r>
            <a:endParaRPr lang="ar-OM" sz="32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14FB7529-3852-4323-A45E-3488F9A387F4}"/>
              </a:ext>
            </a:extLst>
          </p:cNvPr>
          <p:cNvSpPr txBox="1"/>
          <p:nvPr/>
        </p:nvSpPr>
        <p:spPr>
          <a:xfrm>
            <a:off x="6421467" y="1346238"/>
            <a:ext cx="286809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40°+   س    +    س   = 180°</a:t>
            </a:r>
            <a:endParaRPr lang="ar-OM" sz="32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C1FC3B0B-ECA3-4518-A7FC-C7C72D97B4B1}"/>
              </a:ext>
            </a:extLst>
          </p:cNvPr>
          <p:cNvSpPr txBox="1"/>
          <p:nvPr/>
        </p:nvSpPr>
        <p:spPr>
          <a:xfrm>
            <a:off x="6428062" y="1729063"/>
            <a:ext cx="193033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40°+2س = 180°</a:t>
            </a:r>
            <a:endParaRPr lang="ar-OM" sz="32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ECA84226-66B0-4899-93C2-F50875850C29}"/>
              </a:ext>
            </a:extLst>
          </p:cNvPr>
          <p:cNvSpPr txBox="1"/>
          <p:nvPr/>
        </p:nvSpPr>
        <p:spPr>
          <a:xfrm>
            <a:off x="6428062" y="2081492"/>
            <a:ext cx="139813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2س = 140°</a:t>
            </a:r>
            <a:endParaRPr lang="ar-OM" sz="32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3292E520-C683-4B8B-97EF-FF5C12D87807}"/>
              </a:ext>
            </a:extLst>
          </p:cNvPr>
          <p:cNvSpPr txBox="1"/>
          <p:nvPr/>
        </p:nvSpPr>
        <p:spPr>
          <a:xfrm>
            <a:off x="5222040" y="2081492"/>
            <a:ext cx="109036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 = 70°</a:t>
            </a:r>
            <a:endParaRPr lang="ar-OM" sz="32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920991E6-4B9B-4654-8852-382F1E980FBE}"/>
              </a:ext>
            </a:extLst>
          </p:cNvPr>
          <p:cNvSpPr txBox="1"/>
          <p:nvPr/>
        </p:nvSpPr>
        <p:spPr>
          <a:xfrm>
            <a:off x="4774421" y="1613721"/>
            <a:ext cx="56297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70°</a:t>
            </a:r>
            <a:endParaRPr lang="ar-OM" sz="32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8D4F9B9C-1BB7-4306-90DC-1695C77595B6}"/>
              </a:ext>
            </a:extLst>
          </p:cNvPr>
          <p:cNvSpPr txBox="1"/>
          <p:nvPr/>
        </p:nvSpPr>
        <p:spPr>
          <a:xfrm>
            <a:off x="4774421" y="884573"/>
            <a:ext cx="56297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70°</a:t>
            </a:r>
            <a:endParaRPr lang="ar-OM" sz="32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92349ADB-C295-4692-B15E-6420615C34C3}"/>
              </a:ext>
            </a:extLst>
          </p:cNvPr>
          <p:cNvGrpSpPr/>
          <p:nvPr/>
        </p:nvGrpSpPr>
        <p:grpSpPr>
          <a:xfrm>
            <a:off x="7329912" y="2928296"/>
            <a:ext cx="2056973" cy="490978"/>
            <a:chOff x="6385679" y="1994712"/>
            <a:chExt cx="2056973" cy="490978"/>
          </a:xfrm>
        </p:grpSpPr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E527E8FD-DE8B-49DA-8A04-9E71E9510247}"/>
                </a:ext>
              </a:extLst>
            </p:cNvPr>
            <p:cNvSpPr txBox="1"/>
            <p:nvPr/>
          </p:nvSpPr>
          <p:spPr>
            <a:xfrm>
              <a:off x="6385679" y="2024025"/>
              <a:ext cx="2056973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ق(أ) =180°-105°</a:t>
              </a:r>
              <a:endPara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  <p:grpSp>
          <p:nvGrpSpPr>
            <p:cNvPr id="15" name="مجموعة 14">
              <a:extLst>
                <a:ext uri="{FF2B5EF4-FFF2-40B4-BE49-F238E27FC236}">
                  <a16:creationId xmlns:a16="http://schemas.microsoft.com/office/drawing/2014/main" id="{1B799B7F-CF04-42AB-870C-71D152325F42}"/>
                </a:ext>
              </a:extLst>
            </p:cNvPr>
            <p:cNvGrpSpPr/>
            <p:nvPr/>
          </p:nvGrpSpPr>
          <p:grpSpPr>
            <a:xfrm>
              <a:off x="7968012" y="1994712"/>
              <a:ext cx="117234" cy="58586"/>
              <a:chOff x="5075731" y="4677905"/>
              <a:chExt cx="144241" cy="72081"/>
            </a:xfrm>
          </p:grpSpPr>
          <p:cxnSp>
            <p:nvCxnSpPr>
              <p:cNvPr id="16" name="رابط مستقيم 15">
                <a:extLst>
                  <a:ext uri="{FF2B5EF4-FFF2-40B4-BE49-F238E27FC236}">
                    <a16:creationId xmlns:a16="http://schemas.microsoft.com/office/drawing/2014/main" id="{AF57CA3F-CFDF-4D6D-B7AF-FCAFCA48F1DB}"/>
                  </a:ext>
                </a:extLst>
              </p:cNvPr>
              <p:cNvCxnSpPr/>
              <p:nvPr/>
            </p:nvCxnSpPr>
            <p:spPr>
              <a:xfrm>
                <a:off x="5147972" y="4677905"/>
                <a:ext cx="72000" cy="72001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رابط مستقيم 16">
                <a:extLst>
                  <a:ext uri="{FF2B5EF4-FFF2-40B4-BE49-F238E27FC236}">
                    <a16:creationId xmlns:a16="http://schemas.microsoft.com/office/drawing/2014/main" id="{007469BE-A694-4A4D-ADB9-3CF12267DD2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075731" y="4677986"/>
                <a:ext cx="72000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F37314DC-D6AE-4B9B-9390-B51E2170D1CB}"/>
              </a:ext>
            </a:extLst>
          </p:cNvPr>
          <p:cNvSpPr txBox="1"/>
          <p:nvPr/>
        </p:nvSpPr>
        <p:spPr>
          <a:xfrm>
            <a:off x="6667523" y="2957609"/>
            <a:ext cx="76816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75°</a:t>
            </a:r>
            <a:endParaRPr lang="ar-OM" sz="32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grpSp>
        <p:nvGrpSpPr>
          <p:cNvPr id="19" name="مجموعة 18">
            <a:extLst>
              <a:ext uri="{FF2B5EF4-FFF2-40B4-BE49-F238E27FC236}">
                <a16:creationId xmlns:a16="http://schemas.microsoft.com/office/drawing/2014/main" id="{0A01D422-4D21-40AB-946C-0D8947645CF8}"/>
              </a:ext>
            </a:extLst>
          </p:cNvPr>
          <p:cNvGrpSpPr/>
          <p:nvPr/>
        </p:nvGrpSpPr>
        <p:grpSpPr>
          <a:xfrm>
            <a:off x="7155184" y="5305949"/>
            <a:ext cx="2231701" cy="490978"/>
            <a:chOff x="6210951" y="1994712"/>
            <a:chExt cx="2231701" cy="490978"/>
          </a:xfrm>
        </p:grpSpPr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CD991164-7703-4423-B6DC-EAF5682CD43A}"/>
                </a:ext>
              </a:extLst>
            </p:cNvPr>
            <p:cNvSpPr txBox="1"/>
            <p:nvPr/>
          </p:nvSpPr>
          <p:spPr>
            <a:xfrm>
              <a:off x="6210951" y="2024025"/>
              <a:ext cx="2231701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ق(ب) =180°-108°</a:t>
              </a:r>
              <a:endParaRPr lang="ar-OM" sz="32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endParaRPr>
            </a:p>
          </p:txBody>
        </p:sp>
        <p:grpSp>
          <p:nvGrpSpPr>
            <p:cNvPr id="21" name="مجموعة 20">
              <a:extLst>
                <a:ext uri="{FF2B5EF4-FFF2-40B4-BE49-F238E27FC236}">
                  <a16:creationId xmlns:a16="http://schemas.microsoft.com/office/drawing/2014/main" id="{D49F45FE-7007-4099-8BE3-AD18C3124363}"/>
                </a:ext>
              </a:extLst>
            </p:cNvPr>
            <p:cNvGrpSpPr/>
            <p:nvPr/>
          </p:nvGrpSpPr>
          <p:grpSpPr>
            <a:xfrm>
              <a:off x="7879921" y="1994712"/>
              <a:ext cx="117215" cy="58586"/>
              <a:chOff x="4967325" y="4677905"/>
              <a:chExt cx="144217" cy="72081"/>
            </a:xfrm>
          </p:grpSpPr>
          <p:cxnSp>
            <p:nvCxnSpPr>
              <p:cNvPr id="22" name="رابط مستقيم 21">
                <a:extLst>
                  <a:ext uri="{FF2B5EF4-FFF2-40B4-BE49-F238E27FC236}">
                    <a16:creationId xmlns:a16="http://schemas.microsoft.com/office/drawing/2014/main" id="{C9B6D6EB-CD5F-4B89-9AC1-ABE551F113FB}"/>
                  </a:ext>
                </a:extLst>
              </p:cNvPr>
              <p:cNvCxnSpPr/>
              <p:nvPr/>
            </p:nvCxnSpPr>
            <p:spPr>
              <a:xfrm>
                <a:off x="5039542" y="4677905"/>
                <a:ext cx="72000" cy="72001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رابط مستقيم 22">
                <a:extLst>
                  <a:ext uri="{FF2B5EF4-FFF2-40B4-BE49-F238E27FC236}">
                    <a16:creationId xmlns:a16="http://schemas.microsoft.com/office/drawing/2014/main" id="{AB66A59F-FC20-4A0E-9593-8313A060BD2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967325" y="4677986"/>
                <a:ext cx="71997" cy="7200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BD72660A-75C7-4F38-96AE-D63B6AFEA5A6}"/>
              </a:ext>
            </a:extLst>
          </p:cNvPr>
          <p:cNvSpPr txBox="1"/>
          <p:nvPr/>
        </p:nvSpPr>
        <p:spPr>
          <a:xfrm>
            <a:off x="6537778" y="5335262"/>
            <a:ext cx="76816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72°</a:t>
            </a:r>
            <a:endParaRPr lang="ar-OM" sz="32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05A0A8B5-669A-495D-B810-AE61DC5CE3DF}"/>
              </a:ext>
            </a:extLst>
          </p:cNvPr>
          <p:cNvSpPr txBox="1"/>
          <p:nvPr/>
        </p:nvSpPr>
        <p:spPr>
          <a:xfrm>
            <a:off x="3245986" y="6210331"/>
            <a:ext cx="56297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72°</a:t>
            </a:r>
            <a:endParaRPr lang="ar-OM" sz="32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AA6AE5B2-75FE-4917-866E-2C1CC3CA9C56}"/>
              </a:ext>
            </a:extLst>
          </p:cNvPr>
          <p:cNvSpPr txBox="1"/>
          <p:nvPr/>
        </p:nvSpPr>
        <p:spPr>
          <a:xfrm>
            <a:off x="6428062" y="5767719"/>
            <a:ext cx="32768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الزاوية(ب) تطابق الزاوية(ج)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0242F812-79D5-490C-BC97-659ADCDBB7EF}"/>
              </a:ext>
            </a:extLst>
          </p:cNvPr>
          <p:cNvSpPr txBox="1"/>
          <p:nvPr/>
        </p:nvSpPr>
        <p:spPr>
          <a:xfrm>
            <a:off x="6638279" y="6249385"/>
            <a:ext cx="261001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المثلث متطابق الضلعين</a:t>
            </a:r>
          </a:p>
        </p:txBody>
      </p:sp>
    </p:spTree>
    <p:extLst>
      <p:ext uri="{BB962C8B-B14F-4D97-AF65-F5344CB8AC3E}">
        <p14:creationId xmlns:p14="http://schemas.microsoft.com/office/powerpoint/2010/main" val="9226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8" grpId="0"/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8890</TotalTime>
  <Words>250</Words>
  <Application>Microsoft Office PowerPoint</Application>
  <PresentationFormat>شاشة عريضة</PresentationFormat>
  <Paragraphs>44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3" baseType="lpstr">
      <vt:lpstr>AAA GoldenLotus</vt:lpstr>
      <vt:lpstr>Amiri</vt:lpstr>
      <vt:lpstr>Arabic Typesetting</vt:lpstr>
      <vt:lpstr>Arial</vt:lpstr>
      <vt:lpstr>Trebuchet MS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518</cp:revision>
  <dcterms:created xsi:type="dcterms:W3CDTF">2020-06-10T13:04:58Z</dcterms:created>
  <dcterms:modified xsi:type="dcterms:W3CDTF">2020-06-24T17:28:47Z</dcterms:modified>
</cp:coreProperties>
</file>