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259db292c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259db292c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d135bea600_0_1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d135bea600_0_1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951825"/>
            <a:ext cx="5314200" cy="164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latin typeface="Fredoka"/>
                <a:ea typeface="Fredoka"/>
                <a:cs typeface="Fredoka"/>
                <a:sym typeface="Fred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2671275"/>
            <a:ext cx="39459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6688325" y="539500"/>
            <a:ext cx="17424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200" b="1" u="sng">
                <a:solidFill>
                  <a:schemeClr val="accent4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 rot="2700000">
            <a:off x="5404314" y="-1317348"/>
            <a:ext cx="7237584" cy="3379643"/>
            <a:chOff x="-2839852" y="1159794"/>
            <a:chExt cx="5321007" cy="2484683"/>
          </a:xfrm>
        </p:grpSpPr>
        <p:sp>
          <p:nvSpPr>
            <p:cNvPr id="13" name="Google Shape;13;p2"/>
            <p:cNvSpPr/>
            <p:nvPr/>
          </p:nvSpPr>
          <p:spPr>
            <a:xfrm>
              <a:off x="-2839852" y="1159794"/>
              <a:ext cx="5321007" cy="942653"/>
            </a:xfrm>
            <a:custGeom>
              <a:avLst/>
              <a:gdLst/>
              <a:ahLst/>
              <a:cxnLst/>
              <a:rect l="l" t="t" r="r" b="b"/>
              <a:pathLst>
                <a:path w="151380" h="26818" fill="none" extrusionOk="0">
                  <a:moveTo>
                    <a:pt x="0" y="26817"/>
                  </a:moveTo>
                  <a:cubicBezTo>
                    <a:pt x="16009" y="25862"/>
                    <a:pt x="26696" y="11446"/>
                    <a:pt x="40688" y="5352"/>
                  </a:cubicBezTo>
                  <a:cubicBezTo>
                    <a:pt x="52936" y="1"/>
                    <a:pt x="64685" y="5867"/>
                    <a:pt x="75690" y="11431"/>
                  </a:cubicBezTo>
                  <a:cubicBezTo>
                    <a:pt x="86817" y="17039"/>
                    <a:pt x="96974" y="21178"/>
                    <a:pt x="109647" y="19086"/>
                  </a:cubicBezTo>
                  <a:cubicBezTo>
                    <a:pt x="123820" y="16767"/>
                    <a:pt x="136812" y="9930"/>
                    <a:pt x="151380" y="976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2839852" y="1183239"/>
              <a:ext cx="5321007" cy="959700"/>
            </a:xfrm>
            <a:custGeom>
              <a:avLst/>
              <a:gdLst/>
              <a:ahLst/>
              <a:cxnLst/>
              <a:rect l="l" t="t" r="r" b="b"/>
              <a:pathLst>
                <a:path w="151380" h="27303" fill="none" extrusionOk="0">
                  <a:moveTo>
                    <a:pt x="0" y="27302"/>
                  </a:moveTo>
                  <a:cubicBezTo>
                    <a:pt x="16054" y="26347"/>
                    <a:pt x="26696" y="11673"/>
                    <a:pt x="40688" y="5473"/>
                  </a:cubicBezTo>
                  <a:cubicBezTo>
                    <a:pt x="52997" y="1"/>
                    <a:pt x="64715" y="6049"/>
                    <a:pt x="75690" y="11779"/>
                  </a:cubicBezTo>
                  <a:cubicBezTo>
                    <a:pt x="86771" y="17555"/>
                    <a:pt x="96913" y="21890"/>
                    <a:pt x="109647" y="19677"/>
                  </a:cubicBezTo>
                  <a:cubicBezTo>
                    <a:pt x="123851" y="17221"/>
                    <a:pt x="136736" y="9990"/>
                    <a:pt x="151380" y="982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839852" y="1197615"/>
              <a:ext cx="5321007" cy="980474"/>
            </a:xfrm>
            <a:custGeom>
              <a:avLst/>
              <a:gdLst/>
              <a:ahLst/>
              <a:cxnLst/>
              <a:rect l="l" t="t" r="r" b="b"/>
              <a:pathLst>
                <a:path w="151380" h="27894" fill="none" extrusionOk="0">
                  <a:moveTo>
                    <a:pt x="0" y="27894"/>
                  </a:moveTo>
                  <a:cubicBezTo>
                    <a:pt x="16130" y="26878"/>
                    <a:pt x="26711" y="11946"/>
                    <a:pt x="40688" y="5610"/>
                  </a:cubicBezTo>
                  <a:cubicBezTo>
                    <a:pt x="53057" y="1"/>
                    <a:pt x="64745" y="6277"/>
                    <a:pt x="75690" y="12189"/>
                  </a:cubicBezTo>
                  <a:cubicBezTo>
                    <a:pt x="86726" y="18146"/>
                    <a:pt x="96852" y="22724"/>
                    <a:pt x="109647" y="20360"/>
                  </a:cubicBezTo>
                  <a:cubicBezTo>
                    <a:pt x="123866" y="17737"/>
                    <a:pt x="136645" y="10082"/>
                    <a:pt x="151380" y="987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839852" y="1204012"/>
              <a:ext cx="5321007" cy="1003919"/>
            </a:xfrm>
            <a:custGeom>
              <a:avLst/>
              <a:gdLst/>
              <a:ahLst/>
              <a:cxnLst/>
              <a:rect l="l" t="t" r="r" b="b"/>
              <a:pathLst>
                <a:path w="151380" h="28561" fill="none" extrusionOk="0">
                  <a:moveTo>
                    <a:pt x="0" y="28561"/>
                  </a:moveTo>
                  <a:cubicBezTo>
                    <a:pt x="16190" y="27484"/>
                    <a:pt x="26726" y="12265"/>
                    <a:pt x="40688" y="5776"/>
                  </a:cubicBezTo>
                  <a:cubicBezTo>
                    <a:pt x="53118" y="1"/>
                    <a:pt x="64791" y="6565"/>
                    <a:pt x="75690" y="12674"/>
                  </a:cubicBezTo>
                  <a:cubicBezTo>
                    <a:pt x="86635" y="18813"/>
                    <a:pt x="96807" y="23740"/>
                    <a:pt x="109647" y="21148"/>
                  </a:cubicBezTo>
                  <a:cubicBezTo>
                    <a:pt x="123881" y="18283"/>
                    <a:pt x="136569" y="10203"/>
                    <a:pt x="151380" y="993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839852" y="1204575"/>
              <a:ext cx="5321007" cy="1030000"/>
            </a:xfrm>
            <a:custGeom>
              <a:avLst/>
              <a:gdLst/>
              <a:ahLst/>
              <a:cxnLst/>
              <a:rect l="l" t="t" r="r" b="b"/>
              <a:pathLst>
                <a:path w="151380" h="29303" fill="none" extrusionOk="0">
                  <a:moveTo>
                    <a:pt x="0" y="29302"/>
                  </a:moveTo>
                  <a:cubicBezTo>
                    <a:pt x="16266" y="28135"/>
                    <a:pt x="26726" y="12612"/>
                    <a:pt x="40688" y="5958"/>
                  </a:cubicBezTo>
                  <a:cubicBezTo>
                    <a:pt x="53194" y="0"/>
                    <a:pt x="64851" y="6867"/>
                    <a:pt x="75690" y="13188"/>
                  </a:cubicBezTo>
                  <a:cubicBezTo>
                    <a:pt x="86574" y="19540"/>
                    <a:pt x="96746" y="24815"/>
                    <a:pt x="109647" y="22011"/>
                  </a:cubicBezTo>
                  <a:cubicBezTo>
                    <a:pt x="123911" y="18903"/>
                    <a:pt x="136463" y="10354"/>
                    <a:pt x="151380" y="9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839852" y="1200814"/>
              <a:ext cx="5321007" cy="1058261"/>
            </a:xfrm>
            <a:custGeom>
              <a:avLst/>
              <a:gdLst/>
              <a:ahLst/>
              <a:cxnLst/>
              <a:rect l="l" t="t" r="r" b="b"/>
              <a:pathLst>
                <a:path w="151380" h="30107" fill="none" extrusionOk="0">
                  <a:moveTo>
                    <a:pt x="0" y="30107"/>
                  </a:moveTo>
                  <a:cubicBezTo>
                    <a:pt x="16342" y="28833"/>
                    <a:pt x="26726" y="12992"/>
                    <a:pt x="40688" y="6156"/>
                  </a:cubicBezTo>
                  <a:cubicBezTo>
                    <a:pt x="53285" y="1"/>
                    <a:pt x="64897" y="7201"/>
                    <a:pt x="75690" y="13750"/>
                  </a:cubicBezTo>
                  <a:cubicBezTo>
                    <a:pt x="86483" y="20314"/>
                    <a:pt x="96670" y="25953"/>
                    <a:pt x="109647" y="22921"/>
                  </a:cubicBezTo>
                  <a:cubicBezTo>
                    <a:pt x="123942" y="19556"/>
                    <a:pt x="136357" y="10521"/>
                    <a:pt x="151380" y="1003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2839852" y="1194452"/>
              <a:ext cx="5321007" cy="1087014"/>
            </a:xfrm>
            <a:custGeom>
              <a:avLst/>
              <a:gdLst/>
              <a:ahLst/>
              <a:cxnLst/>
              <a:rect l="l" t="t" r="r" b="b"/>
              <a:pathLst>
                <a:path w="151380" h="30925" fill="none" extrusionOk="0">
                  <a:moveTo>
                    <a:pt x="0" y="30924"/>
                  </a:moveTo>
                  <a:cubicBezTo>
                    <a:pt x="16418" y="29530"/>
                    <a:pt x="26726" y="13385"/>
                    <a:pt x="40688" y="6367"/>
                  </a:cubicBezTo>
                  <a:cubicBezTo>
                    <a:pt x="53361" y="0"/>
                    <a:pt x="64957" y="7564"/>
                    <a:pt x="75690" y="14325"/>
                  </a:cubicBezTo>
                  <a:cubicBezTo>
                    <a:pt x="86423" y="21101"/>
                    <a:pt x="96610" y="27135"/>
                    <a:pt x="109647" y="23845"/>
                  </a:cubicBezTo>
                  <a:cubicBezTo>
                    <a:pt x="123972" y="20237"/>
                    <a:pt x="136251" y="10687"/>
                    <a:pt x="151380" y="1006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2839852" y="1187492"/>
              <a:ext cx="5321007" cy="1115802"/>
            </a:xfrm>
            <a:custGeom>
              <a:avLst/>
              <a:gdLst/>
              <a:ahLst/>
              <a:cxnLst/>
              <a:rect l="l" t="t" r="r" b="b"/>
              <a:pathLst>
                <a:path w="151380" h="31744" fill="none" extrusionOk="0">
                  <a:moveTo>
                    <a:pt x="0" y="31744"/>
                  </a:moveTo>
                  <a:cubicBezTo>
                    <a:pt x="16509" y="30243"/>
                    <a:pt x="26741" y="13781"/>
                    <a:pt x="40688" y="6580"/>
                  </a:cubicBezTo>
                  <a:cubicBezTo>
                    <a:pt x="53452" y="1"/>
                    <a:pt x="65018" y="7929"/>
                    <a:pt x="75690" y="14917"/>
                  </a:cubicBezTo>
                  <a:cubicBezTo>
                    <a:pt x="86317" y="21906"/>
                    <a:pt x="96534" y="28348"/>
                    <a:pt x="109647" y="24801"/>
                  </a:cubicBezTo>
                  <a:cubicBezTo>
                    <a:pt x="124002" y="20905"/>
                    <a:pt x="136145" y="10870"/>
                    <a:pt x="151380" y="1011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839852" y="1182184"/>
              <a:ext cx="5321007" cy="1143500"/>
            </a:xfrm>
            <a:custGeom>
              <a:avLst/>
              <a:gdLst/>
              <a:ahLst/>
              <a:cxnLst/>
              <a:rect l="l" t="t" r="r" b="b"/>
              <a:pathLst>
                <a:path w="151380" h="32532" fill="none" extrusionOk="0">
                  <a:moveTo>
                    <a:pt x="0" y="32532"/>
                  </a:moveTo>
                  <a:cubicBezTo>
                    <a:pt x="16585" y="30925"/>
                    <a:pt x="26756" y="14159"/>
                    <a:pt x="40688" y="6792"/>
                  </a:cubicBezTo>
                  <a:cubicBezTo>
                    <a:pt x="53527" y="0"/>
                    <a:pt x="65094" y="8277"/>
                    <a:pt x="75690" y="15493"/>
                  </a:cubicBezTo>
                  <a:cubicBezTo>
                    <a:pt x="86226" y="22663"/>
                    <a:pt x="96473" y="29515"/>
                    <a:pt x="109647" y="25710"/>
                  </a:cubicBezTo>
                  <a:cubicBezTo>
                    <a:pt x="124033" y="21557"/>
                    <a:pt x="136024" y="11021"/>
                    <a:pt x="151380" y="1014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2839852" y="1179513"/>
              <a:ext cx="5321007" cy="1170144"/>
            </a:xfrm>
            <a:custGeom>
              <a:avLst/>
              <a:gdLst/>
              <a:ahLst/>
              <a:cxnLst/>
              <a:rect l="l" t="t" r="r" b="b"/>
              <a:pathLst>
                <a:path w="151380" h="33290" fill="none" extrusionOk="0">
                  <a:moveTo>
                    <a:pt x="0" y="33290"/>
                  </a:moveTo>
                  <a:cubicBezTo>
                    <a:pt x="16660" y="31592"/>
                    <a:pt x="26756" y="14508"/>
                    <a:pt x="40688" y="6989"/>
                  </a:cubicBezTo>
                  <a:cubicBezTo>
                    <a:pt x="53603" y="1"/>
                    <a:pt x="65154" y="8626"/>
                    <a:pt x="75690" y="16039"/>
                  </a:cubicBezTo>
                  <a:cubicBezTo>
                    <a:pt x="86150" y="23391"/>
                    <a:pt x="96413" y="30622"/>
                    <a:pt x="109647" y="26574"/>
                  </a:cubicBezTo>
                  <a:cubicBezTo>
                    <a:pt x="124063" y="22178"/>
                    <a:pt x="135902" y="11173"/>
                    <a:pt x="151380" y="101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2839852" y="1182184"/>
              <a:ext cx="5321007" cy="1194116"/>
            </a:xfrm>
            <a:custGeom>
              <a:avLst/>
              <a:gdLst/>
              <a:ahLst/>
              <a:cxnLst/>
              <a:rect l="l" t="t" r="r" b="b"/>
              <a:pathLst>
                <a:path w="151380" h="33972" fill="none" extrusionOk="0">
                  <a:moveTo>
                    <a:pt x="0" y="33972"/>
                  </a:moveTo>
                  <a:cubicBezTo>
                    <a:pt x="16721" y="32198"/>
                    <a:pt x="26772" y="14841"/>
                    <a:pt x="40688" y="7155"/>
                  </a:cubicBezTo>
                  <a:cubicBezTo>
                    <a:pt x="53679" y="0"/>
                    <a:pt x="65215" y="8944"/>
                    <a:pt x="75690" y="16524"/>
                  </a:cubicBezTo>
                  <a:cubicBezTo>
                    <a:pt x="86059" y="24043"/>
                    <a:pt x="96352" y="31637"/>
                    <a:pt x="109647" y="27378"/>
                  </a:cubicBezTo>
                  <a:cubicBezTo>
                    <a:pt x="124078" y="22739"/>
                    <a:pt x="135796" y="11264"/>
                    <a:pt x="151380" y="1012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2839852" y="1191253"/>
              <a:ext cx="5321007" cy="1215417"/>
            </a:xfrm>
            <a:custGeom>
              <a:avLst/>
              <a:gdLst/>
              <a:ahLst/>
              <a:cxnLst/>
              <a:rect l="l" t="t" r="r" b="b"/>
              <a:pathLst>
                <a:path w="151380" h="34578" fill="none" extrusionOk="0">
                  <a:moveTo>
                    <a:pt x="0" y="34578"/>
                  </a:moveTo>
                  <a:cubicBezTo>
                    <a:pt x="16782" y="32759"/>
                    <a:pt x="26772" y="15114"/>
                    <a:pt x="40688" y="7322"/>
                  </a:cubicBezTo>
                  <a:cubicBezTo>
                    <a:pt x="53740" y="0"/>
                    <a:pt x="65276" y="9232"/>
                    <a:pt x="75690" y="16978"/>
                  </a:cubicBezTo>
                  <a:cubicBezTo>
                    <a:pt x="85983" y="24634"/>
                    <a:pt x="96307" y="32562"/>
                    <a:pt x="109647" y="28090"/>
                  </a:cubicBezTo>
                  <a:cubicBezTo>
                    <a:pt x="124108" y="23239"/>
                    <a:pt x="135690" y="11324"/>
                    <a:pt x="151380" y="1012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2839852" y="1208828"/>
              <a:ext cx="5321007" cy="1233027"/>
            </a:xfrm>
            <a:custGeom>
              <a:avLst/>
              <a:gdLst/>
              <a:ahLst/>
              <a:cxnLst/>
              <a:rect l="l" t="t" r="r" b="b"/>
              <a:pathLst>
                <a:path w="151380" h="35079" fill="none" extrusionOk="0">
                  <a:moveTo>
                    <a:pt x="0" y="35078"/>
                  </a:moveTo>
                  <a:cubicBezTo>
                    <a:pt x="16842" y="33229"/>
                    <a:pt x="26787" y="15341"/>
                    <a:pt x="40688" y="7443"/>
                  </a:cubicBezTo>
                  <a:cubicBezTo>
                    <a:pt x="53785" y="0"/>
                    <a:pt x="65336" y="9475"/>
                    <a:pt x="75690" y="17342"/>
                  </a:cubicBezTo>
                  <a:cubicBezTo>
                    <a:pt x="85907" y="25119"/>
                    <a:pt x="96261" y="33320"/>
                    <a:pt x="109647" y="28681"/>
                  </a:cubicBezTo>
                  <a:cubicBezTo>
                    <a:pt x="124124" y="23664"/>
                    <a:pt x="135584" y="11324"/>
                    <a:pt x="151380" y="1008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2839852" y="1237053"/>
              <a:ext cx="5321007" cy="1245294"/>
            </a:xfrm>
            <a:custGeom>
              <a:avLst/>
              <a:gdLst/>
              <a:ahLst/>
              <a:cxnLst/>
              <a:rect l="l" t="t" r="r" b="b"/>
              <a:pathLst>
                <a:path w="151380" h="35428" fill="none" extrusionOk="0">
                  <a:moveTo>
                    <a:pt x="0" y="35427"/>
                  </a:moveTo>
                  <a:cubicBezTo>
                    <a:pt x="16888" y="33608"/>
                    <a:pt x="26802" y="15478"/>
                    <a:pt x="40688" y="7535"/>
                  </a:cubicBezTo>
                  <a:cubicBezTo>
                    <a:pt x="53831" y="1"/>
                    <a:pt x="65382" y="9642"/>
                    <a:pt x="75690" y="17631"/>
                  </a:cubicBezTo>
                  <a:cubicBezTo>
                    <a:pt x="85847" y="25483"/>
                    <a:pt x="96231" y="33896"/>
                    <a:pt x="109647" y="29136"/>
                  </a:cubicBezTo>
                  <a:cubicBezTo>
                    <a:pt x="124139" y="23967"/>
                    <a:pt x="135493" y="11264"/>
                    <a:pt x="151380" y="1002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2839852" y="1277546"/>
              <a:ext cx="5321007" cy="1252219"/>
            </a:xfrm>
            <a:custGeom>
              <a:avLst/>
              <a:gdLst/>
              <a:ahLst/>
              <a:cxnLst/>
              <a:rect l="l" t="t" r="r" b="b"/>
              <a:pathLst>
                <a:path w="151380" h="35625" fill="none" extrusionOk="0">
                  <a:moveTo>
                    <a:pt x="0" y="35625"/>
                  </a:moveTo>
                  <a:cubicBezTo>
                    <a:pt x="16918" y="33881"/>
                    <a:pt x="26817" y="15554"/>
                    <a:pt x="40688" y="7580"/>
                  </a:cubicBezTo>
                  <a:cubicBezTo>
                    <a:pt x="53876" y="1"/>
                    <a:pt x="65427" y="9748"/>
                    <a:pt x="75690" y="17798"/>
                  </a:cubicBezTo>
                  <a:cubicBezTo>
                    <a:pt x="85801" y="25726"/>
                    <a:pt x="96216" y="34260"/>
                    <a:pt x="109647" y="29409"/>
                  </a:cubicBezTo>
                  <a:cubicBezTo>
                    <a:pt x="124154" y="24164"/>
                    <a:pt x="135417" y="11112"/>
                    <a:pt x="151380" y="991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2839852" y="1331923"/>
              <a:ext cx="5321007" cy="1253273"/>
            </a:xfrm>
            <a:custGeom>
              <a:avLst/>
              <a:gdLst/>
              <a:ahLst/>
              <a:cxnLst/>
              <a:rect l="l" t="t" r="r" b="b"/>
              <a:pathLst>
                <a:path w="151380" h="35655" fill="none" extrusionOk="0">
                  <a:moveTo>
                    <a:pt x="0" y="35654"/>
                  </a:moveTo>
                  <a:cubicBezTo>
                    <a:pt x="16933" y="34047"/>
                    <a:pt x="26817" y="15538"/>
                    <a:pt x="40688" y="7580"/>
                  </a:cubicBezTo>
                  <a:cubicBezTo>
                    <a:pt x="53876" y="0"/>
                    <a:pt x="65473" y="9762"/>
                    <a:pt x="75690" y="17857"/>
                  </a:cubicBezTo>
                  <a:cubicBezTo>
                    <a:pt x="85756" y="25816"/>
                    <a:pt x="96200" y="34381"/>
                    <a:pt x="109647" y="29515"/>
                  </a:cubicBezTo>
                  <a:cubicBezTo>
                    <a:pt x="124169" y="24239"/>
                    <a:pt x="135341" y="10869"/>
                    <a:pt x="151380" y="980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2839852" y="1441134"/>
              <a:ext cx="5321007" cy="1205856"/>
            </a:xfrm>
            <a:custGeom>
              <a:avLst/>
              <a:gdLst/>
              <a:ahLst/>
              <a:cxnLst/>
              <a:rect l="l" t="t" r="r" b="b"/>
              <a:pathLst>
                <a:path w="151380" h="34306" fill="none" extrusionOk="0">
                  <a:moveTo>
                    <a:pt x="0" y="34306"/>
                  </a:moveTo>
                  <a:cubicBezTo>
                    <a:pt x="16994" y="33229"/>
                    <a:pt x="26787" y="14675"/>
                    <a:pt x="40748" y="7065"/>
                  </a:cubicBezTo>
                  <a:cubicBezTo>
                    <a:pt x="53740" y="1"/>
                    <a:pt x="65518" y="9611"/>
                    <a:pt x="75629" y="17343"/>
                  </a:cubicBezTo>
                  <a:cubicBezTo>
                    <a:pt x="85907" y="25195"/>
                    <a:pt x="96276" y="32896"/>
                    <a:pt x="109647" y="27999"/>
                  </a:cubicBezTo>
                  <a:cubicBezTo>
                    <a:pt x="124139" y="22709"/>
                    <a:pt x="135447" y="9854"/>
                    <a:pt x="151380" y="853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2839852" y="1556251"/>
              <a:ext cx="5320480" cy="1151479"/>
            </a:xfrm>
            <a:custGeom>
              <a:avLst/>
              <a:gdLst/>
              <a:ahLst/>
              <a:cxnLst/>
              <a:rect l="l" t="t" r="r" b="b"/>
              <a:pathLst>
                <a:path w="151365" h="32759" fill="none" extrusionOk="0">
                  <a:moveTo>
                    <a:pt x="0" y="32759"/>
                  </a:moveTo>
                  <a:cubicBezTo>
                    <a:pt x="17100" y="32258"/>
                    <a:pt x="26696" y="13628"/>
                    <a:pt x="40839" y="6443"/>
                  </a:cubicBezTo>
                  <a:cubicBezTo>
                    <a:pt x="53497" y="0"/>
                    <a:pt x="65594" y="9520"/>
                    <a:pt x="75508" y="16720"/>
                  </a:cubicBezTo>
                  <a:cubicBezTo>
                    <a:pt x="86089" y="24391"/>
                    <a:pt x="96367" y="30849"/>
                    <a:pt x="109662" y="26074"/>
                  </a:cubicBezTo>
                  <a:cubicBezTo>
                    <a:pt x="124078" y="20904"/>
                    <a:pt x="135690" y="9065"/>
                    <a:pt x="151365" y="745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2839852" y="1653194"/>
              <a:ext cx="5321007" cy="1114747"/>
            </a:xfrm>
            <a:custGeom>
              <a:avLst/>
              <a:gdLst/>
              <a:ahLst/>
              <a:cxnLst/>
              <a:rect l="l" t="t" r="r" b="b"/>
              <a:pathLst>
                <a:path w="151380" h="31714" fill="none" extrusionOk="0">
                  <a:moveTo>
                    <a:pt x="0" y="31714"/>
                  </a:moveTo>
                  <a:cubicBezTo>
                    <a:pt x="17252" y="31623"/>
                    <a:pt x="26620" y="12841"/>
                    <a:pt x="40930" y="5943"/>
                  </a:cubicBezTo>
                  <a:cubicBezTo>
                    <a:pt x="53270" y="1"/>
                    <a:pt x="65655" y="9536"/>
                    <a:pt x="75417" y="16282"/>
                  </a:cubicBezTo>
                  <a:cubicBezTo>
                    <a:pt x="86256" y="23755"/>
                    <a:pt x="96458" y="29061"/>
                    <a:pt x="109692" y="24543"/>
                  </a:cubicBezTo>
                  <a:cubicBezTo>
                    <a:pt x="124017" y="19647"/>
                    <a:pt x="135978" y="8960"/>
                    <a:pt x="151380" y="724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2839852" y="1733125"/>
              <a:ext cx="5321007" cy="1100371"/>
            </a:xfrm>
            <a:custGeom>
              <a:avLst/>
              <a:gdLst/>
              <a:ahLst/>
              <a:cxnLst/>
              <a:rect l="l" t="t" r="r" b="b"/>
              <a:pathLst>
                <a:path w="151380" h="31305" fill="none" extrusionOk="0">
                  <a:moveTo>
                    <a:pt x="0" y="31137"/>
                  </a:moveTo>
                  <a:cubicBezTo>
                    <a:pt x="17433" y="31304"/>
                    <a:pt x="26514" y="12280"/>
                    <a:pt x="41021" y="5564"/>
                  </a:cubicBezTo>
                  <a:cubicBezTo>
                    <a:pt x="53027" y="1"/>
                    <a:pt x="65715" y="9642"/>
                    <a:pt x="75311" y="15978"/>
                  </a:cubicBezTo>
                  <a:cubicBezTo>
                    <a:pt x="86392" y="23270"/>
                    <a:pt x="96519" y="27499"/>
                    <a:pt x="109722" y="23346"/>
                  </a:cubicBezTo>
                  <a:cubicBezTo>
                    <a:pt x="123942" y="18859"/>
                    <a:pt x="136266" y="9430"/>
                    <a:pt x="151380" y="779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2839852" y="1798680"/>
              <a:ext cx="5321007" cy="1098754"/>
            </a:xfrm>
            <a:custGeom>
              <a:avLst/>
              <a:gdLst/>
              <a:ahLst/>
              <a:cxnLst/>
              <a:rect l="l" t="t" r="r" b="b"/>
              <a:pathLst>
                <a:path w="151380" h="31259" fill="none" extrusionOk="0">
                  <a:moveTo>
                    <a:pt x="0" y="30940"/>
                  </a:moveTo>
                  <a:cubicBezTo>
                    <a:pt x="17676" y="31258"/>
                    <a:pt x="26423" y="11915"/>
                    <a:pt x="41112" y="5291"/>
                  </a:cubicBezTo>
                  <a:cubicBezTo>
                    <a:pt x="52815" y="0"/>
                    <a:pt x="65761" y="9839"/>
                    <a:pt x="75205" y="15811"/>
                  </a:cubicBezTo>
                  <a:cubicBezTo>
                    <a:pt x="80329" y="19040"/>
                    <a:pt x="85695" y="22254"/>
                    <a:pt x="91653" y="23648"/>
                  </a:cubicBezTo>
                  <a:cubicBezTo>
                    <a:pt x="97686" y="25043"/>
                    <a:pt x="103841" y="24103"/>
                    <a:pt x="109738" y="22466"/>
                  </a:cubicBezTo>
                  <a:cubicBezTo>
                    <a:pt x="123866" y="18510"/>
                    <a:pt x="136554" y="10460"/>
                    <a:pt x="151380" y="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2839852" y="1851440"/>
              <a:ext cx="5321007" cy="1105678"/>
            </a:xfrm>
            <a:custGeom>
              <a:avLst/>
              <a:gdLst/>
              <a:ahLst/>
              <a:cxnLst/>
              <a:rect l="l" t="t" r="r" b="b"/>
              <a:pathLst>
                <a:path w="151380" h="31456" fill="none" extrusionOk="0">
                  <a:moveTo>
                    <a:pt x="0" y="31076"/>
                  </a:moveTo>
                  <a:cubicBezTo>
                    <a:pt x="17934" y="31455"/>
                    <a:pt x="26347" y="11718"/>
                    <a:pt x="41203" y="5094"/>
                  </a:cubicBezTo>
                  <a:cubicBezTo>
                    <a:pt x="52618" y="0"/>
                    <a:pt x="65806" y="10111"/>
                    <a:pt x="75099" y="15766"/>
                  </a:cubicBezTo>
                  <a:cubicBezTo>
                    <a:pt x="80223" y="18873"/>
                    <a:pt x="85589" y="21875"/>
                    <a:pt x="91501" y="23057"/>
                  </a:cubicBezTo>
                  <a:cubicBezTo>
                    <a:pt x="97565" y="24285"/>
                    <a:pt x="103795" y="23269"/>
                    <a:pt x="109753" y="21859"/>
                  </a:cubicBezTo>
                  <a:cubicBezTo>
                    <a:pt x="123790" y="18509"/>
                    <a:pt x="136842" y="11930"/>
                    <a:pt x="151380" y="1071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2839852" y="1890843"/>
              <a:ext cx="5321007" cy="1122199"/>
            </a:xfrm>
            <a:custGeom>
              <a:avLst/>
              <a:gdLst/>
              <a:ahLst/>
              <a:cxnLst/>
              <a:rect l="l" t="t" r="r" b="b"/>
              <a:pathLst>
                <a:path w="151380" h="31926" fill="none" extrusionOk="0">
                  <a:moveTo>
                    <a:pt x="0" y="31592"/>
                  </a:moveTo>
                  <a:cubicBezTo>
                    <a:pt x="18176" y="31926"/>
                    <a:pt x="26317" y="11810"/>
                    <a:pt x="41294" y="5034"/>
                  </a:cubicBezTo>
                  <a:cubicBezTo>
                    <a:pt x="52406" y="1"/>
                    <a:pt x="65867" y="10552"/>
                    <a:pt x="74993" y="15903"/>
                  </a:cubicBezTo>
                  <a:cubicBezTo>
                    <a:pt x="80117" y="18889"/>
                    <a:pt x="85468" y="21693"/>
                    <a:pt x="91349" y="22724"/>
                  </a:cubicBezTo>
                  <a:cubicBezTo>
                    <a:pt x="97443" y="23770"/>
                    <a:pt x="103765" y="22724"/>
                    <a:pt x="109768" y="21572"/>
                  </a:cubicBezTo>
                  <a:cubicBezTo>
                    <a:pt x="123729" y="18889"/>
                    <a:pt x="137100" y="13887"/>
                    <a:pt x="151380" y="1299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2839852" y="1922830"/>
              <a:ext cx="5320480" cy="1142973"/>
            </a:xfrm>
            <a:custGeom>
              <a:avLst/>
              <a:gdLst/>
              <a:ahLst/>
              <a:cxnLst/>
              <a:rect l="l" t="t" r="r" b="b"/>
              <a:pathLst>
                <a:path w="151365" h="32517" fill="none" extrusionOk="0">
                  <a:moveTo>
                    <a:pt x="0" y="32304"/>
                  </a:moveTo>
                  <a:cubicBezTo>
                    <a:pt x="18479" y="32517"/>
                    <a:pt x="26256" y="11915"/>
                    <a:pt x="41385" y="4973"/>
                  </a:cubicBezTo>
                  <a:cubicBezTo>
                    <a:pt x="52239" y="0"/>
                    <a:pt x="65897" y="10976"/>
                    <a:pt x="74902" y="16084"/>
                  </a:cubicBezTo>
                  <a:cubicBezTo>
                    <a:pt x="79995" y="18980"/>
                    <a:pt x="85362" y="21602"/>
                    <a:pt x="91213" y="22481"/>
                  </a:cubicBezTo>
                  <a:cubicBezTo>
                    <a:pt x="97337" y="23406"/>
                    <a:pt x="103704" y="22315"/>
                    <a:pt x="109783" y="21450"/>
                  </a:cubicBezTo>
                  <a:cubicBezTo>
                    <a:pt x="123669" y="19480"/>
                    <a:pt x="137297" y="16099"/>
                    <a:pt x="151365" y="1558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2839852" y="1947330"/>
              <a:ext cx="5321007" cy="1169089"/>
            </a:xfrm>
            <a:custGeom>
              <a:avLst/>
              <a:gdLst/>
              <a:ahLst/>
              <a:cxnLst/>
              <a:rect l="l" t="t" r="r" b="b"/>
              <a:pathLst>
                <a:path w="151380" h="33260" fill="none" extrusionOk="0">
                  <a:moveTo>
                    <a:pt x="0" y="33229"/>
                  </a:moveTo>
                  <a:cubicBezTo>
                    <a:pt x="18813" y="33260"/>
                    <a:pt x="26180" y="12143"/>
                    <a:pt x="41476" y="4973"/>
                  </a:cubicBezTo>
                  <a:cubicBezTo>
                    <a:pt x="52087" y="1"/>
                    <a:pt x="65928" y="11446"/>
                    <a:pt x="74796" y="16357"/>
                  </a:cubicBezTo>
                  <a:cubicBezTo>
                    <a:pt x="79889" y="19177"/>
                    <a:pt x="85240" y="21602"/>
                    <a:pt x="91061" y="22391"/>
                  </a:cubicBezTo>
                  <a:cubicBezTo>
                    <a:pt x="97231" y="23224"/>
                    <a:pt x="103644" y="22072"/>
                    <a:pt x="109798" y="21511"/>
                  </a:cubicBezTo>
                  <a:cubicBezTo>
                    <a:pt x="123654" y="20268"/>
                    <a:pt x="137448" y="18571"/>
                    <a:pt x="151380" y="184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2839852" y="2043254"/>
              <a:ext cx="5321007" cy="1129123"/>
            </a:xfrm>
            <a:custGeom>
              <a:avLst/>
              <a:gdLst/>
              <a:ahLst/>
              <a:cxnLst/>
              <a:rect l="l" t="t" r="r" b="b"/>
              <a:pathLst>
                <a:path w="151380" h="32123" fill="none" extrusionOk="0">
                  <a:moveTo>
                    <a:pt x="0" y="32122"/>
                  </a:moveTo>
                  <a:cubicBezTo>
                    <a:pt x="18889" y="31880"/>
                    <a:pt x="26074" y="10794"/>
                    <a:pt x="41082" y="3017"/>
                  </a:cubicBezTo>
                  <a:cubicBezTo>
                    <a:pt x="46903" y="0"/>
                    <a:pt x="52618" y="2668"/>
                    <a:pt x="58105" y="5230"/>
                  </a:cubicBezTo>
                  <a:cubicBezTo>
                    <a:pt x="63851" y="7913"/>
                    <a:pt x="69126" y="11476"/>
                    <a:pt x="74690" y="14508"/>
                  </a:cubicBezTo>
                  <a:cubicBezTo>
                    <a:pt x="79844" y="17327"/>
                    <a:pt x="85286" y="19646"/>
                    <a:pt x="91168" y="20298"/>
                  </a:cubicBezTo>
                  <a:cubicBezTo>
                    <a:pt x="97459" y="20980"/>
                    <a:pt x="104038" y="19768"/>
                    <a:pt x="110359" y="19540"/>
                  </a:cubicBezTo>
                  <a:cubicBezTo>
                    <a:pt x="124033" y="19025"/>
                    <a:pt x="137706" y="19040"/>
                    <a:pt x="151380" y="1923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2839852" y="2055521"/>
              <a:ext cx="5321007" cy="1173869"/>
            </a:xfrm>
            <a:custGeom>
              <a:avLst/>
              <a:gdLst/>
              <a:ahLst/>
              <a:cxnLst/>
              <a:rect l="l" t="t" r="r" b="b"/>
              <a:pathLst>
                <a:path w="151380" h="33396" fill="none" extrusionOk="0">
                  <a:moveTo>
                    <a:pt x="0" y="33395"/>
                  </a:moveTo>
                  <a:cubicBezTo>
                    <a:pt x="19237" y="32895"/>
                    <a:pt x="26044" y="11278"/>
                    <a:pt x="41188" y="3153"/>
                  </a:cubicBezTo>
                  <a:cubicBezTo>
                    <a:pt x="47054" y="0"/>
                    <a:pt x="52679" y="2971"/>
                    <a:pt x="58136" y="5670"/>
                  </a:cubicBezTo>
                  <a:cubicBezTo>
                    <a:pt x="63805" y="8459"/>
                    <a:pt x="69020" y="12021"/>
                    <a:pt x="74583" y="15007"/>
                  </a:cubicBezTo>
                  <a:cubicBezTo>
                    <a:pt x="79722" y="17782"/>
                    <a:pt x="85165" y="19949"/>
                    <a:pt x="91016" y="20510"/>
                  </a:cubicBezTo>
                  <a:cubicBezTo>
                    <a:pt x="97398" y="21117"/>
                    <a:pt x="103947" y="19889"/>
                    <a:pt x="110374" y="19980"/>
                  </a:cubicBezTo>
                  <a:cubicBezTo>
                    <a:pt x="124063" y="20177"/>
                    <a:pt x="137691" y="21844"/>
                    <a:pt x="151380" y="224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2839852" y="2067226"/>
              <a:ext cx="5321007" cy="1219705"/>
            </a:xfrm>
            <a:custGeom>
              <a:avLst/>
              <a:gdLst/>
              <a:ahLst/>
              <a:cxnLst/>
              <a:rect l="l" t="t" r="r" b="b"/>
              <a:pathLst>
                <a:path w="151380" h="34700" fill="none" extrusionOk="0">
                  <a:moveTo>
                    <a:pt x="0" y="34700"/>
                  </a:moveTo>
                  <a:cubicBezTo>
                    <a:pt x="19677" y="33896"/>
                    <a:pt x="25892" y="11627"/>
                    <a:pt x="41279" y="3260"/>
                  </a:cubicBezTo>
                  <a:cubicBezTo>
                    <a:pt x="47267" y="1"/>
                    <a:pt x="52694" y="3199"/>
                    <a:pt x="58166" y="6064"/>
                  </a:cubicBezTo>
                  <a:cubicBezTo>
                    <a:pt x="63745" y="8975"/>
                    <a:pt x="68929" y="12567"/>
                    <a:pt x="74477" y="15523"/>
                  </a:cubicBezTo>
                  <a:cubicBezTo>
                    <a:pt x="79601" y="18252"/>
                    <a:pt x="85043" y="20298"/>
                    <a:pt x="90880" y="20799"/>
                  </a:cubicBezTo>
                  <a:cubicBezTo>
                    <a:pt x="97368" y="21344"/>
                    <a:pt x="103841" y="20086"/>
                    <a:pt x="110389" y="20496"/>
                  </a:cubicBezTo>
                  <a:cubicBezTo>
                    <a:pt x="124154" y="21375"/>
                    <a:pt x="137615" y="24634"/>
                    <a:pt x="151380" y="2551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2839852" y="2076822"/>
              <a:ext cx="5321007" cy="1267650"/>
            </a:xfrm>
            <a:custGeom>
              <a:avLst/>
              <a:gdLst/>
              <a:ahLst/>
              <a:cxnLst/>
              <a:rect l="l" t="t" r="r" b="b"/>
              <a:pathLst>
                <a:path w="151380" h="36064" fill="none" extrusionOk="0">
                  <a:moveTo>
                    <a:pt x="0" y="36064"/>
                  </a:moveTo>
                  <a:cubicBezTo>
                    <a:pt x="20026" y="34957"/>
                    <a:pt x="25877" y="12158"/>
                    <a:pt x="41370" y="3411"/>
                  </a:cubicBezTo>
                  <a:cubicBezTo>
                    <a:pt x="47433" y="0"/>
                    <a:pt x="52754" y="3517"/>
                    <a:pt x="58196" y="6534"/>
                  </a:cubicBezTo>
                  <a:cubicBezTo>
                    <a:pt x="63699" y="9566"/>
                    <a:pt x="68838" y="13204"/>
                    <a:pt x="74371" y="16145"/>
                  </a:cubicBezTo>
                  <a:cubicBezTo>
                    <a:pt x="79495" y="18843"/>
                    <a:pt x="84922" y="20783"/>
                    <a:pt x="90728" y="21223"/>
                  </a:cubicBezTo>
                  <a:cubicBezTo>
                    <a:pt x="97322" y="21708"/>
                    <a:pt x="103765" y="20404"/>
                    <a:pt x="110405" y="21132"/>
                  </a:cubicBezTo>
                  <a:cubicBezTo>
                    <a:pt x="124245" y="22633"/>
                    <a:pt x="137464" y="27408"/>
                    <a:pt x="151380" y="2854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2839852" y="2086945"/>
              <a:ext cx="5321007" cy="1315629"/>
            </a:xfrm>
            <a:custGeom>
              <a:avLst/>
              <a:gdLst/>
              <a:ahLst/>
              <a:cxnLst/>
              <a:rect l="l" t="t" r="r" b="b"/>
              <a:pathLst>
                <a:path w="151380" h="37429" fill="none" extrusionOk="0">
                  <a:moveTo>
                    <a:pt x="0" y="37428"/>
                  </a:moveTo>
                  <a:cubicBezTo>
                    <a:pt x="10294" y="36716"/>
                    <a:pt x="17312" y="29636"/>
                    <a:pt x="23785" y="22208"/>
                  </a:cubicBezTo>
                  <a:cubicBezTo>
                    <a:pt x="29136" y="16069"/>
                    <a:pt x="34245" y="7792"/>
                    <a:pt x="41476" y="3578"/>
                  </a:cubicBezTo>
                  <a:cubicBezTo>
                    <a:pt x="47600" y="0"/>
                    <a:pt x="52845" y="3851"/>
                    <a:pt x="58242" y="7019"/>
                  </a:cubicBezTo>
                  <a:cubicBezTo>
                    <a:pt x="63623" y="10187"/>
                    <a:pt x="68732" y="13886"/>
                    <a:pt x="74265" y="16812"/>
                  </a:cubicBezTo>
                  <a:cubicBezTo>
                    <a:pt x="79374" y="19510"/>
                    <a:pt x="84801" y="21344"/>
                    <a:pt x="90576" y="21723"/>
                  </a:cubicBezTo>
                  <a:cubicBezTo>
                    <a:pt x="97277" y="22178"/>
                    <a:pt x="103689" y="20814"/>
                    <a:pt x="110420" y="21799"/>
                  </a:cubicBezTo>
                  <a:cubicBezTo>
                    <a:pt x="124366" y="23861"/>
                    <a:pt x="137282" y="30061"/>
                    <a:pt x="151380" y="3139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839852" y="2099740"/>
              <a:ext cx="5321007" cy="1361957"/>
            </a:xfrm>
            <a:custGeom>
              <a:avLst/>
              <a:gdLst/>
              <a:ahLst/>
              <a:cxnLst/>
              <a:rect l="l" t="t" r="r" b="b"/>
              <a:pathLst>
                <a:path w="151380" h="38747" fill="none" extrusionOk="0">
                  <a:moveTo>
                    <a:pt x="0" y="38747"/>
                  </a:moveTo>
                  <a:cubicBezTo>
                    <a:pt x="10475" y="37898"/>
                    <a:pt x="17509" y="30546"/>
                    <a:pt x="23982" y="22906"/>
                  </a:cubicBezTo>
                  <a:cubicBezTo>
                    <a:pt x="29288" y="16615"/>
                    <a:pt x="34336" y="8095"/>
                    <a:pt x="41567" y="3729"/>
                  </a:cubicBezTo>
                  <a:cubicBezTo>
                    <a:pt x="47752" y="0"/>
                    <a:pt x="52936" y="4199"/>
                    <a:pt x="58272" y="7519"/>
                  </a:cubicBezTo>
                  <a:cubicBezTo>
                    <a:pt x="63578" y="10839"/>
                    <a:pt x="68626" y="14598"/>
                    <a:pt x="74174" y="17539"/>
                  </a:cubicBezTo>
                  <a:cubicBezTo>
                    <a:pt x="79252" y="20222"/>
                    <a:pt x="84664" y="21966"/>
                    <a:pt x="90440" y="22314"/>
                  </a:cubicBezTo>
                  <a:cubicBezTo>
                    <a:pt x="97216" y="22724"/>
                    <a:pt x="103644" y="21283"/>
                    <a:pt x="110450" y="22496"/>
                  </a:cubicBezTo>
                  <a:cubicBezTo>
                    <a:pt x="124487" y="25013"/>
                    <a:pt x="137054" y="32531"/>
                    <a:pt x="151380" y="33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2839852" y="2116788"/>
              <a:ext cx="5320480" cy="1404594"/>
            </a:xfrm>
            <a:custGeom>
              <a:avLst/>
              <a:gdLst/>
              <a:ahLst/>
              <a:cxnLst/>
              <a:rect l="l" t="t" r="r" b="b"/>
              <a:pathLst>
                <a:path w="151365" h="39960" fill="none" extrusionOk="0">
                  <a:moveTo>
                    <a:pt x="0" y="39960"/>
                  </a:moveTo>
                  <a:cubicBezTo>
                    <a:pt x="10642" y="38989"/>
                    <a:pt x="17721" y="31410"/>
                    <a:pt x="24164" y="23542"/>
                  </a:cubicBezTo>
                  <a:cubicBezTo>
                    <a:pt x="29440" y="17115"/>
                    <a:pt x="34412" y="8368"/>
                    <a:pt x="41658" y="3866"/>
                  </a:cubicBezTo>
                  <a:cubicBezTo>
                    <a:pt x="47919" y="0"/>
                    <a:pt x="53027" y="4563"/>
                    <a:pt x="58287" y="8035"/>
                  </a:cubicBezTo>
                  <a:cubicBezTo>
                    <a:pt x="63517" y="11491"/>
                    <a:pt x="68520" y="15341"/>
                    <a:pt x="74053" y="18282"/>
                  </a:cubicBezTo>
                  <a:cubicBezTo>
                    <a:pt x="79116" y="20980"/>
                    <a:pt x="84528" y="22633"/>
                    <a:pt x="90273" y="22951"/>
                  </a:cubicBezTo>
                  <a:cubicBezTo>
                    <a:pt x="97140" y="23330"/>
                    <a:pt x="103613" y="21799"/>
                    <a:pt x="110450" y="23178"/>
                  </a:cubicBezTo>
                  <a:cubicBezTo>
                    <a:pt x="124609" y="26028"/>
                    <a:pt x="136827" y="34745"/>
                    <a:pt x="151365" y="3610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2839852" y="2139143"/>
              <a:ext cx="5321007" cy="1442978"/>
            </a:xfrm>
            <a:custGeom>
              <a:avLst/>
              <a:gdLst/>
              <a:ahLst/>
              <a:cxnLst/>
              <a:rect l="l" t="t" r="r" b="b"/>
              <a:pathLst>
                <a:path w="151380" h="41052" fill="none" extrusionOk="0">
                  <a:moveTo>
                    <a:pt x="0" y="41052"/>
                  </a:moveTo>
                  <a:cubicBezTo>
                    <a:pt x="10809" y="39975"/>
                    <a:pt x="17903" y="32168"/>
                    <a:pt x="24361" y="24104"/>
                  </a:cubicBezTo>
                  <a:cubicBezTo>
                    <a:pt x="29591" y="17570"/>
                    <a:pt x="34503" y="8596"/>
                    <a:pt x="41764" y="3988"/>
                  </a:cubicBezTo>
                  <a:cubicBezTo>
                    <a:pt x="48055" y="1"/>
                    <a:pt x="53164" y="4973"/>
                    <a:pt x="58333" y="8581"/>
                  </a:cubicBezTo>
                  <a:cubicBezTo>
                    <a:pt x="63472" y="12174"/>
                    <a:pt x="68429" y="16130"/>
                    <a:pt x="73962" y="19101"/>
                  </a:cubicBezTo>
                  <a:cubicBezTo>
                    <a:pt x="78949" y="21815"/>
                    <a:pt x="84467" y="23376"/>
                    <a:pt x="90137" y="23679"/>
                  </a:cubicBezTo>
                  <a:cubicBezTo>
                    <a:pt x="97034" y="24043"/>
                    <a:pt x="103628" y="22391"/>
                    <a:pt x="110480" y="23846"/>
                  </a:cubicBezTo>
                  <a:cubicBezTo>
                    <a:pt x="124730" y="26878"/>
                    <a:pt x="136600" y="36640"/>
                    <a:pt x="151380" y="3783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2839852" y="2168985"/>
              <a:ext cx="5321007" cy="1475492"/>
            </a:xfrm>
            <a:custGeom>
              <a:avLst/>
              <a:gdLst/>
              <a:ahLst/>
              <a:cxnLst/>
              <a:rect l="l" t="t" r="r" b="b"/>
              <a:pathLst>
                <a:path w="151380" h="41977" fill="none" extrusionOk="0">
                  <a:moveTo>
                    <a:pt x="0" y="41976"/>
                  </a:moveTo>
                  <a:cubicBezTo>
                    <a:pt x="10961" y="40809"/>
                    <a:pt x="18100" y="32820"/>
                    <a:pt x="24558" y="24574"/>
                  </a:cubicBezTo>
                  <a:cubicBezTo>
                    <a:pt x="29743" y="17934"/>
                    <a:pt x="34594" y="8763"/>
                    <a:pt x="41855" y="4094"/>
                  </a:cubicBezTo>
                  <a:cubicBezTo>
                    <a:pt x="48207" y="1"/>
                    <a:pt x="53300" y="5413"/>
                    <a:pt x="58363" y="9142"/>
                  </a:cubicBezTo>
                  <a:cubicBezTo>
                    <a:pt x="63426" y="12871"/>
                    <a:pt x="68323" y="16934"/>
                    <a:pt x="73856" y="19935"/>
                  </a:cubicBezTo>
                  <a:cubicBezTo>
                    <a:pt x="78828" y="22633"/>
                    <a:pt x="84346" y="24180"/>
                    <a:pt x="90000" y="24437"/>
                  </a:cubicBezTo>
                  <a:cubicBezTo>
                    <a:pt x="96913" y="24786"/>
                    <a:pt x="103644" y="22997"/>
                    <a:pt x="110511" y="24452"/>
                  </a:cubicBezTo>
                  <a:cubicBezTo>
                    <a:pt x="124836" y="27499"/>
                    <a:pt x="136403" y="38186"/>
                    <a:pt x="151380" y="3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2"/>
          <p:cNvGrpSpPr/>
          <p:nvPr/>
        </p:nvGrpSpPr>
        <p:grpSpPr>
          <a:xfrm rot="10800000" flipH="1">
            <a:off x="-550069" y="4126215"/>
            <a:ext cx="7395668" cy="1796691"/>
            <a:chOff x="-2839852" y="-659532"/>
            <a:chExt cx="5321007" cy="1292676"/>
          </a:xfrm>
        </p:grpSpPr>
        <p:sp>
          <p:nvSpPr>
            <p:cNvPr id="48" name="Google Shape;48;p2"/>
            <p:cNvSpPr/>
            <p:nvPr/>
          </p:nvSpPr>
          <p:spPr>
            <a:xfrm>
              <a:off x="-2839852" y="-659532"/>
              <a:ext cx="5321007" cy="1617"/>
            </a:xfrm>
            <a:custGeom>
              <a:avLst/>
              <a:gdLst/>
              <a:ahLst/>
              <a:cxnLst/>
              <a:rect l="l" t="t" r="r" b="b"/>
              <a:pathLst>
                <a:path w="151380" h="46" fill="none" extrusionOk="0">
                  <a:moveTo>
                    <a:pt x="0" y="0"/>
                  </a:moveTo>
                  <a:cubicBezTo>
                    <a:pt x="50465" y="46"/>
                    <a:pt x="100915" y="46"/>
                    <a:pt x="151380" y="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2839852" y="-613205"/>
              <a:ext cx="5321007" cy="33603"/>
            </a:xfrm>
            <a:custGeom>
              <a:avLst/>
              <a:gdLst/>
              <a:ahLst/>
              <a:cxnLst/>
              <a:rect l="l" t="t" r="r" b="b"/>
              <a:pathLst>
                <a:path w="151380" h="956" fill="none" extrusionOk="0">
                  <a:moveTo>
                    <a:pt x="0" y="486"/>
                  </a:moveTo>
                  <a:cubicBezTo>
                    <a:pt x="25225" y="956"/>
                    <a:pt x="50465" y="1"/>
                    <a:pt x="75690" y="334"/>
                  </a:cubicBezTo>
                  <a:cubicBezTo>
                    <a:pt x="100915" y="653"/>
                    <a:pt x="126140" y="122"/>
                    <a:pt x="151380" y="3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2839852" y="-570568"/>
              <a:ext cx="5321007" cy="53323"/>
            </a:xfrm>
            <a:custGeom>
              <a:avLst/>
              <a:gdLst/>
              <a:ahLst/>
              <a:cxnLst/>
              <a:rect l="l" t="t" r="r" b="b"/>
              <a:pathLst>
                <a:path w="151380" h="1517" fill="none" extrusionOk="0">
                  <a:moveTo>
                    <a:pt x="0" y="1138"/>
                  </a:moveTo>
                  <a:cubicBezTo>
                    <a:pt x="13401" y="1517"/>
                    <a:pt x="26756" y="395"/>
                    <a:pt x="40142" y="183"/>
                  </a:cubicBezTo>
                  <a:cubicBezTo>
                    <a:pt x="51981" y="1"/>
                    <a:pt x="63851" y="213"/>
                    <a:pt x="75690" y="562"/>
                  </a:cubicBezTo>
                  <a:cubicBezTo>
                    <a:pt x="100930" y="1319"/>
                    <a:pt x="126140" y="228"/>
                    <a:pt x="151380" y="5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2839852" y="-542870"/>
              <a:ext cx="5321007" cy="94378"/>
            </a:xfrm>
            <a:custGeom>
              <a:avLst/>
              <a:gdLst/>
              <a:ahLst/>
              <a:cxnLst/>
              <a:rect l="l" t="t" r="r" b="b"/>
              <a:pathLst>
                <a:path w="151380" h="2685" fill="none" extrusionOk="0">
                  <a:moveTo>
                    <a:pt x="0" y="2260"/>
                  </a:moveTo>
                  <a:cubicBezTo>
                    <a:pt x="13447" y="2684"/>
                    <a:pt x="26741" y="865"/>
                    <a:pt x="40142" y="410"/>
                  </a:cubicBezTo>
                  <a:cubicBezTo>
                    <a:pt x="51981" y="1"/>
                    <a:pt x="63866" y="441"/>
                    <a:pt x="75690" y="1062"/>
                  </a:cubicBezTo>
                  <a:cubicBezTo>
                    <a:pt x="100960" y="2381"/>
                    <a:pt x="126109" y="622"/>
                    <a:pt x="151380" y="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2839852" y="-524205"/>
              <a:ext cx="5321007" cy="142850"/>
            </a:xfrm>
            <a:custGeom>
              <a:avLst/>
              <a:gdLst/>
              <a:ahLst/>
              <a:cxnLst/>
              <a:rect l="l" t="t" r="r" b="b"/>
              <a:pathLst>
                <a:path w="151380" h="4064" fill="none" extrusionOk="0">
                  <a:moveTo>
                    <a:pt x="0" y="3684"/>
                  </a:moveTo>
                  <a:cubicBezTo>
                    <a:pt x="13492" y="4063"/>
                    <a:pt x="26726" y="1486"/>
                    <a:pt x="40142" y="698"/>
                  </a:cubicBezTo>
                  <a:cubicBezTo>
                    <a:pt x="51981" y="0"/>
                    <a:pt x="63896" y="713"/>
                    <a:pt x="75690" y="1638"/>
                  </a:cubicBezTo>
                  <a:cubicBezTo>
                    <a:pt x="101021" y="3639"/>
                    <a:pt x="126049" y="1168"/>
                    <a:pt x="151380" y="14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2839852" y="-513027"/>
              <a:ext cx="5321007" cy="197719"/>
            </a:xfrm>
            <a:custGeom>
              <a:avLst/>
              <a:gdLst/>
              <a:ahLst/>
              <a:cxnLst/>
              <a:rect l="l" t="t" r="r" b="b"/>
              <a:pathLst>
                <a:path w="151380" h="5625" fill="none" extrusionOk="0">
                  <a:moveTo>
                    <a:pt x="0" y="5352"/>
                  </a:moveTo>
                  <a:cubicBezTo>
                    <a:pt x="13583" y="5625"/>
                    <a:pt x="26696" y="2214"/>
                    <a:pt x="40142" y="1032"/>
                  </a:cubicBezTo>
                  <a:cubicBezTo>
                    <a:pt x="51996" y="1"/>
                    <a:pt x="63911" y="1047"/>
                    <a:pt x="75690" y="2335"/>
                  </a:cubicBezTo>
                  <a:cubicBezTo>
                    <a:pt x="87196" y="3578"/>
                    <a:pt x="98580" y="4215"/>
                    <a:pt x="110162" y="3851"/>
                  </a:cubicBezTo>
                  <a:cubicBezTo>
                    <a:pt x="123911" y="3412"/>
                    <a:pt x="137600" y="1956"/>
                    <a:pt x="151380" y="206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2839852" y="-508212"/>
              <a:ext cx="5321007" cy="258458"/>
            </a:xfrm>
            <a:custGeom>
              <a:avLst/>
              <a:gdLst/>
              <a:ahLst/>
              <a:cxnLst/>
              <a:rect l="l" t="t" r="r" b="b"/>
              <a:pathLst>
                <a:path w="151380" h="7353" fill="none" extrusionOk="0">
                  <a:moveTo>
                    <a:pt x="0" y="7231"/>
                  </a:moveTo>
                  <a:cubicBezTo>
                    <a:pt x="13689" y="7352"/>
                    <a:pt x="26665" y="3062"/>
                    <a:pt x="40142" y="1425"/>
                  </a:cubicBezTo>
                  <a:cubicBezTo>
                    <a:pt x="52011" y="0"/>
                    <a:pt x="63927" y="1425"/>
                    <a:pt x="75690" y="3093"/>
                  </a:cubicBezTo>
                  <a:cubicBezTo>
                    <a:pt x="87211" y="4715"/>
                    <a:pt x="98520" y="5639"/>
                    <a:pt x="110162" y="5124"/>
                  </a:cubicBezTo>
                  <a:cubicBezTo>
                    <a:pt x="123927" y="4518"/>
                    <a:pt x="137585" y="2668"/>
                    <a:pt x="151380" y="272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2839852" y="-508212"/>
              <a:ext cx="5321007" cy="325594"/>
            </a:xfrm>
            <a:custGeom>
              <a:avLst/>
              <a:gdLst/>
              <a:ahLst/>
              <a:cxnLst/>
              <a:rect l="l" t="t" r="r" b="b"/>
              <a:pathLst>
                <a:path w="151380" h="9263" fill="none" extrusionOk="0">
                  <a:moveTo>
                    <a:pt x="0" y="9262"/>
                  </a:moveTo>
                  <a:cubicBezTo>
                    <a:pt x="13841" y="9187"/>
                    <a:pt x="26635" y="3987"/>
                    <a:pt x="40142" y="1865"/>
                  </a:cubicBezTo>
                  <a:cubicBezTo>
                    <a:pt x="52057" y="0"/>
                    <a:pt x="63942" y="1865"/>
                    <a:pt x="75690" y="3926"/>
                  </a:cubicBezTo>
                  <a:cubicBezTo>
                    <a:pt x="87226" y="5943"/>
                    <a:pt x="98429" y="7186"/>
                    <a:pt x="110162" y="6503"/>
                  </a:cubicBezTo>
                  <a:cubicBezTo>
                    <a:pt x="123927" y="5715"/>
                    <a:pt x="137555" y="3472"/>
                    <a:pt x="151380" y="344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2839852" y="-510883"/>
              <a:ext cx="5321007" cy="400183"/>
            </a:xfrm>
            <a:custGeom>
              <a:avLst/>
              <a:gdLst/>
              <a:ahLst/>
              <a:cxnLst/>
              <a:rect l="l" t="t" r="r" b="b"/>
              <a:pathLst>
                <a:path w="151380" h="11385" fill="none" extrusionOk="0">
                  <a:moveTo>
                    <a:pt x="0" y="11385"/>
                  </a:moveTo>
                  <a:cubicBezTo>
                    <a:pt x="13992" y="11082"/>
                    <a:pt x="26590" y="4957"/>
                    <a:pt x="40142" y="2320"/>
                  </a:cubicBezTo>
                  <a:cubicBezTo>
                    <a:pt x="52133" y="0"/>
                    <a:pt x="63942" y="2305"/>
                    <a:pt x="75690" y="4791"/>
                  </a:cubicBezTo>
                  <a:cubicBezTo>
                    <a:pt x="87241" y="7216"/>
                    <a:pt x="98338" y="8793"/>
                    <a:pt x="110162" y="7944"/>
                  </a:cubicBezTo>
                  <a:cubicBezTo>
                    <a:pt x="123942" y="6958"/>
                    <a:pt x="137524" y="4321"/>
                    <a:pt x="151380" y="41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2839852" y="-515136"/>
              <a:ext cx="5321007" cy="476388"/>
            </a:xfrm>
            <a:custGeom>
              <a:avLst/>
              <a:gdLst/>
              <a:ahLst/>
              <a:cxnLst/>
              <a:rect l="l" t="t" r="r" b="b"/>
              <a:pathLst>
                <a:path w="151380" h="13553" fill="none" extrusionOk="0">
                  <a:moveTo>
                    <a:pt x="0" y="13552"/>
                  </a:moveTo>
                  <a:cubicBezTo>
                    <a:pt x="14174" y="13007"/>
                    <a:pt x="26559" y="5958"/>
                    <a:pt x="40142" y="2805"/>
                  </a:cubicBezTo>
                  <a:cubicBezTo>
                    <a:pt x="52193" y="0"/>
                    <a:pt x="63942" y="2774"/>
                    <a:pt x="75690" y="5670"/>
                  </a:cubicBezTo>
                  <a:cubicBezTo>
                    <a:pt x="87241" y="8520"/>
                    <a:pt x="98217" y="10445"/>
                    <a:pt x="110162" y="9414"/>
                  </a:cubicBezTo>
                  <a:cubicBezTo>
                    <a:pt x="123957" y="8216"/>
                    <a:pt x="137494" y="5169"/>
                    <a:pt x="151380" y="49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2839852" y="-519425"/>
              <a:ext cx="5321007" cy="552593"/>
            </a:xfrm>
            <a:custGeom>
              <a:avLst/>
              <a:gdLst/>
              <a:ahLst/>
              <a:cxnLst/>
              <a:rect l="l" t="t" r="r" b="b"/>
              <a:pathLst>
                <a:path w="151380" h="15721" fill="none" extrusionOk="0">
                  <a:moveTo>
                    <a:pt x="0" y="15721"/>
                  </a:moveTo>
                  <a:cubicBezTo>
                    <a:pt x="14371" y="14933"/>
                    <a:pt x="26529" y="6959"/>
                    <a:pt x="40142" y="3275"/>
                  </a:cubicBezTo>
                  <a:cubicBezTo>
                    <a:pt x="52269" y="1"/>
                    <a:pt x="63942" y="3230"/>
                    <a:pt x="75690" y="6550"/>
                  </a:cubicBezTo>
                  <a:cubicBezTo>
                    <a:pt x="87241" y="9824"/>
                    <a:pt x="98095" y="12098"/>
                    <a:pt x="110162" y="10870"/>
                  </a:cubicBezTo>
                  <a:cubicBezTo>
                    <a:pt x="123972" y="9475"/>
                    <a:pt x="137448" y="6034"/>
                    <a:pt x="151380" y="573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2839852" y="-522061"/>
              <a:ext cx="5321007" cy="626654"/>
            </a:xfrm>
            <a:custGeom>
              <a:avLst/>
              <a:gdLst/>
              <a:ahLst/>
              <a:cxnLst/>
              <a:rect l="l" t="t" r="r" b="b"/>
              <a:pathLst>
                <a:path w="151380" h="17828" fill="none" extrusionOk="0">
                  <a:moveTo>
                    <a:pt x="0" y="17827"/>
                  </a:moveTo>
                  <a:cubicBezTo>
                    <a:pt x="14568" y="16811"/>
                    <a:pt x="26499" y="7959"/>
                    <a:pt x="40142" y="3760"/>
                  </a:cubicBezTo>
                  <a:cubicBezTo>
                    <a:pt x="52345" y="0"/>
                    <a:pt x="63957" y="3699"/>
                    <a:pt x="75690" y="7428"/>
                  </a:cubicBezTo>
                  <a:cubicBezTo>
                    <a:pt x="87241" y="11097"/>
                    <a:pt x="97959" y="13734"/>
                    <a:pt x="110162" y="12324"/>
                  </a:cubicBezTo>
                  <a:cubicBezTo>
                    <a:pt x="123987" y="10733"/>
                    <a:pt x="137403" y="6897"/>
                    <a:pt x="151380" y="648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2839852" y="-521006"/>
              <a:ext cx="5321007" cy="696989"/>
            </a:xfrm>
            <a:custGeom>
              <a:avLst/>
              <a:gdLst/>
              <a:ahLst/>
              <a:cxnLst/>
              <a:rect l="l" t="t" r="r" b="b"/>
              <a:pathLst>
                <a:path w="151380" h="19829" fill="none" extrusionOk="0">
                  <a:moveTo>
                    <a:pt x="0" y="19828"/>
                  </a:moveTo>
                  <a:cubicBezTo>
                    <a:pt x="14781" y="18601"/>
                    <a:pt x="26483" y="8884"/>
                    <a:pt x="40142" y="4199"/>
                  </a:cubicBezTo>
                  <a:cubicBezTo>
                    <a:pt x="52421" y="0"/>
                    <a:pt x="63987" y="4139"/>
                    <a:pt x="75690" y="8247"/>
                  </a:cubicBezTo>
                  <a:cubicBezTo>
                    <a:pt x="87241" y="12310"/>
                    <a:pt x="97838" y="15281"/>
                    <a:pt x="110162" y="13689"/>
                  </a:cubicBezTo>
                  <a:cubicBezTo>
                    <a:pt x="124002" y="11915"/>
                    <a:pt x="137358" y="7686"/>
                    <a:pt x="151380" y="72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2839852" y="-515136"/>
              <a:ext cx="5321007" cy="761454"/>
            </a:xfrm>
            <a:custGeom>
              <a:avLst/>
              <a:gdLst/>
              <a:ahLst/>
              <a:cxnLst/>
              <a:rect l="l" t="t" r="r" b="b"/>
              <a:pathLst>
                <a:path w="151380" h="21663" fill="none" extrusionOk="0">
                  <a:moveTo>
                    <a:pt x="0" y="21662"/>
                  </a:moveTo>
                  <a:cubicBezTo>
                    <a:pt x="14978" y="20253"/>
                    <a:pt x="26468" y="9717"/>
                    <a:pt x="40142" y="4609"/>
                  </a:cubicBezTo>
                  <a:cubicBezTo>
                    <a:pt x="52481" y="0"/>
                    <a:pt x="64018" y="4548"/>
                    <a:pt x="75690" y="9020"/>
                  </a:cubicBezTo>
                  <a:cubicBezTo>
                    <a:pt x="87226" y="13431"/>
                    <a:pt x="97716" y="16690"/>
                    <a:pt x="110162" y="14947"/>
                  </a:cubicBezTo>
                  <a:cubicBezTo>
                    <a:pt x="124017" y="12991"/>
                    <a:pt x="137312" y="8413"/>
                    <a:pt x="151380" y="788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2839852" y="-502377"/>
              <a:ext cx="5321007" cy="817976"/>
            </a:xfrm>
            <a:custGeom>
              <a:avLst/>
              <a:gdLst/>
              <a:ahLst/>
              <a:cxnLst/>
              <a:rect l="l" t="t" r="r" b="b"/>
              <a:pathLst>
                <a:path w="151380" h="23271" fill="none" extrusionOk="0">
                  <a:moveTo>
                    <a:pt x="0" y="23270"/>
                  </a:moveTo>
                  <a:cubicBezTo>
                    <a:pt x="15160" y="21754"/>
                    <a:pt x="26453" y="10461"/>
                    <a:pt x="40142" y="4973"/>
                  </a:cubicBezTo>
                  <a:cubicBezTo>
                    <a:pt x="52527" y="1"/>
                    <a:pt x="64078" y="4928"/>
                    <a:pt x="75690" y="9703"/>
                  </a:cubicBezTo>
                  <a:cubicBezTo>
                    <a:pt x="87196" y="14448"/>
                    <a:pt x="97610" y="17964"/>
                    <a:pt x="110162" y="16070"/>
                  </a:cubicBezTo>
                  <a:cubicBezTo>
                    <a:pt x="124033" y="13993"/>
                    <a:pt x="137267" y="9066"/>
                    <a:pt x="151380" y="849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2839852" y="-481041"/>
              <a:ext cx="5321007" cy="864831"/>
            </a:xfrm>
            <a:custGeom>
              <a:avLst/>
              <a:gdLst/>
              <a:ahLst/>
              <a:cxnLst/>
              <a:rect l="l" t="t" r="r" b="b"/>
              <a:pathLst>
                <a:path w="151380" h="24604" fill="none" extrusionOk="0">
                  <a:moveTo>
                    <a:pt x="0" y="24603"/>
                  </a:moveTo>
                  <a:cubicBezTo>
                    <a:pt x="15342" y="23072"/>
                    <a:pt x="26438" y="11051"/>
                    <a:pt x="40142" y="5245"/>
                  </a:cubicBezTo>
                  <a:cubicBezTo>
                    <a:pt x="52542" y="0"/>
                    <a:pt x="64139" y="5245"/>
                    <a:pt x="75690" y="10278"/>
                  </a:cubicBezTo>
                  <a:cubicBezTo>
                    <a:pt x="87166" y="15296"/>
                    <a:pt x="97504" y="19025"/>
                    <a:pt x="110162" y="17024"/>
                  </a:cubicBezTo>
                  <a:cubicBezTo>
                    <a:pt x="124048" y="14811"/>
                    <a:pt x="137221" y="9581"/>
                    <a:pt x="151380" y="90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2839852" y="-449089"/>
              <a:ext cx="5321007" cy="899489"/>
            </a:xfrm>
            <a:custGeom>
              <a:avLst/>
              <a:gdLst/>
              <a:ahLst/>
              <a:cxnLst/>
              <a:rect l="l" t="t" r="r" b="b"/>
              <a:pathLst>
                <a:path w="151380" h="25590" fill="none" extrusionOk="0">
                  <a:moveTo>
                    <a:pt x="0" y="25589"/>
                  </a:moveTo>
                  <a:cubicBezTo>
                    <a:pt x="15493" y="24119"/>
                    <a:pt x="26438" y="11461"/>
                    <a:pt x="40142" y="5443"/>
                  </a:cubicBezTo>
                  <a:cubicBezTo>
                    <a:pt x="52557" y="1"/>
                    <a:pt x="64215" y="5488"/>
                    <a:pt x="75690" y="10718"/>
                  </a:cubicBezTo>
                  <a:cubicBezTo>
                    <a:pt x="87166" y="15963"/>
                    <a:pt x="97428" y="19829"/>
                    <a:pt x="110162" y="17737"/>
                  </a:cubicBezTo>
                  <a:cubicBezTo>
                    <a:pt x="124063" y="15448"/>
                    <a:pt x="137176" y="9930"/>
                    <a:pt x="151380" y="93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2839852" y="-405925"/>
              <a:ext cx="5321007" cy="921317"/>
            </a:xfrm>
            <a:custGeom>
              <a:avLst/>
              <a:gdLst/>
              <a:ahLst/>
              <a:cxnLst/>
              <a:rect l="l" t="t" r="r" b="b"/>
              <a:pathLst>
                <a:path w="151380" h="26211" fill="none" extrusionOk="0">
                  <a:moveTo>
                    <a:pt x="0" y="26211"/>
                  </a:moveTo>
                  <a:cubicBezTo>
                    <a:pt x="15614" y="24922"/>
                    <a:pt x="26453" y="11688"/>
                    <a:pt x="40142" y="5549"/>
                  </a:cubicBezTo>
                  <a:cubicBezTo>
                    <a:pt x="52542" y="1"/>
                    <a:pt x="64306" y="5655"/>
                    <a:pt x="75690" y="11037"/>
                  </a:cubicBezTo>
                  <a:cubicBezTo>
                    <a:pt x="87120" y="16418"/>
                    <a:pt x="97368" y="20359"/>
                    <a:pt x="110162" y="18237"/>
                  </a:cubicBezTo>
                  <a:cubicBezTo>
                    <a:pt x="124078" y="15903"/>
                    <a:pt x="137145" y="10157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2839852" y="-346240"/>
              <a:ext cx="5321007" cy="923988"/>
            </a:xfrm>
            <a:custGeom>
              <a:avLst/>
              <a:gdLst/>
              <a:ahLst/>
              <a:cxnLst/>
              <a:rect l="l" t="t" r="r" b="b"/>
              <a:pathLst>
                <a:path w="151380" h="26287" fill="none" extrusionOk="0">
                  <a:moveTo>
                    <a:pt x="0" y="26286"/>
                  </a:moveTo>
                  <a:cubicBezTo>
                    <a:pt x="15918" y="25240"/>
                    <a:pt x="26696" y="11249"/>
                    <a:pt x="40688" y="5246"/>
                  </a:cubicBezTo>
                  <a:cubicBezTo>
                    <a:pt x="52876" y="1"/>
                    <a:pt x="64624" y="5700"/>
                    <a:pt x="75690" y="11052"/>
                  </a:cubicBezTo>
                  <a:cubicBezTo>
                    <a:pt x="86893" y="16448"/>
                    <a:pt x="97034" y="20405"/>
                    <a:pt x="109647" y="18419"/>
                  </a:cubicBezTo>
                  <a:cubicBezTo>
                    <a:pt x="123775" y="16190"/>
                    <a:pt x="136918" y="10021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2839852" y="-297733"/>
              <a:ext cx="5321007" cy="930877"/>
            </a:xfrm>
            <a:custGeom>
              <a:avLst/>
              <a:gdLst/>
              <a:ahLst/>
              <a:cxnLst/>
              <a:rect l="l" t="t" r="r" b="b"/>
              <a:pathLst>
                <a:path w="151380" h="26483" fill="none" extrusionOk="0">
                  <a:moveTo>
                    <a:pt x="0" y="26483"/>
                  </a:moveTo>
                  <a:cubicBezTo>
                    <a:pt x="15948" y="25498"/>
                    <a:pt x="26696" y="11324"/>
                    <a:pt x="40688" y="5275"/>
                  </a:cubicBezTo>
                  <a:cubicBezTo>
                    <a:pt x="52906" y="0"/>
                    <a:pt x="64639" y="5745"/>
                    <a:pt x="75690" y="11187"/>
                  </a:cubicBezTo>
                  <a:cubicBezTo>
                    <a:pt x="86862" y="16675"/>
                    <a:pt x="97004" y="20692"/>
                    <a:pt x="109647" y="18676"/>
                  </a:cubicBezTo>
                  <a:cubicBezTo>
                    <a:pt x="123790" y="16417"/>
                    <a:pt x="136872" y="9960"/>
                    <a:pt x="151380" y="971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30" name="Google Shape;230;p6"/>
          <p:cNvGrpSpPr/>
          <p:nvPr/>
        </p:nvGrpSpPr>
        <p:grpSpPr>
          <a:xfrm rot="10800000">
            <a:off x="1054469" y="4294467"/>
            <a:ext cx="8089527" cy="1965256"/>
            <a:chOff x="-2839852" y="-659532"/>
            <a:chExt cx="5321007" cy="1292676"/>
          </a:xfrm>
        </p:grpSpPr>
        <p:sp>
          <p:nvSpPr>
            <p:cNvPr id="231" name="Google Shape;231;p6"/>
            <p:cNvSpPr/>
            <p:nvPr/>
          </p:nvSpPr>
          <p:spPr>
            <a:xfrm>
              <a:off x="-2839852" y="-659532"/>
              <a:ext cx="5321007" cy="1617"/>
            </a:xfrm>
            <a:custGeom>
              <a:avLst/>
              <a:gdLst/>
              <a:ahLst/>
              <a:cxnLst/>
              <a:rect l="l" t="t" r="r" b="b"/>
              <a:pathLst>
                <a:path w="151380" h="46" fill="none" extrusionOk="0">
                  <a:moveTo>
                    <a:pt x="0" y="0"/>
                  </a:moveTo>
                  <a:cubicBezTo>
                    <a:pt x="50465" y="46"/>
                    <a:pt x="100915" y="46"/>
                    <a:pt x="151380" y="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-2839852" y="-613205"/>
              <a:ext cx="5321007" cy="33603"/>
            </a:xfrm>
            <a:custGeom>
              <a:avLst/>
              <a:gdLst/>
              <a:ahLst/>
              <a:cxnLst/>
              <a:rect l="l" t="t" r="r" b="b"/>
              <a:pathLst>
                <a:path w="151380" h="956" fill="none" extrusionOk="0">
                  <a:moveTo>
                    <a:pt x="0" y="486"/>
                  </a:moveTo>
                  <a:cubicBezTo>
                    <a:pt x="25225" y="956"/>
                    <a:pt x="50465" y="1"/>
                    <a:pt x="75690" y="334"/>
                  </a:cubicBezTo>
                  <a:cubicBezTo>
                    <a:pt x="100915" y="653"/>
                    <a:pt x="126140" y="122"/>
                    <a:pt x="151380" y="3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-2839852" y="-570568"/>
              <a:ext cx="5321007" cy="53323"/>
            </a:xfrm>
            <a:custGeom>
              <a:avLst/>
              <a:gdLst/>
              <a:ahLst/>
              <a:cxnLst/>
              <a:rect l="l" t="t" r="r" b="b"/>
              <a:pathLst>
                <a:path w="151380" h="1517" fill="none" extrusionOk="0">
                  <a:moveTo>
                    <a:pt x="0" y="1138"/>
                  </a:moveTo>
                  <a:cubicBezTo>
                    <a:pt x="13401" y="1517"/>
                    <a:pt x="26756" y="395"/>
                    <a:pt x="40142" y="183"/>
                  </a:cubicBezTo>
                  <a:cubicBezTo>
                    <a:pt x="51981" y="1"/>
                    <a:pt x="63851" y="213"/>
                    <a:pt x="75690" y="562"/>
                  </a:cubicBezTo>
                  <a:cubicBezTo>
                    <a:pt x="100930" y="1319"/>
                    <a:pt x="126140" y="228"/>
                    <a:pt x="151380" y="5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-2839852" y="-542870"/>
              <a:ext cx="5321007" cy="94378"/>
            </a:xfrm>
            <a:custGeom>
              <a:avLst/>
              <a:gdLst/>
              <a:ahLst/>
              <a:cxnLst/>
              <a:rect l="l" t="t" r="r" b="b"/>
              <a:pathLst>
                <a:path w="151380" h="2685" fill="none" extrusionOk="0">
                  <a:moveTo>
                    <a:pt x="0" y="2260"/>
                  </a:moveTo>
                  <a:cubicBezTo>
                    <a:pt x="13447" y="2684"/>
                    <a:pt x="26741" y="865"/>
                    <a:pt x="40142" y="410"/>
                  </a:cubicBezTo>
                  <a:cubicBezTo>
                    <a:pt x="51981" y="1"/>
                    <a:pt x="63866" y="441"/>
                    <a:pt x="75690" y="1062"/>
                  </a:cubicBezTo>
                  <a:cubicBezTo>
                    <a:pt x="100960" y="2381"/>
                    <a:pt x="126109" y="622"/>
                    <a:pt x="151380" y="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-2839852" y="-524205"/>
              <a:ext cx="5321007" cy="142850"/>
            </a:xfrm>
            <a:custGeom>
              <a:avLst/>
              <a:gdLst/>
              <a:ahLst/>
              <a:cxnLst/>
              <a:rect l="l" t="t" r="r" b="b"/>
              <a:pathLst>
                <a:path w="151380" h="4064" fill="none" extrusionOk="0">
                  <a:moveTo>
                    <a:pt x="0" y="3684"/>
                  </a:moveTo>
                  <a:cubicBezTo>
                    <a:pt x="13492" y="4063"/>
                    <a:pt x="26726" y="1486"/>
                    <a:pt x="40142" y="698"/>
                  </a:cubicBezTo>
                  <a:cubicBezTo>
                    <a:pt x="51981" y="0"/>
                    <a:pt x="63896" y="713"/>
                    <a:pt x="75690" y="1638"/>
                  </a:cubicBezTo>
                  <a:cubicBezTo>
                    <a:pt x="101021" y="3639"/>
                    <a:pt x="126049" y="1168"/>
                    <a:pt x="151380" y="14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-2839852" y="-513027"/>
              <a:ext cx="5321007" cy="197719"/>
            </a:xfrm>
            <a:custGeom>
              <a:avLst/>
              <a:gdLst/>
              <a:ahLst/>
              <a:cxnLst/>
              <a:rect l="l" t="t" r="r" b="b"/>
              <a:pathLst>
                <a:path w="151380" h="5625" fill="none" extrusionOk="0">
                  <a:moveTo>
                    <a:pt x="0" y="5352"/>
                  </a:moveTo>
                  <a:cubicBezTo>
                    <a:pt x="13583" y="5625"/>
                    <a:pt x="26696" y="2214"/>
                    <a:pt x="40142" y="1032"/>
                  </a:cubicBezTo>
                  <a:cubicBezTo>
                    <a:pt x="51996" y="1"/>
                    <a:pt x="63911" y="1047"/>
                    <a:pt x="75690" y="2335"/>
                  </a:cubicBezTo>
                  <a:cubicBezTo>
                    <a:pt x="87196" y="3578"/>
                    <a:pt x="98580" y="4215"/>
                    <a:pt x="110162" y="3851"/>
                  </a:cubicBezTo>
                  <a:cubicBezTo>
                    <a:pt x="123911" y="3412"/>
                    <a:pt x="137600" y="1956"/>
                    <a:pt x="151380" y="206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-2839852" y="-508212"/>
              <a:ext cx="5321007" cy="258458"/>
            </a:xfrm>
            <a:custGeom>
              <a:avLst/>
              <a:gdLst/>
              <a:ahLst/>
              <a:cxnLst/>
              <a:rect l="l" t="t" r="r" b="b"/>
              <a:pathLst>
                <a:path w="151380" h="7353" fill="none" extrusionOk="0">
                  <a:moveTo>
                    <a:pt x="0" y="7231"/>
                  </a:moveTo>
                  <a:cubicBezTo>
                    <a:pt x="13689" y="7352"/>
                    <a:pt x="26665" y="3062"/>
                    <a:pt x="40142" y="1425"/>
                  </a:cubicBezTo>
                  <a:cubicBezTo>
                    <a:pt x="52011" y="0"/>
                    <a:pt x="63927" y="1425"/>
                    <a:pt x="75690" y="3093"/>
                  </a:cubicBezTo>
                  <a:cubicBezTo>
                    <a:pt x="87211" y="4715"/>
                    <a:pt x="98520" y="5639"/>
                    <a:pt x="110162" y="5124"/>
                  </a:cubicBezTo>
                  <a:cubicBezTo>
                    <a:pt x="123927" y="4518"/>
                    <a:pt x="137585" y="2668"/>
                    <a:pt x="151380" y="272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-2839852" y="-508212"/>
              <a:ext cx="5321007" cy="325594"/>
            </a:xfrm>
            <a:custGeom>
              <a:avLst/>
              <a:gdLst/>
              <a:ahLst/>
              <a:cxnLst/>
              <a:rect l="l" t="t" r="r" b="b"/>
              <a:pathLst>
                <a:path w="151380" h="9263" fill="none" extrusionOk="0">
                  <a:moveTo>
                    <a:pt x="0" y="9262"/>
                  </a:moveTo>
                  <a:cubicBezTo>
                    <a:pt x="13841" y="9187"/>
                    <a:pt x="26635" y="3987"/>
                    <a:pt x="40142" y="1865"/>
                  </a:cubicBezTo>
                  <a:cubicBezTo>
                    <a:pt x="52057" y="0"/>
                    <a:pt x="63942" y="1865"/>
                    <a:pt x="75690" y="3926"/>
                  </a:cubicBezTo>
                  <a:cubicBezTo>
                    <a:pt x="87226" y="5943"/>
                    <a:pt x="98429" y="7186"/>
                    <a:pt x="110162" y="6503"/>
                  </a:cubicBezTo>
                  <a:cubicBezTo>
                    <a:pt x="123927" y="5715"/>
                    <a:pt x="137555" y="3472"/>
                    <a:pt x="151380" y="344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-2839852" y="-510883"/>
              <a:ext cx="5321007" cy="400183"/>
            </a:xfrm>
            <a:custGeom>
              <a:avLst/>
              <a:gdLst/>
              <a:ahLst/>
              <a:cxnLst/>
              <a:rect l="l" t="t" r="r" b="b"/>
              <a:pathLst>
                <a:path w="151380" h="11385" fill="none" extrusionOk="0">
                  <a:moveTo>
                    <a:pt x="0" y="11385"/>
                  </a:moveTo>
                  <a:cubicBezTo>
                    <a:pt x="13992" y="11082"/>
                    <a:pt x="26590" y="4957"/>
                    <a:pt x="40142" y="2320"/>
                  </a:cubicBezTo>
                  <a:cubicBezTo>
                    <a:pt x="52133" y="0"/>
                    <a:pt x="63942" y="2305"/>
                    <a:pt x="75690" y="4791"/>
                  </a:cubicBezTo>
                  <a:cubicBezTo>
                    <a:pt x="87241" y="7216"/>
                    <a:pt x="98338" y="8793"/>
                    <a:pt x="110162" y="7944"/>
                  </a:cubicBezTo>
                  <a:cubicBezTo>
                    <a:pt x="123942" y="6958"/>
                    <a:pt x="137524" y="4321"/>
                    <a:pt x="151380" y="41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-2839852" y="-515136"/>
              <a:ext cx="5321007" cy="476388"/>
            </a:xfrm>
            <a:custGeom>
              <a:avLst/>
              <a:gdLst/>
              <a:ahLst/>
              <a:cxnLst/>
              <a:rect l="l" t="t" r="r" b="b"/>
              <a:pathLst>
                <a:path w="151380" h="13553" fill="none" extrusionOk="0">
                  <a:moveTo>
                    <a:pt x="0" y="13552"/>
                  </a:moveTo>
                  <a:cubicBezTo>
                    <a:pt x="14174" y="13007"/>
                    <a:pt x="26559" y="5958"/>
                    <a:pt x="40142" y="2805"/>
                  </a:cubicBezTo>
                  <a:cubicBezTo>
                    <a:pt x="52193" y="0"/>
                    <a:pt x="63942" y="2774"/>
                    <a:pt x="75690" y="5670"/>
                  </a:cubicBezTo>
                  <a:cubicBezTo>
                    <a:pt x="87241" y="8520"/>
                    <a:pt x="98217" y="10445"/>
                    <a:pt x="110162" y="9414"/>
                  </a:cubicBezTo>
                  <a:cubicBezTo>
                    <a:pt x="123957" y="8216"/>
                    <a:pt x="137494" y="5169"/>
                    <a:pt x="151380" y="49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-2839852" y="-519425"/>
              <a:ext cx="5321007" cy="552593"/>
            </a:xfrm>
            <a:custGeom>
              <a:avLst/>
              <a:gdLst/>
              <a:ahLst/>
              <a:cxnLst/>
              <a:rect l="l" t="t" r="r" b="b"/>
              <a:pathLst>
                <a:path w="151380" h="15721" fill="none" extrusionOk="0">
                  <a:moveTo>
                    <a:pt x="0" y="15721"/>
                  </a:moveTo>
                  <a:cubicBezTo>
                    <a:pt x="14371" y="14933"/>
                    <a:pt x="26529" y="6959"/>
                    <a:pt x="40142" y="3275"/>
                  </a:cubicBezTo>
                  <a:cubicBezTo>
                    <a:pt x="52269" y="1"/>
                    <a:pt x="63942" y="3230"/>
                    <a:pt x="75690" y="6550"/>
                  </a:cubicBezTo>
                  <a:cubicBezTo>
                    <a:pt x="87241" y="9824"/>
                    <a:pt x="98095" y="12098"/>
                    <a:pt x="110162" y="10870"/>
                  </a:cubicBezTo>
                  <a:cubicBezTo>
                    <a:pt x="123972" y="9475"/>
                    <a:pt x="137448" y="6034"/>
                    <a:pt x="151380" y="573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-2839852" y="-522061"/>
              <a:ext cx="5321007" cy="626654"/>
            </a:xfrm>
            <a:custGeom>
              <a:avLst/>
              <a:gdLst/>
              <a:ahLst/>
              <a:cxnLst/>
              <a:rect l="l" t="t" r="r" b="b"/>
              <a:pathLst>
                <a:path w="151380" h="17828" fill="none" extrusionOk="0">
                  <a:moveTo>
                    <a:pt x="0" y="17827"/>
                  </a:moveTo>
                  <a:cubicBezTo>
                    <a:pt x="14568" y="16811"/>
                    <a:pt x="26499" y="7959"/>
                    <a:pt x="40142" y="3760"/>
                  </a:cubicBezTo>
                  <a:cubicBezTo>
                    <a:pt x="52345" y="0"/>
                    <a:pt x="63957" y="3699"/>
                    <a:pt x="75690" y="7428"/>
                  </a:cubicBezTo>
                  <a:cubicBezTo>
                    <a:pt x="87241" y="11097"/>
                    <a:pt x="97959" y="13734"/>
                    <a:pt x="110162" y="12324"/>
                  </a:cubicBezTo>
                  <a:cubicBezTo>
                    <a:pt x="123987" y="10733"/>
                    <a:pt x="137403" y="6897"/>
                    <a:pt x="151380" y="648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-2839852" y="-521006"/>
              <a:ext cx="5321007" cy="696989"/>
            </a:xfrm>
            <a:custGeom>
              <a:avLst/>
              <a:gdLst/>
              <a:ahLst/>
              <a:cxnLst/>
              <a:rect l="l" t="t" r="r" b="b"/>
              <a:pathLst>
                <a:path w="151380" h="19829" fill="none" extrusionOk="0">
                  <a:moveTo>
                    <a:pt x="0" y="19828"/>
                  </a:moveTo>
                  <a:cubicBezTo>
                    <a:pt x="14781" y="18601"/>
                    <a:pt x="26483" y="8884"/>
                    <a:pt x="40142" y="4199"/>
                  </a:cubicBezTo>
                  <a:cubicBezTo>
                    <a:pt x="52421" y="0"/>
                    <a:pt x="63987" y="4139"/>
                    <a:pt x="75690" y="8247"/>
                  </a:cubicBezTo>
                  <a:cubicBezTo>
                    <a:pt x="87241" y="12310"/>
                    <a:pt x="97838" y="15281"/>
                    <a:pt x="110162" y="13689"/>
                  </a:cubicBezTo>
                  <a:cubicBezTo>
                    <a:pt x="124002" y="11915"/>
                    <a:pt x="137358" y="7686"/>
                    <a:pt x="151380" y="72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-2839852" y="-515136"/>
              <a:ext cx="5321007" cy="761454"/>
            </a:xfrm>
            <a:custGeom>
              <a:avLst/>
              <a:gdLst/>
              <a:ahLst/>
              <a:cxnLst/>
              <a:rect l="l" t="t" r="r" b="b"/>
              <a:pathLst>
                <a:path w="151380" h="21663" fill="none" extrusionOk="0">
                  <a:moveTo>
                    <a:pt x="0" y="21662"/>
                  </a:moveTo>
                  <a:cubicBezTo>
                    <a:pt x="14978" y="20253"/>
                    <a:pt x="26468" y="9717"/>
                    <a:pt x="40142" y="4609"/>
                  </a:cubicBezTo>
                  <a:cubicBezTo>
                    <a:pt x="52481" y="0"/>
                    <a:pt x="64018" y="4548"/>
                    <a:pt x="75690" y="9020"/>
                  </a:cubicBezTo>
                  <a:cubicBezTo>
                    <a:pt x="87226" y="13431"/>
                    <a:pt x="97716" y="16690"/>
                    <a:pt x="110162" y="14947"/>
                  </a:cubicBezTo>
                  <a:cubicBezTo>
                    <a:pt x="124017" y="12991"/>
                    <a:pt x="137312" y="8413"/>
                    <a:pt x="151380" y="788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-2839852" y="-502377"/>
              <a:ext cx="5321007" cy="817976"/>
            </a:xfrm>
            <a:custGeom>
              <a:avLst/>
              <a:gdLst/>
              <a:ahLst/>
              <a:cxnLst/>
              <a:rect l="l" t="t" r="r" b="b"/>
              <a:pathLst>
                <a:path w="151380" h="23271" fill="none" extrusionOk="0">
                  <a:moveTo>
                    <a:pt x="0" y="23270"/>
                  </a:moveTo>
                  <a:cubicBezTo>
                    <a:pt x="15160" y="21754"/>
                    <a:pt x="26453" y="10461"/>
                    <a:pt x="40142" y="4973"/>
                  </a:cubicBezTo>
                  <a:cubicBezTo>
                    <a:pt x="52527" y="1"/>
                    <a:pt x="64078" y="4928"/>
                    <a:pt x="75690" y="9703"/>
                  </a:cubicBezTo>
                  <a:cubicBezTo>
                    <a:pt x="87196" y="14448"/>
                    <a:pt x="97610" y="17964"/>
                    <a:pt x="110162" y="16070"/>
                  </a:cubicBezTo>
                  <a:cubicBezTo>
                    <a:pt x="124033" y="13993"/>
                    <a:pt x="137267" y="9066"/>
                    <a:pt x="151380" y="849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-2839852" y="-481041"/>
              <a:ext cx="5321007" cy="864831"/>
            </a:xfrm>
            <a:custGeom>
              <a:avLst/>
              <a:gdLst/>
              <a:ahLst/>
              <a:cxnLst/>
              <a:rect l="l" t="t" r="r" b="b"/>
              <a:pathLst>
                <a:path w="151380" h="24604" fill="none" extrusionOk="0">
                  <a:moveTo>
                    <a:pt x="0" y="24603"/>
                  </a:moveTo>
                  <a:cubicBezTo>
                    <a:pt x="15342" y="23072"/>
                    <a:pt x="26438" y="11051"/>
                    <a:pt x="40142" y="5245"/>
                  </a:cubicBezTo>
                  <a:cubicBezTo>
                    <a:pt x="52542" y="0"/>
                    <a:pt x="64139" y="5245"/>
                    <a:pt x="75690" y="10278"/>
                  </a:cubicBezTo>
                  <a:cubicBezTo>
                    <a:pt x="87166" y="15296"/>
                    <a:pt x="97504" y="19025"/>
                    <a:pt x="110162" y="17024"/>
                  </a:cubicBezTo>
                  <a:cubicBezTo>
                    <a:pt x="124048" y="14811"/>
                    <a:pt x="137221" y="9581"/>
                    <a:pt x="151380" y="90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-2839852" y="-449089"/>
              <a:ext cx="5321007" cy="899489"/>
            </a:xfrm>
            <a:custGeom>
              <a:avLst/>
              <a:gdLst/>
              <a:ahLst/>
              <a:cxnLst/>
              <a:rect l="l" t="t" r="r" b="b"/>
              <a:pathLst>
                <a:path w="151380" h="25590" fill="none" extrusionOk="0">
                  <a:moveTo>
                    <a:pt x="0" y="25589"/>
                  </a:moveTo>
                  <a:cubicBezTo>
                    <a:pt x="15493" y="24119"/>
                    <a:pt x="26438" y="11461"/>
                    <a:pt x="40142" y="5443"/>
                  </a:cubicBezTo>
                  <a:cubicBezTo>
                    <a:pt x="52557" y="1"/>
                    <a:pt x="64215" y="5488"/>
                    <a:pt x="75690" y="10718"/>
                  </a:cubicBezTo>
                  <a:cubicBezTo>
                    <a:pt x="87166" y="15963"/>
                    <a:pt x="97428" y="19829"/>
                    <a:pt x="110162" y="17737"/>
                  </a:cubicBezTo>
                  <a:cubicBezTo>
                    <a:pt x="124063" y="15448"/>
                    <a:pt x="137176" y="9930"/>
                    <a:pt x="151380" y="93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-2839852" y="-405925"/>
              <a:ext cx="5321007" cy="921317"/>
            </a:xfrm>
            <a:custGeom>
              <a:avLst/>
              <a:gdLst/>
              <a:ahLst/>
              <a:cxnLst/>
              <a:rect l="l" t="t" r="r" b="b"/>
              <a:pathLst>
                <a:path w="151380" h="26211" fill="none" extrusionOk="0">
                  <a:moveTo>
                    <a:pt x="0" y="26211"/>
                  </a:moveTo>
                  <a:cubicBezTo>
                    <a:pt x="15614" y="24922"/>
                    <a:pt x="26453" y="11688"/>
                    <a:pt x="40142" y="5549"/>
                  </a:cubicBezTo>
                  <a:cubicBezTo>
                    <a:pt x="52542" y="1"/>
                    <a:pt x="64306" y="5655"/>
                    <a:pt x="75690" y="11037"/>
                  </a:cubicBezTo>
                  <a:cubicBezTo>
                    <a:pt x="87120" y="16418"/>
                    <a:pt x="97368" y="20359"/>
                    <a:pt x="110162" y="18237"/>
                  </a:cubicBezTo>
                  <a:cubicBezTo>
                    <a:pt x="124078" y="15903"/>
                    <a:pt x="137145" y="10157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-2839852" y="-346240"/>
              <a:ext cx="5321007" cy="923988"/>
            </a:xfrm>
            <a:custGeom>
              <a:avLst/>
              <a:gdLst/>
              <a:ahLst/>
              <a:cxnLst/>
              <a:rect l="l" t="t" r="r" b="b"/>
              <a:pathLst>
                <a:path w="151380" h="26287" fill="none" extrusionOk="0">
                  <a:moveTo>
                    <a:pt x="0" y="26286"/>
                  </a:moveTo>
                  <a:cubicBezTo>
                    <a:pt x="15918" y="25240"/>
                    <a:pt x="26696" y="11249"/>
                    <a:pt x="40688" y="5246"/>
                  </a:cubicBezTo>
                  <a:cubicBezTo>
                    <a:pt x="52876" y="1"/>
                    <a:pt x="64624" y="5700"/>
                    <a:pt x="75690" y="11052"/>
                  </a:cubicBezTo>
                  <a:cubicBezTo>
                    <a:pt x="86893" y="16448"/>
                    <a:pt x="97034" y="20405"/>
                    <a:pt x="109647" y="18419"/>
                  </a:cubicBezTo>
                  <a:cubicBezTo>
                    <a:pt x="123775" y="16190"/>
                    <a:pt x="136918" y="10021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-2839852" y="-297733"/>
              <a:ext cx="5321007" cy="930877"/>
            </a:xfrm>
            <a:custGeom>
              <a:avLst/>
              <a:gdLst/>
              <a:ahLst/>
              <a:cxnLst/>
              <a:rect l="l" t="t" r="r" b="b"/>
              <a:pathLst>
                <a:path w="151380" h="26483" fill="none" extrusionOk="0">
                  <a:moveTo>
                    <a:pt x="0" y="26483"/>
                  </a:moveTo>
                  <a:cubicBezTo>
                    <a:pt x="15948" y="25498"/>
                    <a:pt x="26696" y="11324"/>
                    <a:pt x="40688" y="5275"/>
                  </a:cubicBezTo>
                  <a:cubicBezTo>
                    <a:pt x="52906" y="0"/>
                    <a:pt x="64639" y="5745"/>
                    <a:pt x="75690" y="11187"/>
                  </a:cubicBezTo>
                  <a:cubicBezTo>
                    <a:pt x="86862" y="16675"/>
                    <a:pt x="97004" y="20692"/>
                    <a:pt x="109647" y="18676"/>
                  </a:cubicBezTo>
                  <a:cubicBezTo>
                    <a:pt x="123790" y="16417"/>
                    <a:pt x="136872" y="9960"/>
                    <a:pt x="151380" y="971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251;p6"/>
          <p:cNvGrpSpPr/>
          <p:nvPr/>
        </p:nvGrpSpPr>
        <p:grpSpPr>
          <a:xfrm rot="9900143" flipH="1">
            <a:off x="-2343471" y="-2861761"/>
            <a:ext cx="7246219" cy="3379751"/>
            <a:chOff x="-2846030" y="1159794"/>
            <a:chExt cx="5327185" cy="2484683"/>
          </a:xfrm>
        </p:grpSpPr>
        <p:sp>
          <p:nvSpPr>
            <p:cNvPr id="252" name="Google Shape;252;p6"/>
            <p:cNvSpPr/>
            <p:nvPr/>
          </p:nvSpPr>
          <p:spPr>
            <a:xfrm>
              <a:off x="-2839852" y="1159794"/>
              <a:ext cx="5321007" cy="942653"/>
            </a:xfrm>
            <a:custGeom>
              <a:avLst/>
              <a:gdLst/>
              <a:ahLst/>
              <a:cxnLst/>
              <a:rect l="l" t="t" r="r" b="b"/>
              <a:pathLst>
                <a:path w="151380" h="26818" fill="none" extrusionOk="0">
                  <a:moveTo>
                    <a:pt x="0" y="26817"/>
                  </a:moveTo>
                  <a:cubicBezTo>
                    <a:pt x="16009" y="25862"/>
                    <a:pt x="26696" y="11446"/>
                    <a:pt x="40688" y="5352"/>
                  </a:cubicBezTo>
                  <a:cubicBezTo>
                    <a:pt x="52936" y="1"/>
                    <a:pt x="64685" y="5867"/>
                    <a:pt x="75690" y="11431"/>
                  </a:cubicBezTo>
                  <a:cubicBezTo>
                    <a:pt x="86817" y="17039"/>
                    <a:pt x="96974" y="21178"/>
                    <a:pt x="109647" y="19086"/>
                  </a:cubicBezTo>
                  <a:cubicBezTo>
                    <a:pt x="123820" y="16767"/>
                    <a:pt x="136812" y="9930"/>
                    <a:pt x="151380" y="976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-2839852" y="1183239"/>
              <a:ext cx="5321007" cy="959700"/>
            </a:xfrm>
            <a:custGeom>
              <a:avLst/>
              <a:gdLst/>
              <a:ahLst/>
              <a:cxnLst/>
              <a:rect l="l" t="t" r="r" b="b"/>
              <a:pathLst>
                <a:path w="151380" h="27303" fill="none" extrusionOk="0">
                  <a:moveTo>
                    <a:pt x="0" y="27302"/>
                  </a:moveTo>
                  <a:cubicBezTo>
                    <a:pt x="16054" y="26347"/>
                    <a:pt x="26696" y="11673"/>
                    <a:pt x="40688" y="5473"/>
                  </a:cubicBezTo>
                  <a:cubicBezTo>
                    <a:pt x="52997" y="1"/>
                    <a:pt x="64715" y="6049"/>
                    <a:pt x="75690" y="11779"/>
                  </a:cubicBezTo>
                  <a:cubicBezTo>
                    <a:pt x="86771" y="17555"/>
                    <a:pt x="96913" y="21890"/>
                    <a:pt x="109647" y="19677"/>
                  </a:cubicBezTo>
                  <a:cubicBezTo>
                    <a:pt x="123851" y="17221"/>
                    <a:pt x="136736" y="9990"/>
                    <a:pt x="151380" y="982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-2839852" y="1197615"/>
              <a:ext cx="5321007" cy="980474"/>
            </a:xfrm>
            <a:custGeom>
              <a:avLst/>
              <a:gdLst/>
              <a:ahLst/>
              <a:cxnLst/>
              <a:rect l="l" t="t" r="r" b="b"/>
              <a:pathLst>
                <a:path w="151380" h="27894" fill="none" extrusionOk="0">
                  <a:moveTo>
                    <a:pt x="0" y="27894"/>
                  </a:moveTo>
                  <a:cubicBezTo>
                    <a:pt x="16130" y="26878"/>
                    <a:pt x="26711" y="11946"/>
                    <a:pt x="40688" y="5610"/>
                  </a:cubicBezTo>
                  <a:cubicBezTo>
                    <a:pt x="53057" y="1"/>
                    <a:pt x="64745" y="6277"/>
                    <a:pt x="75690" y="12189"/>
                  </a:cubicBezTo>
                  <a:cubicBezTo>
                    <a:pt x="86726" y="18146"/>
                    <a:pt x="96852" y="22724"/>
                    <a:pt x="109647" y="20360"/>
                  </a:cubicBezTo>
                  <a:cubicBezTo>
                    <a:pt x="123866" y="17737"/>
                    <a:pt x="136645" y="10082"/>
                    <a:pt x="151380" y="987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-2839852" y="1204012"/>
              <a:ext cx="5321007" cy="1003919"/>
            </a:xfrm>
            <a:custGeom>
              <a:avLst/>
              <a:gdLst/>
              <a:ahLst/>
              <a:cxnLst/>
              <a:rect l="l" t="t" r="r" b="b"/>
              <a:pathLst>
                <a:path w="151380" h="28561" fill="none" extrusionOk="0">
                  <a:moveTo>
                    <a:pt x="0" y="28561"/>
                  </a:moveTo>
                  <a:cubicBezTo>
                    <a:pt x="16190" y="27484"/>
                    <a:pt x="26726" y="12265"/>
                    <a:pt x="40688" y="5776"/>
                  </a:cubicBezTo>
                  <a:cubicBezTo>
                    <a:pt x="53118" y="1"/>
                    <a:pt x="64791" y="6565"/>
                    <a:pt x="75690" y="12674"/>
                  </a:cubicBezTo>
                  <a:cubicBezTo>
                    <a:pt x="86635" y="18813"/>
                    <a:pt x="96807" y="23740"/>
                    <a:pt x="109647" y="21148"/>
                  </a:cubicBezTo>
                  <a:cubicBezTo>
                    <a:pt x="123881" y="18283"/>
                    <a:pt x="136569" y="10203"/>
                    <a:pt x="151380" y="993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-2839852" y="1204575"/>
              <a:ext cx="5321007" cy="1030000"/>
            </a:xfrm>
            <a:custGeom>
              <a:avLst/>
              <a:gdLst/>
              <a:ahLst/>
              <a:cxnLst/>
              <a:rect l="l" t="t" r="r" b="b"/>
              <a:pathLst>
                <a:path w="151380" h="29303" fill="none" extrusionOk="0">
                  <a:moveTo>
                    <a:pt x="0" y="29302"/>
                  </a:moveTo>
                  <a:cubicBezTo>
                    <a:pt x="16266" y="28135"/>
                    <a:pt x="26726" y="12612"/>
                    <a:pt x="40688" y="5958"/>
                  </a:cubicBezTo>
                  <a:cubicBezTo>
                    <a:pt x="53194" y="0"/>
                    <a:pt x="64851" y="6867"/>
                    <a:pt x="75690" y="13188"/>
                  </a:cubicBezTo>
                  <a:cubicBezTo>
                    <a:pt x="86574" y="19540"/>
                    <a:pt x="96746" y="24815"/>
                    <a:pt x="109647" y="22011"/>
                  </a:cubicBezTo>
                  <a:cubicBezTo>
                    <a:pt x="123911" y="18903"/>
                    <a:pt x="136463" y="10354"/>
                    <a:pt x="151380" y="9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-2839852" y="1200814"/>
              <a:ext cx="5321007" cy="1058261"/>
            </a:xfrm>
            <a:custGeom>
              <a:avLst/>
              <a:gdLst/>
              <a:ahLst/>
              <a:cxnLst/>
              <a:rect l="l" t="t" r="r" b="b"/>
              <a:pathLst>
                <a:path w="151380" h="30107" fill="none" extrusionOk="0">
                  <a:moveTo>
                    <a:pt x="0" y="30107"/>
                  </a:moveTo>
                  <a:cubicBezTo>
                    <a:pt x="16342" y="28833"/>
                    <a:pt x="26726" y="12992"/>
                    <a:pt x="40688" y="6156"/>
                  </a:cubicBezTo>
                  <a:cubicBezTo>
                    <a:pt x="53285" y="1"/>
                    <a:pt x="64897" y="7201"/>
                    <a:pt x="75690" y="13750"/>
                  </a:cubicBezTo>
                  <a:cubicBezTo>
                    <a:pt x="86483" y="20314"/>
                    <a:pt x="96670" y="25953"/>
                    <a:pt x="109647" y="22921"/>
                  </a:cubicBezTo>
                  <a:cubicBezTo>
                    <a:pt x="123942" y="19556"/>
                    <a:pt x="136357" y="10521"/>
                    <a:pt x="151380" y="1003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-2839852" y="1194452"/>
              <a:ext cx="5321007" cy="1087014"/>
            </a:xfrm>
            <a:custGeom>
              <a:avLst/>
              <a:gdLst/>
              <a:ahLst/>
              <a:cxnLst/>
              <a:rect l="l" t="t" r="r" b="b"/>
              <a:pathLst>
                <a:path w="151380" h="30925" fill="none" extrusionOk="0">
                  <a:moveTo>
                    <a:pt x="0" y="30924"/>
                  </a:moveTo>
                  <a:cubicBezTo>
                    <a:pt x="16418" y="29530"/>
                    <a:pt x="26726" y="13385"/>
                    <a:pt x="40688" y="6367"/>
                  </a:cubicBezTo>
                  <a:cubicBezTo>
                    <a:pt x="53361" y="0"/>
                    <a:pt x="64957" y="7564"/>
                    <a:pt x="75690" y="14325"/>
                  </a:cubicBezTo>
                  <a:cubicBezTo>
                    <a:pt x="86423" y="21101"/>
                    <a:pt x="96610" y="27135"/>
                    <a:pt x="109647" y="23845"/>
                  </a:cubicBezTo>
                  <a:cubicBezTo>
                    <a:pt x="123972" y="20237"/>
                    <a:pt x="136251" y="10687"/>
                    <a:pt x="151380" y="1006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-2839852" y="1187492"/>
              <a:ext cx="5321007" cy="1115802"/>
            </a:xfrm>
            <a:custGeom>
              <a:avLst/>
              <a:gdLst/>
              <a:ahLst/>
              <a:cxnLst/>
              <a:rect l="l" t="t" r="r" b="b"/>
              <a:pathLst>
                <a:path w="151380" h="31744" fill="none" extrusionOk="0">
                  <a:moveTo>
                    <a:pt x="0" y="31744"/>
                  </a:moveTo>
                  <a:cubicBezTo>
                    <a:pt x="16509" y="30243"/>
                    <a:pt x="26741" y="13781"/>
                    <a:pt x="40688" y="6580"/>
                  </a:cubicBezTo>
                  <a:cubicBezTo>
                    <a:pt x="53452" y="1"/>
                    <a:pt x="65018" y="7929"/>
                    <a:pt x="75690" y="14917"/>
                  </a:cubicBezTo>
                  <a:cubicBezTo>
                    <a:pt x="86317" y="21906"/>
                    <a:pt x="96534" y="28348"/>
                    <a:pt x="109647" y="24801"/>
                  </a:cubicBezTo>
                  <a:cubicBezTo>
                    <a:pt x="124002" y="20905"/>
                    <a:pt x="136145" y="10870"/>
                    <a:pt x="151380" y="1011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-2839852" y="1182184"/>
              <a:ext cx="5321007" cy="1143500"/>
            </a:xfrm>
            <a:custGeom>
              <a:avLst/>
              <a:gdLst/>
              <a:ahLst/>
              <a:cxnLst/>
              <a:rect l="l" t="t" r="r" b="b"/>
              <a:pathLst>
                <a:path w="151380" h="32532" fill="none" extrusionOk="0">
                  <a:moveTo>
                    <a:pt x="0" y="32532"/>
                  </a:moveTo>
                  <a:cubicBezTo>
                    <a:pt x="16585" y="30925"/>
                    <a:pt x="26756" y="14159"/>
                    <a:pt x="40688" y="6792"/>
                  </a:cubicBezTo>
                  <a:cubicBezTo>
                    <a:pt x="53527" y="0"/>
                    <a:pt x="65094" y="8277"/>
                    <a:pt x="75690" y="15493"/>
                  </a:cubicBezTo>
                  <a:cubicBezTo>
                    <a:pt x="86226" y="22663"/>
                    <a:pt x="96473" y="29515"/>
                    <a:pt x="109647" y="25710"/>
                  </a:cubicBezTo>
                  <a:cubicBezTo>
                    <a:pt x="124033" y="21557"/>
                    <a:pt x="136024" y="11021"/>
                    <a:pt x="151380" y="1014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-2839852" y="1179513"/>
              <a:ext cx="5321007" cy="1170144"/>
            </a:xfrm>
            <a:custGeom>
              <a:avLst/>
              <a:gdLst/>
              <a:ahLst/>
              <a:cxnLst/>
              <a:rect l="l" t="t" r="r" b="b"/>
              <a:pathLst>
                <a:path w="151380" h="33290" fill="none" extrusionOk="0">
                  <a:moveTo>
                    <a:pt x="0" y="33290"/>
                  </a:moveTo>
                  <a:cubicBezTo>
                    <a:pt x="16660" y="31592"/>
                    <a:pt x="26756" y="14508"/>
                    <a:pt x="40688" y="6989"/>
                  </a:cubicBezTo>
                  <a:cubicBezTo>
                    <a:pt x="53603" y="1"/>
                    <a:pt x="65154" y="8626"/>
                    <a:pt x="75690" y="16039"/>
                  </a:cubicBezTo>
                  <a:cubicBezTo>
                    <a:pt x="86150" y="23391"/>
                    <a:pt x="96413" y="30622"/>
                    <a:pt x="109647" y="26574"/>
                  </a:cubicBezTo>
                  <a:cubicBezTo>
                    <a:pt x="124063" y="22178"/>
                    <a:pt x="135902" y="11173"/>
                    <a:pt x="151380" y="101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-2839852" y="1182184"/>
              <a:ext cx="5321007" cy="1194116"/>
            </a:xfrm>
            <a:custGeom>
              <a:avLst/>
              <a:gdLst/>
              <a:ahLst/>
              <a:cxnLst/>
              <a:rect l="l" t="t" r="r" b="b"/>
              <a:pathLst>
                <a:path w="151380" h="33972" fill="none" extrusionOk="0">
                  <a:moveTo>
                    <a:pt x="0" y="33972"/>
                  </a:moveTo>
                  <a:cubicBezTo>
                    <a:pt x="16721" y="32198"/>
                    <a:pt x="26772" y="14841"/>
                    <a:pt x="40688" y="7155"/>
                  </a:cubicBezTo>
                  <a:cubicBezTo>
                    <a:pt x="53679" y="0"/>
                    <a:pt x="65215" y="8944"/>
                    <a:pt x="75690" y="16524"/>
                  </a:cubicBezTo>
                  <a:cubicBezTo>
                    <a:pt x="86059" y="24043"/>
                    <a:pt x="96352" y="31637"/>
                    <a:pt x="109647" y="27378"/>
                  </a:cubicBezTo>
                  <a:cubicBezTo>
                    <a:pt x="124078" y="22739"/>
                    <a:pt x="135796" y="11264"/>
                    <a:pt x="151380" y="1012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-2839852" y="1191253"/>
              <a:ext cx="5321007" cy="1215417"/>
            </a:xfrm>
            <a:custGeom>
              <a:avLst/>
              <a:gdLst/>
              <a:ahLst/>
              <a:cxnLst/>
              <a:rect l="l" t="t" r="r" b="b"/>
              <a:pathLst>
                <a:path w="151380" h="34578" fill="none" extrusionOk="0">
                  <a:moveTo>
                    <a:pt x="0" y="34578"/>
                  </a:moveTo>
                  <a:cubicBezTo>
                    <a:pt x="16782" y="32759"/>
                    <a:pt x="26772" y="15114"/>
                    <a:pt x="40688" y="7322"/>
                  </a:cubicBezTo>
                  <a:cubicBezTo>
                    <a:pt x="53740" y="0"/>
                    <a:pt x="65276" y="9232"/>
                    <a:pt x="75690" y="16978"/>
                  </a:cubicBezTo>
                  <a:cubicBezTo>
                    <a:pt x="85983" y="24634"/>
                    <a:pt x="96307" y="32562"/>
                    <a:pt x="109647" y="28090"/>
                  </a:cubicBezTo>
                  <a:cubicBezTo>
                    <a:pt x="124108" y="23239"/>
                    <a:pt x="135690" y="11324"/>
                    <a:pt x="151380" y="1012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-2839852" y="1208828"/>
              <a:ext cx="5321007" cy="1233027"/>
            </a:xfrm>
            <a:custGeom>
              <a:avLst/>
              <a:gdLst/>
              <a:ahLst/>
              <a:cxnLst/>
              <a:rect l="l" t="t" r="r" b="b"/>
              <a:pathLst>
                <a:path w="151380" h="35079" fill="none" extrusionOk="0">
                  <a:moveTo>
                    <a:pt x="0" y="35078"/>
                  </a:moveTo>
                  <a:cubicBezTo>
                    <a:pt x="16842" y="33229"/>
                    <a:pt x="26787" y="15341"/>
                    <a:pt x="40688" y="7443"/>
                  </a:cubicBezTo>
                  <a:cubicBezTo>
                    <a:pt x="53785" y="0"/>
                    <a:pt x="65336" y="9475"/>
                    <a:pt x="75690" y="17342"/>
                  </a:cubicBezTo>
                  <a:cubicBezTo>
                    <a:pt x="85907" y="25119"/>
                    <a:pt x="96261" y="33320"/>
                    <a:pt x="109647" y="28681"/>
                  </a:cubicBezTo>
                  <a:cubicBezTo>
                    <a:pt x="124124" y="23664"/>
                    <a:pt x="135584" y="11324"/>
                    <a:pt x="151380" y="1008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-2839852" y="1237053"/>
              <a:ext cx="5321007" cy="1245294"/>
            </a:xfrm>
            <a:custGeom>
              <a:avLst/>
              <a:gdLst/>
              <a:ahLst/>
              <a:cxnLst/>
              <a:rect l="l" t="t" r="r" b="b"/>
              <a:pathLst>
                <a:path w="151380" h="35428" fill="none" extrusionOk="0">
                  <a:moveTo>
                    <a:pt x="0" y="35427"/>
                  </a:moveTo>
                  <a:cubicBezTo>
                    <a:pt x="16888" y="33608"/>
                    <a:pt x="26802" y="15478"/>
                    <a:pt x="40688" y="7535"/>
                  </a:cubicBezTo>
                  <a:cubicBezTo>
                    <a:pt x="53831" y="1"/>
                    <a:pt x="65382" y="9642"/>
                    <a:pt x="75690" y="17631"/>
                  </a:cubicBezTo>
                  <a:cubicBezTo>
                    <a:pt x="85847" y="25483"/>
                    <a:pt x="96231" y="33896"/>
                    <a:pt x="109647" y="29136"/>
                  </a:cubicBezTo>
                  <a:cubicBezTo>
                    <a:pt x="124139" y="23967"/>
                    <a:pt x="135493" y="11264"/>
                    <a:pt x="151380" y="1002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-2839852" y="1277546"/>
              <a:ext cx="5321007" cy="1252219"/>
            </a:xfrm>
            <a:custGeom>
              <a:avLst/>
              <a:gdLst/>
              <a:ahLst/>
              <a:cxnLst/>
              <a:rect l="l" t="t" r="r" b="b"/>
              <a:pathLst>
                <a:path w="151380" h="35625" fill="none" extrusionOk="0">
                  <a:moveTo>
                    <a:pt x="0" y="35625"/>
                  </a:moveTo>
                  <a:cubicBezTo>
                    <a:pt x="16918" y="33881"/>
                    <a:pt x="26817" y="15554"/>
                    <a:pt x="40688" y="7580"/>
                  </a:cubicBezTo>
                  <a:cubicBezTo>
                    <a:pt x="53876" y="1"/>
                    <a:pt x="65427" y="9748"/>
                    <a:pt x="75690" y="17798"/>
                  </a:cubicBezTo>
                  <a:cubicBezTo>
                    <a:pt x="85801" y="25726"/>
                    <a:pt x="96216" y="34260"/>
                    <a:pt x="109647" y="29409"/>
                  </a:cubicBezTo>
                  <a:cubicBezTo>
                    <a:pt x="124154" y="24164"/>
                    <a:pt x="135417" y="11112"/>
                    <a:pt x="151380" y="991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-2839852" y="1331923"/>
              <a:ext cx="5321007" cy="1253273"/>
            </a:xfrm>
            <a:custGeom>
              <a:avLst/>
              <a:gdLst/>
              <a:ahLst/>
              <a:cxnLst/>
              <a:rect l="l" t="t" r="r" b="b"/>
              <a:pathLst>
                <a:path w="151380" h="35655" fill="none" extrusionOk="0">
                  <a:moveTo>
                    <a:pt x="0" y="35654"/>
                  </a:moveTo>
                  <a:cubicBezTo>
                    <a:pt x="16933" y="34047"/>
                    <a:pt x="26817" y="15538"/>
                    <a:pt x="40688" y="7580"/>
                  </a:cubicBezTo>
                  <a:cubicBezTo>
                    <a:pt x="53876" y="0"/>
                    <a:pt x="65473" y="9762"/>
                    <a:pt x="75690" y="17857"/>
                  </a:cubicBezTo>
                  <a:cubicBezTo>
                    <a:pt x="85756" y="25816"/>
                    <a:pt x="96200" y="34381"/>
                    <a:pt x="109647" y="29515"/>
                  </a:cubicBezTo>
                  <a:cubicBezTo>
                    <a:pt x="124169" y="24239"/>
                    <a:pt x="135341" y="10869"/>
                    <a:pt x="151380" y="980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-2841708" y="1409359"/>
              <a:ext cx="5321007" cy="1205856"/>
            </a:xfrm>
            <a:custGeom>
              <a:avLst/>
              <a:gdLst/>
              <a:ahLst/>
              <a:cxnLst/>
              <a:rect l="l" t="t" r="r" b="b"/>
              <a:pathLst>
                <a:path w="151380" h="34306" fill="none" extrusionOk="0">
                  <a:moveTo>
                    <a:pt x="0" y="34306"/>
                  </a:moveTo>
                  <a:cubicBezTo>
                    <a:pt x="16994" y="33229"/>
                    <a:pt x="26787" y="14675"/>
                    <a:pt x="40748" y="7065"/>
                  </a:cubicBezTo>
                  <a:cubicBezTo>
                    <a:pt x="53740" y="1"/>
                    <a:pt x="65518" y="9611"/>
                    <a:pt x="75629" y="17343"/>
                  </a:cubicBezTo>
                  <a:cubicBezTo>
                    <a:pt x="85907" y="25195"/>
                    <a:pt x="96276" y="32896"/>
                    <a:pt x="109647" y="27999"/>
                  </a:cubicBezTo>
                  <a:cubicBezTo>
                    <a:pt x="124139" y="22709"/>
                    <a:pt x="135447" y="9854"/>
                    <a:pt x="151380" y="853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-2846030" y="1533192"/>
              <a:ext cx="5320480" cy="1151479"/>
            </a:xfrm>
            <a:custGeom>
              <a:avLst/>
              <a:gdLst/>
              <a:ahLst/>
              <a:cxnLst/>
              <a:rect l="l" t="t" r="r" b="b"/>
              <a:pathLst>
                <a:path w="151365" h="32759" fill="none" extrusionOk="0">
                  <a:moveTo>
                    <a:pt x="0" y="32759"/>
                  </a:moveTo>
                  <a:cubicBezTo>
                    <a:pt x="17100" y="32258"/>
                    <a:pt x="26696" y="13628"/>
                    <a:pt x="40839" y="6443"/>
                  </a:cubicBezTo>
                  <a:cubicBezTo>
                    <a:pt x="53497" y="0"/>
                    <a:pt x="65594" y="9520"/>
                    <a:pt x="75508" y="16720"/>
                  </a:cubicBezTo>
                  <a:cubicBezTo>
                    <a:pt x="86089" y="24391"/>
                    <a:pt x="96367" y="30849"/>
                    <a:pt x="109662" y="26074"/>
                  </a:cubicBezTo>
                  <a:cubicBezTo>
                    <a:pt x="124078" y="20904"/>
                    <a:pt x="135690" y="9065"/>
                    <a:pt x="151365" y="745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-2839852" y="1653194"/>
              <a:ext cx="5321007" cy="1114747"/>
            </a:xfrm>
            <a:custGeom>
              <a:avLst/>
              <a:gdLst/>
              <a:ahLst/>
              <a:cxnLst/>
              <a:rect l="l" t="t" r="r" b="b"/>
              <a:pathLst>
                <a:path w="151380" h="31714" fill="none" extrusionOk="0">
                  <a:moveTo>
                    <a:pt x="0" y="31714"/>
                  </a:moveTo>
                  <a:cubicBezTo>
                    <a:pt x="17252" y="31623"/>
                    <a:pt x="26620" y="12841"/>
                    <a:pt x="40930" y="5943"/>
                  </a:cubicBezTo>
                  <a:cubicBezTo>
                    <a:pt x="53270" y="1"/>
                    <a:pt x="65655" y="9536"/>
                    <a:pt x="75417" y="16282"/>
                  </a:cubicBezTo>
                  <a:cubicBezTo>
                    <a:pt x="86256" y="23755"/>
                    <a:pt x="96458" y="29061"/>
                    <a:pt x="109692" y="24543"/>
                  </a:cubicBezTo>
                  <a:cubicBezTo>
                    <a:pt x="124017" y="19647"/>
                    <a:pt x="135978" y="8960"/>
                    <a:pt x="151380" y="724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-2839852" y="1733125"/>
              <a:ext cx="5321007" cy="1100371"/>
            </a:xfrm>
            <a:custGeom>
              <a:avLst/>
              <a:gdLst/>
              <a:ahLst/>
              <a:cxnLst/>
              <a:rect l="l" t="t" r="r" b="b"/>
              <a:pathLst>
                <a:path w="151380" h="31305" fill="none" extrusionOk="0">
                  <a:moveTo>
                    <a:pt x="0" y="31137"/>
                  </a:moveTo>
                  <a:cubicBezTo>
                    <a:pt x="17433" y="31304"/>
                    <a:pt x="26514" y="12280"/>
                    <a:pt x="41021" y="5564"/>
                  </a:cubicBezTo>
                  <a:cubicBezTo>
                    <a:pt x="53027" y="1"/>
                    <a:pt x="65715" y="9642"/>
                    <a:pt x="75311" y="15978"/>
                  </a:cubicBezTo>
                  <a:cubicBezTo>
                    <a:pt x="86392" y="23270"/>
                    <a:pt x="96519" y="27499"/>
                    <a:pt x="109722" y="23346"/>
                  </a:cubicBezTo>
                  <a:cubicBezTo>
                    <a:pt x="123942" y="18859"/>
                    <a:pt x="136266" y="9430"/>
                    <a:pt x="151380" y="779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-2839852" y="1798680"/>
              <a:ext cx="5321007" cy="1098754"/>
            </a:xfrm>
            <a:custGeom>
              <a:avLst/>
              <a:gdLst/>
              <a:ahLst/>
              <a:cxnLst/>
              <a:rect l="l" t="t" r="r" b="b"/>
              <a:pathLst>
                <a:path w="151380" h="31259" fill="none" extrusionOk="0">
                  <a:moveTo>
                    <a:pt x="0" y="30940"/>
                  </a:moveTo>
                  <a:cubicBezTo>
                    <a:pt x="17676" y="31258"/>
                    <a:pt x="26423" y="11915"/>
                    <a:pt x="41112" y="5291"/>
                  </a:cubicBezTo>
                  <a:cubicBezTo>
                    <a:pt x="52815" y="0"/>
                    <a:pt x="65761" y="9839"/>
                    <a:pt x="75205" y="15811"/>
                  </a:cubicBezTo>
                  <a:cubicBezTo>
                    <a:pt x="80329" y="19040"/>
                    <a:pt x="85695" y="22254"/>
                    <a:pt x="91653" y="23648"/>
                  </a:cubicBezTo>
                  <a:cubicBezTo>
                    <a:pt x="97686" y="25043"/>
                    <a:pt x="103841" y="24103"/>
                    <a:pt x="109738" y="22466"/>
                  </a:cubicBezTo>
                  <a:cubicBezTo>
                    <a:pt x="123866" y="18510"/>
                    <a:pt x="136554" y="10460"/>
                    <a:pt x="151380" y="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-2839852" y="1851440"/>
              <a:ext cx="5321007" cy="1105678"/>
            </a:xfrm>
            <a:custGeom>
              <a:avLst/>
              <a:gdLst/>
              <a:ahLst/>
              <a:cxnLst/>
              <a:rect l="l" t="t" r="r" b="b"/>
              <a:pathLst>
                <a:path w="151380" h="31456" fill="none" extrusionOk="0">
                  <a:moveTo>
                    <a:pt x="0" y="31076"/>
                  </a:moveTo>
                  <a:cubicBezTo>
                    <a:pt x="17934" y="31455"/>
                    <a:pt x="26347" y="11718"/>
                    <a:pt x="41203" y="5094"/>
                  </a:cubicBezTo>
                  <a:cubicBezTo>
                    <a:pt x="52618" y="0"/>
                    <a:pt x="65806" y="10111"/>
                    <a:pt x="75099" y="15766"/>
                  </a:cubicBezTo>
                  <a:cubicBezTo>
                    <a:pt x="80223" y="18873"/>
                    <a:pt x="85589" y="21875"/>
                    <a:pt x="91501" y="23057"/>
                  </a:cubicBezTo>
                  <a:cubicBezTo>
                    <a:pt x="97565" y="24285"/>
                    <a:pt x="103795" y="23269"/>
                    <a:pt x="109753" y="21859"/>
                  </a:cubicBezTo>
                  <a:cubicBezTo>
                    <a:pt x="123790" y="18509"/>
                    <a:pt x="136842" y="11930"/>
                    <a:pt x="151380" y="1071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-2839852" y="1890843"/>
              <a:ext cx="5321007" cy="1122199"/>
            </a:xfrm>
            <a:custGeom>
              <a:avLst/>
              <a:gdLst/>
              <a:ahLst/>
              <a:cxnLst/>
              <a:rect l="l" t="t" r="r" b="b"/>
              <a:pathLst>
                <a:path w="151380" h="31926" fill="none" extrusionOk="0">
                  <a:moveTo>
                    <a:pt x="0" y="31592"/>
                  </a:moveTo>
                  <a:cubicBezTo>
                    <a:pt x="18176" y="31926"/>
                    <a:pt x="26317" y="11810"/>
                    <a:pt x="41294" y="5034"/>
                  </a:cubicBezTo>
                  <a:cubicBezTo>
                    <a:pt x="52406" y="1"/>
                    <a:pt x="65867" y="10552"/>
                    <a:pt x="74993" y="15903"/>
                  </a:cubicBezTo>
                  <a:cubicBezTo>
                    <a:pt x="80117" y="18889"/>
                    <a:pt x="85468" y="21693"/>
                    <a:pt x="91349" y="22724"/>
                  </a:cubicBezTo>
                  <a:cubicBezTo>
                    <a:pt x="97443" y="23770"/>
                    <a:pt x="103765" y="22724"/>
                    <a:pt x="109768" y="21572"/>
                  </a:cubicBezTo>
                  <a:cubicBezTo>
                    <a:pt x="123729" y="18889"/>
                    <a:pt x="137100" y="13887"/>
                    <a:pt x="151380" y="1299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-2839852" y="1922830"/>
              <a:ext cx="5320480" cy="1142973"/>
            </a:xfrm>
            <a:custGeom>
              <a:avLst/>
              <a:gdLst/>
              <a:ahLst/>
              <a:cxnLst/>
              <a:rect l="l" t="t" r="r" b="b"/>
              <a:pathLst>
                <a:path w="151365" h="32517" fill="none" extrusionOk="0">
                  <a:moveTo>
                    <a:pt x="0" y="32304"/>
                  </a:moveTo>
                  <a:cubicBezTo>
                    <a:pt x="18479" y="32517"/>
                    <a:pt x="26256" y="11915"/>
                    <a:pt x="41385" y="4973"/>
                  </a:cubicBezTo>
                  <a:cubicBezTo>
                    <a:pt x="52239" y="0"/>
                    <a:pt x="65897" y="10976"/>
                    <a:pt x="74902" y="16084"/>
                  </a:cubicBezTo>
                  <a:cubicBezTo>
                    <a:pt x="79995" y="18980"/>
                    <a:pt x="85362" y="21602"/>
                    <a:pt x="91213" y="22481"/>
                  </a:cubicBezTo>
                  <a:cubicBezTo>
                    <a:pt x="97337" y="23406"/>
                    <a:pt x="103704" y="22315"/>
                    <a:pt x="109783" y="21450"/>
                  </a:cubicBezTo>
                  <a:cubicBezTo>
                    <a:pt x="123669" y="19480"/>
                    <a:pt x="137297" y="16099"/>
                    <a:pt x="151365" y="1558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-2839852" y="1947330"/>
              <a:ext cx="5321007" cy="1169089"/>
            </a:xfrm>
            <a:custGeom>
              <a:avLst/>
              <a:gdLst/>
              <a:ahLst/>
              <a:cxnLst/>
              <a:rect l="l" t="t" r="r" b="b"/>
              <a:pathLst>
                <a:path w="151380" h="33260" fill="none" extrusionOk="0">
                  <a:moveTo>
                    <a:pt x="0" y="33229"/>
                  </a:moveTo>
                  <a:cubicBezTo>
                    <a:pt x="18813" y="33260"/>
                    <a:pt x="26180" y="12143"/>
                    <a:pt x="41476" y="4973"/>
                  </a:cubicBezTo>
                  <a:cubicBezTo>
                    <a:pt x="52087" y="1"/>
                    <a:pt x="65928" y="11446"/>
                    <a:pt x="74796" y="16357"/>
                  </a:cubicBezTo>
                  <a:cubicBezTo>
                    <a:pt x="79889" y="19177"/>
                    <a:pt x="85240" y="21602"/>
                    <a:pt x="91061" y="22391"/>
                  </a:cubicBezTo>
                  <a:cubicBezTo>
                    <a:pt x="97231" y="23224"/>
                    <a:pt x="103644" y="22072"/>
                    <a:pt x="109798" y="21511"/>
                  </a:cubicBezTo>
                  <a:cubicBezTo>
                    <a:pt x="123654" y="20268"/>
                    <a:pt x="137448" y="18571"/>
                    <a:pt x="151380" y="184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-2839852" y="2043254"/>
              <a:ext cx="5321007" cy="1129123"/>
            </a:xfrm>
            <a:custGeom>
              <a:avLst/>
              <a:gdLst/>
              <a:ahLst/>
              <a:cxnLst/>
              <a:rect l="l" t="t" r="r" b="b"/>
              <a:pathLst>
                <a:path w="151380" h="32123" fill="none" extrusionOk="0">
                  <a:moveTo>
                    <a:pt x="0" y="32122"/>
                  </a:moveTo>
                  <a:cubicBezTo>
                    <a:pt x="18889" y="31880"/>
                    <a:pt x="26074" y="10794"/>
                    <a:pt x="41082" y="3017"/>
                  </a:cubicBezTo>
                  <a:cubicBezTo>
                    <a:pt x="46903" y="0"/>
                    <a:pt x="52618" y="2668"/>
                    <a:pt x="58105" y="5230"/>
                  </a:cubicBezTo>
                  <a:cubicBezTo>
                    <a:pt x="63851" y="7913"/>
                    <a:pt x="69126" y="11476"/>
                    <a:pt x="74690" y="14508"/>
                  </a:cubicBezTo>
                  <a:cubicBezTo>
                    <a:pt x="79844" y="17327"/>
                    <a:pt x="85286" y="19646"/>
                    <a:pt x="91168" y="20298"/>
                  </a:cubicBezTo>
                  <a:cubicBezTo>
                    <a:pt x="97459" y="20980"/>
                    <a:pt x="104038" y="19768"/>
                    <a:pt x="110359" y="19540"/>
                  </a:cubicBezTo>
                  <a:cubicBezTo>
                    <a:pt x="124033" y="19025"/>
                    <a:pt x="137706" y="19040"/>
                    <a:pt x="151380" y="1923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-2839852" y="2055521"/>
              <a:ext cx="5321007" cy="1173869"/>
            </a:xfrm>
            <a:custGeom>
              <a:avLst/>
              <a:gdLst/>
              <a:ahLst/>
              <a:cxnLst/>
              <a:rect l="l" t="t" r="r" b="b"/>
              <a:pathLst>
                <a:path w="151380" h="33396" fill="none" extrusionOk="0">
                  <a:moveTo>
                    <a:pt x="0" y="33395"/>
                  </a:moveTo>
                  <a:cubicBezTo>
                    <a:pt x="19237" y="32895"/>
                    <a:pt x="26044" y="11278"/>
                    <a:pt x="41188" y="3153"/>
                  </a:cubicBezTo>
                  <a:cubicBezTo>
                    <a:pt x="47054" y="0"/>
                    <a:pt x="52679" y="2971"/>
                    <a:pt x="58136" y="5670"/>
                  </a:cubicBezTo>
                  <a:cubicBezTo>
                    <a:pt x="63805" y="8459"/>
                    <a:pt x="69020" y="12021"/>
                    <a:pt x="74583" y="15007"/>
                  </a:cubicBezTo>
                  <a:cubicBezTo>
                    <a:pt x="79722" y="17782"/>
                    <a:pt x="85165" y="19949"/>
                    <a:pt x="91016" y="20510"/>
                  </a:cubicBezTo>
                  <a:cubicBezTo>
                    <a:pt x="97398" y="21117"/>
                    <a:pt x="103947" y="19889"/>
                    <a:pt x="110374" y="19980"/>
                  </a:cubicBezTo>
                  <a:cubicBezTo>
                    <a:pt x="124063" y="20177"/>
                    <a:pt x="137691" y="21844"/>
                    <a:pt x="151380" y="224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-2839852" y="2067226"/>
              <a:ext cx="5321007" cy="1219705"/>
            </a:xfrm>
            <a:custGeom>
              <a:avLst/>
              <a:gdLst/>
              <a:ahLst/>
              <a:cxnLst/>
              <a:rect l="l" t="t" r="r" b="b"/>
              <a:pathLst>
                <a:path w="151380" h="34700" fill="none" extrusionOk="0">
                  <a:moveTo>
                    <a:pt x="0" y="34700"/>
                  </a:moveTo>
                  <a:cubicBezTo>
                    <a:pt x="19677" y="33896"/>
                    <a:pt x="25892" y="11627"/>
                    <a:pt x="41279" y="3260"/>
                  </a:cubicBezTo>
                  <a:cubicBezTo>
                    <a:pt x="47267" y="1"/>
                    <a:pt x="52694" y="3199"/>
                    <a:pt x="58166" y="6064"/>
                  </a:cubicBezTo>
                  <a:cubicBezTo>
                    <a:pt x="63745" y="8975"/>
                    <a:pt x="68929" y="12567"/>
                    <a:pt x="74477" y="15523"/>
                  </a:cubicBezTo>
                  <a:cubicBezTo>
                    <a:pt x="79601" y="18252"/>
                    <a:pt x="85043" y="20298"/>
                    <a:pt x="90880" y="20799"/>
                  </a:cubicBezTo>
                  <a:cubicBezTo>
                    <a:pt x="97368" y="21344"/>
                    <a:pt x="103841" y="20086"/>
                    <a:pt x="110389" y="20496"/>
                  </a:cubicBezTo>
                  <a:cubicBezTo>
                    <a:pt x="124154" y="21375"/>
                    <a:pt x="137615" y="24634"/>
                    <a:pt x="151380" y="2551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-2839852" y="2076822"/>
              <a:ext cx="5321007" cy="1267650"/>
            </a:xfrm>
            <a:custGeom>
              <a:avLst/>
              <a:gdLst/>
              <a:ahLst/>
              <a:cxnLst/>
              <a:rect l="l" t="t" r="r" b="b"/>
              <a:pathLst>
                <a:path w="151380" h="36064" fill="none" extrusionOk="0">
                  <a:moveTo>
                    <a:pt x="0" y="36064"/>
                  </a:moveTo>
                  <a:cubicBezTo>
                    <a:pt x="20026" y="34957"/>
                    <a:pt x="25877" y="12158"/>
                    <a:pt x="41370" y="3411"/>
                  </a:cubicBezTo>
                  <a:cubicBezTo>
                    <a:pt x="47433" y="0"/>
                    <a:pt x="52754" y="3517"/>
                    <a:pt x="58196" y="6534"/>
                  </a:cubicBezTo>
                  <a:cubicBezTo>
                    <a:pt x="63699" y="9566"/>
                    <a:pt x="68838" y="13204"/>
                    <a:pt x="74371" y="16145"/>
                  </a:cubicBezTo>
                  <a:cubicBezTo>
                    <a:pt x="79495" y="18843"/>
                    <a:pt x="84922" y="20783"/>
                    <a:pt x="90728" y="21223"/>
                  </a:cubicBezTo>
                  <a:cubicBezTo>
                    <a:pt x="97322" y="21708"/>
                    <a:pt x="103765" y="20404"/>
                    <a:pt x="110405" y="21132"/>
                  </a:cubicBezTo>
                  <a:cubicBezTo>
                    <a:pt x="124245" y="22633"/>
                    <a:pt x="137464" y="27408"/>
                    <a:pt x="151380" y="2854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-2839852" y="2086945"/>
              <a:ext cx="5321007" cy="1315629"/>
            </a:xfrm>
            <a:custGeom>
              <a:avLst/>
              <a:gdLst/>
              <a:ahLst/>
              <a:cxnLst/>
              <a:rect l="l" t="t" r="r" b="b"/>
              <a:pathLst>
                <a:path w="151380" h="37429" fill="none" extrusionOk="0">
                  <a:moveTo>
                    <a:pt x="0" y="37428"/>
                  </a:moveTo>
                  <a:cubicBezTo>
                    <a:pt x="10294" y="36716"/>
                    <a:pt x="17312" y="29636"/>
                    <a:pt x="23785" y="22208"/>
                  </a:cubicBezTo>
                  <a:cubicBezTo>
                    <a:pt x="29136" y="16069"/>
                    <a:pt x="34245" y="7792"/>
                    <a:pt x="41476" y="3578"/>
                  </a:cubicBezTo>
                  <a:cubicBezTo>
                    <a:pt x="47600" y="0"/>
                    <a:pt x="52845" y="3851"/>
                    <a:pt x="58242" y="7019"/>
                  </a:cubicBezTo>
                  <a:cubicBezTo>
                    <a:pt x="63623" y="10187"/>
                    <a:pt x="68732" y="13886"/>
                    <a:pt x="74265" y="16812"/>
                  </a:cubicBezTo>
                  <a:cubicBezTo>
                    <a:pt x="79374" y="19510"/>
                    <a:pt x="84801" y="21344"/>
                    <a:pt x="90576" y="21723"/>
                  </a:cubicBezTo>
                  <a:cubicBezTo>
                    <a:pt x="97277" y="22178"/>
                    <a:pt x="103689" y="20814"/>
                    <a:pt x="110420" y="21799"/>
                  </a:cubicBezTo>
                  <a:cubicBezTo>
                    <a:pt x="124366" y="23861"/>
                    <a:pt x="137282" y="30061"/>
                    <a:pt x="151380" y="3139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-2839852" y="2099740"/>
              <a:ext cx="5321007" cy="1361957"/>
            </a:xfrm>
            <a:custGeom>
              <a:avLst/>
              <a:gdLst/>
              <a:ahLst/>
              <a:cxnLst/>
              <a:rect l="l" t="t" r="r" b="b"/>
              <a:pathLst>
                <a:path w="151380" h="38747" fill="none" extrusionOk="0">
                  <a:moveTo>
                    <a:pt x="0" y="38747"/>
                  </a:moveTo>
                  <a:cubicBezTo>
                    <a:pt x="10475" y="37898"/>
                    <a:pt x="17509" y="30546"/>
                    <a:pt x="23982" y="22906"/>
                  </a:cubicBezTo>
                  <a:cubicBezTo>
                    <a:pt x="29288" y="16615"/>
                    <a:pt x="34336" y="8095"/>
                    <a:pt x="41567" y="3729"/>
                  </a:cubicBezTo>
                  <a:cubicBezTo>
                    <a:pt x="47752" y="0"/>
                    <a:pt x="52936" y="4199"/>
                    <a:pt x="58272" y="7519"/>
                  </a:cubicBezTo>
                  <a:cubicBezTo>
                    <a:pt x="63578" y="10839"/>
                    <a:pt x="68626" y="14598"/>
                    <a:pt x="74174" y="17539"/>
                  </a:cubicBezTo>
                  <a:cubicBezTo>
                    <a:pt x="79252" y="20222"/>
                    <a:pt x="84664" y="21966"/>
                    <a:pt x="90440" y="22314"/>
                  </a:cubicBezTo>
                  <a:cubicBezTo>
                    <a:pt x="97216" y="22724"/>
                    <a:pt x="103644" y="21283"/>
                    <a:pt x="110450" y="22496"/>
                  </a:cubicBezTo>
                  <a:cubicBezTo>
                    <a:pt x="124487" y="25013"/>
                    <a:pt x="137054" y="32531"/>
                    <a:pt x="151380" y="33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-2839852" y="2116788"/>
              <a:ext cx="5320480" cy="1404594"/>
            </a:xfrm>
            <a:custGeom>
              <a:avLst/>
              <a:gdLst/>
              <a:ahLst/>
              <a:cxnLst/>
              <a:rect l="l" t="t" r="r" b="b"/>
              <a:pathLst>
                <a:path w="151365" h="39960" fill="none" extrusionOk="0">
                  <a:moveTo>
                    <a:pt x="0" y="39960"/>
                  </a:moveTo>
                  <a:cubicBezTo>
                    <a:pt x="10642" y="38989"/>
                    <a:pt x="17721" y="31410"/>
                    <a:pt x="24164" y="23542"/>
                  </a:cubicBezTo>
                  <a:cubicBezTo>
                    <a:pt x="29440" y="17115"/>
                    <a:pt x="34412" y="8368"/>
                    <a:pt x="41658" y="3866"/>
                  </a:cubicBezTo>
                  <a:cubicBezTo>
                    <a:pt x="47919" y="0"/>
                    <a:pt x="53027" y="4563"/>
                    <a:pt x="58287" y="8035"/>
                  </a:cubicBezTo>
                  <a:cubicBezTo>
                    <a:pt x="63517" y="11491"/>
                    <a:pt x="68520" y="15341"/>
                    <a:pt x="74053" y="18282"/>
                  </a:cubicBezTo>
                  <a:cubicBezTo>
                    <a:pt x="79116" y="20980"/>
                    <a:pt x="84528" y="22633"/>
                    <a:pt x="90273" y="22951"/>
                  </a:cubicBezTo>
                  <a:cubicBezTo>
                    <a:pt x="97140" y="23330"/>
                    <a:pt x="103613" y="21799"/>
                    <a:pt x="110450" y="23178"/>
                  </a:cubicBezTo>
                  <a:cubicBezTo>
                    <a:pt x="124609" y="26028"/>
                    <a:pt x="136827" y="34745"/>
                    <a:pt x="151365" y="3610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-2839852" y="2139143"/>
              <a:ext cx="5321007" cy="1442978"/>
            </a:xfrm>
            <a:custGeom>
              <a:avLst/>
              <a:gdLst/>
              <a:ahLst/>
              <a:cxnLst/>
              <a:rect l="l" t="t" r="r" b="b"/>
              <a:pathLst>
                <a:path w="151380" h="41052" fill="none" extrusionOk="0">
                  <a:moveTo>
                    <a:pt x="0" y="41052"/>
                  </a:moveTo>
                  <a:cubicBezTo>
                    <a:pt x="10809" y="39975"/>
                    <a:pt x="17903" y="32168"/>
                    <a:pt x="24361" y="24104"/>
                  </a:cubicBezTo>
                  <a:cubicBezTo>
                    <a:pt x="29591" y="17570"/>
                    <a:pt x="34503" y="8596"/>
                    <a:pt x="41764" y="3988"/>
                  </a:cubicBezTo>
                  <a:cubicBezTo>
                    <a:pt x="48055" y="1"/>
                    <a:pt x="53164" y="4973"/>
                    <a:pt x="58333" y="8581"/>
                  </a:cubicBezTo>
                  <a:cubicBezTo>
                    <a:pt x="63472" y="12174"/>
                    <a:pt x="68429" y="16130"/>
                    <a:pt x="73962" y="19101"/>
                  </a:cubicBezTo>
                  <a:cubicBezTo>
                    <a:pt x="78949" y="21815"/>
                    <a:pt x="84467" y="23376"/>
                    <a:pt x="90137" y="23679"/>
                  </a:cubicBezTo>
                  <a:cubicBezTo>
                    <a:pt x="97034" y="24043"/>
                    <a:pt x="103628" y="22391"/>
                    <a:pt x="110480" y="23846"/>
                  </a:cubicBezTo>
                  <a:cubicBezTo>
                    <a:pt x="124730" y="26878"/>
                    <a:pt x="136600" y="36640"/>
                    <a:pt x="151380" y="3783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-2839852" y="2168985"/>
              <a:ext cx="5321007" cy="1475492"/>
            </a:xfrm>
            <a:custGeom>
              <a:avLst/>
              <a:gdLst/>
              <a:ahLst/>
              <a:cxnLst/>
              <a:rect l="l" t="t" r="r" b="b"/>
              <a:pathLst>
                <a:path w="151380" h="41977" fill="none" extrusionOk="0">
                  <a:moveTo>
                    <a:pt x="0" y="41976"/>
                  </a:moveTo>
                  <a:cubicBezTo>
                    <a:pt x="10961" y="40809"/>
                    <a:pt x="18100" y="32820"/>
                    <a:pt x="24558" y="24574"/>
                  </a:cubicBezTo>
                  <a:cubicBezTo>
                    <a:pt x="29743" y="17934"/>
                    <a:pt x="34594" y="8763"/>
                    <a:pt x="41855" y="4094"/>
                  </a:cubicBezTo>
                  <a:cubicBezTo>
                    <a:pt x="48207" y="1"/>
                    <a:pt x="53300" y="5413"/>
                    <a:pt x="58363" y="9142"/>
                  </a:cubicBezTo>
                  <a:cubicBezTo>
                    <a:pt x="63426" y="12871"/>
                    <a:pt x="68323" y="16934"/>
                    <a:pt x="73856" y="19935"/>
                  </a:cubicBezTo>
                  <a:cubicBezTo>
                    <a:pt x="78828" y="22633"/>
                    <a:pt x="84346" y="24180"/>
                    <a:pt x="90000" y="24437"/>
                  </a:cubicBezTo>
                  <a:cubicBezTo>
                    <a:pt x="96913" y="24786"/>
                    <a:pt x="103644" y="22997"/>
                    <a:pt x="110511" y="24452"/>
                  </a:cubicBezTo>
                  <a:cubicBezTo>
                    <a:pt x="124836" y="27499"/>
                    <a:pt x="136403" y="38186"/>
                    <a:pt x="151380" y="3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" name="Google Shape;286;p6"/>
          <p:cNvGrpSpPr/>
          <p:nvPr/>
        </p:nvGrpSpPr>
        <p:grpSpPr>
          <a:xfrm>
            <a:off x="-1282650" y="4370673"/>
            <a:ext cx="2619300" cy="2741340"/>
            <a:chOff x="-1282650" y="4294473"/>
            <a:chExt cx="2619300" cy="2741340"/>
          </a:xfrm>
        </p:grpSpPr>
        <p:sp>
          <p:nvSpPr>
            <p:cNvPr id="287" name="Google Shape;287;p6"/>
            <p:cNvSpPr/>
            <p:nvPr/>
          </p:nvSpPr>
          <p:spPr>
            <a:xfrm>
              <a:off x="-1282650" y="4416813"/>
              <a:ext cx="2619300" cy="2619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8" name="Google Shape;288;p6"/>
            <p:cNvGrpSpPr/>
            <p:nvPr/>
          </p:nvGrpSpPr>
          <p:grpSpPr>
            <a:xfrm rot="5400000">
              <a:off x="-479153" y="4022017"/>
              <a:ext cx="926708" cy="1471620"/>
              <a:chOff x="2895504" y="1130026"/>
              <a:chExt cx="1049025" cy="1665859"/>
            </a:xfrm>
          </p:grpSpPr>
          <p:sp>
            <p:nvSpPr>
              <p:cNvPr id="289" name="Google Shape;289;p6"/>
              <p:cNvSpPr/>
              <p:nvPr/>
            </p:nvSpPr>
            <p:spPr>
              <a:xfrm rot="569259">
                <a:off x="2966779" y="1787333"/>
                <a:ext cx="906474" cy="940270"/>
              </a:xfrm>
              <a:custGeom>
                <a:avLst/>
                <a:gdLst/>
                <a:ahLst/>
                <a:cxnLst/>
                <a:rect l="l" t="t" r="r" b="b"/>
                <a:pathLst>
                  <a:path w="33615" h="25360" extrusionOk="0">
                    <a:moveTo>
                      <a:pt x="14653" y="10133"/>
                    </a:moveTo>
                    <a:cubicBezTo>
                      <a:pt x="15170" y="10133"/>
                      <a:pt x="15680" y="10278"/>
                      <a:pt x="16092" y="10590"/>
                    </a:cubicBezTo>
                    <a:cubicBezTo>
                      <a:pt x="17563" y="11676"/>
                      <a:pt x="16635" y="14347"/>
                      <a:pt x="16137" y="15705"/>
                    </a:cubicBezTo>
                    <a:cubicBezTo>
                      <a:pt x="15643" y="17010"/>
                      <a:pt x="14982" y="18248"/>
                      <a:pt x="14174" y="19379"/>
                    </a:cubicBezTo>
                    <a:lnTo>
                      <a:pt x="14174" y="19379"/>
                    </a:lnTo>
                    <a:cubicBezTo>
                      <a:pt x="13794" y="19242"/>
                      <a:pt x="13433" y="19075"/>
                      <a:pt x="13105" y="18873"/>
                    </a:cubicBezTo>
                    <a:cubicBezTo>
                      <a:pt x="11770" y="18081"/>
                      <a:pt x="11453" y="16655"/>
                      <a:pt x="11453" y="15207"/>
                    </a:cubicBezTo>
                    <a:cubicBezTo>
                      <a:pt x="11430" y="13736"/>
                      <a:pt x="11588" y="12084"/>
                      <a:pt x="12607" y="10997"/>
                    </a:cubicBezTo>
                    <a:cubicBezTo>
                      <a:pt x="13119" y="10445"/>
                      <a:pt x="13894" y="10133"/>
                      <a:pt x="14653" y="10133"/>
                    </a:cubicBezTo>
                    <a:close/>
                    <a:moveTo>
                      <a:pt x="6105" y="1"/>
                    </a:moveTo>
                    <a:cubicBezTo>
                      <a:pt x="5553" y="1"/>
                      <a:pt x="5003" y="352"/>
                      <a:pt x="5003" y="1062"/>
                    </a:cubicBezTo>
                    <a:cubicBezTo>
                      <a:pt x="4957" y="5860"/>
                      <a:pt x="4256" y="10635"/>
                      <a:pt x="2898" y="15229"/>
                    </a:cubicBezTo>
                    <a:cubicBezTo>
                      <a:pt x="2083" y="18058"/>
                      <a:pt x="1" y="22653"/>
                      <a:pt x="3464" y="24576"/>
                    </a:cubicBezTo>
                    <a:cubicBezTo>
                      <a:pt x="4461" y="25127"/>
                      <a:pt x="5758" y="25359"/>
                      <a:pt x="7101" y="25359"/>
                    </a:cubicBezTo>
                    <a:cubicBezTo>
                      <a:pt x="8957" y="25359"/>
                      <a:pt x="10902" y="24916"/>
                      <a:pt x="12267" y="24260"/>
                    </a:cubicBezTo>
                    <a:cubicBezTo>
                      <a:pt x="13352" y="23740"/>
                      <a:pt x="14295" y="22877"/>
                      <a:pt x="15106" y="21886"/>
                    </a:cubicBezTo>
                    <a:lnTo>
                      <a:pt x="15106" y="21886"/>
                    </a:lnTo>
                    <a:cubicBezTo>
                      <a:pt x="15512" y="21970"/>
                      <a:pt x="15925" y="22036"/>
                      <a:pt x="16341" y="22087"/>
                    </a:cubicBezTo>
                    <a:cubicBezTo>
                      <a:pt x="16789" y="22143"/>
                      <a:pt x="17227" y="22171"/>
                      <a:pt x="17654" y="22171"/>
                    </a:cubicBezTo>
                    <a:cubicBezTo>
                      <a:pt x="21539" y="22171"/>
                      <a:pt x="24490" y="19882"/>
                      <a:pt x="25530" y="15886"/>
                    </a:cubicBezTo>
                    <a:cubicBezTo>
                      <a:pt x="26096" y="13690"/>
                      <a:pt x="26322" y="11450"/>
                      <a:pt x="27205" y="9345"/>
                    </a:cubicBezTo>
                    <a:cubicBezTo>
                      <a:pt x="27566" y="8461"/>
                      <a:pt x="28124" y="7987"/>
                      <a:pt x="29037" y="7987"/>
                    </a:cubicBezTo>
                    <a:cubicBezTo>
                      <a:pt x="29152" y="7987"/>
                      <a:pt x="29273" y="7995"/>
                      <a:pt x="29400" y="8010"/>
                    </a:cubicBezTo>
                    <a:cubicBezTo>
                      <a:pt x="30531" y="8123"/>
                      <a:pt x="30961" y="9073"/>
                      <a:pt x="31256" y="10115"/>
                    </a:cubicBezTo>
                    <a:cubicBezTo>
                      <a:pt x="31400" y="10664"/>
                      <a:pt x="31827" y="10901"/>
                      <a:pt x="32265" y="10901"/>
                    </a:cubicBezTo>
                    <a:cubicBezTo>
                      <a:pt x="32927" y="10901"/>
                      <a:pt x="33615" y="10357"/>
                      <a:pt x="33383" y="9526"/>
                    </a:cubicBezTo>
                    <a:lnTo>
                      <a:pt x="33383" y="9503"/>
                    </a:lnTo>
                    <a:cubicBezTo>
                      <a:pt x="32805" y="7314"/>
                      <a:pt x="31170" y="5721"/>
                      <a:pt x="29096" y="5721"/>
                    </a:cubicBezTo>
                    <a:cubicBezTo>
                      <a:pt x="28490" y="5721"/>
                      <a:pt x="27847" y="5857"/>
                      <a:pt x="27182" y="6154"/>
                    </a:cubicBezTo>
                    <a:cubicBezTo>
                      <a:pt x="24692" y="7286"/>
                      <a:pt x="24217" y="11224"/>
                      <a:pt x="23764" y="13555"/>
                    </a:cubicBezTo>
                    <a:cubicBezTo>
                      <a:pt x="23448" y="15229"/>
                      <a:pt x="23108" y="16995"/>
                      <a:pt x="21954" y="18307"/>
                    </a:cubicBezTo>
                    <a:cubicBezTo>
                      <a:pt x="20880" y="19526"/>
                      <a:pt x="19298" y="19972"/>
                      <a:pt x="17705" y="19972"/>
                    </a:cubicBezTo>
                    <a:cubicBezTo>
                      <a:pt x="17552" y="19972"/>
                      <a:pt x="17399" y="19967"/>
                      <a:pt x="17246" y="19959"/>
                    </a:cubicBezTo>
                    <a:cubicBezTo>
                      <a:pt x="17004" y="19943"/>
                      <a:pt x="16753" y="19921"/>
                      <a:pt x="16498" y="19892"/>
                    </a:cubicBezTo>
                    <a:lnTo>
                      <a:pt x="16498" y="19892"/>
                    </a:lnTo>
                    <a:cubicBezTo>
                      <a:pt x="16734" y="19502"/>
                      <a:pt x="16953" y="19114"/>
                      <a:pt x="17156" y="18737"/>
                    </a:cubicBezTo>
                    <a:cubicBezTo>
                      <a:pt x="18355" y="16519"/>
                      <a:pt x="19532" y="13645"/>
                      <a:pt x="18899" y="11088"/>
                    </a:cubicBezTo>
                    <a:cubicBezTo>
                      <a:pt x="18398" y="9070"/>
                      <a:pt x="16492" y="7946"/>
                      <a:pt x="14541" y="7946"/>
                    </a:cubicBezTo>
                    <a:cubicBezTo>
                      <a:pt x="13932" y="7946"/>
                      <a:pt x="13319" y="8055"/>
                      <a:pt x="12743" y="8281"/>
                    </a:cubicBezTo>
                    <a:cubicBezTo>
                      <a:pt x="9529" y="9549"/>
                      <a:pt x="8895" y="13736"/>
                      <a:pt x="9348" y="16746"/>
                    </a:cubicBezTo>
                    <a:cubicBezTo>
                      <a:pt x="9695" y="18954"/>
                      <a:pt x="11005" y="20310"/>
                      <a:pt x="12730" y="21122"/>
                    </a:cubicBezTo>
                    <a:lnTo>
                      <a:pt x="12730" y="21122"/>
                    </a:lnTo>
                    <a:cubicBezTo>
                      <a:pt x="12630" y="21226"/>
                      <a:pt x="12529" y="21329"/>
                      <a:pt x="12426" y="21431"/>
                    </a:cubicBezTo>
                    <a:cubicBezTo>
                      <a:pt x="11119" y="22645"/>
                      <a:pt x="9102" y="23042"/>
                      <a:pt x="7267" y="23042"/>
                    </a:cubicBezTo>
                    <a:cubicBezTo>
                      <a:pt x="6879" y="23042"/>
                      <a:pt x="6498" y="23024"/>
                      <a:pt x="6134" y="22992"/>
                    </a:cubicBezTo>
                    <a:cubicBezTo>
                      <a:pt x="5433" y="22947"/>
                      <a:pt x="4595" y="22834"/>
                      <a:pt x="4120" y="22268"/>
                    </a:cubicBezTo>
                    <a:cubicBezTo>
                      <a:pt x="3509" y="21544"/>
                      <a:pt x="3735" y="20412"/>
                      <a:pt x="3916" y="19575"/>
                    </a:cubicBezTo>
                    <a:cubicBezTo>
                      <a:pt x="4301" y="17809"/>
                      <a:pt x="4980" y="16112"/>
                      <a:pt x="5433" y="14369"/>
                    </a:cubicBezTo>
                    <a:cubicBezTo>
                      <a:pt x="6609" y="10024"/>
                      <a:pt x="7198" y="5566"/>
                      <a:pt x="7220" y="1062"/>
                    </a:cubicBezTo>
                    <a:cubicBezTo>
                      <a:pt x="7220" y="357"/>
                      <a:pt x="6662" y="1"/>
                      <a:pt x="61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3110950" y="1640951"/>
                <a:ext cx="1771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7085" h="7515" extrusionOk="0">
                    <a:moveTo>
                      <a:pt x="3531" y="0"/>
                    </a:moveTo>
                    <a:cubicBezTo>
                      <a:pt x="1584" y="0"/>
                      <a:pt x="0" y="1245"/>
                      <a:pt x="0" y="2784"/>
                    </a:cubicBezTo>
                    <a:lnTo>
                      <a:pt x="0" y="4730"/>
                    </a:lnTo>
                    <a:cubicBezTo>
                      <a:pt x="0" y="6269"/>
                      <a:pt x="1584" y="7514"/>
                      <a:pt x="3531" y="7514"/>
                    </a:cubicBezTo>
                    <a:cubicBezTo>
                      <a:pt x="5500" y="7514"/>
                      <a:pt x="7084" y="6269"/>
                      <a:pt x="7084" y="4730"/>
                    </a:cubicBezTo>
                    <a:lnTo>
                      <a:pt x="7084" y="2784"/>
                    </a:lnTo>
                    <a:cubicBezTo>
                      <a:pt x="7084" y="1245"/>
                      <a:pt x="5477" y="0"/>
                      <a:pt x="35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3034000" y="1130026"/>
                <a:ext cx="97900" cy="3564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14259" extrusionOk="0">
                    <a:moveTo>
                      <a:pt x="1947" y="0"/>
                    </a:moveTo>
                    <a:cubicBezTo>
                      <a:pt x="883" y="0"/>
                      <a:pt x="0" y="883"/>
                      <a:pt x="0" y="1969"/>
                    </a:cubicBezTo>
                    <a:lnTo>
                      <a:pt x="0" y="12312"/>
                    </a:lnTo>
                    <a:cubicBezTo>
                      <a:pt x="0" y="13376"/>
                      <a:pt x="883" y="14259"/>
                      <a:pt x="1947" y="14259"/>
                    </a:cubicBezTo>
                    <a:cubicBezTo>
                      <a:pt x="3033" y="14259"/>
                      <a:pt x="3916" y="13376"/>
                      <a:pt x="3916" y="12312"/>
                    </a:cubicBezTo>
                    <a:lnTo>
                      <a:pt x="3916" y="1969"/>
                    </a:lnTo>
                    <a:cubicBezTo>
                      <a:pt x="3916" y="883"/>
                      <a:pt x="3033" y="0"/>
                      <a:pt x="19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3267100" y="1130026"/>
                <a:ext cx="97900" cy="3564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14259" extrusionOk="0">
                    <a:moveTo>
                      <a:pt x="1970" y="0"/>
                    </a:moveTo>
                    <a:cubicBezTo>
                      <a:pt x="883" y="0"/>
                      <a:pt x="1" y="883"/>
                      <a:pt x="1" y="1969"/>
                    </a:cubicBezTo>
                    <a:lnTo>
                      <a:pt x="1" y="12312"/>
                    </a:lnTo>
                    <a:cubicBezTo>
                      <a:pt x="1" y="13376"/>
                      <a:pt x="883" y="14259"/>
                      <a:pt x="1970" y="14259"/>
                    </a:cubicBezTo>
                    <a:cubicBezTo>
                      <a:pt x="3033" y="14259"/>
                      <a:pt x="3916" y="13376"/>
                      <a:pt x="3916" y="12312"/>
                    </a:cubicBezTo>
                    <a:lnTo>
                      <a:pt x="3916" y="1969"/>
                    </a:lnTo>
                    <a:cubicBezTo>
                      <a:pt x="3916" y="883"/>
                      <a:pt x="3033" y="0"/>
                      <a:pt x="19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2972900" y="1362001"/>
                <a:ext cx="453225" cy="357050"/>
              </a:xfrm>
              <a:custGeom>
                <a:avLst/>
                <a:gdLst/>
                <a:ahLst/>
                <a:cxnLst/>
                <a:rect l="l" t="t" r="r" b="b"/>
                <a:pathLst>
                  <a:path w="18129" h="14282" extrusionOk="0">
                    <a:moveTo>
                      <a:pt x="1403" y="1"/>
                    </a:moveTo>
                    <a:cubicBezTo>
                      <a:pt x="634" y="1"/>
                      <a:pt x="0" y="634"/>
                      <a:pt x="0" y="1404"/>
                    </a:cubicBezTo>
                    <a:lnTo>
                      <a:pt x="0" y="12878"/>
                    </a:lnTo>
                    <a:cubicBezTo>
                      <a:pt x="0" y="13648"/>
                      <a:pt x="634" y="14281"/>
                      <a:pt x="1403" y="14281"/>
                    </a:cubicBezTo>
                    <a:lnTo>
                      <a:pt x="16725" y="14281"/>
                    </a:lnTo>
                    <a:cubicBezTo>
                      <a:pt x="17495" y="14281"/>
                      <a:pt x="18128" y="13648"/>
                      <a:pt x="18128" y="12878"/>
                    </a:cubicBezTo>
                    <a:lnTo>
                      <a:pt x="18128" y="1404"/>
                    </a:lnTo>
                    <a:cubicBezTo>
                      <a:pt x="18128" y="634"/>
                      <a:pt x="17495" y="1"/>
                      <a:pt x="167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>
                <a:off x="2924225" y="1343901"/>
                <a:ext cx="549975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21999" h="4324" extrusionOk="0">
                    <a:moveTo>
                      <a:pt x="1426" y="0"/>
                    </a:moveTo>
                    <a:cubicBezTo>
                      <a:pt x="634" y="0"/>
                      <a:pt x="1" y="634"/>
                      <a:pt x="1" y="1404"/>
                    </a:cubicBezTo>
                    <a:lnTo>
                      <a:pt x="1" y="2920"/>
                    </a:lnTo>
                    <a:cubicBezTo>
                      <a:pt x="1" y="3689"/>
                      <a:pt x="634" y="4323"/>
                      <a:pt x="1426" y="4323"/>
                    </a:cubicBezTo>
                    <a:lnTo>
                      <a:pt x="20596" y="4323"/>
                    </a:lnTo>
                    <a:cubicBezTo>
                      <a:pt x="21365" y="4323"/>
                      <a:pt x="21999" y="3689"/>
                      <a:pt x="21999" y="2920"/>
                    </a:cubicBezTo>
                    <a:lnTo>
                      <a:pt x="21999" y="1404"/>
                    </a:lnTo>
                    <a:cubicBezTo>
                      <a:pt x="21999" y="634"/>
                      <a:pt x="21365" y="0"/>
                      <a:pt x="205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58" name="Google Shape;858;p20"/>
          <p:cNvGrpSpPr/>
          <p:nvPr/>
        </p:nvGrpSpPr>
        <p:grpSpPr>
          <a:xfrm rot="2700000" flipH="1">
            <a:off x="6843388" y="-531194"/>
            <a:ext cx="7237584" cy="3379643"/>
            <a:chOff x="-2839852" y="1159794"/>
            <a:chExt cx="5321007" cy="2484683"/>
          </a:xfrm>
        </p:grpSpPr>
        <p:sp>
          <p:nvSpPr>
            <p:cNvPr id="859" name="Google Shape;859;p20"/>
            <p:cNvSpPr/>
            <p:nvPr/>
          </p:nvSpPr>
          <p:spPr>
            <a:xfrm>
              <a:off x="-2839852" y="1159794"/>
              <a:ext cx="5321007" cy="942653"/>
            </a:xfrm>
            <a:custGeom>
              <a:avLst/>
              <a:gdLst/>
              <a:ahLst/>
              <a:cxnLst/>
              <a:rect l="l" t="t" r="r" b="b"/>
              <a:pathLst>
                <a:path w="151380" h="26818" fill="none" extrusionOk="0">
                  <a:moveTo>
                    <a:pt x="0" y="26817"/>
                  </a:moveTo>
                  <a:cubicBezTo>
                    <a:pt x="16009" y="25862"/>
                    <a:pt x="26696" y="11446"/>
                    <a:pt x="40688" y="5352"/>
                  </a:cubicBezTo>
                  <a:cubicBezTo>
                    <a:pt x="52936" y="1"/>
                    <a:pt x="64685" y="5867"/>
                    <a:pt x="75690" y="11431"/>
                  </a:cubicBezTo>
                  <a:cubicBezTo>
                    <a:pt x="86817" y="17039"/>
                    <a:pt x="96974" y="21178"/>
                    <a:pt x="109647" y="19086"/>
                  </a:cubicBezTo>
                  <a:cubicBezTo>
                    <a:pt x="123820" y="16767"/>
                    <a:pt x="136812" y="9930"/>
                    <a:pt x="151380" y="976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0"/>
            <p:cNvSpPr/>
            <p:nvPr/>
          </p:nvSpPr>
          <p:spPr>
            <a:xfrm>
              <a:off x="-2839852" y="1183239"/>
              <a:ext cx="5321007" cy="959700"/>
            </a:xfrm>
            <a:custGeom>
              <a:avLst/>
              <a:gdLst/>
              <a:ahLst/>
              <a:cxnLst/>
              <a:rect l="l" t="t" r="r" b="b"/>
              <a:pathLst>
                <a:path w="151380" h="27303" fill="none" extrusionOk="0">
                  <a:moveTo>
                    <a:pt x="0" y="27302"/>
                  </a:moveTo>
                  <a:cubicBezTo>
                    <a:pt x="16054" y="26347"/>
                    <a:pt x="26696" y="11673"/>
                    <a:pt x="40688" y="5473"/>
                  </a:cubicBezTo>
                  <a:cubicBezTo>
                    <a:pt x="52997" y="1"/>
                    <a:pt x="64715" y="6049"/>
                    <a:pt x="75690" y="11779"/>
                  </a:cubicBezTo>
                  <a:cubicBezTo>
                    <a:pt x="86771" y="17555"/>
                    <a:pt x="96913" y="21890"/>
                    <a:pt x="109647" y="19677"/>
                  </a:cubicBezTo>
                  <a:cubicBezTo>
                    <a:pt x="123851" y="17221"/>
                    <a:pt x="136736" y="9990"/>
                    <a:pt x="151380" y="982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0"/>
            <p:cNvSpPr/>
            <p:nvPr/>
          </p:nvSpPr>
          <p:spPr>
            <a:xfrm>
              <a:off x="-2839852" y="1197615"/>
              <a:ext cx="5321007" cy="980474"/>
            </a:xfrm>
            <a:custGeom>
              <a:avLst/>
              <a:gdLst/>
              <a:ahLst/>
              <a:cxnLst/>
              <a:rect l="l" t="t" r="r" b="b"/>
              <a:pathLst>
                <a:path w="151380" h="27894" fill="none" extrusionOk="0">
                  <a:moveTo>
                    <a:pt x="0" y="27894"/>
                  </a:moveTo>
                  <a:cubicBezTo>
                    <a:pt x="16130" y="26878"/>
                    <a:pt x="26711" y="11946"/>
                    <a:pt x="40688" y="5610"/>
                  </a:cubicBezTo>
                  <a:cubicBezTo>
                    <a:pt x="53057" y="1"/>
                    <a:pt x="64745" y="6277"/>
                    <a:pt x="75690" y="12189"/>
                  </a:cubicBezTo>
                  <a:cubicBezTo>
                    <a:pt x="86726" y="18146"/>
                    <a:pt x="96852" y="22724"/>
                    <a:pt x="109647" y="20360"/>
                  </a:cubicBezTo>
                  <a:cubicBezTo>
                    <a:pt x="123866" y="17737"/>
                    <a:pt x="136645" y="10082"/>
                    <a:pt x="151380" y="987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0"/>
            <p:cNvSpPr/>
            <p:nvPr/>
          </p:nvSpPr>
          <p:spPr>
            <a:xfrm>
              <a:off x="-2839852" y="1204012"/>
              <a:ext cx="5321007" cy="1003919"/>
            </a:xfrm>
            <a:custGeom>
              <a:avLst/>
              <a:gdLst/>
              <a:ahLst/>
              <a:cxnLst/>
              <a:rect l="l" t="t" r="r" b="b"/>
              <a:pathLst>
                <a:path w="151380" h="28561" fill="none" extrusionOk="0">
                  <a:moveTo>
                    <a:pt x="0" y="28561"/>
                  </a:moveTo>
                  <a:cubicBezTo>
                    <a:pt x="16190" y="27484"/>
                    <a:pt x="26726" y="12265"/>
                    <a:pt x="40688" y="5776"/>
                  </a:cubicBezTo>
                  <a:cubicBezTo>
                    <a:pt x="53118" y="1"/>
                    <a:pt x="64791" y="6565"/>
                    <a:pt x="75690" y="12674"/>
                  </a:cubicBezTo>
                  <a:cubicBezTo>
                    <a:pt x="86635" y="18813"/>
                    <a:pt x="96807" y="23740"/>
                    <a:pt x="109647" y="21148"/>
                  </a:cubicBezTo>
                  <a:cubicBezTo>
                    <a:pt x="123881" y="18283"/>
                    <a:pt x="136569" y="10203"/>
                    <a:pt x="151380" y="993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0"/>
            <p:cNvSpPr/>
            <p:nvPr/>
          </p:nvSpPr>
          <p:spPr>
            <a:xfrm>
              <a:off x="-2839852" y="1204575"/>
              <a:ext cx="5321007" cy="1030000"/>
            </a:xfrm>
            <a:custGeom>
              <a:avLst/>
              <a:gdLst/>
              <a:ahLst/>
              <a:cxnLst/>
              <a:rect l="l" t="t" r="r" b="b"/>
              <a:pathLst>
                <a:path w="151380" h="29303" fill="none" extrusionOk="0">
                  <a:moveTo>
                    <a:pt x="0" y="29302"/>
                  </a:moveTo>
                  <a:cubicBezTo>
                    <a:pt x="16266" y="28135"/>
                    <a:pt x="26726" y="12612"/>
                    <a:pt x="40688" y="5958"/>
                  </a:cubicBezTo>
                  <a:cubicBezTo>
                    <a:pt x="53194" y="0"/>
                    <a:pt x="64851" y="6867"/>
                    <a:pt x="75690" y="13188"/>
                  </a:cubicBezTo>
                  <a:cubicBezTo>
                    <a:pt x="86574" y="19540"/>
                    <a:pt x="96746" y="24815"/>
                    <a:pt x="109647" y="22011"/>
                  </a:cubicBezTo>
                  <a:cubicBezTo>
                    <a:pt x="123911" y="18903"/>
                    <a:pt x="136463" y="10354"/>
                    <a:pt x="151380" y="9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0"/>
            <p:cNvSpPr/>
            <p:nvPr/>
          </p:nvSpPr>
          <p:spPr>
            <a:xfrm>
              <a:off x="-2839852" y="1200814"/>
              <a:ext cx="5321007" cy="1058261"/>
            </a:xfrm>
            <a:custGeom>
              <a:avLst/>
              <a:gdLst/>
              <a:ahLst/>
              <a:cxnLst/>
              <a:rect l="l" t="t" r="r" b="b"/>
              <a:pathLst>
                <a:path w="151380" h="30107" fill="none" extrusionOk="0">
                  <a:moveTo>
                    <a:pt x="0" y="30107"/>
                  </a:moveTo>
                  <a:cubicBezTo>
                    <a:pt x="16342" y="28833"/>
                    <a:pt x="26726" y="12992"/>
                    <a:pt x="40688" y="6156"/>
                  </a:cubicBezTo>
                  <a:cubicBezTo>
                    <a:pt x="53285" y="1"/>
                    <a:pt x="64897" y="7201"/>
                    <a:pt x="75690" y="13750"/>
                  </a:cubicBezTo>
                  <a:cubicBezTo>
                    <a:pt x="86483" y="20314"/>
                    <a:pt x="96670" y="25953"/>
                    <a:pt x="109647" y="22921"/>
                  </a:cubicBezTo>
                  <a:cubicBezTo>
                    <a:pt x="123942" y="19556"/>
                    <a:pt x="136357" y="10521"/>
                    <a:pt x="151380" y="1003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-2839852" y="1194452"/>
              <a:ext cx="5321007" cy="1087014"/>
            </a:xfrm>
            <a:custGeom>
              <a:avLst/>
              <a:gdLst/>
              <a:ahLst/>
              <a:cxnLst/>
              <a:rect l="l" t="t" r="r" b="b"/>
              <a:pathLst>
                <a:path w="151380" h="30925" fill="none" extrusionOk="0">
                  <a:moveTo>
                    <a:pt x="0" y="30924"/>
                  </a:moveTo>
                  <a:cubicBezTo>
                    <a:pt x="16418" y="29530"/>
                    <a:pt x="26726" y="13385"/>
                    <a:pt x="40688" y="6367"/>
                  </a:cubicBezTo>
                  <a:cubicBezTo>
                    <a:pt x="53361" y="0"/>
                    <a:pt x="64957" y="7564"/>
                    <a:pt x="75690" y="14325"/>
                  </a:cubicBezTo>
                  <a:cubicBezTo>
                    <a:pt x="86423" y="21101"/>
                    <a:pt x="96610" y="27135"/>
                    <a:pt x="109647" y="23845"/>
                  </a:cubicBezTo>
                  <a:cubicBezTo>
                    <a:pt x="123972" y="20237"/>
                    <a:pt x="136251" y="10687"/>
                    <a:pt x="151380" y="1006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-2839852" y="1187492"/>
              <a:ext cx="5321007" cy="1115802"/>
            </a:xfrm>
            <a:custGeom>
              <a:avLst/>
              <a:gdLst/>
              <a:ahLst/>
              <a:cxnLst/>
              <a:rect l="l" t="t" r="r" b="b"/>
              <a:pathLst>
                <a:path w="151380" h="31744" fill="none" extrusionOk="0">
                  <a:moveTo>
                    <a:pt x="0" y="31744"/>
                  </a:moveTo>
                  <a:cubicBezTo>
                    <a:pt x="16509" y="30243"/>
                    <a:pt x="26741" y="13781"/>
                    <a:pt x="40688" y="6580"/>
                  </a:cubicBezTo>
                  <a:cubicBezTo>
                    <a:pt x="53452" y="1"/>
                    <a:pt x="65018" y="7929"/>
                    <a:pt x="75690" y="14917"/>
                  </a:cubicBezTo>
                  <a:cubicBezTo>
                    <a:pt x="86317" y="21906"/>
                    <a:pt x="96534" y="28348"/>
                    <a:pt x="109647" y="24801"/>
                  </a:cubicBezTo>
                  <a:cubicBezTo>
                    <a:pt x="124002" y="20905"/>
                    <a:pt x="136145" y="10870"/>
                    <a:pt x="151380" y="1011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-2839852" y="1182184"/>
              <a:ext cx="5321007" cy="1143500"/>
            </a:xfrm>
            <a:custGeom>
              <a:avLst/>
              <a:gdLst/>
              <a:ahLst/>
              <a:cxnLst/>
              <a:rect l="l" t="t" r="r" b="b"/>
              <a:pathLst>
                <a:path w="151380" h="32532" fill="none" extrusionOk="0">
                  <a:moveTo>
                    <a:pt x="0" y="32532"/>
                  </a:moveTo>
                  <a:cubicBezTo>
                    <a:pt x="16585" y="30925"/>
                    <a:pt x="26756" y="14159"/>
                    <a:pt x="40688" y="6792"/>
                  </a:cubicBezTo>
                  <a:cubicBezTo>
                    <a:pt x="53527" y="0"/>
                    <a:pt x="65094" y="8277"/>
                    <a:pt x="75690" y="15493"/>
                  </a:cubicBezTo>
                  <a:cubicBezTo>
                    <a:pt x="86226" y="22663"/>
                    <a:pt x="96473" y="29515"/>
                    <a:pt x="109647" y="25710"/>
                  </a:cubicBezTo>
                  <a:cubicBezTo>
                    <a:pt x="124033" y="21557"/>
                    <a:pt x="136024" y="11021"/>
                    <a:pt x="151380" y="1014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0"/>
            <p:cNvSpPr/>
            <p:nvPr/>
          </p:nvSpPr>
          <p:spPr>
            <a:xfrm>
              <a:off x="-2839852" y="1179513"/>
              <a:ext cx="5321007" cy="1170144"/>
            </a:xfrm>
            <a:custGeom>
              <a:avLst/>
              <a:gdLst/>
              <a:ahLst/>
              <a:cxnLst/>
              <a:rect l="l" t="t" r="r" b="b"/>
              <a:pathLst>
                <a:path w="151380" h="33290" fill="none" extrusionOk="0">
                  <a:moveTo>
                    <a:pt x="0" y="33290"/>
                  </a:moveTo>
                  <a:cubicBezTo>
                    <a:pt x="16660" y="31592"/>
                    <a:pt x="26756" y="14508"/>
                    <a:pt x="40688" y="6989"/>
                  </a:cubicBezTo>
                  <a:cubicBezTo>
                    <a:pt x="53603" y="1"/>
                    <a:pt x="65154" y="8626"/>
                    <a:pt x="75690" y="16039"/>
                  </a:cubicBezTo>
                  <a:cubicBezTo>
                    <a:pt x="86150" y="23391"/>
                    <a:pt x="96413" y="30622"/>
                    <a:pt x="109647" y="26574"/>
                  </a:cubicBezTo>
                  <a:cubicBezTo>
                    <a:pt x="124063" y="22178"/>
                    <a:pt x="135902" y="11173"/>
                    <a:pt x="151380" y="101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0"/>
            <p:cNvSpPr/>
            <p:nvPr/>
          </p:nvSpPr>
          <p:spPr>
            <a:xfrm>
              <a:off x="-2839852" y="1182184"/>
              <a:ext cx="5321007" cy="1194116"/>
            </a:xfrm>
            <a:custGeom>
              <a:avLst/>
              <a:gdLst/>
              <a:ahLst/>
              <a:cxnLst/>
              <a:rect l="l" t="t" r="r" b="b"/>
              <a:pathLst>
                <a:path w="151380" h="33972" fill="none" extrusionOk="0">
                  <a:moveTo>
                    <a:pt x="0" y="33972"/>
                  </a:moveTo>
                  <a:cubicBezTo>
                    <a:pt x="16721" y="32198"/>
                    <a:pt x="26772" y="14841"/>
                    <a:pt x="40688" y="7155"/>
                  </a:cubicBezTo>
                  <a:cubicBezTo>
                    <a:pt x="53679" y="0"/>
                    <a:pt x="65215" y="8944"/>
                    <a:pt x="75690" y="16524"/>
                  </a:cubicBezTo>
                  <a:cubicBezTo>
                    <a:pt x="86059" y="24043"/>
                    <a:pt x="96352" y="31637"/>
                    <a:pt x="109647" y="27378"/>
                  </a:cubicBezTo>
                  <a:cubicBezTo>
                    <a:pt x="124078" y="22739"/>
                    <a:pt x="135796" y="11264"/>
                    <a:pt x="151380" y="1012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-2839852" y="1191253"/>
              <a:ext cx="5321007" cy="1215417"/>
            </a:xfrm>
            <a:custGeom>
              <a:avLst/>
              <a:gdLst/>
              <a:ahLst/>
              <a:cxnLst/>
              <a:rect l="l" t="t" r="r" b="b"/>
              <a:pathLst>
                <a:path w="151380" h="34578" fill="none" extrusionOk="0">
                  <a:moveTo>
                    <a:pt x="0" y="34578"/>
                  </a:moveTo>
                  <a:cubicBezTo>
                    <a:pt x="16782" y="32759"/>
                    <a:pt x="26772" y="15114"/>
                    <a:pt x="40688" y="7322"/>
                  </a:cubicBezTo>
                  <a:cubicBezTo>
                    <a:pt x="53740" y="0"/>
                    <a:pt x="65276" y="9232"/>
                    <a:pt x="75690" y="16978"/>
                  </a:cubicBezTo>
                  <a:cubicBezTo>
                    <a:pt x="85983" y="24634"/>
                    <a:pt x="96307" y="32562"/>
                    <a:pt x="109647" y="28090"/>
                  </a:cubicBezTo>
                  <a:cubicBezTo>
                    <a:pt x="124108" y="23239"/>
                    <a:pt x="135690" y="11324"/>
                    <a:pt x="151380" y="1012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0"/>
            <p:cNvSpPr/>
            <p:nvPr/>
          </p:nvSpPr>
          <p:spPr>
            <a:xfrm>
              <a:off x="-2839852" y="1208828"/>
              <a:ext cx="5321007" cy="1233027"/>
            </a:xfrm>
            <a:custGeom>
              <a:avLst/>
              <a:gdLst/>
              <a:ahLst/>
              <a:cxnLst/>
              <a:rect l="l" t="t" r="r" b="b"/>
              <a:pathLst>
                <a:path w="151380" h="35079" fill="none" extrusionOk="0">
                  <a:moveTo>
                    <a:pt x="0" y="35078"/>
                  </a:moveTo>
                  <a:cubicBezTo>
                    <a:pt x="16842" y="33229"/>
                    <a:pt x="26787" y="15341"/>
                    <a:pt x="40688" y="7443"/>
                  </a:cubicBezTo>
                  <a:cubicBezTo>
                    <a:pt x="53785" y="0"/>
                    <a:pt x="65336" y="9475"/>
                    <a:pt x="75690" y="17342"/>
                  </a:cubicBezTo>
                  <a:cubicBezTo>
                    <a:pt x="85907" y="25119"/>
                    <a:pt x="96261" y="33320"/>
                    <a:pt x="109647" y="28681"/>
                  </a:cubicBezTo>
                  <a:cubicBezTo>
                    <a:pt x="124124" y="23664"/>
                    <a:pt x="135584" y="11324"/>
                    <a:pt x="151380" y="1008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0"/>
            <p:cNvSpPr/>
            <p:nvPr/>
          </p:nvSpPr>
          <p:spPr>
            <a:xfrm>
              <a:off x="-2839852" y="1237053"/>
              <a:ext cx="5321007" cy="1245294"/>
            </a:xfrm>
            <a:custGeom>
              <a:avLst/>
              <a:gdLst/>
              <a:ahLst/>
              <a:cxnLst/>
              <a:rect l="l" t="t" r="r" b="b"/>
              <a:pathLst>
                <a:path w="151380" h="35428" fill="none" extrusionOk="0">
                  <a:moveTo>
                    <a:pt x="0" y="35427"/>
                  </a:moveTo>
                  <a:cubicBezTo>
                    <a:pt x="16888" y="33608"/>
                    <a:pt x="26802" y="15478"/>
                    <a:pt x="40688" y="7535"/>
                  </a:cubicBezTo>
                  <a:cubicBezTo>
                    <a:pt x="53831" y="1"/>
                    <a:pt x="65382" y="9642"/>
                    <a:pt x="75690" y="17631"/>
                  </a:cubicBezTo>
                  <a:cubicBezTo>
                    <a:pt x="85847" y="25483"/>
                    <a:pt x="96231" y="33896"/>
                    <a:pt x="109647" y="29136"/>
                  </a:cubicBezTo>
                  <a:cubicBezTo>
                    <a:pt x="124139" y="23967"/>
                    <a:pt x="135493" y="11264"/>
                    <a:pt x="151380" y="1002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0"/>
            <p:cNvSpPr/>
            <p:nvPr/>
          </p:nvSpPr>
          <p:spPr>
            <a:xfrm>
              <a:off x="-2839852" y="1277546"/>
              <a:ext cx="5321007" cy="1252219"/>
            </a:xfrm>
            <a:custGeom>
              <a:avLst/>
              <a:gdLst/>
              <a:ahLst/>
              <a:cxnLst/>
              <a:rect l="l" t="t" r="r" b="b"/>
              <a:pathLst>
                <a:path w="151380" h="35625" fill="none" extrusionOk="0">
                  <a:moveTo>
                    <a:pt x="0" y="35625"/>
                  </a:moveTo>
                  <a:cubicBezTo>
                    <a:pt x="16918" y="33881"/>
                    <a:pt x="26817" y="15554"/>
                    <a:pt x="40688" y="7580"/>
                  </a:cubicBezTo>
                  <a:cubicBezTo>
                    <a:pt x="53876" y="1"/>
                    <a:pt x="65427" y="9748"/>
                    <a:pt x="75690" y="17798"/>
                  </a:cubicBezTo>
                  <a:cubicBezTo>
                    <a:pt x="85801" y="25726"/>
                    <a:pt x="96216" y="34260"/>
                    <a:pt x="109647" y="29409"/>
                  </a:cubicBezTo>
                  <a:cubicBezTo>
                    <a:pt x="124154" y="24164"/>
                    <a:pt x="135417" y="11112"/>
                    <a:pt x="151380" y="991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0"/>
            <p:cNvSpPr/>
            <p:nvPr/>
          </p:nvSpPr>
          <p:spPr>
            <a:xfrm>
              <a:off x="-2839852" y="1331923"/>
              <a:ext cx="5321007" cy="1253273"/>
            </a:xfrm>
            <a:custGeom>
              <a:avLst/>
              <a:gdLst/>
              <a:ahLst/>
              <a:cxnLst/>
              <a:rect l="l" t="t" r="r" b="b"/>
              <a:pathLst>
                <a:path w="151380" h="35655" fill="none" extrusionOk="0">
                  <a:moveTo>
                    <a:pt x="0" y="35654"/>
                  </a:moveTo>
                  <a:cubicBezTo>
                    <a:pt x="16933" y="34047"/>
                    <a:pt x="26817" y="15538"/>
                    <a:pt x="40688" y="7580"/>
                  </a:cubicBezTo>
                  <a:cubicBezTo>
                    <a:pt x="53876" y="0"/>
                    <a:pt x="65473" y="9762"/>
                    <a:pt x="75690" y="17857"/>
                  </a:cubicBezTo>
                  <a:cubicBezTo>
                    <a:pt x="85756" y="25816"/>
                    <a:pt x="96200" y="34381"/>
                    <a:pt x="109647" y="29515"/>
                  </a:cubicBezTo>
                  <a:cubicBezTo>
                    <a:pt x="124169" y="24239"/>
                    <a:pt x="135341" y="10869"/>
                    <a:pt x="151380" y="980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0"/>
            <p:cNvSpPr/>
            <p:nvPr/>
          </p:nvSpPr>
          <p:spPr>
            <a:xfrm>
              <a:off x="-2839852" y="1441134"/>
              <a:ext cx="5321007" cy="1205856"/>
            </a:xfrm>
            <a:custGeom>
              <a:avLst/>
              <a:gdLst/>
              <a:ahLst/>
              <a:cxnLst/>
              <a:rect l="l" t="t" r="r" b="b"/>
              <a:pathLst>
                <a:path w="151380" h="34306" fill="none" extrusionOk="0">
                  <a:moveTo>
                    <a:pt x="0" y="34306"/>
                  </a:moveTo>
                  <a:cubicBezTo>
                    <a:pt x="16994" y="33229"/>
                    <a:pt x="26787" y="14675"/>
                    <a:pt x="40748" y="7065"/>
                  </a:cubicBezTo>
                  <a:cubicBezTo>
                    <a:pt x="53740" y="1"/>
                    <a:pt x="65518" y="9611"/>
                    <a:pt x="75629" y="17343"/>
                  </a:cubicBezTo>
                  <a:cubicBezTo>
                    <a:pt x="85907" y="25195"/>
                    <a:pt x="96276" y="32896"/>
                    <a:pt x="109647" y="27999"/>
                  </a:cubicBezTo>
                  <a:cubicBezTo>
                    <a:pt x="124139" y="22709"/>
                    <a:pt x="135447" y="9854"/>
                    <a:pt x="151380" y="853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0"/>
            <p:cNvSpPr/>
            <p:nvPr/>
          </p:nvSpPr>
          <p:spPr>
            <a:xfrm>
              <a:off x="-2839852" y="1556251"/>
              <a:ext cx="5320480" cy="1151479"/>
            </a:xfrm>
            <a:custGeom>
              <a:avLst/>
              <a:gdLst/>
              <a:ahLst/>
              <a:cxnLst/>
              <a:rect l="l" t="t" r="r" b="b"/>
              <a:pathLst>
                <a:path w="151365" h="32759" fill="none" extrusionOk="0">
                  <a:moveTo>
                    <a:pt x="0" y="32759"/>
                  </a:moveTo>
                  <a:cubicBezTo>
                    <a:pt x="17100" y="32258"/>
                    <a:pt x="26696" y="13628"/>
                    <a:pt x="40839" y="6443"/>
                  </a:cubicBezTo>
                  <a:cubicBezTo>
                    <a:pt x="53497" y="0"/>
                    <a:pt x="65594" y="9520"/>
                    <a:pt x="75508" y="16720"/>
                  </a:cubicBezTo>
                  <a:cubicBezTo>
                    <a:pt x="86089" y="24391"/>
                    <a:pt x="96367" y="30849"/>
                    <a:pt x="109662" y="26074"/>
                  </a:cubicBezTo>
                  <a:cubicBezTo>
                    <a:pt x="124078" y="20904"/>
                    <a:pt x="135690" y="9065"/>
                    <a:pt x="151365" y="745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0"/>
            <p:cNvSpPr/>
            <p:nvPr/>
          </p:nvSpPr>
          <p:spPr>
            <a:xfrm>
              <a:off x="-2839852" y="1653194"/>
              <a:ext cx="5321007" cy="1114747"/>
            </a:xfrm>
            <a:custGeom>
              <a:avLst/>
              <a:gdLst/>
              <a:ahLst/>
              <a:cxnLst/>
              <a:rect l="l" t="t" r="r" b="b"/>
              <a:pathLst>
                <a:path w="151380" h="31714" fill="none" extrusionOk="0">
                  <a:moveTo>
                    <a:pt x="0" y="31714"/>
                  </a:moveTo>
                  <a:cubicBezTo>
                    <a:pt x="17252" y="31623"/>
                    <a:pt x="26620" y="12841"/>
                    <a:pt x="40930" y="5943"/>
                  </a:cubicBezTo>
                  <a:cubicBezTo>
                    <a:pt x="53270" y="1"/>
                    <a:pt x="65655" y="9536"/>
                    <a:pt x="75417" y="16282"/>
                  </a:cubicBezTo>
                  <a:cubicBezTo>
                    <a:pt x="86256" y="23755"/>
                    <a:pt x="96458" y="29061"/>
                    <a:pt x="109692" y="24543"/>
                  </a:cubicBezTo>
                  <a:cubicBezTo>
                    <a:pt x="124017" y="19647"/>
                    <a:pt x="135978" y="8960"/>
                    <a:pt x="151380" y="724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0"/>
            <p:cNvSpPr/>
            <p:nvPr/>
          </p:nvSpPr>
          <p:spPr>
            <a:xfrm>
              <a:off x="-2839852" y="1733125"/>
              <a:ext cx="5321007" cy="1100371"/>
            </a:xfrm>
            <a:custGeom>
              <a:avLst/>
              <a:gdLst/>
              <a:ahLst/>
              <a:cxnLst/>
              <a:rect l="l" t="t" r="r" b="b"/>
              <a:pathLst>
                <a:path w="151380" h="31305" fill="none" extrusionOk="0">
                  <a:moveTo>
                    <a:pt x="0" y="31137"/>
                  </a:moveTo>
                  <a:cubicBezTo>
                    <a:pt x="17433" y="31304"/>
                    <a:pt x="26514" y="12280"/>
                    <a:pt x="41021" y="5564"/>
                  </a:cubicBezTo>
                  <a:cubicBezTo>
                    <a:pt x="53027" y="1"/>
                    <a:pt x="65715" y="9642"/>
                    <a:pt x="75311" y="15978"/>
                  </a:cubicBezTo>
                  <a:cubicBezTo>
                    <a:pt x="86392" y="23270"/>
                    <a:pt x="96519" y="27499"/>
                    <a:pt x="109722" y="23346"/>
                  </a:cubicBezTo>
                  <a:cubicBezTo>
                    <a:pt x="123942" y="18859"/>
                    <a:pt x="136266" y="9430"/>
                    <a:pt x="151380" y="779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0"/>
            <p:cNvSpPr/>
            <p:nvPr/>
          </p:nvSpPr>
          <p:spPr>
            <a:xfrm>
              <a:off x="-2839852" y="1798680"/>
              <a:ext cx="5321007" cy="1098754"/>
            </a:xfrm>
            <a:custGeom>
              <a:avLst/>
              <a:gdLst/>
              <a:ahLst/>
              <a:cxnLst/>
              <a:rect l="l" t="t" r="r" b="b"/>
              <a:pathLst>
                <a:path w="151380" h="31259" fill="none" extrusionOk="0">
                  <a:moveTo>
                    <a:pt x="0" y="30940"/>
                  </a:moveTo>
                  <a:cubicBezTo>
                    <a:pt x="17676" y="31258"/>
                    <a:pt x="26423" y="11915"/>
                    <a:pt x="41112" y="5291"/>
                  </a:cubicBezTo>
                  <a:cubicBezTo>
                    <a:pt x="52815" y="0"/>
                    <a:pt x="65761" y="9839"/>
                    <a:pt x="75205" y="15811"/>
                  </a:cubicBezTo>
                  <a:cubicBezTo>
                    <a:pt x="80329" y="19040"/>
                    <a:pt x="85695" y="22254"/>
                    <a:pt x="91653" y="23648"/>
                  </a:cubicBezTo>
                  <a:cubicBezTo>
                    <a:pt x="97686" y="25043"/>
                    <a:pt x="103841" y="24103"/>
                    <a:pt x="109738" y="22466"/>
                  </a:cubicBezTo>
                  <a:cubicBezTo>
                    <a:pt x="123866" y="18510"/>
                    <a:pt x="136554" y="10460"/>
                    <a:pt x="151380" y="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0"/>
            <p:cNvSpPr/>
            <p:nvPr/>
          </p:nvSpPr>
          <p:spPr>
            <a:xfrm>
              <a:off x="-2839852" y="1851440"/>
              <a:ext cx="5321007" cy="1105678"/>
            </a:xfrm>
            <a:custGeom>
              <a:avLst/>
              <a:gdLst/>
              <a:ahLst/>
              <a:cxnLst/>
              <a:rect l="l" t="t" r="r" b="b"/>
              <a:pathLst>
                <a:path w="151380" h="31456" fill="none" extrusionOk="0">
                  <a:moveTo>
                    <a:pt x="0" y="31076"/>
                  </a:moveTo>
                  <a:cubicBezTo>
                    <a:pt x="17934" y="31455"/>
                    <a:pt x="26347" y="11718"/>
                    <a:pt x="41203" y="5094"/>
                  </a:cubicBezTo>
                  <a:cubicBezTo>
                    <a:pt x="52618" y="0"/>
                    <a:pt x="65806" y="10111"/>
                    <a:pt x="75099" y="15766"/>
                  </a:cubicBezTo>
                  <a:cubicBezTo>
                    <a:pt x="80223" y="18873"/>
                    <a:pt x="85589" y="21875"/>
                    <a:pt x="91501" y="23057"/>
                  </a:cubicBezTo>
                  <a:cubicBezTo>
                    <a:pt x="97565" y="24285"/>
                    <a:pt x="103795" y="23269"/>
                    <a:pt x="109753" y="21859"/>
                  </a:cubicBezTo>
                  <a:cubicBezTo>
                    <a:pt x="123790" y="18509"/>
                    <a:pt x="136842" y="11930"/>
                    <a:pt x="151380" y="1071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0"/>
            <p:cNvSpPr/>
            <p:nvPr/>
          </p:nvSpPr>
          <p:spPr>
            <a:xfrm>
              <a:off x="-2839852" y="1890843"/>
              <a:ext cx="5321007" cy="1122199"/>
            </a:xfrm>
            <a:custGeom>
              <a:avLst/>
              <a:gdLst/>
              <a:ahLst/>
              <a:cxnLst/>
              <a:rect l="l" t="t" r="r" b="b"/>
              <a:pathLst>
                <a:path w="151380" h="31926" fill="none" extrusionOk="0">
                  <a:moveTo>
                    <a:pt x="0" y="31592"/>
                  </a:moveTo>
                  <a:cubicBezTo>
                    <a:pt x="18176" y="31926"/>
                    <a:pt x="26317" y="11810"/>
                    <a:pt x="41294" y="5034"/>
                  </a:cubicBezTo>
                  <a:cubicBezTo>
                    <a:pt x="52406" y="1"/>
                    <a:pt x="65867" y="10552"/>
                    <a:pt x="74993" y="15903"/>
                  </a:cubicBezTo>
                  <a:cubicBezTo>
                    <a:pt x="80117" y="18889"/>
                    <a:pt x="85468" y="21693"/>
                    <a:pt x="91349" y="22724"/>
                  </a:cubicBezTo>
                  <a:cubicBezTo>
                    <a:pt x="97443" y="23770"/>
                    <a:pt x="103765" y="22724"/>
                    <a:pt x="109768" y="21572"/>
                  </a:cubicBezTo>
                  <a:cubicBezTo>
                    <a:pt x="123729" y="18889"/>
                    <a:pt x="137100" y="13887"/>
                    <a:pt x="151380" y="1299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0"/>
            <p:cNvSpPr/>
            <p:nvPr/>
          </p:nvSpPr>
          <p:spPr>
            <a:xfrm>
              <a:off x="-2839852" y="1922830"/>
              <a:ext cx="5320480" cy="1142973"/>
            </a:xfrm>
            <a:custGeom>
              <a:avLst/>
              <a:gdLst/>
              <a:ahLst/>
              <a:cxnLst/>
              <a:rect l="l" t="t" r="r" b="b"/>
              <a:pathLst>
                <a:path w="151365" h="32517" fill="none" extrusionOk="0">
                  <a:moveTo>
                    <a:pt x="0" y="32304"/>
                  </a:moveTo>
                  <a:cubicBezTo>
                    <a:pt x="18479" y="32517"/>
                    <a:pt x="26256" y="11915"/>
                    <a:pt x="41385" y="4973"/>
                  </a:cubicBezTo>
                  <a:cubicBezTo>
                    <a:pt x="52239" y="0"/>
                    <a:pt x="65897" y="10976"/>
                    <a:pt x="74902" y="16084"/>
                  </a:cubicBezTo>
                  <a:cubicBezTo>
                    <a:pt x="79995" y="18980"/>
                    <a:pt x="85362" y="21602"/>
                    <a:pt x="91213" y="22481"/>
                  </a:cubicBezTo>
                  <a:cubicBezTo>
                    <a:pt x="97337" y="23406"/>
                    <a:pt x="103704" y="22315"/>
                    <a:pt x="109783" y="21450"/>
                  </a:cubicBezTo>
                  <a:cubicBezTo>
                    <a:pt x="123669" y="19480"/>
                    <a:pt x="137297" y="16099"/>
                    <a:pt x="151365" y="1558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0"/>
            <p:cNvSpPr/>
            <p:nvPr/>
          </p:nvSpPr>
          <p:spPr>
            <a:xfrm>
              <a:off x="-2839852" y="1947330"/>
              <a:ext cx="5321007" cy="1169089"/>
            </a:xfrm>
            <a:custGeom>
              <a:avLst/>
              <a:gdLst/>
              <a:ahLst/>
              <a:cxnLst/>
              <a:rect l="l" t="t" r="r" b="b"/>
              <a:pathLst>
                <a:path w="151380" h="33260" fill="none" extrusionOk="0">
                  <a:moveTo>
                    <a:pt x="0" y="33229"/>
                  </a:moveTo>
                  <a:cubicBezTo>
                    <a:pt x="18813" y="33260"/>
                    <a:pt x="26180" y="12143"/>
                    <a:pt x="41476" y="4973"/>
                  </a:cubicBezTo>
                  <a:cubicBezTo>
                    <a:pt x="52087" y="1"/>
                    <a:pt x="65928" y="11446"/>
                    <a:pt x="74796" y="16357"/>
                  </a:cubicBezTo>
                  <a:cubicBezTo>
                    <a:pt x="79889" y="19177"/>
                    <a:pt x="85240" y="21602"/>
                    <a:pt x="91061" y="22391"/>
                  </a:cubicBezTo>
                  <a:cubicBezTo>
                    <a:pt x="97231" y="23224"/>
                    <a:pt x="103644" y="22072"/>
                    <a:pt x="109798" y="21511"/>
                  </a:cubicBezTo>
                  <a:cubicBezTo>
                    <a:pt x="123654" y="20268"/>
                    <a:pt x="137448" y="18571"/>
                    <a:pt x="151380" y="184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0"/>
            <p:cNvSpPr/>
            <p:nvPr/>
          </p:nvSpPr>
          <p:spPr>
            <a:xfrm>
              <a:off x="-2839852" y="2043254"/>
              <a:ext cx="5321007" cy="1129123"/>
            </a:xfrm>
            <a:custGeom>
              <a:avLst/>
              <a:gdLst/>
              <a:ahLst/>
              <a:cxnLst/>
              <a:rect l="l" t="t" r="r" b="b"/>
              <a:pathLst>
                <a:path w="151380" h="32123" fill="none" extrusionOk="0">
                  <a:moveTo>
                    <a:pt x="0" y="32122"/>
                  </a:moveTo>
                  <a:cubicBezTo>
                    <a:pt x="18889" y="31880"/>
                    <a:pt x="26074" y="10794"/>
                    <a:pt x="41082" y="3017"/>
                  </a:cubicBezTo>
                  <a:cubicBezTo>
                    <a:pt x="46903" y="0"/>
                    <a:pt x="52618" y="2668"/>
                    <a:pt x="58105" y="5230"/>
                  </a:cubicBezTo>
                  <a:cubicBezTo>
                    <a:pt x="63851" y="7913"/>
                    <a:pt x="69126" y="11476"/>
                    <a:pt x="74690" y="14508"/>
                  </a:cubicBezTo>
                  <a:cubicBezTo>
                    <a:pt x="79844" y="17327"/>
                    <a:pt x="85286" y="19646"/>
                    <a:pt x="91168" y="20298"/>
                  </a:cubicBezTo>
                  <a:cubicBezTo>
                    <a:pt x="97459" y="20980"/>
                    <a:pt x="104038" y="19768"/>
                    <a:pt x="110359" y="19540"/>
                  </a:cubicBezTo>
                  <a:cubicBezTo>
                    <a:pt x="124033" y="19025"/>
                    <a:pt x="137706" y="19040"/>
                    <a:pt x="151380" y="1923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0"/>
            <p:cNvSpPr/>
            <p:nvPr/>
          </p:nvSpPr>
          <p:spPr>
            <a:xfrm>
              <a:off x="-2839852" y="2055521"/>
              <a:ext cx="5321007" cy="1173869"/>
            </a:xfrm>
            <a:custGeom>
              <a:avLst/>
              <a:gdLst/>
              <a:ahLst/>
              <a:cxnLst/>
              <a:rect l="l" t="t" r="r" b="b"/>
              <a:pathLst>
                <a:path w="151380" h="33396" fill="none" extrusionOk="0">
                  <a:moveTo>
                    <a:pt x="0" y="33395"/>
                  </a:moveTo>
                  <a:cubicBezTo>
                    <a:pt x="19237" y="32895"/>
                    <a:pt x="26044" y="11278"/>
                    <a:pt x="41188" y="3153"/>
                  </a:cubicBezTo>
                  <a:cubicBezTo>
                    <a:pt x="47054" y="0"/>
                    <a:pt x="52679" y="2971"/>
                    <a:pt x="58136" y="5670"/>
                  </a:cubicBezTo>
                  <a:cubicBezTo>
                    <a:pt x="63805" y="8459"/>
                    <a:pt x="69020" y="12021"/>
                    <a:pt x="74583" y="15007"/>
                  </a:cubicBezTo>
                  <a:cubicBezTo>
                    <a:pt x="79722" y="17782"/>
                    <a:pt x="85165" y="19949"/>
                    <a:pt x="91016" y="20510"/>
                  </a:cubicBezTo>
                  <a:cubicBezTo>
                    <a:pt x="97398" y="21117"/>
                    <a:pt x="103947" y="19889"/>
                    <a:pt x="110374" y="19980"/>
                  </a:cubicBezTo>
                  <a:cubicBezTo>
                    <a:pt x="124063" y="20177"/>
                    <a:pt x="137691" y="21844"/>
                    <a:pt x="151380" y="224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0"/>
            <p:cNvSpPr/>
            <p:nvPr/>
          </p:nvSpPr>
          <p:spPr>
            <a:xfrm>
              <a:off x="-2839852" y="2067226"/>
              <a:ext cx="5321007" cy="1219705"/>
            </a:xfrm>
            <a:custGeom>
              <a:avLst/>
              <a:gdLst/>
              <a:ahLst/>
              <a:cxnLst/>
              <a:rect l="l" t="t" r="r" b="b"/>
              <a:pathLst>
                <a:path w="151380" h="34700" fill="none" extrusionOk="0">
                  <a:moveTo>
                    <a:pt x="0" y="34700"/>
                  </a:moveTo>
                  <a:cubicBezTo>
                    <a:pt x="19677" y="33896"/>
                    <a:pt x="25892" y="11627"/>
                    <a:pt x="41279" y="3260"/>
                  </a:cubicBezTo>
                  <a:cubicBezTo>
                    <a:pt x="47267" y="1"/>
                    <a:pt x="52694" y="3199"/>
                    <a:pt x="58166" y="6064"/>
                  </a:cubicBezTo>
                  <a:cubicBezTo>
                    <a:pt x="63745" y="8975"/>
                    <a:pt x="68929" y="12567"/>
                    <a:pt x="74477" y="15523"/>
                  </a:cubicBezTo>
                  <a:cubicBezTo>
                    <a:pt x="79601" y="18252"/>
                    <a:pt x="85043" y="20298"/>
                    <a:pt x="90880" y="20799"/>
                  </a:cubicBezTo>
                  <a:cubicBezTo>
                    <a:pt x="97368" y="21344"/>
                    <a:pt x="103841" y="20086"/>
                    <a:pt x="110389" y="20496"/>
                  </a:cubicBezTo>
                  <a:cubicBezTo>
                    <a:pt x="124154" y="21375"/>
                    <a:pt x="137615" y="24634"/>
                    <a:pt x="151380" y="2551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0"/>
            <p:cNvSpPr/>
            <p:nvPr/>
          </p:nvSpPr>
          <p:spPr>
            <a:xfrm>
              <a:off x="-2839852" y="2076822"/>
              <a:ext cx="5321007" cy="1267650"/>
            </a:xfrm>
            <a:custGeom>
              <a:avLst/>
              <a:gdLst/>
              <a:ahLst/>
              <a:cxnLst/>
              <a:rect l="l" t="t" r="r" b="b"/>
              <a:pathLst>
                <a:path w="151380" h="36064" fill="none" extrusionOk="0">
                  <a:moveTo>
                    <a:pt x="0" y="36064"/>
                  </a:moveTo>
                  <a:cubicBezTo>
                    <a:pt x="20026" y="34957"/>
                    <a:pt x="25877" y="12158"/>
                    <a:pt x="41370" y="3411"/>
                  </a:cubicBezTo>
                  <a:cubicBezTo>
                    <a:pt x="47433" y="0"/>
                    <a:pt x="52754" y="3517"/>
                    <a:pt x="58196" y="6534"/>
                  </a:cubicBezTo>
                  <a:cubicBezTo>
                    <a:pt x="63699" y="9566"/>
                    <a:pt x="68838" y="13204"/>
                    <a:pt x="74371" y="16145"/>
                  </a:cubicBezTo>
                  <a:cubicBezTo>
                    <a:pt x="79495" y="18843"/>
                    <a:pt x="84922" y="20783"/>
                    <a:pt x="90728" y="21223"/>
                  </a:cubicBezTo>
                  <a:cubicBezTo>
                    <a:pt x="97322" y="21708"/>
                    <a:pt x="103765" y="20404"/>
                    <a:pt x="110405" y="21132"/>
                  </a:cubicBezTo>
                  <a:cubicBezTo>
                    <a:pt x="124245" y="22633"/>
                    <a:pt x="137464" y="27408"/>
                    <a:pt x="151380" y="2854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0"/>
            <p:cNvSpPr/>
            <p:nvPr/>
          </p:nvSpPr>
          <p:spPr>
            <a:xfrm>
              <a:off x="-2839852" y="2086945"/>
              <a:ext cx="5321007" cy="1315629"/>
            </a:xfrm>
            <a:custGeom>
              <a:avLst/>
              <a:gdLst/>
              <a:ahLst/>
              <a:cxnLst/>
              <a:rect l="l" t="t" r="r" b="b"/>
              <a:pathLst>
                <a:path w="151380" h="37429" fill="none" extrusionOk="0">
                  <a:moveTo>
                    <a:pt x="0" y="37428"/>
                  </a:moveTo>
                  <a:cubicBezTo>
                    <a:pt x="10294" y="36716"/>
                    <a:pt x="17312" y="29636"/>
                    <a:pt x="23785" y="22208"/>
                  </a:cubicBezTo>
                  <a:cubicBezTo>
                    <a:pt x="29136" y="16069"/>
                    <a:pt x="34245" y="7792"/>
                    <a:pt x="41476" y="3578"/>
                  </a:cubicBezTo>
                  <a:cubicBezTo>
                    <a:pt x="47600" y="0"/>
                    <a:pt x="52845" y="3851"/>
                    <a:pt x="58242" y="7019"/>
                  </a:cubicBezTo>
                  <a:cubicBezTo>
                    <a:pt x="63623" y="10187"/>
                    <a:pt x="68732" y="13886"/>
                    <a:pt x="74265" y="16812"/>
                  </a:cubicBezTo>
                  <a:cubicBezTo>
                    <a:pt x="79374" y="19510"/>
                    <a:pt x="84801" y="21344"/>
                    <a:pt x="90576" y="21723"/>
                  </a:cubicBezTo>
                  <a:cubicBezTo>
                    <a:pt x="97277" y="22178"/>
                    <a:pt x="103689" y="20814"/>
                    <a:pt x="110420" y="21799"/>
                  </a:cubicBezTo>
                  <a:cubicBezTo>
                    <a:pt x="124366" y="23861"/>
                    <a:pt x="137282" y="30061"/>
                    <a:pt x="151380" y="3139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0"/>
            <p:cNvSpPr/>
            <p:nvPr/>
          </p:nvSpPr>
          <p:spPr>
            <a:xfrm>
              <a:off x="-2839852" y="2099740"/>
              <a:ext cx="5321007" cy="1361957"/>
            </a:xfrm>
            <a:custGeom>
              <a:avLst/>
              <a:gdLst/>
              <a:ahLst/>
              <a:cxnLst/>
              <a:rect l="l" t="t" r="r" b="b"/>
              <a:pathLst>
                <a:path w="151380" h="38747" fill="none" extrusionOk="0">
                  <a:moveTo>
                    <a:pt x="0" y="38747"/>
                  </a:moveTo>
                  <a:cubicBezTo>
                    <a:pt x="10475" y="37898"/>
                    <a:pt x="17509" y="30546"/>
                    <a:pt x="23982" y="22906"/>
                  </a:cubicBezTo>
                  <a:cubicBezTo>
                    <a:pt x="29288" y="16615"/>
                    <a:pt x="34336" y="8095"/>
                    <a:pt x="41567" y="3729"/>
                  </a:cubicBezTo>
                  <a:cubicBezTo>
                    <a:pt x="47752" y="0"/>
                    <a:pt x="52936" y="4199"/>
                    <a:pt x="58272" y="7519"/>
                  </a:cubicBezTo>
                  <a:cubicBezTo>
                    <a:pt x="63578" y="10839"/>
                    <a:pt x="68626" y="14598"/>
                    <a:pt x="74174" y="17539"/>
                  </a:cubicBezTo>
                  <a:cubicBezTo>
                    <a:pt x="79252" y="20222"/>
                    <a:pt x="84664" y="21966"/>
                    <a:pt x="90440" y="22314"/>
                  </a:cubicBezTo>
                  <a:cubicBezTo>
                    <a:pt x="97216" y="22724"/>
                    <a:pt x="103644" y="21283"/>
                    <a:pt x="110450" y="22496"/>
                  </a:cubicBezTo>
                  <a:cubicBezTo>
                    <a:pt x="124487" y="25013"/>
                    <a:pt x="137054" y="32531"/>
                    <a:pt x="151380" y="33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0"/>
            <p:cNvSpPr/>
            <p:nvPr/>
          </p:nvSpPr>
          <p:spPr>
            <a:xfrm>
              <a:off x="-2839852" y="2116788"/>
              <a:ext cx="5320480" cy="1404594"/>
            </a:xfrm>
            <a:custGeom>
              <a:avLst/>
              <a:gdLst/>
              <a:ahLst/>
              <a:cxnLst/>
              <a:rect l="l" t="t" r="r" b="b"/>
              <a:pathLst>
                <a:path w="151365" h="39960" fill="none" extrusionOk="0">
                  <a:moveTo>
                    <a:pt x="0" y="39960"/>
                  </a:moveTo>
                  <a:cubicBezTo>
                    <a:pt x="10642" y="38989"/>
                    <a:pt x="17721" y="31410"/>
                    <a:pt x="24164" y="23542"/>
                  </a:cubicBezTo>
                  <a:cubicBezTo>
                    <a:pt x="29440" y="17115"/>
                    <a:pt x="34412" y="8368"/>
                    <a:pt x="41658" y="3866"/>
                  </a:cubicBezTo>
                  <a:cubicBezTo>
                    <a:pt x="47919" y="0"/>
                    <a:pt x="53027" y="4563"/>
                    <a:pt x="58287" y="8035"/>
                  </a:cubicBezTo>
                  <a:cubicBezTo>
                    <a:pt x="63517" y="11491"/>
                    <a:pt x="68520" y="15341"/>
                    <a:pt x="74053" y="18282"/>
                  </a:cubicBezTo>
                  <a:cubicBezTo>
                    <a:pt x="79116" y="20980"/>
                    <a:pt x="84528" y="22633"/>
                    <a:pt x="90273" y="22951"/>
                  </a:cubicBezTo>
                  <a:cubicBezTo>
                    <a:pt x="97140" y="23330"/>
                    <a:pt x="103613" y="21799"/>
                    <a:pt x="110450" y="23178"/>
                  </a:cubicBezTo>
                  <a:cubicBezTo>
                    <a:pt x="124609" y="26028"/>
                    <a:pt x="136827" y="34745"/>
                    <a:pt x="151365" y="3610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0"/>
            <p:cNvSpPr/>
            <p:nvPr/>
          </p:nvSpPr>
          <p:spPr>
            <a:xfrm>
              <a:off x="-2839852" y="2139143"/>
              <a:ext cx="5321007" cy="1442978"/>
            </a:xfrm>
            <a:custGeom>
              <a:avLst/>
              <a:gdLst/>
              <a:ahLst/>
              <a:cxnLst/>
              <a:rect l="l" t="t" r="r" b="b"/>
              <a:pathLst>
                <a:path w="151380" h="41052" fill="none" extrusionOk="0">
                  <a:moveTo>
                    <a:pt x="0" y="41052"/>
                  </a:moveTo>
                  <a:cubicBezTo>
                    <a:pt x="10809" y="39975"/>
                    <a:pt x="17903" y="32168"/>
                    <a:pt x="24361" y="24104"/>
                  </a:cubicBezTo>
                  <a:cubicBezTo>
                    <a:pt x="29591" y="17570"/>
                    <a:pt x="34503" y="8596"/>
                    <a:pt x="41764" y="3988"/>
                  </a:cubicBezTo>
                  <a:cubicBezTo>
                    <a:pt x="48055" y="1"/>
                    <a:pt x="53164" y="4973"/>
                    <a:pt x="58333" y="8581"/>
                  </a:cubicBezTo>
                  <a:cubicBezTo>
                    <a:pt x="63472" y="12174"/>
                    <a:pt x="68429" y="16130"/>
                    <a:pt x="73962" y="19101"/>
                  </a:cubicBezTo>
                  <a:cubicBezTo>
                    <a:pt x="78949" y="21815"/>
                    <a:pt x="84467" y="23376"/>
                    <a:pt x="90137" y="23679"/>
                  </a:cubicBezTo>
                  <a:cubicBezTo>
                    <a:pt x="97034" y="24043"/>
                    <a:pt x="103628" y="22391"/>
                    <a:pt x="110480" y="23846"/>
                  </a:cubicBezTo>
                  <a:cubicBezTo>
                    <a:pt x="124730" y="26878"/>
                    <a:pt x="136600" y="36640"/>
                    <a:pt x="151380" y="3783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0"/>
            <p:cNvSpPr/>
            <p:nvPr/>
          </p:nvSpPr>
          <p:spPr>
            <a:xfrm>
              <a:off x="-2839852" y="2168985"/>
              <a:ext cx="5321007" cy="1475492"/>
            </a:xfrm>
            <a:custGeom>
              <a:avLst/>
              <a:gdLst/>
              <a:ahLst/>
              <a:cxnLst/>
              <a:rect l="l" t="t" r="r" b="b"/>
              <a:pathLst>
                <a:path w="151380" h="41977" fill="none" extrusionOk="0">
                  <a:moveTo>
                    <a:pt x="0" y="41976"/>
                  </a:moveTo>
                  <a:cubicBezTo>
                    <a:pt x="10961" y="40809"/>
                    <a:pt x="18100" y="32820"/>
                    <a:pt x="24558" y="24574"/>
                  </a:cubicBezTo>
                  <a:cubicBezTo>
                    <a:pt x="29743" y="17934"/>
                    <a:pt x="34594" y="8763"/>
                    <a:pt x="41855" y="4094"/>
                  </a:cubicBezTo>
                  <a:cubicBezTo>
                    <a:pt x="48207" y="1"/>
                    <a:pt x="53300" y="5413"/>
                    <a:pt x="58363" y="9142"/>
                  </a:cubicBezTo>
                  <a:cubicBezTo>
                    <a:pt x="63426" y="12871"/>
                    <a:pt x="68323" y="16934"/>
                    <a:pt x="73856" y="19935"/>
                  </a:cubicBezTo>
                  <a:cubicBezTo>
                    <a:pt x="78828" y="22633"/>
                    <a:pt x="84346" y="24180"/>
                    <a:pt x="90000" y="24437"/>
                  </a:cubicBezTo>
                  <a:cubicBezTo>
                    <a:pt x="96913" y="24786"/>
                    <a:pt x="103644" y="22997"/>
                    <a:pt x="110511" y="24452"/>
                  </a:cubicBezTo>
                  <a:cubicBezTo>
                    <a:pt x="124836" y="27499"/>
                    <a:pt x="136403" y="38186"/>
                    <a:pt x="151380" y="3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" name="Google Shape;893;p20"/>
          <p:cNvGrpSpPr/>
          <p:nvPr/>
        </p:nvGrpSpPr>
        <p:grpSpPr>
          <a:xfrm rot="-6416920">
            <a:off x="-3980175" y="1828225"/>
            <a:ext cx="8089707" cy="1965300"/>
            <a:chOff x="-2839852" y="-659532"/>
            <a:chExt cx="5321007" cy="1292676"/>
          </a:xfrm>
        </p:grpSpPr>
        <p:sp>
          <p:nvSpPr>
            <p:cNvPr id="894" name="Google Shape;894;p20"/>
            <p:cNvSpPr/>
            <p:nvPr/>
          </p:nvSpPr>
          <p:spPr>
            <a:xfrm>
              <a:off x="-2839852" y="-659532"/>
              <a:ext cx="5321007" cy="1617"/>
            </a:xfrm>
            <a:custGeom>
              <a:avLst/>
              <a:gdLst/>
              <a:ahLst/>
              <a:cxnLst/>
              <a:rect l="l" t="t" r="r" b="b"/>
              <a:pathLst>
                <a:path w="151380" h="46" fill="none" extrusionOk="0">
                  <a:moveTo>
                    <a:pt x="0" y="0"/>
                  </a:moveTo>
                  <a:cubicBezTo>
                    <a:pt x="50465" y="46"/>
                    <a:pt x="100915" y="46"/>
                    <a:pt x="151380" y="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0"/>
            <p:cNvSpPr/>
            <p:nvPr/>
          </p:nvSpPr>
          <p:spPr>
            <a:xfrm>
              <a:off x="-2839852" y="-613205"/>
              <a:ext cx="5321007" cy="33603"/>
            </a:xfrm>
            <a:custGeom>
              <a:avLst/>
              <a:gdLst/>
              <a:ahLst/>
              <a:cxnLst/>
              <a:rect l="l" t="t" r="r" b="b"/>
              <a:pathLst>
                <a:path w="151380" h="956" fill="none" extrusionOk="0">
                  <a:moveTo>
                    <a:pt x="0" y="486"/>
                  </a:moveTo>
                  <a:cubicBezTo>
                    <a:pt x="25225" y="956"/>
                    <a:pt x="50465" y="1"/>
                    <a:pt x="75690" y="334"/>
                  </a:cubicBezTo>
                  <a:cubicBezTo>
                    <a:pt x="100915" y="653"/>
                    <a:pt x="126140" y="122"/>
                    <a:pt x="151380" y="3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0"/>
            <p:cNvSpPr/>
            <p:nvPr/>
          </p:nvSpPr>
          <p:spPr>
            <a:xfrm>
              <a:off x="-2839852" y="-570568"/>
              <a:ext cx="5321007" cy="53323"/>
            </a:xfrm>
            <a:custGeom>
              <a:avLst/>
              <a:gdLst/>
              <a:ahLst/>
              <a:cxnLst/>
              <a:rect l="l" t="t" r="r" b="b"/>
              <a:pathLst>
                <a:path w="151380" h="1517" fill="none" extrusionOk="0">
                  <a:moveTo>
                    <a:pt x="0" y="1138"/>
                  </a:moveTo>
                  <a:cubicBezTo>
                    <a:pt x="13401" y="1517"/>
                    <a:pt x="26756" y="395"/>
                    <a:pt x="40142" y="183"/>
                  </a:cubicBezTo>
                  <a:cubicBezTo>
                    <a:pt x="51981" y="1"/>
                    <a:pt x="63851" y="213"/>
                    <a:pt x="75690" y="562"/>
                  </a:cubicBezTo>
                  <a:cubicBezTo>
                    <a:pt x="100930" y="1319"/>
                    <a:pt x="126140" y="228"/>
                    <a:pt x="151380" y="5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0"/>
            <p:cNvSpPr/>
            <p:nvPr/>
          </p:nvSpPr>
          <p:spPr>
            <a:xfrm>
              <a:off x="-2839852" y="-542870"/>
              <a:ext cx="5321007" cy="94378"/>
            </a:xfrm>
            <a:custGeom>
              <a:avLst/>
              <a:gdLst/>
              <a:ahLst/>
              <a:cxnLst/>
              <a:rect l="l" t="t" r="r" b="b"/>
              <a:pathLst>
                <a:path w="151380" h="2685" fill="none" extrusionOk="0">
                  <a:moveTo>
                    <a:pt x="0" y="2260"/>
                  </a:moveTo>
                  <a:cubicBezTo>
                    <a:pt x="13447" y="2684"/>
                    <a:pt x="26741" y="865"/>
                    <a:pt x="40142" y="410"/>
                  </a:cubicBezTo>
                  <a:cubicBezTo>
                    <a:pt x="51981" y="1"/>
                    <a:pt x="63866" y="441"/>
                    <a:pt x="75690" y="1062"/>
                  </a:cubicBezTo>
                  <a:cubicBezTo>
                    <a:pt x="100960" y="2381"/>
                    <a:pt x="126109" y="622"/>
                    <a:pt x="151380" y="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0"/>
            <p:cNvSpPr/>
            <p:nvPr/>
          </p:nvSpPr>
          <p:spPr>
            <a:xfrm>
              <a:off x="-2839852" y="-524205"/>
              <a:ext cx="5321007" cy="142850"/>
            </a:xfrm>
            <a:custGeom>
              <a:avLst/>
              <a:gdLst/>
              <a:ahLst/>
              <a:cxnLst/>
              <a:rect l="l" t="t" r="r" b="b"/>
              <a:pathLst>
                <a:path w="151380" h="4064" fill="none" extrusionOk="0">
                  <a:moveTo>
                    <a:pt x="0" y="3684"/>
                  </a:moveTo>
                  <a:cubicBezTo>
                    <a:pt x="13492" y="4063"/>
                    <a:pt x="26726" y="1486"/>
                    <a:pt x="40142" y="698"/>
                  </a:cubicBezTo>
                  <a:cubicBezTo>
                    <a:pt x="51981" y="0"/>
                    <a:pt x="63896" y="713"/>
                    <a:pt x="75690" y="1638"/>
                  </a:cubicBezTo>
                  <a:cubicBezTo>
                    <a:pt x="101021" y="3639"/>
                    <a:pt x="126049" y="1168"/>
                    <a:pt x="151380" y="14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0"/>
            <p:cNvSpPr/>
            <p:nvPr/>
          </p:nvSpPr>
          <p:spPr>
            <a:xfrm>
              <a:off x="-2839852" y="-513027"/>
              <a:ext cx="5321007" cy="197719"/>
            </a:xfrm>
            <a:custGeom>
              <a:avLst/>
              <a:gdLst/>
              <a:ahLst/>
              <a:cxnLst/>
              <a:rect l="l" t="t" r="r" b="b"/>
              <a:pathLst>
                <a:path w="151380" h="5625" fill="none" extrusionOk="0">
                  <a:moveTo>
                    <a:pt x="0" y="5352"/>
                  </a:moveTo>
                  <a:cubicBezTo>
                    <a:pt x="13583" y="5625"/>
                    <a:pt x="26696" y="2214"/>
                    <a:pt x="40142" y="1032"/>
                  </a:cubicBezTo>
                  <a:cubicBezTo>
                    <a:pt x="51996" y="1"/>
                    <a:pt x="63911" y="1047"/>
                    <a:pt x="75690" y="2335"/>
                  </a:cubicBezTo>
                  <a:cubicBezTo>
                    <a:pt x="87196" y="3578"/>
                    <a:pt x="98580" y="4215"/>
                    <a:pt x="110162" y="3851"/>
                  </a:cubicBezTo>
                  <a:cubicBezTo>
                    <a:pt x="123911" y="3412"/>
                    <a:pt x="137600" y="1956"/>
                    <a:pt x="151380" y="206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0"/>
            <p:cNvSpPr/>
            <p:nvPr/>
          </p:nvSpPr>
          <p:spPr>
            <a:xfrm>
              <a:off x="-2839852" y="-508212"/>
              <a:ext cx="5321007" cy="258458"/>
            </a:xfrm>
            <a:custGeom>
              <a:avLst/>
              <a:gdLst/>
              <a:ahLst/>
              <a:cxnLst/>
              <a:rect l="l" t="t" r="r" b="b"/>
              <a:pathLst>
                <a:path w="151380" h="7353" fill="none" extrusionOk="0">
                  <a:moveTo>
                    <a:pt x="0" y="7231"/>
                  </a:moveTo>
                  <a:cubicBezTo>
                    <a:pt x="13689" y="7352"/>
                    <a:pt x="26665" y="3062"/>
                    <a:pt x="40142" y="1425"/>
                  </a:cubicBezTo>
                  <a:cubicBezTo>
                    <a:pt x="52011" y="0"/>
                    <a:pt x="63927" y="1425"/>
                    <a:pt x="75690" y="3093"/>
                  </a:cubicBezTo>
                  <a:cubicBezTo>
                    <a:pt x="87211" y="4715"/>
                    <a:pt x="98520" y="5639"/>
                    <a:pt x="110162" y="5124"/>
                  </a:cubicBezTo>
                  <a:cubicBezTo>
                    <a:pt x="123927" y="4518"/>
                    <a:pt x="137585" y="2668"/>
                    <a:pt x="151380" y="272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0"/>
            <p:cNvSpPr/>
            <p:nvPr/>
          </p:nvSpPr>
          <p:spPr>
            <a:xfrm>
              <a:off x="-2839852" y="-508212"/>
              <a:ext cx="5321007" cy="325594"/>
            </a:xfrm>
            <a:custGeom>
              <a:avLst/>
              <a:gdLst/>
              <a:ahLst/>
              <a:cxnLst/>
              <a:rect l="l" t="t" r="r" b="b"/>
              <a:pathLst>
                <a:path w="151380" h="9263" fill="none" extrusionOk="0">
                  <a:moveTo>
                    <a:pt x="0" y="9262"/>
                  </a:moveTo>
                  <a:cubicBezTo>
                    <a:pt x="13841" y="9187"/>
                    <a:pt x="26635" y="3987"/>
                    <a:pt x="40142" y="1865"/>
                  </a:cubicBezTo>
                  <a:cubicBezTo>
                    <a:pt x="52057" y="0"/>
                    <a:pt x="63942" y="1865"/>
                    <a:pt x="75690" y="3926"/>
                  </a:cubicBezTo>
                  <a:cubicBezTo>
                    <a:pt x="87226" y="5943"/>
                    <a:pt x="98429" y="7186"/>
                    <a:pt x="110162" y="6503"/>
                  </a:cubicBezTo>
                  <a:cubicBezTo>
                    <a:pt x="123927" y="5715"/>
                    <a:pt x="137555" y="3472"/>
                    <a:pt x="151380" y="344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0"/>
            <p:cNvSpPr/>
            <p:nvPr/>
          </p:nvSpPr>
          <p:spPr>
            <a:xfrm>
              <a:off x="-2839852" y="-510883"/>
              <a:ext cx="5321007" cy="400183"/>
            </a:xfrm>
            <a:custGeom>
              <a:avLst/>
              <a:gdLst/>
              <a:ahLst/>
              <a:cxnLst/>
              <a:rect l="l" t="t" r="r" b="b"/>
              <a:pathLst>
                <a:path w="151380" h="11385" fill="none" extrusionOk="0">
                  <a:moveTo>
                    <a:pt x="0" y="11385"/>
                  </a:moveTo>
                  <a:cubicBezTo>
                    <a:pt x="13992" y="11082"/>
                    <a:pt x="26590" y="4957"/>
                    <a:pt x="40142" y="2320"/>
                  </a:cubicBezTo>
                  <a:cubicBezTo>
                    <a:pt x="52133" y="0"/>
                    <a:pt x="63942" y="2305"/>
                    <a:pt x="75690" y="4791"/>
                  </a:cubicBezTo>
                  <a:cubicBezTo>
                    <a:pt x="87241" y="7216"/>
                    <a:pt x="98338" y="8793"/>
                    <a:pt x="110162" y="7944"/>
                  </a:cubicBezTo>
                  <a:cubicBezTo>
                    <a:pt x="123942" y="6958"/>
                    <a:pt x="137524" y="4321"/>
                    <a:pt x="151380" y="41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0"/>
            <p:cNvSpPr/>
            <p:nvPr/>
          </p:nvSpPr>
          <p:spPr>
            <a:xfrm>
              <a:off x="-2839852" y="-515136"/>
              <a:ext cx="5321007" cy="476388"/>
            </a:xfrm>
            <a:custGeom>
              <a:avLst/>
              <a:gdLst/>
              <a:ahLst/>
              <a:cxnLst/>
              <a:rect l="l" t="t" r="r" b="b"/>
              <a:pathLst>
                <a:path w="151380" h="13553" fill="none" extrusionOk="0">
                  <a:moveTo>
                    <a:pt x="0" y="13552"/>
                  </a:moveTo>
                  <a:cubicBezTo>
                    <a:pt x="14174" y="13007"/>
                    <a:pt x="26559" y="5958"/>
                    <a:pt x="40142" y="2805"/>
                  </a:cubicBezTo>
                  <a:cubicBezTo>
                    <a:pt x="52193" y="0"/>
                    <a:pt x="63942" y="2774"/>
                    <a:pt x="75690" y="5670"/>
                  </a:cubicBezTo>
                  <a:cubicBezTo>
                    <a:pt x="87241" y="8520"/>
                    <a:pt x="98217" y="10445"/>
                    <a:pt x="110162" y="9414"/>
                  </a:cubicBezTo>
                  <a:cubicBezTo>
                    <a:pt x="123957" y="8216"/>
                    <a:pt x="137494" y="5169"/>
                    <a:pt x="151380" y="49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0"/>
            <p:cNvSpPr/>
            <p:nvPr/>
          </p:nvSpPr>
          <p:spPr>
            <a:xfrm>
              <a:off x="-2839852" y="-519425"/>
              <a:ext cx="5321007" cy="552593"/>
            </a:xfrm>
            <a:custGeom>
              <a:avLst/>
              <a:gdLst/>
              <a:ahLst/>
              <a:cxnLst/>
              <a:rect l="l" t="t" r="r" b="b"/>
              <a:pathLst>
                <a:path w="151380" h="15721" fill="none" extrusionOk="0">
                  <a:moveTo>
                    <a:pt x="0" y="15721"/>
                  </a:moveTo>
                  <a:cubicBezTo>
                    <a:pt x="14371" y="14933"/>
                    <a:pt x="26529" y="6959"/>
                    <a:pt x="40142" y="3275"/>
                  </a:cubicBezTo>
                  <a:cubicBezTo>
                    <a:pt x="52269" y="1"/>
                    <a:pt x="63942" y="3230"/>
                    <a:pt x="75690" y="6550"/>
                  </a:cubicBezTo>
                  <a:cubicBezTo>
                    <a:pt x="87241" y="9824"/>
                    <a:pt x="98095" y="12098"/>
                    <a:pt x="110162" y="10870"/>
                  </a:cubicBezTo>
                  <a:cubicBezTo>
                    <a:pt x="123972" y="9475"/>
                    <a:pt x="137448" y="6034"/>
                    <a:pt x="151380" y="573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0"/>
            <p:cNvSpPr/>
            <p:nvPr/>
          </p:nvSpPr>
          <p:spPr>
            <a:xfrm>
              <a:off x="-2839852" y="-522061"/>
              <a:ext cx="5321007" cy="626654"/>
            </a:xfrm>
            <a:custGeom>
              <a:avLst/>
              <a:gdLst/>
              <a:ahLst/>
              <a:cxnLst/>
              <a:rect l="l" t="t" r="r" b="b"/>
              <a:pathLst>
                <a:path w="151380" h="17828" fill="none" extrusionOk="0">
                  <a:moveTo>
                    <a:pt x="0" y="17827"/>
                  </a:moveTo>
                  <a:cubicBezTo>
                    <a:pt x="14568" y="16811"/>
                    <a:pt x="26499" y="7959"/>
                    <a:pt x="40142" y="3760"/>
                  </a:cubicBezTo>
                  <a:cubicBezTo>
                    <a:pt x="52345" y="0"/>
                    <a:pt x="63957" y="3699"/>
                    <a:pt x="75690" y="7428"/>
                  </a:cubicBezTo>
                  <a:cubicBezTo>
                    <a:pt x="87241" y="11097"/>
                    <a:pt x="97959" y="13734"/>
                    <a:pt x="110162" y="12324"/>
                  </a:cubicBezTo>
                  <a:cubicBezTo>
                    <a:pt x="123987" y="10733"/>
                    <a:pt x="137403" y="6897"/>
                    <a:pt x="151380" y="648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0"/>
            <p:cNvSpPr/>
            <p:nvPr/>
          </p:nvSpPr>
          <p:spPr>
            <a:xfrm>
              <a:off x="-2839852" y="-521006"/>
              <a:ext cx="5321007" cy="696989"/>
            </a:xfrm>
            <a:custGeom>
              <a:avLst/>
              <a:gdLst/>
              <a:ahLst/>
              <a:cxnLst/>
              <a:rect l="l" t="t" r="r" b="b"/>
              <a:pathLst>
                <a:path w="151380" h="19829" fill="none" extrusionOk="0">
                  <a:moveTo>
                    <a:pt x="0" y="19828"/>
                  </a:moveTo>
                  <a:cubicBezTo>
                    <a:pt x="14781" y="18601"/>
                    <a:pt x="26483" y="8884"/>
                    <a:pt x="40142" y="4199"/>
                  </a:cubicBezTo>
                  <a:cubicBezTo>
                    <a:pt x="52421" y="0"/>
                    <a:pt x="63987" y="4139"/>
                    <a:pt x="75690" y="8247"/>
                  </a:cubicBezTo>
                  <a:cubicBezTo>
                    <a:pt x="87241" y="12310"/>
                    <a:pt x="97838" y="15281"/>
                    <a:pt x="110162" y="13689"/>
                  </a:cubicBezTo>
                  <a:cubicBezTo>
                    <a:pt x="124002" y="11915"/>
                    <a:pt x="137358" y="7686"/>
                    <a:pt x="151380" y="72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0"/>
            <p:cNvSpPr/>
            <p:nvPr/>
          </p:nvSpPr>
          <p:spPr>
            <a:xfrm>
              <a:off x="-2839852" y="-515136"/>
              <a:ext cx="5321007" cy="761454"/>
            </a:xfrm>
            <a:custGeom>
              <a:avLst/>
              <a:gdLst/>
              <a:ahLst/>
              <a:cxnLst/>
              <a:rect l="l" t="t" r="r" b="b"/>
              <a:pathLst>
                <a:path w="151380" h="21663" fill="none" extrusionOk="0">
                  <a:moveTo>
                    <a:pt x="0" y="21662"/>
                  </a:moveTo>
                  <a:cubicBezTo>
                    <a:pt x="14978" y="20253"/>
                    <a:pt x="26468" y="9717"/>
                    <a:pt x="40142" y="4609"/>
                  </a:cubicBezTo>
                  <a:cubicBezTo>
                    <a:pt x="52481" y="0"/>
                    <a:pt x="64018" y="4548"/>
                    <a:pt x="75690" y="9020"/>
                  </a:cubicBezTo>
                  <a:cubicBezTo>
                    <a:pt x="87226" y="13431"/>
                    <a:pt x="97716" y="16690"/>
                    <a:pt x="110162" y="14947"/>
                  </a:cubicBezTo>
                  <a:cubicBezTo>
                    <a:pt x="124017" y="12991"/>
                    <a:pt x="137312" y="8413"/>
                    <a:pt x="151380" y="788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0"/>
            <p:cNvSpPr/>
            <p:nvPr/>
          </p:nvSpPr>
          <p:spPr>
            <a:xfrm>
              <a:off x="-2839852" y="-502377"/>
              <a:ext cx="5321007" cy="817976"/>
            </a:xfrm>
            <a:custGeom>
              <a:avLst/>
              <a:gdLst/>
              <a:ahLst/>
              <a:cxnLst/>
              <a:rect l="l" t="t" r="r" b="b"/>
              <a:pathLst>
                <a:path w="151380" h="23271" fill="none" extrusionOk="0">
                  <a:moveTo>
                    <a:pt x="0" y="23270"/>
                  </a:moveTo>
                  <a:cubicBezTo>
                    <a:pt x="15160" y="21754"/>
                    <a:pt x="26453" y="10461"/>
                    <a:pt x="40142" y="4973"/>
                  </a:cubicBezTo>
                  <a:cubicBezTo>
                    <a:pt x="52527" y="1"/>
                    <a:pt x="64078" y="4928"/>
                    <a:pt x="75690" y="9703"/>
                  </a:cubicBezTo>
                  <a:cubicBezTo>
                    <a:pt x="87196" y="14448"/>
                    <a:pt x="97610" y="17964"/>
                    <a:pt x="110162" y="16070"/>
                  </a:cubicBezTo>
                  <a:cubicBezTo>
                    <a:pt x="124033" y="13993"/>
                    <a:pt x="137267" y="9066"/>
                    <a:pt x="151380" y="849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0"/>
            <p:cNvSpPr/>
            <p:nvPr/>
          </p:nvSpPr>
          <p:spPr>
            <a:xfrm>
              <a:off x="-2839852" y="-481041"/>
              <a:ext cx="5321007" cy="864831"/>
            </a:xfrm>
            <a:custGeom>
              <a:avLst/>
              <a:gdLst/>
              <a:ahLst/>
              <a:cxnLst/>
              <a:rect l="l" t="t" r="r" b="b"/>
              <a:pathLst>
                <a:path w="151380" h="24604" fill="none" extrusionOk="0">
                  <a:moveTo>
                    <a:pt x="0" y="24603"/>
                  </a:moveTo>
                  <a:cubicBezTo>
                    <a:pt x="15342" y="23072"/>
                    <a:pt x="26438" y="11051"/>
                    <a:pt x="40142" y="5245"/>
                  </a:cubicBezTo>
                  <a:cubicBezTo>
                    <a:pt x="52542" y="0"/>
                    <a:pt x="64139" y="5245"/>
                    <a:pt x="75690" y="10278"/>
                  </a:cubicBezTo>
                  <a:cubicBezTo>
                    <a:pt x="87166" y="15296"/>
                    <a:pt x="97504" y="19025"/>
                    <a:pt x="110162" y="17024"/>
                  </a:cubicBezTo>
                  <a:cubicBezTo>
                    <a:pt x="124048" y="14811"/>
                    <a:pt x="137221" y="9581"/>
                    <a:pt x="151380" y="90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0"/>
            <p:cNvSpPr/>
            <p:nvPr/>
          </p:nvSpPr>
          <p:spPr>
            <a:xfrm>
              <a:off x="-2839852" y="-449089"/>
              <a:ext cx="5321007" cy="899489"/>
            </a:xfrm>
            <a:custGeom>
              <a:avLst/>
              <a:gdLst/>
              <a:ahLst/>
              <a:cxnLst/>
              <a:rect l="l" t="t" r="r" b="b"/>
              <a:pathLst>
                <a:path w="151380" h="25590" fill="none" extrusionOk="0">
                  <a:moveTo>
                    <a:pt x="0" y="25589"/>
                  </a:moveTo>
                  <a:cubicBezTo>
                    <a:pt x="15493" y="24119"/>
                    <a:pt x="26438" y="11461"/>
                    <a:pt x="40142" y="5443"/>
                  </a:cubicBezTo>
                  <a:cubicBezTo>
                    <a:pt x="52557" y="1"/>
                    <a:pt x="64215" y="5488"/>
                    <a:pt x="75690" y="10718"/>
                  </a:cubicBezTo>
                  <a:cubicBezTo>
                    <a:pt x="87166" y="15963"/>
                    <a:pt x="97428" y="19829"/>
                    <a:pt x="110162" y="17737"/>
                  </a:cubicBezTo>
                  <a:cubicBezTo>
                    <a:pt x="124063" y="15448"/>
                    <a:pt x="137176" y="9930"/>
                    <a:pt x="151380" y="93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0"/>
            <p:cNvSpPr/>
            <p:nvPr/>
          </p:nvSpPr>
          <p:spPr>
            <a:xfrm>
              <a:off x="-2839852" y="-405925"/>
              <a:ext cx="5321007" cy="921317"/>
            </a:xfrm>
            <a:custGeom>
              <a:avLst/>
              <a:gdLst/>
              <a:ahLst/>
              <a:cxnLst/>
              <a:rect l="l" t="t" r="r" b="b"/>
              <a:pathLst>
                <a:path w="151380" h="26211" fill="none" extrusionOk="0">
                  <a:moveTo>
                    <a:pt x="0" y="26211"/>
                  </a:moveTo>
                  <a:cubicBezTo>
                    <a:pt x="15614" y="24922"/>
                    <a:pt x="26453" y="11688"/>
                    <a:pt x="40142" y="5549"/>
                  </a:cubicBezTo>
                  <a:cubicBezTo>
                    <a:pt x="52542" y="1"/>
                    <a:pt x="64306" y="5655"/>
                    <a:pt x="75690" y="11037"/>
                  </a:cubicBezTo>
                  <a:cubicBezTo>
                    <a:pt x="87120" y="16418"/>
                    <a:pt x="97368" y="20359"/>
                    <a:pt x="110162" y="18237"/>
                  </a:cubicBezTo>
                  <a:cubicBezTo>
                    <a:pt x="124078" y="15903"/>
                    <a:pt x="137145" y="10157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0"/>
            <p:cNvSpPr/>
            <p:nvPr/>
          </p:nvSpPr>
          <p:spPr>
            <a:xfrm>
              <a:off x="-2839852" y="-346240"/>
              <a:ext cx="5321007" cy="923988"/>
            </a:xfrm>
            <a:custGeom>
              <a:avLst/>
              <a:gdLst/>
              <a:ahLst/>
              <a:cxnLst/>
              <a:rect l="l" t="t" r="r" b="b"/>
              <a:pathLst>
                <a:path w="151380" h="26287" fill="none" extrusionOk="0">
                  <a:moveTo>
                    <a:pt x="0" y="26286"/>
                  </a:moveTo>
                  <a:cubicBezTo>
                    <a:pt x="15918" y="25240"/>
                    <a:pt x="26696" y="11249"/>
                    <a:pt x="40688" y="5246"/>
                  </a:cubicBezTo>
                  <a:cubicBezTo>
                    <a:pt x="52876" y="1"/>
                    <a:pt x="64624" y="5700"/>
                    <a:pt x="75690" y="11052"/>
                  </a:cubicBezTo>
                  <a:cubicBezTo>
                    <a:pt x="86893" y="16448"/>
                    <a:pt x="97034" y="20405"/>
                    <a:pt x="109647" y="18419"/>
                  </a:cubicBezTo>
                  <a:cubicBezTo>
                    <a:pt x="123775" y="16190"/>
                    <a:pt x="136918" y="10021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0"/>
            <p:cNvSpPr/>
            <p:nvPr/>
          </p:nvSpPr>
          <p:spPr>
            <a:xfrm>
              <a:off x="-2839852" y="-297733"/>
              <a:ext cx="5321007" cy="930877"/>
            </a:xfrm>
            <a:custGeom>
              <a:avLst/>
              <a:gdLst/>
              <a:ahLst/>
              <a:cxnLst/>
              <a:rect l="l" t="t" r="r" b="b"/>
              <a:pathLst>
                <a:path w="151380" h="26483" fill="none" extrusionOk="0">
                  <a:moveTo>
                    <a:pt x="0" y="26483"/>
                  </a:moveTo>
                  <a:cubicBezTo>
                    <a:pt x="15948" y="25498"/>
                    <a:pt x="26696" y="11324"/>
                    <a:pt x="40688" y="5275"/>
                  </a:cubicBezTo>
                  <a:cubicBezTo>
                    <a:pt x="52906" y="0"/>
                    <a:pt x="64639" y="5745"/>
                    <a:pt x="75690" y="11187"/>
                  </a:cubicBezTo>
                  <a:cubicBezTo>
                    <a:pt x="86862" y="16675"/>
                    <a:pt x="97004" y="20692"/>
                    <a:pt x="109647" y="18676"/>
                  </a:cubicBezTo>
                  <a:cubicBezTo>
                    <a:pt x="123790" y="16417"/>
                    <a:pt x="136872" y="9960"/>
                    <a:pt x="151380" y="971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7"/>
          <p:cNvSpPr txBox="1">
            <a:spLocks noGrp="1"/>
          </p:cNvSpPr>
          <p:nvPr>
            <p:ph type="subTitle" idx="1"/>
          </p:nvPr>
        </p:nvSpPr>
        <p:spPr>
          <a:xfrm>
            <a:off x="2630975" y="1726225"/>
            <a:ext cx="3882000" cy="21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▬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98" name="Google Shape;298;p7"/>
          <p:cNvGrpSpPr/>
          <p:nvPr/>
        </p:nvGrpSpPr>
        <p:grpSpPr>
          <a:xfrm rot="-4369618" flipH="1">
            <a:off x="-3924003" y="1841275"/>
            <a:ext cx="7396032" cy="1796779"/>
            <a:chOff x="-2839852" y="-659532"/>
            <a:chExt cx="5321007" cy="1292676"/>
          </a:xfrm>
        </p:grpSpPr>
        <p:sp>
          <p:nvSpPr>
            <p:cNvPr id="299" name="Google Shape;299;p7"/>
            <p:cNvSpPr/>
            <p:nvPr/>
          </p:nvSpPr>
          <p:spPr>
            <a:xfrm>
              <a:off x="-2839852" y="-659532"/>
              <a:ext cx="5321007" cy="1617"/>
            </a:xfrm>
            <a:custGeom>
              <a:avLst/>
              <a:gdLst/>
              <a:ahLst/>
              <a:cxnLst/>
              <a:rect l="l" t="t" r="r" b="b"/>
              <a:pathLst>
                <a:path w="151380" h="46" fill="none" extrusionOk="0">
                  <a:moveTo>
                    <a:pt x="0" y="0"/>
                  </a:moveTo>
                  <a:cubicBezTo>
                    <a:pt x="50465" y="46"/>
                    <a:pt x="100915" y="46"/>
                    <a:pt x="151380" y="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-2839852" y="-613205"/>
              <a:ext cx="5321007" cy="33603"/>
            </a:xfrm>
            <a:custGeom>
              <a:avLst/>
              <a:gdLst/>
              <a:ahLst/>
              <a:cxnLst/>
              <a:rect l="l" t="t" r="r" b="b"/>
              <a:pathLst>
                <a:path w="151380" h="956" fill="none" extrusionOk="0">
                  <a:moveTo>
                    <a:pt x="0" y="486"/>
                  </a:moveTo>
                  <a:cubicBezTo>
                    <a:pt x="25225" y="956"/>
                    <a:pt x="50465" y="1"/>
                    <a:pt x="75690" y="334"/>
                  </a:cubicBezTo>
                  <a:cubicBezTo>
                    <a:pt x="100915" y="653"/>
                    <a:pt x="126140" y="122"/>
                    <a:pt x="151380" y="3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-2839852" y="-570568"/>
              <a:ext cx="5321007" cy="53323"/>
            </a:xfrm>
            <a:custGeom>
              <a:avLst/>
              <a:gdLst/>
              <a:ahLst/>
              <a:cxnLst/>
              <a:rect l="l" t="t" r="r" b="b"/>
              <a:pathLst>
                <a:path w="151380" h="1517" fill="none" extrusionOk="0">
                  <a:moveTo>
                    <a:pt x="0" y="1138"/>
                  </a:moveTo>
                  <a:cubicBezTo>
                    <a:pt x="13401" y="1517"/>
                    <a:pt x="26756" y="395"/>
                    <a:pt x="40142" y="183"/>
                  </a:cubicBezTo>
                  <a:cubicBezTo>
                    <a:pt x="51981" y="1"/>
                    <a:pt x="63851" y="213"/>
                    <a:pt x="75690" y="562"/>
                  </a:cubicBezTo>
                  <a:cubicBezTo>
                    <a:pt x="100930" y="1319"/>
                    <a:pt x="126140" y="228"/>
                    <a:pt x="151380" y="5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-2839852" y="-542870"/>
              <a:ext cx="5321007" cy="94378"/>
            </a:xfrm>
            <a:custGeom>
              <a:avLst/>
              <a:gdLst/>
              <a:ahLst/>
              <a:cxnLst/>
              <a:rect l="l" t="t" r="r" b="b"/>
              <a:pathLst>
                <a:path w="151380" h="2685" fill="none" extrusionOk="0">
                  <a:moveTo>
                    <a:pt x="0" y="2260"/>
                  </a:moveTo>
                  <a:cubicBezTo>
                    <a:pt x="13447" y="2684"/>
                    <a:pt x="26741" y="865"/>
                    <a:pt x="40142" y="410"/>
                  </a:cubicBezTo>
                  <a:cubicBezTo>
                    <a:pt x="51981" y="1"/>
                    <a:pt x="63866" y="441"/>
                    <a:pt x="75690" y="1062"/>
                  </a:cubicBezTo>
                  <a:cubicBezTo>
                    <a:pt x="100960" y="2381"/>
                    <a:pt x="126109" y="622"/>
                    <a:pt x="151380" y="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-2839852" y="-524205"/>
              <a:ext cx="5321007" cy="142850"/>
            </a:xfrm>
            <a:custGeom>
              <a:avLst/>
              <a:gdLst/>
              <a:ahLst/>
              <a:cxnLst/>
              <a:rect l="l" t="t" r="r" b="b"/>
              <a:pathLst>
                <a:path w="151380" h="4064" fill="none" extrusionOk="0">
                  <a:moveTo>
                    <a:pt x="0" y="3684"/>
                  </a:moveTo>
                  <a:cubicBezTo>
                    <a:pt x="13492" y="4063"/>
                    <a:pt x="26726" y="1486"/>
                    <a:pt x="40142" y="698"/>
                  </a:cubicBezTo>
                  <a:cubicBezTo>
                    <a:pt x="51981" y="0"/>
                    <a:pt x="63896" y="713"/>
                    <a:pt x="75690" y="1638"/>
                  </a:cubicBezTo>
                  <a:cubicBezTo>
                    <a:pt x="101021" y="3639"/>
                    <a:pt x="126049" y="1168"/>
                    <a:pt x="151380" y="14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-2839852" y="-513027"/>
              <a:ext cx="5321007" cy="197719"/>
            </a:xfrm>
            <a:custGeom>
              <a:avLst/>
              <a:gdLst/>
              <a:ahLst/>
              <a:cxnLst/>
              <a:rect l="l" t="t" r="r" b="b"/>
              <a:pathLst>
                <a:path w="151380" h="5625" fill="none" extrusionOk="0">
                  <a:moveTo>
                    <a:pt x="0" y="5352"/>
                  </a:moveTo>
                  <a:cubicBezTo>
                    <a:pt x="13583" y="5625"/>
                    <a:pt x="26696" y="2214"/>
                    <a:pt x="40142" y="1032"/>
                  </a:cubicBezTo>
                  <a:cubicBezTo>
                    <a:pt x="51996" y="1"/>
                    <a:pt x="63911" y="1047"/>
                    <a:pt x="75690" y="2335"/>
                  </a:cubicBezTo>
                  <a:cubicBezTo>
                    <a:pt x="87196" y="3578"/>
                    <a:pt x="98580" y="4215"/>
                    <a:pt x="110162" y="3851"/>
                  </a:cubicBezTo>
                  <a:cubicBezTo>
                    <a:pt x="123911" y="3412"/>
                    <a:pt x="137600" y="1956"/>
                    <a:pt x="151380" y="206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-2839852" y="-508212"/>
              <a:ext cx="5321007" cy="258458"/>
            </a:xfrm>
            <a:custGeom>
              <a:avLst/>
              <a:gdLst/>
              <a:ahLst/>
              <a:cxnLst/>
              <a:rect l="l" t="t" r="r" b="b"/>
              <a:pathLst>
                <a:path w="151380" h="7353" fill="none" extrusionOk="0">
                  <a:moveTo>
                    <a:pt x="0" y="7231"/>
                  </a:moveTo>
                  <a:cubicBezTo>
                    <a:pt x="13689" y="7352"/>
                    <a:pt x="26665" y="3062"/>
                    <a:pt x="40142" y="1425"/>
                  </a:cubicBezTo>
                  <a:cubicBezTo>
                    <a:pt x="52011" y="0"/>
                    <a:pt x="63927" y="1425"/>
                    <a:pt x="75690" y="3093"/>
                  </a:cubicBezTo>
                  <a:cubicBezTo>
                    <a:pt x="87211" y="4715"/>
                    <a:pt x="98520" y="5639"/>
                    <a:pt x="110162" y="5124"/>
                  </a:cubicBezTo>
                  <a:cubicBezTo>
                    <a:pt x="123927" y="4518"/>
                    <a:pt x="137585" y="2668"/>
                    <a:pt x="151380" y="272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-2839852" y="-508212"/>
              <a:ext cx="5321007" cy="325594"/>
            </a:xfrm>
            <a:custGeom>
              <a:avLst/>
              <a:gdLst/>
              <a:ahLst/>
              <a:cxnLst/>
              <a:rect l="l" t="t" r="r" b="b"/>
              <a:pathLst>
                <a:path w="151380" h="9263" fill="none" extrusionOk="0">
                  <a:moveTo>
                    <a:pt x="0" y="9262"/>
                  </a:moveTo>
                  <a:cubicBezTo>
                    <a:pt x="13841" y="9187"/>
                    <a:pt x="26635" y="3987"/>
                    <a:pt x="40142" y="1865"/>
                  </a:cubicBezTo>
                  <a:cubicBezTo>
                    <a:pt x="52057" y="0"/>
                    <a:pt x="63942" y="1865"/>
                    <a:pt x="75690" y="3926"/>
                  </a:cubicBezTo>
                  <a:cubicBezTo>
                    <a:pt x="87226" y="5943"/>
                    <a:pt x="98429" y="7186"/>
                    <a:pt x="110162" y="6503"/>
                  </a:cubicBezTo>
                  <a:cubicBezTo>
                    <a:pt x="123927" y="5715"/>
                    <a:pt x="137555" y="3472"/>
                    <a:pt x="151380" y="344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-2839852" y="-510883"/>
              <a:ext cx="5321007" cy="400183"/>
            </a:xfrm>
            <a:custGeom>
              <a:avLst/>
              <a:gdLst/>
              <a:ahLst/>
              <a:cxnLst/>
              <a:rect l="l" t="t" r="r" b="b"/>
              <a:pathLst>
                <a:path w="151380" h="11385" fill="none" extrusionOk="0">
                  <a:moveTo>
                    <a:pt x="0" y="11385"/>
                  </a:moveTo>
                  <a:cubicBezTo>
                    <a:pt x="13992" y="11082"/>
                    <a:pt x="26590" y="4957"/>
                    <a:pt x="40142" y="2320"/>
                  </a:cubicBezTo>
                  <a:cubicBezTo>
                    <a:pt x="52133" y="0"/>
                    <a:pt x="63942" y="2305"/>
                    <a:pt x="75690" y="4791"/>
                  </a:cubicBezTo>
                  <a:cubicBezTo>
                    <a:pt x="87241" y="7216"/>
                    <a:pt x="98338" y="8793"/>
                    <a:pt x="110162" y="7944"/>
                  </a:cubicBezTo>
                  <a:cubicBezTo>
                    <a:pt x="123942" y="6958"/>
                    <a:pt x="137524" y="4321"/>
                    <a:pt x="151380" y="41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-2839852" y="-515136"/>
              <a:ext cx="5321007" cy="476388"/>
            </a:xfrm>
            <a:custGeom>
              <a:avLst/>
              <a:gdLst/>
              <a:ahLst/>
              <a:cxnLst/>
              <a:rect l="l" t="t" r="r" b="b"/>
              <a:pathLst>
                <a:path w="151380" h="13553" fill="none" extrusionOk="0">
                  <a:moveTo>
                    <a:pt x="0" y="13552"/>
                  </a:moveTo>
                  <a:cubicBezTo>
                    <a:pt x="14174" y="13007"/>
                    <a:pt x="26559" y="5958"/>
                    <a:pt x="40142" y="2805"/>
                  </a:cubicBezTo>
                  <a:cubicBezTo>
                    <a:pt x="52193" y="0"/>
                    <a:pt x="63942" y="2774"/>
                    <a:pt x="75690" y="5670"/>
                  </a:cubicBezTo>
                  <a:cubicBezTo>
                    <a:pt x="87241" y="8520"/>
                    <a:pt x="98217" y="10445"/>
                    <a:pt x="110162" y="9414"/>
                  </a:cubicBezTo>
                  <a:cubicBezTo>
                    <a:pt x="123957" y="8216"/>
                    <a:pt x="137494" y="5169"/>
                    <a:pt x="151380" y="49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-2839852" y="-519425"/>
              <a:ext cx="5321007" cy="552593"/>
            </a:xfrm>
            <a:custGeom>
              <a:avLst/>
              <a:gdLst/>
              <a:ahLst/>
              <a:cxnLst/>
              <a:rect l="l" t="t" r="r" b="b"/>
              <a:pathLst>
                <a:path w="151380" h="15721" fill="none" extrusionOk="0">
                  <a:moveTo>
                    <a:pt x="0" y="15721"/>
                  </a:moveTo>
                  <a:cubicBezTo>
                    <a:pt x="14371" y="14933"/>
                    <a:pt x="26529" y="6959"/>
                    <a:pt x="40142" y="3275"/>
                  </a:cubicBezTo>
                  <a:cubicBezTo>
                    <a:pt x="52269" y="1"/>
                    <a:pt x="63942" y="3230"/>
                    <a:pt x="75690" y="6550"/>
                  </a:cubicBezTo>
                  <a:cubicBezTo>
                    <a:pt x="87241" y="9824"/>
                    <a:pt x="98095" y="12098"/>
                    <a:pt x="110162" y="10870"/>
                  </a:cubicBezTo>
                  <a:cubicBezTo>
                    <a:pt x="123972" y="9475"/>
                    <a:pt x="137448" y="6034"/>
                    <a:pt x="151380" y="573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-2839852" y="-522061"/>
              <a:ext cx="5321007" cy="626654"/>
            </a:xfrm>
            <a:custGeom>
              <a:avLst/>
              <a:gdLst/>
              <a:ahLst/>
              <a:cxnLst/>
              <a:rect l="l" t="t" r="r" b="b"/>
              <a:pathLst>
                <a:path w="151380" h="17828" fill="none" extrusionOk="0">
                  <a:moveTo>
                    <a:pt x="0" y="17827"/>
                  </a:moveTo>
                  <a:cubicBezTo>
                    <a:pt x="14568" y="16811"/>
                    <a:pt x="26499" y="7959"/>
                    <a:pt x="40142" y="3760"/>
                  </a:cubicBezTo>
                  <a:cubicBezTo>
                    <a:pt x="52345" y="0"/>
                    <a:pt x="63957" y="3699"/>
                    <a:pt x="75690" y="7428"/>
                  </a:cubicBezTo>
                  <a:cubicBezTo>
                    <a:pt x="87241" y="11097"/>
                    <a:pt x="97959" y="13734"/>
                    <a:pt x="110162" y="12324"/>
                  </a:cubicBezTo>
                  <a:cubicBezTo>
                    <a:pt x="123987" y="10733"/>
                    <a:pt x="137403" y="6897"/>
                    <a:pt x="151380" y="648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-2839852" y="-521006"/>
              <a:ext cx="5321007" cy="696989"/>
            </a:xfrm>
            <a:custGeom>
              <a:avLst/>
              <a:gdLst/>
              <a:ahLst/>
              <a:cxnLst/>
              <a:rect l="l" t="t" r="r" b="b"/>
              <a:pathLst>
                <a:path w="151380" h="19829" fill="none" extrusionOk="0">
                  <a:moveTo>
                    <a:pt x="0" y="19828"/>
                  </a:moveTo>
                  <a:cubicBezTo>
                    <a:pt x="14781" y="18601"/>
                    <a:pt x="26483" y="8884"/>
                    <a:pt x="40142" y="4199"/>
                  </a:cubicBezTo>
                  <a:cubicBezTo>
                    <a:pt x="52421" y="0"/>
                    <a:pt x="63987" y="4139"/>
                    <a:pt x="75690" y="8247"/>
                  </a:cubicBezTo>
                  <a:cubicBezTo>
                    <a:pt x="87241" y="12310"/>
                    <a:pt x="97838" y="15281"/>
                    <a:pt x="110162" y="13689"/>
                  </a:cubicBezTo>
                  <a:cubicBezTo>
                    <a:pt x="124002" y="11915"/>
                    <a:pt x="137358" y="7686"/>
                    <a:pt x="151380" y="72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-2839852" y="-515136"/>
              <a:ext cx="5321007" cy="761454"/>
            </a:xfrm>
            <a:custGeom>
              <a:avLst/>
              <a:gdLst/>
              <a:ahLst/>
              <a:cxnLst/>
              <a:rect l="l" t="t" r="r" b="b"/>
              <a:pathLst>
                <a:path w="151380" h="21663" fill="none" extrusionOk="0">
                  <a:moveTo>
                    <a:pt x="0" y="21662"/>
                  </a:moveTo>
                  <a:cubicBezTo>
                    <a:pt x="14978" y="20253"/>
                    <a:pt x="26468" y="9717"/>
                    <a:pt x="40142" y="4609"/>
                  </a:cubicBezTo>
                  <a:cubicBezTo>
                    <a:pt x="52481" y="0"/>
                    <a:pt x="64018" y="4548"/>
                    <a:pt x="75690" y="9020"/>
                  </a:cubicBezTo>
                  <a:cubicBezTo>
                    <a:pt x="87226" y="13431"/>
                    <a:pt x="97716" y="16690"/>
                    <a:pt x="110162" y="14947"/>
                  </a:cubicBezTo>
                  <a:cubicBezTo>
                    <a:pt x="124017" y="12991"/>
                    <a:pt x="137312" y="8413"/>
                    <a:pt x="151380" y="788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-2839852" y="-502377"/>
              <a:ext cx="5321007" cy="817976"/>
            </a:xfrm>
            <a:custGeom>
              <a:avLst/>
              <a:gdLst/>
              <a:ahLst/>
              <a:cxnLst/>
              <a:rect l="l" t="t" r="r" b="b"/>
              <a:pathLst>
                <a:path w="151380" h="23271" fill="none" extrusionOk="0">
                  <a:moveTo>
                    <a:pt x="0" y="23270"/>
                  </a:moveTo>
                  <a:cubicBezTo>
                    <a:pt x="15160" y="21754"/>
                    <a:pt x="26453" y="10461"/>
                    <a:pt x="40142" y="4973"/>
                  </a:cubicBezTo>
                  <a:cubicBezTo>
                    <a:pt x="52527" y="1"/>
                    <a:pt x="64078" y="4928"/>
                    <a:pt x="75690" y="9703"/>
                  </a:cubicBezTo>
                  <a:cubicBezTo>
                    <a:pt x="87196" y="14448"/>
                    <a:pt x="97610" y="17964"/>
                    <a:pt x="110162" y="16070"/>
                  </a:cubicBezTo>
                  <a:cubicBezTo>
                    <a:pt x="124033" y="13993"/>
                    <a:pt x="137267" y="9066"/>
                    <a:pt x="151380" y="849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-2839852" y="-481041"/>
              <a:ext cx="5321007" cy="864831"/>
            </a:xfrm>
            <a:custGeom>
              <a:avLst/>
              <a:gdLst/>
              <a:ahLst/>
              <a:cxnLst/>
              <a:rect l="l" t="t" r="r" b="b"/>
              <a:pathLst>
                <a:path w="151380" h="24604" fill="none" extrusionOk="0">
                  <a:moveTo>
                    <a:pt x="0" y="24603"/>
                  </a:moveTo>
                  <a:cubicBezTo>
                    <a:pt x="15342" y="23072"/>
                    <a:pt x="26438" y="11051"/>
                    <a:pt x="40142" y="5245"/>
                  </a:cubicBezTo>
                  <a:cubicBezTo>
                    <a:pt x="52542" y="0"/>
                    <a:pt x="64139" y="5245"/>
                    <a:pt x="75690" y="10278"/>
                  </a:cubicBezTo>
                  <a:cubicBezTo>
                    <a:pt x="87166" y="15296"/>
                    <a:pt x="97504" y="19025"/>
                    <a:pt x="110162" y="17024"/>
                  </a:cubicBezTo>
                  <a:cubicBezTo>
                    <a:pt x="124048" y="14811"/>
                    <a:pt x="137221" y="9581"/>
                    <a:pt x="151380" y="90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-2839852" y="-449089"/>
              <a:ext cx="5321007" cy="899489"/>
            </a:xfrm>
            <a:custGeom>
              <a:avLst/>
              <a:gdLst/>
              <a:ahLst/>
              <a:cxnLst/>
              <a:rect l="l" t="t" r="r" b="b"/>
              <a:pathLst>
                <a:path w="151380" h="25590" fill="none" extrusionOk="0">
                  <a:moveTo>
                    <a:pt x="0" y="25589"/>
                  </a:moveTo>
                  <a:cubicBezTo>
                    <a:pt x="15493" y="24119"/>
                    <a:pt x="26438" y="11461"/>
                    <a:pt x="40142" y="5443"/>
                  </a:cubicBezTo>
                  <a:cubicBezTo>
                    <a:pt x="52557" y="1"/>
                    <a:pt x="64215" y="5488"/>
                    <a:pt x="75690" y="10718"/>
                  </a:cubicBezTo>
                  <a:cubicBezTo>
                    <a:pt x="87166" y="15963"/>
                    <a:pt x="97428" y="19829"/>
                    <a:pt x="110162" y="17737"/>
                  </a:cubicBezTo>
                  <a:cubicBezTo>
                    <a:pt x="124063" y="15448"/>
                    <a:pt x="137176" y="9930"/>
                    <a:pt x="151380" y="93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-2839852" y="-405925"/>
              <a:ext cx="5321007" cy="921317"/>
            </a:xfrm>
            <a:custGeom>
              <a:avLst/>
              <a:gdLst/>
              <a:ahLst/>
              <a:cxnLst/>
              <a:rect l="l" t="t" r="r" b="b"/>
              <a:pathLst>
                <a:path w="151380" h="26211" fill="none" extrusionOk="0">
                  <a:moveTo>
                    <a:pt x="0" y="26211"/>
                  </a:moveTo>
                  <a:cubicBezTo>
                    <a:pt x="15614" y="24922"/>
                    <a:pt x="26453" y="11688"/>
                    <a:pt x="40142" y="5549"/>
                  </a:cubicBezTo>
                  <a:cubicBezTo>
                    <a:pt x="52542" y="1"/>
                    <a:pt x="64306" y="5655"/>
                    <a:pt x="75690" y="11037"/>
                  </a:cubicBezTo>
                  <a:cubicBezTo>
                    <a:pt x="87120" y="16418"/>
                    <a:pt x="97368" y="20359"/>
                    <a:pt x="110162" y="18237"/>
                  </a:cubicBezTo>
                  <a:cubicBezTo>
                    <a:pt x="124078" y="15903"/>
                    <a:pt x="137145" y="10157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-2839852" y="-346240"/>
              <a:ext cx="5321007" cy="923988"/>
            </a:xfrm>
            <a:custGeom>
              <a:avLst/>
              <a:gdLst/>
              <a:ahLst/>
              <a:cxnLst/>
              <a:rect l="l" t="t" r="r" b="b"/>
              <a:pathLst>
                <a:path w="151380" h="26287" fill="none" extrusionOk="0">
                  <a:moveTo>
                    <a:pt x="0" y="26286"/>
                  </a:moveTo>
                  <a:cubicBezTo>
                    <a:pt x="15918" y="25240"/>
                    <a:pt x="26696" y="11249"/>
                    <a:pt x="40688" y="5246"/>
                  </a:cubicBezTo>
                  <a:cubicBezTo>
                    <a:pt x="52876" y="1"/>
                    <a:pt x="64624" y="5700"/>
                    <a:pt x="75690" y="11052"/>
                  </a:cubicBezTo>
                  <a:cubicBezTo>
                    <a:pt x="86893" y="16448"/>
                    <a:pt x="97034" y="20405"/>
                    <a:pt x="109647" y="18419"/>
                  </a:cubicBezTo>
                  <a:cubicBezTo>
                    <a:pt x="123775" y="16190"/>
                    <a:pt x="136918" y="10021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-2839852" y="-297733"/>
              <a:ext cx="5321007" cy="930877"/>
            </a:xfrm>
            <a:custGeom>
              <a:avLst/>
              <a:gdLst/>
              <a:ahLst/>
              <a:cxnLst/>
              <a:rect l="l" t="t" r="r" b="b"/>
              <a:pathLst>
                <a:path w="151380" h="26483" fill="none" extrusionOk="0">
                  <a:moveTo>
                    <a:pt x="0" y="26483"/>
                  </a:moveTo>
                  <a:cubicBezTo>
                    <a:pt x="15948" y="25498"/>
                    <a:pt x="26696" y="11324"/>
                    <a:pt x="40688" y="5275"/>
                  </a:cubicBezTo>
                  <a:cubicBezTo>
                    <a:pt x="52906" y="0"/>
                    <a:pt x="64639" y="5745"/>
                    <a:pt x="75690" y="11187"/>
                  </a:cubicBezTo>
                  <a:cubicBezTo>
                    <a:pt x="86862" y="16675"/>
                    <a:pt x="97004" y="20692"/>
                    <a:pt x="109647" y="18676"/>
                  </a:cubicBezTo>
                  <a:cubicBezTo>
                    <a:pt x="123790" y="16417"/>
                    <a:pt x="136872" y="9960"/>
                    <a:pt x="151380" y="971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705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8" name="Google Shape;1678;p32"/>
          <p:cNvGrpSpPr/>
          <p:nvPr/>
        </p:nvGrpSpPr>
        <p:grpSpPr>
          <a:xfrm rot="-6770091" flipH="1">
            <a:off x="-4360277" y="1560726"/>
            <a:ext cx="7395842" cy="1796733"/>
            <a:chOff x="-2839852" y="-659532"/>
            <a:chExt cx="5321007" cy="1292676"/>
          </a:xfrm>
        </p:grpSpPr>
        <p:sp>
          <p:nvSpPr>
            <p:cNvPr id="1679" name="Google Shape;1679;p32"/>
            <p:cNvSpPr/>
            <p:nvPr/>
          </p:nvSpPr>
          <p:spPr>
            <a:xfrm>
              <a:off x="-2839852" y="-659532"/>
              <a:ext cx="5321007" cy="1617"/>
            </a:xfrm>
            <a:custGeom>
              <a:avLst/>
              <a:gdLst/>
              <a:ahLst/>
              <a:cxnLst/>
              <a:rect l="l" t="t" r="r" b="b"/>
              <a:pathLst>
                <a:path w="151380" h="46" fill="none" extrusionOk="0">
                  <a:moveTo>
                    <a:pt x="0" y="0"/>
                  </a:moveTo>
                  <a:cubicBezTo>
                    <a:pt x="50465" y="46"/>
                    <a:pt x="100915" y="46"/>
                    <a:pt x="151380" y="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-2839852" y="-613205"/>
              <a:ext cx="5321007" cy="33603"/>
            </a:xfrm>
            <a:custGeom>
              <a:avLst/>
              <a:gdLst/>
              <a:ahLst/>
              <a:cxnLst/>
              <a:rect l="l" t="t" r="r" b="b"/>
              <a:pathLst>
                <a:path w="151380" h="956" fill="none" extrusionOk="0">
                  <a:moveTo>
                    <a:pt x="0" y="486"/>
                  </a:moveTo>
                  <a:cubicBezTo>
                    <a:pt x="25225" y="956"/>
                    <a:pt x="50465" y="1"/>
                    <a:pt x="75690" y="334"/>
                  </a:cubicBezTo>
                  <a:cubicBezTo>
                    <a:pt x="100915" y="653"/>
                    <a:pt x="126140" y="122"/>
                    <a:pt x="151380" y="3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-2839852" y="-570568"/>
              <a:ext cx="5321007" cy="53323"/>
            </a:xfrm>
            <a:custGeom>
              <a:avLst/>
              <a:gdLst/>
              <a:ahLst/>
              <a:cxnLst/>
              <a:rect l="l" t="t" r="r" b="b"/>
              <a:pathLst>
                <a:path w="151380" h="1517" fill="none" extrusionOk="0">
                  <a:moveTo>
                    <a:pt x="0" y="1138"/>
                  </a:moveTo>
                  <a:cubicBezTo>
                    <a:pt x="13401" y="1517"/>
                    <a:pt x="26756" y="395"/>
                    <a:pt x="40142" y="183"/>
                  </a:cubicBezTo>
                  <a:cubicBezTo>
                    <a:pt x="51981" y="1"/>
                    <a:pt x="63851" y="213"/>
                    <a:pt x="75690" y="562"/>
                  </a:cubicBezTo>
                  <a:cubicBezTo>
                    <a:pt x="100930" y="1319"/>
                    <a:pt x="126140" y="228"/>
                    <a:pt x="151380" y="5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2"/>
            <p:cNvSpPr/>
            <p:nvPr/>
          </p:nvSpPr>
          <p:spPr>
            <a:xfrm>
              <a:off x="-2839852" y="-542870"/>
              <a:ext cx="5321007" cy="94378"/>
            </a:xfrm>
            <a:custGeom>
              <a:avLst/>
              <a:gdLst/>
              <a:ahLst/>
              <a:cxnLst/>
              <a:rect l="l" t="t" r="r" b="b"/>
              <a:pathLst>
                <a:path w="151380" h="2685" fill="none" extrusionOk="0">
                  <a:moveTo>
                    <a:pt x="0" y="2260"/>
                  </a:moveTo>
                  <a:cubicBezTo>
                    <a:pt x="13447" y="2684"/>
                    <a:pt x="26741" y="865"/>
                    <a:pt x="40142" y="410"/>
                  </a:cubicBezTo>
                  <a:cubicBezTo>
                    <a:pt x="51981" y="1"/>
                    <a:pt x="63866" y="441"/>
                    <a:pt x="75690" y="1062"/>
                  </a:cubicBezTo>
                  <a:cubicBezTo>
                    <a:pt x="100960" y="2381"/>
                    <a:pt x="126109" y="622"/>
                    <a:pt x="151380" y="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2"/>
            <p:cNvSpPr/>
            <p:nvPr/>
          </p:nvSpPr>
          <p:spPr>
            <a:xfrm>
              <a:off x="-2839852" y="-524205"/>
              <a:ext cx="5321007" cy="142850"/>
            </a:xfrm>
            <a:custGeom>
              <a:avLst/>
              <a:gdLst/>
              <a:ahLst/>
              <a:cxnLst/>
              <a:rect l="l" t="t" r="r" b="b"/>
              <a:pathLst>
                <a:path w="151380" h="4064" fill="none" extrusionOk="0">
                  <a:moveTo>
                    <a:pt x="0" y="3684"/>
                  </a:moveTo>
                  <a:cubicBezTo>
                    <a:pt x="13492" y="4063"/>
                    <a:pt x="26726" y="1486"/>
                    <a:pt x="40142" y="698"/>
                  </a:cubicBezTo>
                  <a:cubicBezTo>
                    <a:pt x="51981" y="0"/>
                    <a:pt x="63896" y="713"/>
                    <a:pt x="75690" y="1638"/>
                  </a:cubicBezTo>
                  <a:cubicBezTo>
                    <a:pt x="101021" y="3639"/>
                    <a:pt x="126049" y="1168"/>
                    <a:pt x="151380" y="14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2"/>
            <p:cNvSpPr/>
            <p:nvPr/>
          </p:nvSpPr>
          <p:spPr>
            <a:xfrm>
              <a:off x="-2839852" y="-513027"/>
              <a:ext cx="5321007" cy="197719"/>
            </a:xfrm>
            <a:custGeom>
              <a:avLst/>
              <a:gdLst/>
              <a:ahLst/>
              <a:cxnLst/>
              <a:rect l="l" t="t" r="r" b="b"/>
              <a:pathLst>
                <a:path w="151380" h="5625" fill="none" extrusionOk="0">
                  <a:moveTo>
                    <a:pt x="0" y="5352"/>
                  </a:moveTo>
                  <a:cubicBezTo>
                    <a:pt x="13583" y="5625"/>
                    <a:pt x="26696" y="2214"/>
                    <a:pt x="40142" y="1032"/>
                  </a:cubicBezTo>
                  <a:cubicBezTo>
                    <a:pt x="51996" y="1"/>
                    <a:pt x="63911" y="1047"/>
                    <a:pt x="75690" y="2335"/>
                  </a:cubicBezTo>
                  <a:cubicBezTo>
                    <a:pt x="87196" y="3578"/>
                    <a:pt x="98580" y="4215"/>
                    <a:pt x="110162" y="3851"/>
                  </a:cubicBezTo>
                  <a:cubicBezTo>
                    <a:pt x="123911" y="3412"/>
                    <a:pt x="137600" y="1956"/>
                    <a:pt x="151380" y="206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2"/>
            <p:cNvSpPr/>
            <p:nvPr/>
          </p:nvSpPr>
          <p:spPr>
            <a:xfrm>
              <a:off x="-2839852" y="-508212"/>
              <a:ext cx="5321007" cy="258458"/>
            </a:xfrm>
            <a:custGeom>
              <a:avLst/>
              <a:gdLst/>
              <a:ahLst/>
              <a:cxnLst/>
              <a:rect l="l" t="t" r="r" b="b"/>
              <a:pathLst>
                <a:path w="151380" h="7353" fill="none" extrusionOk="0">
                  <a:moveTo>
                    <a:pt x="0" y="7231"/>
                  </a:moveTo>
                  <a:cubicBezTo>
                    <a:pt x="13689" y="7352"/>
                    <a:pt x="26665" y="3062"/>
                    <a:pt x="40142" y="1425"/>
                  </a:cubicBezTo>
                  <a:cubicBezTo>
                    <a:pt x="52011" y="0"/>
                    <a:pt x="63927" y="1425"/>
                    <a:pt x="75690" y="3093"/>
                  </a:cubicBezTo>
                  <a:cubicBezTo>
                    <a:pt x="87211" y="4715"/>
                    <a:pt x="98520" y="5639"/>
                    <a:pt x="110162" y="5124"/>
                  </a:cubicBezTo>
                  <a:cubicBezTo>
                    <a:pt x="123927" y="4518"/>
                    <a:pt x="137585" y="2668"/>
                    <a:pt x="151380" y="272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2"/>
            <p:cNvSpPr/>
            <p:nvPr/>
          </p:nvSpPr>
          <p:spPr>
            <a:xfrm>
              <a:off x="-2839852" y="-508212"/>
              <a:ext cx="5321007" cy="325594"/>
            </a:xfrm>
            <a:custGeom>
              <a:avLst/>
              <a:gdLst/>
              <a:ahLst/>
              <a:cxnLst/>
              <a:rect l="l" t="t" r="r" b="b"/>
              <a:pathLst>
                <a:path w="151380" h="9263" fill="none" extrusionOk="0">
                  <a:moveTo>
                    <a:pt x="0" y="9262"/>
                  </a:moveTo>
                  <a:cubicBezTo>
                    <a:pt x="13841" y="9187"/>
                    <a:pt x="26635" y="3987"/>
                    <a:pt x="40142" y="1865"/>
                  </a:cubicBezTo>
                  <a:cubicBezTo>
                    <a:pt x="52057" y="0"/>
                    <a:pt x="63942" y="1865"/>
                    <a:pt x="75690" y="3926"/>
                  </a:cubicBezTo>
                  <a:cubicBezTo>
                    <a:pt x="87226" y="5943"/>
                    <a:pt x="98429" y="7186"/>
                    <a:pt x="110162" y="6503"/>
                  </a:cubicBezTo>
                  <a:cubicBezTo>
                    <a:pt x="123927" y="5715"/>
                    <a:pt x="137555" y="3472"/>
                    <a:pt x="151380" y="344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2"/>
            <p:cNvSpPr/>
            <p:nvPr/>
          </p:nvSpPr>
          <p:spPr>
            <a:xfrm>
              <a:off x="-2839852" y="-510883"/>
              <a:ext cx="5321007" cy="400183"/>
            </a:xfrm>
            <a:custGeom>
              <a:avLst/>
              <a:gdLst/>
              <a:ahLst/>
              <a:cxnLst/>
              <a:rect l="l" t="t" r="r" b="b"/>
              <a:pathLst>
                <a:path w="151380" h="11385" fill="none" extrusionOk="0">
                  <a:moveTo>
                    <a:pt x="0" y="11385"/>
                  </a:moveTo>
                  <a:cubicBezTo>
                    <a:pt x="13992" y="11082"/>
                    <a:pt x="26590" y="4957"/>
                    <a:pt x="40142" y="2320"/>
                  </a:cubicBezTo>
                  <a:cubicBezTo>
                    <a:pt x="52133" y="0"/>
                    <a:pt x="63942" y="2305"/>
                    <a:pt x="75690" y="4791"/>
                  </a:cubicBezTo>
                  <a:cubicBezTo>
                    <a:pt x="87241" y="7216"/>
                    <a:pt x="98338" y="8793"/>
                    <a:pt x="110162" y="7944"/>
                  </a:cubicBezTo>
                  <a:cubicBezTo>
                    <a:pt x="123942" y="6958"/>
                    <a:pt x="137524" y="4321"/>
                    <a:pt x="151380" y="41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2"/>
            <p:cNvSpPr/>
            <p:nvPr/>
          </p:nvSpPr>
          <p:spPr>
            <a:xfrm>
              <a:off x="-2839852" y="-515136"/>
              <a:ext cx="5321007" cy="476388"/>
            </a:xfrm>
            <a:custGeom>
              <a:avLst/>
              <a:gdLst/>
              <a:ahLst/>
              <a:cxnLst/>
              <a:rect l="l" t="t" r="r" b="b"/>
              <a:pathLst>
                <a:path w="151380" h="13553" fill="none" extrusionOk="0">
                  <a:moveTo>
                    <a:pt x="0" y="13552"/>
                  </a:moveTo>
                  <a:cubicBezTo>
                    <a:pt x="14174" y="13007"/>
                    <a:pt x="26559" y="5958"/>
                    <a:pt x="40142" y="2805"/>
                  </a:cubicBezTo>
                  <a:cubicBezTo>
                    <a:pt x="52193" y="0"/>
                    <a:pt x="63942" y="2774"/>
                    <a:pt x="75690" y="5670"/>
                  </a:cubicBezTo>
                  <a:cubicBezTo>
                    <a:pt x="87241" y="8520"/>
                    <a:pt x="98217" y="10445"/>
                    <a:pt x="110162" y="9414"/>
                  </a:cubicBezTo>
                  <a:cubicBezTo>
                    <a:pt x="123957" y="8216"/>
                    <a:pt x="137494" y="5169"/>
                    <a:pt x="151380" y="49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2"/>
            <p:cNvSpPr/>
            <p:nvPr/>
          </p:nvSpPr>
          <p:spPr>
            <a:xfrm>
              <a:off x="-2839852" y="-519425"/>
              <a:ext cx="5321007" cy="552593"/>
            </a:xfrm>
            <a:custGeom>
              <a:avLst/>
              <a:gdLst/>
              <a:ahLst/>
              <a:cxnLst/>
              <a:rect l="l" t="t" r="r" b="b"/>
              <a:pathLst>
                <a:path w="151380" h="15721" fill="none" extrusionOk="0">
                  <a:moveTo>
                    <a:pt x="0" y="15721"/>
                  </a:moveTo>
                  <a:cubicBezTo>
                    <a:pt x="14371" y="14933"/>
                    <a:pt x="26529" y="6959"/>
                    <a:pt x="40142" y="3275"/>
                  </a:cubicBezTo>
                  <a:cubicBezTo>
                    <a:pt x="52269" y="1"/>
                    <a:pt x="63942" y="3230"/>
                    <a:pt x="75690" y="6550"/>
                  </a:cubicBezTo>
                  <a:cubicBezTo>
                    <a:pt x="87241" y="9824"/>
                    <a:pt x="98095" y="12098"/>
                    <a:pt x="110162" y="10870"/>
                  </a:cubicBezTo>
                  <a:cubicBezTo>
                    <a:pt x="123972" y="9475"/>
                    <a:pt x="137448" y="6034"/>
                    <a:pt x="151380" y="573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2"/>
            <p:cNvSpPr/>
            <p:nvPr/>
          </p:nvSpPr>
          <p:spPr>
            <a:xfrm>
              <a:off x="-2839852" y="-522061"/>
              <a:ext cx="5321007" cy="626654"/>
            </a:xfrm>
            <a:custGeom>
              <a:avLst/>
              <a:gdLst/>
              <a:ahLst/>
              <a:cxnLst/>
              <a:rect l="l" t="t" r="r" b="b"/>
              <a:pathLst>
                <a:path w="151380" h="17828" fill="none" extrusionOk="0">
                  <a:moveTo>
                    <a:pt x="0" y="17827"/>
                  </a:moveTo>
                  <a:cubicBezTo>
                    <a:pt x="14568" y="16811"/>
                    <a:pt x="26499" y="7959"/>
                    <a:pt x="40142" y="3760"/>
                  </a:cubicBezTo>
                  <a:cubicBezTo>
                    <a:pt x="52345" y="0"/>
                    <a:pt x="63957" y="3699"/>
                    <a:pt x="75690" y="7428"/>
                  </a:cubicBezTo>
                  <a:cubicBezTo>
                    <a:pt x="87241" y="11097"/>
                    <a:pt x="97959" y="13734"/>
                    <a:pt x="110162" y="12324"/>
                  </a:cubicBezTo>
                  <a:cubicBezTo>
                    <a:pt x="123987" y="10733"/>
                    <a:pt x="137403" y="6897"/>
                    <a:pt x="151380" y="648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2"/>
            <p:cNvSpPr/>
            <p:nvPr/>
          </p:nvSpPr>
          <p:spPr>
            <a:xfrm>
              <a:off x="-2839852" y="-521006"/>
              <a:ext cx="5321007" cy="696989"/>
            </a:xfrm>
            <a:custGeom>
              <a:avLst/>
              <a:gdLst/>
              <a:ahLst/>
              <a:cxnLst/>
              <a:rect l="l" t="t" r="r" b="b"/>
              <a:pathLst>
                <a:path w="151380" h="19829" fill="none" extrusionOk="0">
                  <a:moveTo>
                    <a:pt x="0" y="19828"/>
                  </a:moveTo>
                  <a:cubicBezTo>
                    <a:pt x="14781" y="18601"/>
                    <a:pt x="26483" y="8884"/>
                    <a:pt x="40142" y="4199"/>
                  </a:cubicBezTo>
                  <a:cubicBezTo>
                    <a:pt x="52421" y="0"/>
                    <a:pt x="63987" y="4139"/>
                    <a:pt x="75690" y="8247"/>
                  </a:cubicBezTo>
                  <a:cubicBezTo>
                    <a:pt x="87241" y="12310"/>
                    <a:pt x="97838" y="15281"/>
                    <a:pt x="110162" y="13689"/>
                  </a:cubicBezTo>
                  <a:cubicBezTo>
                    <a:pt x="124002" y="11915"/>
                    <a:pt x="137358" y="7686"/>
                    <a:pt x="151380" y="721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2"/>
            <p:cNvSpPr/>
            <p:nvPr/>
          </p:nvSpPr>
          <p:spPr>
            <a:xfrm>
              <a:off x="-2839852" y="-515136"/>
              <a:ext cx="5321007" cy="761454"/>
            </a:xfrm>
            <a:custGeom>
              <a:avLst/>
              <a:gdLst/>
              <a:ahLst/>
              <a:cxnLst/>
              <a:rect l="l" t="t" r="r" b="b"/>
              <a:pathLst>
                <a:path w="151380" h="21663" fill="none" extrusionOk="0">
                  <a:moveTo>
                    <a:pt x="0" y="21662"/>
                  </a:moveTo>
                  <a:cubicBezTo>
                    <a:pt x="14978" y="20253"/>
                    <a:pt x="26468" y="9717"/>
                    <a:pt x="40142" y="4609"/>
                  </a:cubicBezTo>
                  <a:cubicBezTo>
                    <a:pt x="52481" y="0"/>
                    <a:pt x="64018" y="4548"/>
                    <a:pt x="75690" y="9020"/>
                  </a:cubicBezTo>
                  <a:cubicBezTo>
                    <a:pt x="87226" y="13431"/>
                    <a:pt x="97716" y="16690"/>
                    <a:pt x="110162" y="14947"/>
                  </a:cubicBezTo>
                  <a:cubicBezTo>
                    <a:pt x="124017" y="12991"/>
                    <a:pt x="137312" y="8413"/>
                    <a:pt x="151380" y="788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2"/>
            <p:cNvSpPr/>
            <p:nvPr/>
          </p:nvSpPr>
          <p:spPr>
            <a:xfrm>
              <a:off x="-2839852" y="-502377"/>
              <a:ext cx="5321007" cy="817976"/>
            </a:xfrm>
            <a:custGeom>
              <a:avLst/>
              <a:gdLst/>
              <a:ahLst/>
              <a:cxnLst/>
              <a:rect l="l" t="t" r="r" b="b"/>
              <a:pathLst>
                <a:path w="151380" h="23271" fill="none" extrusionOk="0">
                  <a:moveTo>
                    <a:pt x="0" y="23270"/>
                  </a:moveTo>
                  <a:cubicBezTo>
                    <a:pt x="15160" y="21754"/>
                    <a:pt x="26453" y="10461"/>
                    <a:pt x="40142" y="4973"/>
                  </a:cubicBezTo>
                  <a:cubicBezTo>
                    <a:pt x="52527" y="1"/>
                    <a:pt x="64078" y="4928"/>
                    <a:pt x="75690" y="9703"/>
                  </a:cubicBezTo>
                  <a:cubicBezTo>
                    <a:pt x="87196" y="14448"/>
                    <a:pt x="97610" y="17964"/>
                    <a:pt x="110162" y="16070"/>
                  </a:cubicBezTo>
                  <a:cubicBezTo>
                    <a:pt x="124033" y="13993"/>
                    <a:pt x="137267" y="9066"/>
                    <a:pt x="151380" y="849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2"/>
            <p:cNvSpPr/>
            <p:nvPr/>
          </p:nvSpPr>
          <p:spPr>
            <a:xfrm>
              <a:off x="-2839852" y="-481041"/>
              <a:ext cx="5321007" cy="864831"/>
            </a:xfrm>
            <a:custGeom>
              <a:avLst/>
              <a:gdLst/>
              <a:ahLst/>
              <a:cxnLst/>
              <a:rect l="l" t="t" r="r" b="b"/>
              <a:pathLst>
                <a:path w="151380" h="24604" fill="none" extrusionOk="0">
                  <a:moveTo>
                    <a:pt x="0" y="24603"/>
                  </a:moveTo>
                  <a:cubicBezTo>
                    <a:pt x="15342" y="23072"/>
                    <a:pt x="26438" y="11051"/>
                    <a:pt x="40142" y="5245"/>
                  </a:cubicBezTo>
                  <a:cubicBezTo>
                    <a:pt x="52542" y="0"/>
                    <a:pt x="64139" y="5245"/>
                    <a:pt x="75690" y="10278"/>
                  </a:cubicBezTo>
                  <a:cubicBezTo>
                    <a:pt x="87166" y="15296"/>
                    <a:pt x="97504" y="19025"/>
                    <a:pt x="110162" y="17024"/>
                  </a:cubicBezTo>
                  <a:cubicBezTo>
                    <a:pt x="124048" y="14811"/>
                    <a:pt x="137221" y="9581"/>
                    <a:pt x="151380" y="90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2"/>
            <p:cNvSpPr/>
            <p:nvPr/>
          </p:nvSpPr>
          <p:spPr>
            <a:xfrm>
              <a:off x="-2839852" y="-449089"/>
              <a:ext cx="5321007" cy="899489"/>
            </a:xfrm>
            <a:custGeom>
              <a:avLst/>
              <a:gdLst/>
              <a:ahLst/>
              <a:cxnLst/>
              <a:rect l="l" t="t" r="r" b="b"/>
              <a:pathLst>
                <a:path w="151380" h="25590" fill="none" extrusionOk="0">
                  <a:moveTo>
                    <a:pt x="0" y="25589"/>
                  </a:moveTo>
                  <a:cubicBezTo>
                    <a:pt x="15493" y="24119"/>
                    <a:pt x="26438" y="11461"/>
                    <a:pt x="40142" y="5443"/>
                  </a:cubicBezTo>
                  <a:cubicBezTo>
                    <a:pt x="52557" y="1"/>
                    <a:pt x="64215" y="5488"/>
                    <a:pt x="75690" y="10718"/>
                  </a:cubicBezTo>
                  <a:cubicBezTo>
                    <a:pt x="87166" y="15963"/>
                    <a:pt x="97428" y="19829"/>
                    <a:pt x="110162" y="17737"/>
                  </a:cubicBezTo>
                  <a:cubicBezTo>
                    <a:pt x="124063" y="15448"/>
                    <a:pt x="137176" y="9930"/>
                    <a:pt x="151380" y="939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2"/>
            <p:cNvSpPr/>
            <p:nvPr/>
          </p:nvSpPr>
          <p:spPr>
            <a:xfrm>
              <a:off x="-2839852" y="-405925"/>
              <a:ext cx="5321007" cy="921317"/>
            </a:xfrm>
            <a:custGeom>
              <a:avLst/>
              <a:gdLst/>
              <a:ahLst/>
              <a:cxnLst/>
              <a:rect l="l" t="t" r="r" b="b"/>
              <a:pathLst>
                <a:path w="151380" h="26211" fill="none" extrusionOk="0">
                  <a:moveTo>
                    <a:pt x="0" y="26211"/>
                  </a:moveTo>
                  <a:cubicBezTo>
                    <a:pt x="15614" y="24922"/>
                    <a:pt x="26453" y="11688"/>
                    <a:pt x="40142" y="5549"/>
                  </a:cubicBezTo>
                  <a:cubicBezTo>
                    <a:pt x="52542" y="1"/>
                    <a:pt x="64306" y="5655"/>
                    <a:pt x="75690" y="11037"/>
                  </a:cubicBezTo>
                  <a:cubicBezTo>
                    <a:pt x="87120" y="16418"/>
                    <a:pt x="97368" y="20359"/>
                    <a:pt x="110162" y="18237"/>
                  </a:cubicBezTo>
                  <a:cubicBezTo>
                    <a:pt x="124078" y="15903"/>
                    <a:pt x="137145" y="10157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2"/>
            <p:cNvSpPr/>
            <p:nvPr/>
          </p:nvSpPr>
          <p:spPr>
            <a:xfrm>
              <a:off x="-2839852" y="-346240"/>
              <a:ext cx="5321007" cy="923988"/>
            </a:xfrm>
            <a:custGeom>
              <a:avLst/>
              <a:gdLst/>
              <a:ahLst/>
              <a:cxnLst/>
              <a:rect l="l" t="t" r="r" b="b"/>
              <a:pathLst>
                <a:path w="151380" h="26287" fill="none" extrusionOk="0">
                  <a:moveTo>
                    <a:pt x="0" y="26286"/>
                  </a:moveTo>
                  <a:cubicBezTo>
                    <a:pt x="15918" y="25240"/>
                    <a:pt x="26696" y="11249"/>
                    <a:pt x="40688" y="5246"/>
                  </a:cubicBezTo>
                  <a:cubicBezTo>
                    <a:pt x="52876" y="1"/>
                    <a:pt x="64624" y="5700"/>
                    <a:pt x="75690" y="11052"/>
                  </a:cubicBezTo>
                  <a:cubicBezTo>
                    <a:pt x="86893" y="16448"/>
                    <a:pt x="97034" y="20405"/>
                    <a:pt x="109647" y="18419"/>
                  </a:cubicBezTo>
                  <a:cubicBezTo>
                    <a:pt x="123775" y="16190"/>
                    <a:pt x="136918" y="10021"/>
                    <a:pt x="151380" y="967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2"/>
            <p:cNvSpPr/>
            <p:nvPr/>
          </p:nvSpPr>
          <p:spPr>
            <a:xfrm>
              <a:off x="-2839852" y="-297733"/>
              <a:ext cx="5321007" cy="930877"/>
            </a:xfrm>
            <a:custGeom>
              <a:avLst/>
              <a:gdLst/>
              <a:ahLst/>
              <a:cxnLst/>
              <a:rect l="l" t="t" r="r" b="b"/>
              <a:pathLst>
                <a:path w="151380" h="26483" fill="none" extrusionOk="0">
                  <a:moveTo>
                    <a:pt x="0" y="26483"/>
                  </a:moveTo>
                  <a:cubicBezTo>
                    <a:pt x="15948" y="25498"/>
                    <a:pt x="26696" y="11324"/>
                    <a:pt x="40688" y="5275"/>
                  </a:cubicBezTo>
                  <a:cubicBezTo>
                    <a:pt x="52906" y="0"/>
                    <a:pt x="64639" y="5745"/>
                    <a:pt x="75690" y="11187"/>
                  </a:cubicBezTo>
                  <a:cubicBezTo>
                    <a:pt x="86862" y="16675"/>
                    <a:pt x="97004" y="20692"/>
                    <a:pt x="109647" y="18676"/>
                  </a:cubicBezTo>
                  <a:cubicBezTo>
                    <a:pt x="123790" y="16417"/>
                    <a:pt x="136872" y="9960"/>
                    <a:pt x="151380" y="971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9" name="Google Shape;1699;p32"/>
          <p:cNvGrpSpPr/>
          <p:nvPr/>
        </p:nvGrpSpPr>
        <p:grpSpPr>
          <a:xfrm rot="2700000">
            <a:off x="5580714" y="-216673"/>
            <a:ext cx="7237584" cy="3379643"/>
            <a:chOff x="-2839852" y="1159794"/>
            <a:chExt cx="5321007" cy="2484683"/>
          </a:xfrm>
        </p:grpSpPr>
        <p:sp>
          <p:nvSpPr>
            <p:cNvPr id="1700" name="Google Shape;1700;p32"/>
            <p:cNvSpPr/>
            <p:nvPr/>
          </p:nvSpPr>
          <p:spPr>
            <a:xfrm>
              <a:off x="-2839852" y="1159794"/>
              <a:ext cx="5321007" cy="942653"/>
            </a:xfrm>
            <a:custGeom>
              <a:avLst/>
              <a:gdLst/>
              <a:ahLst/>
              <a:cxnLst/>
              <a:rect l="l" t="t" r="r" b="b"/>
              <a:pathLst>
                <a:path w="151380" h="26818" fill="none" extrusionOk="0">
                  <a:moveTo>
                    <a:pt x="0" y="26817"/>
                  </a:moveTo>
                  <a:cubicBezTo>
                    <a:pt x="16009" y="25862"/>
                    <a:pt x="26696" y="11446"/>
                    <a:pt x="40688" y="5352"/>
                  </a:cubicBezTo>
                  <a:cubicBezTo>
                    <a:pt x="52936" y="1"/>
                    <a:pt x="64685" y="5867"/>
                    <a:pt x="75690" y="11431"/>
                  </a:cubicBezTo>
                  <a:cubicBezTo>
                    <a:pt x="86817" y="17039"/>
                    <a:pt x="96974" y="21178"/>
                    <a:pt x="109647" y="19086"/>
                  </a:cubicBezTo>
                  <a:cubicBezTo>
                    <a:pt x="123820" y="16767"/>
                    <a:pt x="136812" y="9930"/>
                    <a:pt x="151380" y="976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2"/>
            <p:cNvSpPr/>
            <p:nvPr/>
          </p:nvSpPr>
          <p:spPr>
            <a:xfrm>
              <a:off x="-2839852" y="1183239"/>
              <a:ext cx="5321007" cy="959700"/>
            </a:xfrm>
            <a:custGeom>
              <a:avLst/>
              <a:gdLst/>
              <a:ahLst/>
              <a:cxnLst/>
              <a:rect l="l" t="t" r="r" b="b"/>
              <a:pathLst>
                <a:path w="151380" h="27303" fill="none" extrusionOk="0">
                  <a:moveTo>
                    <a:pt x="0" y="27302"/>
                  </a:moveTo>
                  <a:cubicBezTo>
                    <a:pt x="16054" y="26347"/>
                    <a:pt x="26696" y="11673"/>
                    <a:pt x="40688" y="5473"/>
                  </a:cubicBezTo>
                  <a:cubicBezTo>
                    <a:pt x="52997" y="1"/>
                    <a:pt x="64715" y="6049"/>
                    <a:pt x="75690" y="11779"/>
                  </a:cubicBezTo>
                  <a:cubicBezTo>
                    <a:pt x="86771" y="17555"/>
                    <a:pt x="96913" y="21890"/>
                    <a:pt x="109647" y="19677"/>
                  </a:cubicBezTo>
                  <a:cubicBezTo>
                    <a:pt x="123851" y="17221"/>
                    <a:pt x="136736" y="9990"/>
                    <a:pt x="151380" y="982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2"/>
            <p:cNvSpPr/>
            <p:nvPr/>
          </p:nvSpPr>
          <p:spPr>
            <a:xfrm>
              <a:off x="-2839852" y="1197615"/>
              <a:ext cx="5321007" cy="980474"/>
            </a:xfrm>
            <a:custGeom>
              <a:avLst/>
              <a:gdLst/>
              <a:ahLst/>
              <a:cxnLst/>
              <a:rect l="l" t="t" r="r" b="b"/>
              <a:pathLst>
                <a:path w="151380" h="27894" fill="none" extrusionOk="0">
                  <a:moveTo>
                    <a:pt x="0" y="27894"/>
                  </a:moveTo>
                  <a:cubicBezTo>
                    <a:pt x="16130" y="26878"/>
                    <a:pt x="26711" y="11946"/>
                    <a:pt x="40688" y="5610"/>
                  </a:cubicBezTo>
                  <a:cubicBezTo>
                    <a:pt x="53057" y="1"/>
                    <a:pt x="64745" y="6277"/>
                    <a:pt x="75690" y="12189"/>
                  </a:cubicBezTo>
                  <a:cubicBezTo>
                    <a:pt x="86726" y="18146"/>
                    <a:pt x="96852" y="22724"/>
                    <a:pt x="109647" y="20360"/>
                  </a:cubicBezTo>
                  <a:cubicBezTo>
                    <a:pt x="123866" y="17737"/>
                    <a:pt x="136645" y="10082"/>
                    <a:pt x="151380" y="987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2"/>
            <p:cNvSpPr/>
            <p:nvPr/>
          </p:nvSpPr>
          <p:spPr>
            <a:xfrm>
              <a:off x="-2839852" y="1204012"/>
              <a:ext cx="5321007" cy="1003919"/>
            </a:xfrm>
            <a:custGeom>
              <a:avLst/>
              <a:gdLst/>
              <a:ahLst/>
              <a:cxnLst/>
              <a:rect l="l" t="t" r="r" b="b"/>
              <a:pathLst>
                <a:path w="151380" h="28561" fill="none" extrusionOk="0">
                  <a:moveTo>
                    <a:pt x="0" y="28561"/>
                  </a:moveTo>
                  <a:cubicBezTo>
                    <a:pt x="16190" y="27484"/>
                    <a:pt x="26726" y="12265"/>
                    <a:pt x="40688" y="5776"/>
                  </a:cubicBezTo>
                  <a:cubicBezTo>
                    <a:pt x="53118" y="1"/>
                    <a:pt x="64791" y="6565"/>
                    <a:pt x="75690" y="12674"/>
                  </a:cubicBezTo>
                  <a:cubicBezTo>
                    <a:pt x="86635" y="18813"/>
                    <a:pt x="96807" y="23740"/>
                    <a:pt x="109647" y="21148"/>
                  </a:cubicBezTo>
                  <a:cubicBezTo>
                    <a:pt x="123881" y="18283"/>
                    <a:pt x="136569" y="10203"/>
                    <a:pt x="151380" y="9930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2"/>
            <p:cNvSpPr/>
            <p:nvPr/>
          </p:nvSpPr>
          <p:spPr>
            <a:xfrm>
              <a:off x="-2839852" y="1204575"/>
              <a:ext cx="5321007" cy="1030000"/>
            </a:xfrm>
            <a:custGeom>
              <a:avLst/>
              <a:gdLst/>
              <a:ahLst/>
              <a:cxnLst/>
              <a:rect l="l" t="t" r="r" b="b"/>
              <a:pathLst>
                <a:path w="151380" h="29303" fill="none" extrusionOk="0">
                  <a:moveTo>
                    <a:pt x="0" y="29302"/>
                  </a:moveTo>
                  <a:cubicBezTo>
                    <a:pt x="16266" y="28135"/>
                    <a:pt x="26726" y="12612"/>
                    <a:pt x="40688" y="5958"/>
                  </a:cubicBezTo>
                  <a:cubicBezTo>
                    <a:pt x="53194" y="0"/>
                    <a:pt x="64851" y="6867"/>
                    <a:pt x="75690" y="13188"/>
                  </a:cubicBezTo>
                  <a:cubicBezTo>
                    <a:pt x="86574" y="19540"/>
                    <a:pt x="96746" y="24815"/>
                    <a:pt x="109647" y="22011"/>
                  </a:cubicBezTo>
                  <a:cubicBezTo>
                    <a:pt x="123911" y="18903"/>
                    <a:pt x="136463" y="10354"/>
                    <a:pt x="151380" y="9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2"/>
            <p:cNvSpPr/>
            <p:nvPr/>
          </p:nvSpPr>
          <p:spPr>
            <a:xfrm>
              <a:off x="-2839852" y="1200814"/>
              <a:ext cx="5321007" cy="1058261"/>
            </a:xfrm>
            <a:custGeom>
              <a:avLst/>
              <a:gdLst/>
              <a:ahLst/>
              <a:cxnLst/>
              <a:rect l="l" t="t" r="r" b="b"/>
              <a:pathLst>
                <a:path w="151380" h="30107" fill="none" extrusionOk="0">
                  <a:moveTo>
                    <a:pt x="0" y="30107"/>
                  </a:moveTo>
                  <a:cubicBezTo>
                    <a:pt x="16342" y="28833"/>
                    <a:pt x="26726" y="12992"/>
                    <a:pt x="40688" y="6156"/>
                  </a:cubicBezTo>
                  <a:cubicBezTo>
                    <a:pt x="53285" y="1"/>
                    <a:pt x="64897" y="7201"/>
                    <a:pt x="75690" y="13750"/>
                  </a:cubicBezTo>
                  <a:cubicBezTo>
                    <a:pt x="86483" y="20314"/>
                    <a:pt x="96670" y="25953"/>
                    <a:pt x="109647" y="22921"/>
                  </a:cubicBezTo>
                  <a:cubicBezTo>
                    <a:pt x="123942" y="19556"/>
                    <a:pt x="136357" y="10521"/>
                    <a:pt x="151380" y="1003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2"/>
            <p:cNvSpPr/>
            <p:nvPr/>
          </p:nvSpPr>
          <p:spPr>
            <a:xfrm>
              <a:off x="-2839852" y="1194452"/>
              <a:ext cx="5321007" cy="1087014"/>
            </a:xfrm>
            <a:custGeom>
              <a:avLst/>
              <a:gdLst/>
              <a:ahLst/>
              <a:cxnLst/>
              <a:rect l="l" t="t" r="r" b="b"/>
              <a:pathLst>
                <a:path w="151380" h="30925" fill="none" extrusionOk="0">
                  <a:moveTo>
                    <a:pt x="0" y="30924"/>
                  </a:moveTo>
                  <a:cubicBezTo>
                    <a:pt x="16418" y="29530"/>
                    <a:pt x="26726" y="13385"/>
                    <a:pt x="40688" y="6367"/>
                  </a:cubicBezTo>
                  <a:cubicBezTo>
                    <a:pt x="53361" y="0"/>
                    <a:pt x="64957" y="7564"/>
                    <a:pt x="75690" y="14325"/>
                  </a:cubicBezTo>
                  <a:cubicBezTo>
                    <a:pt x="86423" y="21101"/>
                    <a:pt x="96610" y="27135"/>
                    <a:pt x="109647" y="23845"/>
                  </a:cubicBezTo>
                  <a:cubicBezTo>
                    <a:pt x="123972" y="20237"/>
                    <a:pt x="136251" y="10687"/>
                    <a:pt x="151380" y="1006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2"/>
            <p:cNvSpPr/>
            <p:nvPr/>
          </p:nvSpPr>
          <p:spPr>
            <a:xfrm>
              <a:off x="-2839852" y="1187492"/>
              <a:ext cx="5321007" cy="1115802"/>
            </a:xfrm>
            <a:custGeom>
              <a:avLst/>
              <a:gdLst/>
              <a:ahLst/>
              <a:cxnLst/>
              <a:rect l="l" t="t" r="r" b="b"/>
              <a:pathLst>
                <a:path w="151380" h="31744" fill="none" extrusionOk="0">
                  <a:moveTo>
                    <a:pt x="0" y="31744"/>
                  </a:moveTo>
                  <a:cubicBezTo>
                    <a:pt x="16509" y="30243"/>
                    <a:pt x="26741" y="13781"/>
                    <a:pt x="40688" y="6580"/>
                  </a:cubicBezTo>
                  <a:cubicBezTo>
                    <a:pt x="53452" y="1"/>
                    <a:pt x="65018" y="7929"/>
                    <a:pt x="75690" y="14917"/>
                  </a:cubicBezTo>
                  <a:cubicBezTo>
                    <a:pt x="86317" y="21906"/>
                    <a:pt x="96534" y="28348"/>
                    <a:pt x="109647" y="24801"/>
                  </a:cubicBezTo>
                  <a:cubicBezTo>
                    <a:pt x="124002" y="20905"/>
                    <a:pt x="136145" y="10870"/>
                    <a:pt x="151380" y="1011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2"/>
            <p:cNvSpPr/>
            <p:nvPr/>
          </p:nvSpPr>
          <p:spPr>
            <a:xfrm>
              <a:off x="-2839852" y="1182184"/>
              <a:ext cx="5321007" cy="1143500"/>
            </a:xfrm>
            <a:custGeom>
              <a:avLst/>
              <a:gdLst/>
              <a:ahLst/>
              <a:cxnLst/>
              <a:rect l="l" t="t" r="r" b="b"/>
              <a:pathLst>
                <a:path w="151380" h="32532" fill="none" extrusionOk="0">
                  <a:moveTo>
                    <a:pt x="0" y="32532"/>
                  </a:moveTo>
                  <a:cubicBezTo>
                    <a:pt x="16585" y="30925"/>
                    <a:pt x="26756" y="14159"/>
                    <a:pt x="40688" y="6792"/>
                  </a:cubicBezTo>
                  <a:cubicBezTo>
                    <a:pt x="53527" y="0"/>
                    <a:pt x="65094" y="8277"/>
                    <a:pt x="75690" y="15493"/>
                  </a:cubicBezTo>
                  <a:cubicBezTo>
                    <a:pt x="86226" y="22663"/>
                    <a:pt x="96473" y="29515"/>
                    <a:pt x="109647" y="25710"/>
                  </a:cubicBezTo>
                  <a:cubicBezTo>
                    <a:pt x="124033" y="21557"/>
                    <a:pt x="136024" y="11021"/>
                    <a:pt x="151380" y="1014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2"/>
            <p:cNvSpPr/>
            <p:nvPr/>
          </p:nvSpPr>
          <p:spPr>
            <a:xfrm>
              <a:off x="-2839852" y="1179513"/>
              <a:ext cx="5321007" cy="1170144"/>
            </a:xfrm>
            <a:custGeom>
              <a:avLst/>
              <a:gdLst/>
              <a:ahLst/>
              <a:cxnLst/>
              <a:rect l="l" t="t" r="r" b="b"/>
              <a:pathLst>
                <a:path w="151380" h="33290" fill="none" extrusionOk="0">
                  <a:moveTo>
                    <a:pt x="0" y="33290"/>
                  </a:moveTo>
                  <a:cubicBezTo>
                    <a:pt x="16660" y="31592"/>
                    <a:pt x="26756" y="14508"/>
                    <a:pt x="40688" y="6989"/>
                  </a:cubicBezTo>
                  <a:cubicBezTo>
                    <a:pt x="53603" y="1"/>
                    <a:pt x="65154" y="8626"/>
                    <a:pt x="75690" y="16039"/>
                  </a:cubicBezTo>
                  <a:cubicBezTo>
                    <a:pt x="86150" y="23391"/>
                    <a:pt x="96413" y="30622"/>
                    <a:pt x="109647" y="26574"/>
                  </a:cubicBezTo>
                  <a:cubicBezTo>
                    <a:pt x="124063" y="22178"/>
                    <a:pt x="135902" y="11173"/>
                    <a:pt x="151380" y="1015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2"/>
            <p:cNvSpPr/>
            <p:nvPr/>
          </p:nvSpPr>
          <p:spPr>
            <a:xfrm>
              <a:off x="-2839852" y="1182184"/>
              <a:ext cx="5321007" cy="1194116"/>
            </a:xfrm>
            <a:custGeom>
              <a:avLst/>
              <a:gdLst/>
              <a:ahLst/>
              <a:cxnLst/>
              <a:rect l="l" t="t" r="r" b="b"/>
              <a:pathLst>
                <a:path w="151380" h="33972" fill="none" extrusionOk="0">
                  <a:moveTo>
                    <a:pt x="0" y="33972"/>
                  </a:moveTo>
                  <a:cubicBezTo>
                    <a:pt x="16721" y="32198"/>
                    <a:pt x="26772" y="14841"/>
                    <a:pt x="40688" y="7155"/>
                  </a:cubicBezTo>
                  <a:cubicBezTo>
                    <a:pt x="53679" y="0"/>
                    <a:pt x="65215" y="8944"/>
                    <a:pt x="75690" y="16524"/>
                  </a:cubicBezTo>
                  <a:cubicBezTo>
                    <a:pt x="86059" y="24043"/>
                    <a:pt x="96352" y="31637"/>
                    <a:pt x="109647" y="27378"/>
                  </a:cubicBezTo>
                  <a:cubicBezTo>
                    <a:pt x="124078" y="22739"/>
                    <a:pt x="135796" y="11264"/>
                    <a:pt x="151380" y="1012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2"/>
            <p:cNvSpPr/>
            <p:nvPr/>
          </p:nvSpPr>
          <p:spPr>
            <a:xfrm>
              <a:off x="-2839852" y="1191253"/>
              <a:ext cx="5321007" cy="1215417"/>
            </a:xfrm>
            <a:custGeom>
              <a:avLst/>
              <a:gdLst/>
              <a:ahLst/>
              <a:cxnLst/>
              <a:rect l="l" t="t" r="r" b="b"/>
              <a:pathLst>
                <a:path w="151380" h="34578" fill="none" extrusionOk="0">
                  <a:moveTo>
                    <a:pt x="0" y="34578"/>
                  </a:moveTo>
                  <a:cubicBezTo>
                    <a:pt x="16782" y="32759"/>
                    <a:pt x="26772" y="15114"/>
                    <a:pt x="40688" y="7322"/>
                  </a:cubicBezTo>
                  <a:cubicBezTo>
                    <a:pt x="53740" y="0"/>
                    <a:pt x="65276" y="9232"/>
                    <a:pt x="75690" y="16978"/>
                  </a:cubicBezTo>
                  <a:cubicBezTo>
                    <a:pt x="85983" y="24634"/>
                    <a:pt x="96307" y="32562"/>
                    <a:pt x="109647" y="28090"/>
                  </a:cubicBezTo>
                  <a:cubicBezTo>
                    <a:pt x="124108" y="23239"/>
                    <a:pt x="135690" y="11324"/>
                    <a:pt x="151380" y="1012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2"/>
            <p:cNvSpPr/>
            <p:nvPr/>
          </p:nvSpPr>
          <p:spPr>
            <a:xfrm>
              <a:off x="-2839852" y="1208828"/>
              <a:ext cx="5321007" cy="1233027"/>
            </a:xfrm>
            <a:custGeom>
              <a:avLst/>
              <a:gdLst/>
              <a:ahLst/>
              <a:cxnLst/>
              <a:rect l="l" t="t" r="r" b="b"/>
              <a:pathLst>
                <a:path w="151380" h="35079" fill="none" extrusionOk="0">
                  <a:moveTo>
                    <a:pt x="0" y="35078"/>
                  </a:moveTo>
                  <a:cubicBezTo>
                    <a:pt x="16842" y="33229"/>
                    <a:pt x="26787" y="15341"/>
                    <a:pt x="40688" y="7443"/>
                  </a:cubicBezTo>
                  <a:cubicBezTo>
                    <a:pt x="53785" y="0"/>
                    <a:pt x="65336" y="9475"/>
                    <a:pt x="75690" y="17342"/>
                  </a:cubicBezTo>
                  <a:cubicBezTo>
                    <a:pt x="85907" y="25119"/>
                    <a:pt x="96261" y="33320"/>
                    <a:pt x="109647" y="28681"/>
                  </a:cubicBezTo>
                  <a:cubicBezTo>
                    <a:pt x="124124" y="23664"/>
                    <a:pt x="135584" y="11324"/>
                    <a:pt x="151380" y="1008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2"/>
            <p:cNvSpPr/>
            <p:nvPr/>
          </p:nvSpPr>
          <p:spPr>
            <a:xfrm>
              <a:off x="-2839852" y="1237053"/>
              <a:ext cx="5321007" cy="1245294"/>
            </a:xfrm>
            <a:custGeom>
              <a:avLst/>
              <a:gdLst/>
              <a:ahLst/>
              <a:cxnLst/>
              <a:rect l="l" t="t" r="r" b="b"/>
              <a:pathLst>
                <a:path w="151380" h="35428" fill="none" extrusionOk="0">
                  <a:moveTo>
                    <a:pt x="0" y="35427"/>
                  </a:moveTo>
                  <a:cubicBezTo>
                    <a:pt x="16888" y="33608"/>
                    <a:pt x="26802" y="15478"/>
                    <a:pt x="40688" y="7535"/>
                  </a:cubicBezTo>
                  <a:cubicBezTo>
                    <a:pt x="53831" y="1"/>
                    <a:pt x="65382" y="9642"/>
                    <a:pt x="75690" y="17631"/>
                  </a:cubicBezTo>
                  <a:cubicBezTo>
                    <a:pt x="85847" y="25483"/>
                    <a:pt x="96231" y="33896"/>
                    <a:pt x="109647" y="29136"/>
                  </a:cubicBezTo>
                  <a:cubicBezTo>
                    <a:pt x="124139" y="23967"/>
                    <a:pt x="135493" y="11264"/>
                    <a:pt x="151380" y="10021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2"/>
            <p:cNvSpPr/>
            <p:nvPr/>
          </p:nvSpPr>
          <p:spPr>
            <a:xfrm>
              <a:off x="-2839852" y="1277546"/>
              <a:ext cx="5321007" cy="1252219"/>
            </a:xfrm>
            <a:custGeom>
              <a:avLst/>
              <a:gdLst/>
              <a:ahLst/>
              <a:cxnLst/>
              <a:rect l="l" t="t" r="r" b="b"/>
              <a:pathLst>
                <a:path w="151380" h="35625" fill="none" extrusionOk="0">
                  <a:moveTo>
                    <a:pt x="0" y="35625"/>
                  </a:moveTo>
                  <a:cubicBezTo>
                    <a:pt x="16918" y="33881"/>
                    <a:pt x="26817" y="15554"/>
                    <a:pt x="40688" y="7580"/>
                  </a:cubicBezTo>
                  <a:cubicBezTo>
                    <a:pt x="53876" y="1"/>
                    <a:pt x="65427" y="9748"/>
                    <a:pt x="75690" y="17798"/>
                  </a:cubicBezTo>
                  <a:cubicBezTo>
                    <a:pt x="85801" y="25726"/>
                    <a:pt x="96216" y="34260"/>
                    <a:pt x="109647" y="29409"/>
                  </a:cubicBezTo>
                  <a:cubicBezTo>
                    <a:pt x="124154" y="24164"/>
                    <a:pt x="135417" y="11112"/>
                    <a:pt x="151380" y="991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2"/>
            <p:cNvSpPr/>
            <p:nvPr/>
          </p:nvSpPr>
          <p:spPr>
            <a:xfrm>
              <a:off x="-2839852" y="1331923"/>
              <a:ext cx="5321007" cy="1253273"/>
            </a:xfrm>
            <a:custGeom>
              <a:avLst/>
              <a:gdLst/>
              <a:ahLst/>
              <a:cxnLst/>
              <a:rect l="l" t="t" r="r" b="b"/>
              <a:pathLst>
                <a:path w="151380" h="35655" fill="none" extrusionOk="0">
                  <a:moveTo>
                    <a:pt x="0" y="35654"/>
                  </a:moveTo>
                  <a:cubicBezTo>
                    <a:pt x="16933" y="34047"/>
                    <a:pt x="26817" y="15538"/>
                    <a:pt x="40688" y="7580"/>
                  </a:cubicBezTo>
                  <a:cubicBezTo>
                    <a:pt x="53876" y="0"/>
                    <a:pt x="65473" y="9762"/>
                    <a:pt x="75690" y="17857"/>
                  </a:cubicBezTo>
                  <a:cubicBezTo>
                    <a:pt x="85756" y="25816"/>
                    <a:pt x="96200" y="34381"/>
                    <a:pt x="109647" y="29515"/>
                  </a:cubicBezTo>
                  <a:cubicBezTo>
                    <a:pt x="124169" y="24239"/>
                    <a:pt x="135341" y="10869"/>
                    <a:pt x="151380" y="980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2"/>
            <p:cNvSpPr/>
            <p:nvPr/>
          </p:nvSpPr>
          <p:spPr>
            <a:xfrm>
              <a:off x="-2839852" y="1441134"/>
              <a:ext cx="5321007" cy="1205856"/>
            </a:xfrm>
            <a:custGeom>
              <a:avLst/>
              <a:gdLst/>
              <a:ahLst/>
              <a:cxnLst/>
              <a:rect l="l" t="t" r="r" b="b"/>
              <a:pathLst>
                <a:path w="151380" h="34306" fill="none" extrusionOk="0">
                  <a:moveTo>
                    <a:pt x="0" y="34306"/>
                  </a:moveTo>
                  <a:cubicBezTo>
                    <a:pt x="16994" y="33229"/>
                    <a:pt x="26787" y="14675"/>
                    <a:pt x="40748" y="7065"/>
                  </a:cubicBezTo>
                  <a:cubicBezTo>
                    <a:pt x="53740" y="1"/>
                    <a:pt x="65518" y="9611"/>
                    <a:pt x="75629" y="17343"/>
                  </a:cubicBezTo>
                  <a:cubicBezTo>
                    <a:pt x="85907" y="25195"/>
                    <a:pt x="96276" y="32896"/>
                    <a:pt x="109647" y="27999"/>
                  </a:cubicBezTo>
                  <a:cubicBezTo>
                    <a:pt x="124139" y="22709"/>
                    <a:pt x="135447" y="9854"/>
                    <a:pt x="151380" y="853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2"/>
            <p:cNvSpPr/>
            <p:nvPr/>
          </p:nvSpPr>
          <p:spPr>
            <a:xfrm>
              <a:off x="-2839852" y="1556251"/>
              <a:ext cx="5320480" cy="1151479"/>
            </a:xfrm>
            <a:custGeom>
              <a:avLst/>
              <a:gdLst/>
              <a:ahLst/>
              <a:cxnLst/>
              <a:rect l="l" t="t" r="r" b="b"/>
              <a:pathLst>
                <a:path w="151365" h="32759" fill="none" extrusionOk="0">
                  <a:moveTo>
                    <a:pt x="0" y="32759"/>
                  </a:moveTo>
                  <a:cubicBezTo>
                    <a:pt x="17100" y="32258"/>
                    <a:pt x="26696" y="13628"/>
                    <a:pt x="40839" y="6443"/>
                  </a:cubicBezTo>
                  <a:cubicBezTo>
                    <a:pt x="53497" y="0"/>
                    <a:pt x="65594" y="9520"/>
                    <a:pt x="75508" y="16720"/>
                  </a:cubicBezTo>
                  <a:cubicBezTo>
                    <a:pt x="86089" y="24391"/>
                    <a:pt x="96367" y="30849"/>
                    <a:pt x="109662" y="26074"/>
                  </a:cubicBezTo>
                  <a:cubicBezTo>
                    <a:pt x="124078" y="20904"/>
                    <a:pt x="135690" y="9065"/>
                    <a:pt x="151365" y="745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2"/>
            <p:cNvSpPr/>
            <p:nvPr/>
          </p:nvSpPr>
          <p:spPr>
            <a:xfrm>
              <a:off x="-2839852" y="1653194"/>
              <a:ext cx="5321007" cy="1114747"/>
            </a:xfrm>
            <a:custGeom>
              <a:avLst/>
              <a:gdLst/>
              <a:ahLst/>
              <a:cxnLst/>
              <a:rect l="l" t="t" r="r" b="b"/>
              <a:pathLst>
                <a:path w="151380" h="31714" fill="none" extrusionOk="0">
                  <a:moveTo>
                    <a:pt x="0" y="31714"/>
                  </a:moveTo>
                  <a:cubicBezTo>
                    <a:pt x="17252" y="31623"/>
                    <a:pt x="26620" y="12841"/>
                    <a:pt x="40930" y="5943"/>
                  </a:cubicBezTo>
                  <a:cubicBezTo>
                    <a:pt x="53270" y="1"/>
                    <a:pt x="65655" y="9536"/>
                    <a:pt x="75417" y="16282"/>
                  </a:cubicBezTo>
                  <a:cubicBezTo>
                    <a:pt x="86256" y="23755"/>
                    <a:pt x="96458" y="29061"/>
                    <a:pt x="109692" y="24543"/>
                  </a:cubicBezTo>
                  <a:cubicBezTo>
                    <a:pt x="124017" y="19647"/>
                    <a:pt x="135978" y="8960"/>
                    <a:pt x="151380" y="724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2"/>
            <p:cNvSpPr/>
            <p:nvPr/>
          </p:nvSpPr>
          <p:spPr>
            <a:xfrm>
              <a:off x="-2839852" y="1733125"/>
              <a:ext cx="5321007" cy="1100371"/>
            </a:xfrm>
            <a:custGeom>
              <a:avLst/>
              <a:gdLst/>
              <a:ahLst/>
              <a:cxnLst/>
              <a:rect l="l" t="t" r="r" b="b"/>
              <a:pathLst>
                <a:path w="151380" h="31305" fill="none" extrusionOk="0">
                  <a:moveTo>
                    <a:pt x="0" y="31137"/>
                  </a:moveTo>
                  <a:cubicBezTo>
                    <a:pt x="17433" y="31304"/>
                    <a:pt x="26514" y="12280"/>
                    <a:pt x="41021" y="5564"/>
                  </a:cubicBezTo>
                  <a:cubicBezTo>
                    <a:pt x="53027" y="1"/>
                    <a:pt x="65715" y="9642"/>
                    <a:pt x="75311" y="15978"/>
                  </a:cubicBezTo>
                  <a:cubicBezTo>
                    <a:pt x="86392" y="23270"/>
                    <a:pt x="96519" y="27499"/>
                    <a:pt x="109722" y="23346"/>
                  </a:cubicBezTo>
                  <a:cubicBezTo>
                    <a:pt x="123942" y="18859"/>
                    <a:pt x="136266" y="9430"/>
                    <a:pt x="151380" y="779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2"/>
            <p:cNvSpPr/>
            <p:nvPr/>
          </p:nvSpPr>
          <p:spPr>
            <a:xfrm>
              <a:off x="-2839852" y="1798680"/>
              <a:ext cx="5321007" cy="1098754"/>
            </a:xfrm>
            <a:custGeom>
              <a:avLst/>
              <a:gdLst/>
              <a:ahLst/>
              <a:cxnLst/>
              <a:rect l="l" t="t" r="r" b="b"/>
              <a:pathLst>
                <a:path w="151380" h="31259" fill="none" extrusionOk="0">
                  <a:moveTo>
                    <a:pt x="0" y="30940"/>
                  </a:moveTo>
                  <a:cubicBezTo>
                    <a:pt x="17676" y="31258"/>
                    <a:pt x="26423" y="11915"/>
                    <a:pt x="41112" y="5291"/>
                  </a:cubicBezTo>
                  <a:cubicBezTo>
                    <a:pt x="52815" y="0"/>
                    <a:pt x="65761" y="9839"/>
                    <a:pt x="75205" y="15811"/>
                  </a:cubicBezTo>
                  <a:cubicBezTo>
                    <a:pt x="80329" y="19040"/>
                    <a:pt x="85695" y="22254"/>
                    <a:pt x="91653" y="23648"/>
                  </a:cubicBezTo>
                  <a:cubicBezTo>
                    <a:pt x="97686" y="25043"/>
                    <a:pt x="103841" y="24103"/>
                    <a:pt x="109738" y="22466"/>
                  </a:cubicBezTo>
                  <a:cubicBezTo>
                    <a:pt x="123866" y="18510"/>
                    <a:pt x="136554" y="10460"/>
                    <a:pt x="151380" y="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2"/>
            <p:cNvSpPr/>
            <p:nvPr/>
          </p:nvSpPr>
          <p:spPr>
            <a:xfrm>
              <a:off x="-2839852" y="1851440"/>
              <a:ext cx="5321007" cy="1105678"/>
            </a:xfrm>
            <a:custGeom>
              <a:avLst/>
              <a:gdLst/>
              <a:ahLst/>
              <a:cxnLst/>
              <a:rect l="l" t="t" r="r" b="b"/>
              <a:pathLst>
                <a:path w="151380" h="31456" fill="none" extrusionOk="0">
                  <a:moveTo>
                    <a:pt x="0" y="31076"/>
                  </a:moveTo>
                  <a:cubicBezTo>
                    <a:pt x="17934" y="31455"/>
                    <a:pt x="26347" y="11718"/>
                    <a:pt x="41203" y="5094"/>
                  </a:cubicBezTo>
                  <a:cubicBezTo>
                    <a:pt x="52618" y="0"/>
                    <a:pt x="65806" y="10111"/>
                    <a:pt x="75099" y="15766"/>
                  </a:cubicBezTo>
                  <a:cubicBezTo>
                    <a:pt x="80223" y="18873"/>
                    <a:pt x="85589" y="21875"/>
                    <a:pt x="91501" y="23057"/>
                  </a:cubicBezTo>
                  <a:cubicBezTo>
                    <a:pt x="97565" y="24285"/>
                    <a:pt x="103795" y="23269"/>
                    <a:pt x="109753" y="21859"/>
                  </a:cubicBezTo>
                  <a:cubicBezTo>
                    <a:pt x="123790" y="18509"/>
                    <a:pt x="136842" y="11930"/>
                    <a:pt x="151380" y="1071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2"/>
            <p:cNvSpPr/>
            <p:nvPr/>
          </p:nvSpPr>
          <p:spPr>
            <a:xfrm>
              <a:off x="-2839852" y="1890843"/>
              <a:ext cx="5321007" cy="1122199"/>
            </a:xfrm>
            <a:custGeom>
              <a:avLst/>
              <a:gdLst/>
              <a:ahLst/>
              <a:cxnLst/>
              <a:rect l="l" t="t" r="r" b="b"/>
              <a:pathLst>
                <a:path w="151380" h="31926" fill="none" extrusionOk="0">
                  <a:moveTo>
                    <a:pt x="0" y="31592"/>
                  </a:moveTo>
                  <a:cubicBezTo>
                    <a:pt x="18176" y="31926"/>
                    <a:pt x="26317" y="11810"/>
                    <a:pt x="41294" y="5034"/>
                  </a:cubicBezTo>
                  <a:cubicBezTo>
                    <a:pt x="52406" y="1"/>
                    <a:pt x="65867" y="10552"/>
                    <a:pt x="74993" y="15903"/>
                  </a:cubicBezTo>
                  <a:cubicBezTo>
                    <a:pt x="80117" y="18889"/>
                    <a:pt x="85468" y="21693"/>
                    <a:pt x="91349" y="22724"/>
                  </a:cubicBezTo>
                  <a:cubicBezTo>
                    <a:pt x="97443" y="23770"/>
                    <a:pt x="103765" y="22724"/>
                    <a:pt x="109768" y="21572"/>
                  </a:cubicBezTo>
                  <a:cubicBezTo>
                    <a:pt x="123729" y="18889"/>
                    <a:pt x="137100" y="13887"/>
                    <a:pt x="151380" y="12992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2"/>
            <p:cNvSpPr/>
            <p:nvPr/>
          </p:nvSpPr>
          <p:spPr>
            <a:xfrm>
              <a:off x="-2839852" y="1922830"/>
              <a:ext cx="5320480" cy="1142973"/>
            </a:xfrm>
            <a:custGeom>
              <a:avLst/>
              <a:gdLst/>
              <a:ahLst/>
              <a:cxnLst/>
              <a:rect l="l" t="t" r="r" b="b"/>
              <a:pathLst>
                <a:path w="151365" h="32517" fill="none" extrusionOk="0">
                  <a:moveTo>
                    <a:pt x="0" y="32304"/>
                  </a:moveTo>
                  <a:cubicBezTo>
                    <a:pt x="18479" y="32517"/>
                    <a:pt x="26256" y="11915"/>
                    <a:pt x="41385" y="4973"/>
                  </a:cubicBezTo>
                  <a:cubicBezTo>
                    <a:pt x="52239" y="0"/>
                    <a:pt x="65897" y="10976"/>
                    <a:pt x="74902" y="16084"/>
                  </a:cubicBezTo>
                  <a:cubicBezTo>
                    <a:pt x="79995" y="18980"/>
                    <a:pt x="85362" y="21602"/>
                    <a:pt x="91213" y="22481"/>
                  </a:cubicBezTo>
                  <a:cubicBezTo>
                    <a:pt x="97337" y="23406"/>
                    <a:pt x="103704" y="22315"/>
                    <a:pt x="109783" y="21450"/>
                  </a:cubicBezTo>
                  <a:cubicBezTo>
                    <a:pt x="123669" y="19480"/>
                    <a:pt x="137297" y="16099"/>
                    <a:pt x="151365" y="15584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2"/>
            <p:cNvSpPr/>
            <p:nvPr/>
          </p:nvSpPr>
          <p:spPr>
            <a:xfrm>
              <a:off x="-2839852" y="1947330"/>
              <a:ext cx="5321007" cy="1169089"/>
            </a:xfrm>
            <a:custGeom>
              <a:avLst/>
              <a:gdLst/>
              <a:ahLst/>
              <a:cxnLst/>
              <a:rect l="l" t="t" r="r" b="b"/>
              <a:pathLst>
                <a:path w="151380" h="33260" fill="none" extrusionOk="0">
                  <a:moveTo>
                    <a:pt x="0" y="33229"/>
                  </a:moveTo>
                  <a:cubicBezTo>
                    <a:pt x="18813" y="33260"/>
                    <a:pt x="26180" y="12143"/>
                    <a:pt x="41476" y="4973"/>
                  </a:cubicBezTo>
                  <a:cubicBezTo>
                    <a:pt x="52087" y="1"/>
                    <a:pt x="65928" y="11446"/>
                    <a:pt x="74796" y="16357"/>
                  </a:cubicBezTo>
                  <a:cubicBezTo>
                    <a:pt x="79889" y="19177"/>
                    <a:pt x="85240" y="21602"/>
                    <a:pt x="91061" y="22391"/>
                  </a:cubicBezTo>
                  <a:cubicBezTo>
                    <a:pt x="97231" y="23224"/>
                    <a:pt x="103644" y="22072"/>
                    <a:pt x="109798" y="21511"/>
                  </a:cubicBezTo>
                  <a:cubicBezTo>
                    <a:pt x="123654" y="20268"/>
                    <a:pt x="137448" y="18571"/>
                    <a:pt x="151380" y="1841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2"/>
            <p:cNvSpPr/>
            <p:nvPr/>
          </p:nvSpPr>
          <p:spPr>
            <a:xfrm>
              <a:off x="-2839852" y="2043254"/>
              <a:ext cx="5321007" cy="1129123"/>
            </a:xfrm>
            <a:custGeom>
              <a:avLst/>
              <a:gdLst/>
              <a:ahLst/>
              <a:cxnLst/>
              <a:rect l="l" t="t" r="r" b="b"/>
              <a:pathLst>
                <a:path w="151380" h="32123" fill="none" extrusionOk="0">
                  <a:moveTo>
                    <a:pt x="0" y="32122"/>
                  </a:moveTo>
                  <a:cubicBezTo>
                    <a:pt x="18889" y="31880"/>
                    <a:pt x="26074" y="10794"/>
                    <a:pt x="41082" y="3017"/>
                  </a:cubicBezTo>
                  <a:cubicBezTo>
                    <a:pt x="46903" y="0"/>
                    <a:pt x="52618" y="2668"/>
                    <a:pt x="58105" y="5230"/>
                  </a:cubicBezTo>
                  <a:cubicBezTo>
                    <a:pt x="63851" y="7913"/>
                    <a:pt x="69126" y="11476"/>
                    <a:pt x="74690" y="14508"/>
                  </a:cubicBezTo>
                  <a:cubicBezTo>
                    <a:pt x="79844" y="17327"/>
                    <a:pt x="85286" y="19646"/>
                    <a:pt x="91168" y="20298"/>
                  </a:cubicBezTo>
                  <a:cubicBezTo>
                    <a:pt x="97459" y="20980"/>
                    <a:pt x="104038" y="19768"/>
                    <a:pt x="110359" y="19540"/>
                  </a:cubicBezTo>
                  <a:cubicBezTo>
                    <a:pt x="124033" y="19025"/>
                    <a:pt x="137706" y="19040"/>
                    <a:pt x="151380" y="19237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2"/>
            <p:cNvSpPr/>
            <p:nvPr/>
          </p:nvSpPr>
          <p:spPr>
            <a:xfrm>
              <a:off x="-2839852" y="2055521"/>
              <a:ext cx="5321007" cy="1173869"/>
            </a:xfrm>
            <a:custGeom>
              <a:avLst/>
              <a:gdLst/>
              <a:ahLst/>
              <a:cxnLst/>
              <a:rect l="l" t="t" r="r" b="b"/>
              <a:pathLst>
                <a:path w="151380" h="33396" fill="none" extrusionOk="0">
                  <a:moveTo>
                    <a:pt x="0" y="33395"/>
                  </a:moveTo>
                  <a:cubicBezTo>
                    <a:pt x="19237" y="32895"/>
                    <a:pt x="26044" y="11278"/>
                    <a:pt x="41188" y="3153"/>
                  </a:cubicBezTo>
                  <a:cubicBezTo>
                    <a:pt x="47054" y="0"/>
                    <a:pt x="52679" y="2971"/>
                    <a:pt x="58136" y="5670"/>
                  </a:cubicBezTo>
                  <a:cubicBezTo>
                    <a:pt x="63805" y="8459"/>
                    <a:pt x="69020" y="12021"/>
                    <a:pt x="74583" y="15007"/>
                  </a:cubicBezTo>
                  <a:cubicBezTo>
                    <a:pt x="79722" y="17782"/>
                    <a:pt x="85165" y="19949"/>
                    <a:pt x="91016" y="20510"/>
                  </a:cubicBezTo>
                  <a:cubicBezTo>
                    <a:pt x="97398" y="21117"/>
                    <a:pt x="103947" y="19889"/>
                    <a:pt x="110374" y="19980"/>
                  </a:cubicBezTo>
                  <a:cubicBezTo>
                    <a:pt x="124063" y="20177"/>
                    <a:pt x="137691" y="21844"/>
                    <a:pt x="151380" y="2240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2"/>
            <p:cNvSpPr/>
            <p:nvPr/>
          </p:nvSpPr>
          <p:spPr>
            <a:xfrm>
              <a:off x="-2839852" y="2067226"/>
              <a:ext cx="5321007" cy="1219705"/>
            </a:xfrm>
            <a:custGeom>
              <a:avLst/>
              <a:gdLst/>
              <a:ahLst/>
              <a:cxnLst/>
              <a:rect l="l" t="t" r="r" b="b"/>
              <a:pathLst>
                <a:path w="151380" h="34700" fill="none" extrusionOk="0">
                  <a:moveTo>
                    <a:pt x="0" y="34700"/>
                  </a:moveTo>
                  <a:cubicBezTo>
                    <a:pt x="19677" y="33896"/>
                    <a:pt x="25892" y="11627"/>
                    <a:pt x="41279" y="3260"/>
                  </a:cubicBezTo>
                  <a:cubicBezTo>
                    <a:pt x="47267" y="1"/>
                    <a:pt x="52694" y="3199"/>
                    <a:pt x="58166" y="6064"/>
                  </a:cubicBezTo>
                  <a:cubicBezTo>
                    <a:pt x="63745" y="8975"/>
                    <a:pt x="68929" y="12567"/>
                    <a:pt x="74477" y="15523"/>
                  </a:cubicBezTo>
                  <a:cubicBezTo>
                    <a:pt x="79601" y="18252"/>
                    <a:pt x="85043" y="20298"/>
                    <a:pt x="90880" y="20799"/>
                  </a:cubicBezTo>
                  <a:cubicBezTo>
                    <a:pt x="97368" y="21344"/>
                    <a:pt x="103841" y="20086"/>
                    <a:pt x="110389" y="20496"/>
                  </a:cubicBezTo>
                  <a:cubicBezTo>
                    <a:pt x="124154" y="21375"/>
                    <a:pt x="137615" y="24634"/>
                    <a:pt x="151380" y="25513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2"/>
            <p:cNvSpPr/>
            <p:nvPr/>
          </p:nvSpPr>
          <p:spPr>
            <a:xfrm>
              <a:off x="-2839852" y="2076822"/>
              <a:ext cx="5321007" cy="1267650"/>
            </a:xfrm>
            <a:custGeom>
              <a:avLst/>
              <a:gdLst/>
              <a:ahLst/>
              <a:cxnLst/>
              <a:rect l="l" t="t" r="r" b="b"/>
              <a:pathLst>
                <a:path w="151380" h="36064" fill="none" extrusionOk="0">
                  <a:moveTo>
                    <a:pt x="0" y="36064"/>
                  </a:moveTo>
                  <a:cubicBezTo>
                    <a:pt x="20026" y="34957"/>
                    <a:pt x="25877" y="12158"/>
                    <a:pt x="41370" y="3411"/>
                  </a:cubicBezTo>
                  <a:cubicBezTo>
                    <a:pt x="47433" y="0"/>
                    <a:pt x="52754" y="3517"/>
                    <a:pt x="58196" y="6534"/>
                  </a:cubicBezTo>
                  <a:cubicBezTo>
                    <a:pt x="63699" y="9566"/>
                    <a:pt x="68838" y="13204"/>
                    <a:pt x="74371" y="16145"/>
                  </a:cubicBezTo>
                  <a:cubicBezTo>
                    <a:pt x="79495" y="18843"/>
                    <a:pt x="84922" y="20783"/>
                    <a:pt x="90728" y="21223"/>
                  </a:cubicBezTo>
                  <a:cubicBezTo>
                    <a:pt x="97322" y="21708"/>
                    <a:pt x="103765" y="20404"/>
                    <a:pt x="110405" y="21132"/>
                  </a:cubicBezTo>
                  <a:cubicBezTo>
                    <a:pt x="124245" y="22633"/>
                    <a:pt x="137464" y="27408"/>
                    <a:pt x="151380" y="2854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2"/>
            <p:cNvSpPr/>
            <p:nvPr/>
          </p:nvSpPr>
          <p:spPr>
            <a:xfrm>
              <a:off x="-2839852" y="2086945"/>
              <a:ext cx="5321007" cy="1315629"/>
            </a:xfrm>
            <a:custGeom>
              <a:avLst/>
              <a:gdLst/>
              <a:ahLst/>
              <a:cxnLst/>
              <a:rect l="l" t="t" r="r" b="b"/>
              <a:pathLst>
                <a:path w="151380" h="37429" fill="none" extrusionOk="0">
                  <a:moveTo>
                    <a:pt x="0" y="37428"/>
                  </a:moveTo>
                  <a:cubicBezTo>
                    <a:pt x="10294" y="36716"/>
                    <a:pt x="17312" y="29636"/>
                    <a:pt x="23785" y="22208"/>
                  </a:cubicBezTo>
                  <a:cubicBezTo>
                    <a:pt x="29136" y="16069"/>
                    <a:pt x="34245" y="7792"/>
                    <a:pt x="41476" y="3578"/>
                  </a:cubicBezTo>
                  <a:cubicBezTo>
                    <a:pt x="47600" y="0"/>
                    <a:pt x="52845" y="3851"/>
                    <a:pt x="58242" y="7019"/>
                  </a:cubicBezTo>
                  <a:cubicBezTo>
                    <a:pt x="63623" y="10187"/>
                    <a:pt x="68732" y="13886"/>
                    <a:pt x="74265" y="16812"/>
                  </a:cubicBezTo>
                  <a:cubicBezTo>
                    <a:pt x="79374" y="19510"/>
                    <a:pt x="84801" y="21344"/>
                    <a:pt x="90576" y="21723"/>
                  </a:cubicBezTo>
                  <a:cubicBezTo>
                    <a:pt x="97277" y="22178"/>
                    <a:pt x="103689" y="20814"/>
                    <a:pt x="110420" y="21799"/>
                  </a:cubicBezTo>
                  <a:cubicBezTo>
                    <a:pt x="124366" y="23861"/>
                    <a:pt x="137282" y="30061"/>
                    <a:pt x="151380" y="3139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2"/>
            <p:cNvSpPr/>
            <p:nvPr/>
          </p:nvSpPr>
          <p:spPr>
            <a:xfrm>
              <a:off x="-2839852" y="2099740"/>
              <a:ext cx="5321007" cy="1361957"/>
            </a:xfrm>
            <a:custGeom>
              <a:avLst/>
              <a:gdLst/>
              <a:ahLst/>
              <a:cxnLst/>
              <a:rect l="l" t="t" r="r" b="b"/>
              <a:pathLst>
                <a:path w="151380" h="38747" fill="none" extrusionOk="0">
                  <a:moveTo>
                    <a:pt x="0" y="38747"/>
                  </a:moveTo>
                  <a:cubicBezTo>
                    <a:pt x="10475" y="37898"/>
                    <a:pt x="17509" y="30546"/>
                    <a:pt x="23982" y="22906"/>
                  </a:cubicBezTo>
                  <a:cubicBezTo>
                    <a:pt x="29288" y="16615"/>
                    <a:pt x="34336" y="8095"/>
                    <a:pt x="41567" y="3729"/>
                  </a:cubicBezTo>
                  <a:cubicBezTo>
                    <a:pt x="47752" y="0"/>
                    <a:pt x="52936" y="4199"/>
                    <a:pt x="58272" y="7519"/>
                  </a:cubicBezTo>
                  <a:cubicBezTo>
                    <a:pt x="63578" y="10839"/>
                    <a:pt x="68626" y="14598"/>
                    <a:pt x="74174" y="17539"/>
                  </a:cubicBezTo>
                  <a:cubicBezTo>
                    <a:pt x="79252" y="20222"/>
                    <a:pt x="84664" y="21966"/>
                    <a:pt x="90440" y="22314"/>
                  </a:cubicBezTo>
                  <a:cubicBezTo>
                    <a:pt x="97216" y="22724"/>
                    <a:pt x="103644" y="21283"/>
                    <a:pt x="110450" y="22496"/>
                  </a:cubicBezTo>
                  <a:cubicBezTo>
                    <a:pt x="124487" y="25013"/>
                    <a:pt x="137054" y="32531"/>
                    <a:pt x="151380" y="33956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2"/>
            <p:cNvSpPr/>
            <p:nvPr/>
          </p:nvSpPr>
          <p:spPr>
            <a:xfrm>
              <a:off x="-2839852" y="2116788"/>
              <a:ext cx="5320480" cy="1404594"/>
            </a:xfrm>
            <a:custGeom>
              <a:avLst/>
              <a:gdLst/>
              <a:ahLst/>
              <a:cxnLst/>
              <a:rect l="l" t="t" r="r" b="b"/>
              <a:pathLst>
                <a:path w="151365" h="39960" fill="none" extrusionOk="0">
                  <a:moveTo>
                    <a:pt x="0" y="39960"/>
                  </a:moveTo>
                  <a:cubicBezTo>
                    <a:pt x="10642" y="38989"/>
                    <a:pt x="17721" y="31410"/>
                    <a:pt x="24164" y="23542"/>
                  </a:cubicBezTo>
                  <a:cubicBezTo>
                    <a:pt x="29440" y="17115"/>
                    <a:pt x="34412" y="8368"/>
                    <a:pt x="41658" y="3866"/>
                  </a:cubicBezTo>
                  <a:cubicBezTo>
                    <a:pt x="47919" y="0"/>
                    <a:pt x="53027" y="4563"/>
                    <a:pt x="58287" y="8035"/>
                  </a:cubicBezTo>
                  <a:cubicBezTo>
                    <a:pt x="63517" y="11491"/>
                    <a:pt x="68520" y="15341"/>
                    <a:pt x="74053" y="18282"/>
                  </a:cubicBezTo>
                  <a:cubicBezTo>
                    <a:pt x="79116" y="20980"/>
                    <a:pt x="84528" y="22633"/>
                    <a:pt x="90273" y="22951"/>
                  </a:cubicBezTo>
                  <a:cubicBezTo>
                    <a:pt x="97140" y="23330"/>
                    <a:pt x="103613" y="21799"/>
                    <a:pt x="110450" y="23178"/>
                  </a:cubicBezTo>
                  <a:cubicBezTo>
                    <a:pt x="124609" y="26028"/>
                    <a:pt x="136827" y="34745"/>
                    <a:pt x="151365" y="36109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2"/>
            <p:cNvSpPr/>
            <p:nvPr/>
          </p:nvSpPr>
          <p:spPr>
            <a:xfrm>
              <a:off x="-2839852" y="2139143"/>
              <a:ext cx="5321007" cy="1442978"/>
            </a:xfrm>
            <a:custGeom>
              <a:avLst/>
              <a:gdLst/>
              <a:ahLst/>
              <a:cxnLst/>
              <a:rect l="l" t="t" r="r" b="b"/>
              <a:pathLst>
                <a:path w="151380" h="41052" fill="none" extrusionOk="0">
                  <a:moveTo>
                    <a:pt x="0" y="41052"/>
                  </a:moveTo>
                  <a:cubicBezTo>
                    <a:pt x="10809" y="39975"/>
                    <a:pt x="17903" y="32168"/>
                    <a:pt x="24361" y="24104"/>
                  </a:cubicBezTo>
                  <a:cubicBezTo>
                    <a:pt x="29591" y="17570"/>
                    <a:pt x="34503" y="8596"/>
                    <a:pt x="41764" y="3988"/>
                  </a:cubicBezTo>
                  <a:cubicBezTo>
                    <a:pt x="48055" y="1"/>
                    <a:pt x="53164" y="4973"/>
                    <a:pt x="58333" y="8581"/>
                  </a:cubicBezTo>
                  <a:cubicBezTo>
                    <a:pt x="63472" y="12174"/>
                    <a:pt x="68429" y="16130"/>
                    <a:pt x="73962" y="19101"/>
                  </a:cubicBezTo>
                  <a:cubicBezTo>
                    <a:pt x="78949" y="21815"/>
                    <a:pt x="84467" y="23376"/>
                    <a:pt x="90137" y="23679"/>
                  </a:cubicBezTo>
                  <a:cubicBezTo>
                    <a:pt x="97034" y="24043"/>
                    <a:pt x="103628" y="22391"/>
                    <a:pt x="110480" y="23846"/>
                  </a:cubicBezTo>
                  <a:cubicBezTo>
                    <a:pt x="124730" y="26878"/>
                    <a:pt x="136600" y="36640"/>
                    <a:pt x="151380" y="37838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2"/>
            <p:cNvSpPr/>
            <p:nvPr/>
          </p:nvSpPr>
          <p:spPr>
            <a:xfrm>
              <a:off x="-2839852" y="2168985"/>
              <a:ext cx="5321007" cy="1475492"/>
            </a:xfrm>
            <a:custGeom>
              <a:avLst/>
              <a:gdLst/>
              <a:ahLst/>
              <a:cxnLst/>
              <a:rect l="l" t="t" r="r" b="b"/>
              <a:pathLst>
                <a:path w="151380" h="41977" fill="none" extrusionOk="0">
                  <a:moveTo>
                    <a:pt x="0" y="41976"/>
                  </a:moveTo>
                  <a:cubicBezTo>
                    <a:pt x="10961" y="40809"/>
                    <a:pt x="18100" y="32820"/>
                    <a:pt x="24558" y="24574"/>
                  </a:cubicBezTo>
                  <a:cubicBezTo>
                    <a:pt x="29743" y="17934"/>
                    <a:pt x="34594" y="8763"/>
                    <a:pt x="41855" y="4094"/>
                  </a:cubicBezTo>
                  <a:cubicBezTo>
                    <a:pt x="48207" y="1"/>
                    <a:pt x="53300" y="5413"/>
                    <a:pt x="58363" y="9142"/>
                  </a:cubicBezTo>
                  <a:cubicBezTo>
                    <a:pt x="63426" y="12871"/>
                    <a:pt x="68323" y="16934"/>
                    <a:pt x="73856" y="19935"/>
                  </a:cubicBezTo>
                  <a:cubicBezTo>
                    <a:pt x="78828" y="22633"/>
                    <a:pt x="84346" y="24180"/>
                    <a:pt x="90000" y="24437"/>
                  </a:cubicBezTo>
                  <a:cubicBezTo>
                    <a:pt x="96913" y="24786"/>
                    <a:pt x="103644" y="22997"/>
                    <a:pt x="110511" y="24452"/>
                  </a:cubicBezTo>
                  <a:cubicBezTo>
                    <a:pt x="124836" y="27499"/>
                    <a:pt x="136403" y="38186"/>
                    <a:pt x="151380" y="38975"/>
                  </a:cubicBezTo>
                </a:path>
              </a:pathLst>
            </a:custGeom>
            <a:noFill/>
            <a:ln w="3400" cap="flat" cmpd="sng">
              <a:solidFill>
                <a:schemeClr val="dk1"/>
              </a:solidFill>
              <a:prstDash val="solid"/>
              <a:miter lim="151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499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017725"/>
            <a:ext cx="7717500" cy="3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●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○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■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●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○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■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●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○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Karla Medium"/>
              <a:buChar char="■"/>
              <a:defRPr>
                <a:solidFill>
                  <a:schemeClr val="accent6"/>
                </a:solidFill>
                <a:latin typeface="Karla Medium"/>
                <a:ea typeface="Karla Medium"/>
                <a:cs typeface="Karla Medium"/>
                <a:sym typeface="Karla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66" r:id="rId4"/>
    <p:sldLayoutId id="2147483689" r:id="rId5"/>
    <p:sldLayoutId id="214748369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37"/>
          <p:cNvSpPr txBox="1">
            <a:spLocks noGrp="1"/>
          </p:cNvSpPr>
          <p:nvPr>
            <p:ph type="ctrTitle"/>
          </p:nvPr>
        </p:nvSpPr>
        <p:spPr>
          <a:xfrm>
            <a:off x="-211802" y="2349958"/>
            <a:ext cx="6202392" cy="86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 rtl="1">
              <a:buSzPts val="6600"/>
            </a:pPr>
            <a:r>
              <a:rPr lang="ar-OM" sz="66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5</a:t>
            </a:r>
            <a:r>
              <a:rPr lang="ar-EG" sz="66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-3 </a:t>
            </a:r>
            <a:br>
              <a:rPr lang="ar-OM" sz="66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</a:br>
            <a:r>
              <a:rPr lang="ar-OM" sz="66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</a:t>
            </a:r>
            <a:endParaRPr lang="ar-EG" sz="6600" dirty="0">
              <a:solidFill>
                <a:schemeClr val="accent1"/>
              </a:solidFill>
              <a:latin typeface="FF Hekaya Light" panose="00000A00000000000000" pitchFamily="50" charset="-78"/>
              <a:cs typeface="FF Hekaya Light" panose="00000A00000000000000" pitchFamily="50" charset="-78"/>
              <a:sym typeface="Arabic Typesetting"/>
            </a:endParaRPr>
          </a:p>
        </p:txBody>
      </p:sp>
      <p:grpSp>
        <p:nvGrpSpPr>
          <p:cNvPr id="1804" name="Google Shape;1804;p37"/>
          <p:cNvGrpSpPr/>
          <p:nvPr/>
        </p:nvGrpSpPr>
        <p:grpSpPr>
          <a:xfrm>
            <a:off x="5746286" y="1982211"/>
            <a:ext cx="4035864" cy="4186064"/>
            <a:chOff x="5746286" y="1982211"/>
            <a:chExt cx="4035864" cy="4186064"/>
          </a:xfrm>
        </p:grpSpPr>
        <p:sp>
          <p:nvSpPr>
            <p:cNvPr id="1805" name="Google Shape;1805;p37"/>
            <p:cNvSpPr/>
            <p:nvPr/>
          </p:nvSpPr>
          <p:spPr>
            <a:xfrm>
              <a:off x="5968550" y="2354675"/>
              <a:ext cx="3813600" cy="3813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6" name="Google Shape;1806;p37"/>
            <p:cNvGrpSpPr/>
            <p:nvPr/>
          </p:nvGrpSpPr>
          <p:grpSpPr>
            <a:xfrm rot="535619">
              <a:off x="7758014" y="2057929"/>
              <a:ext cx="1128829" cy="1959066"/>
              <a:chOff x="5605550" y="1197700"/>
              <a:chExt cx="720850" cy="1251025"/>
            </a:xfrm>
          </p:grpSpPr>
          <p:sp>
            <p:nvSpPr>
              <p:cNvPr id="1807" name="Google Shape;1807;p37"/>
              <p:cNvSpPr/>
              <p:nvPr/>
            </p:nvSpPr>
            <p:spPr>
              <a:xfrm>
                <a:off x="5605550" y="1197700"/>
                <a:ext cx="720850" cy="750850"/>
              </a:xfrm>
              <a:custGeom>
                <a:avLst/>
                <a:gdLst/>
                <a:ahLst/>
                <a:cxnLst/>
                <a:rect l="l" t="t" r="r" b="b"/>
                <a:pathLst>
                  <a:path w="28834" h="30034" extrusionOk="0">
                    <a:moveTo>
                      <a:pt x="14417" y="1"/>
                    </a:moveTo>
                    <a:cubicBezTo>
                      <a:pt x="6451" y="1"/>
                      <a:pt x="1" y="6723"/>
                      <a:pt x="1" y="15006"/>
                    </a:cubicBezTo>
                    <a:cubicBezTo>
                      <a:pt x="1" y="23312"/>
                      <a:pt x="6451" y="30034"/>
                      <a:pt x="14417" y="30034"/>
                    </a:cubicBezTo>
                    <a:cubicBezTo>
                      <a:pt x="22384" y="30034"/>
                      <a:pt x="28834" y="23312"/>
                      <a:pt x="28834" y="15006"/>
                    </a:cubicBezTo>
                    <a:cubicBezTo>
                      <a:pt x="28834" y="6723"/>
                      <a:pt x="22384" y="1"/>
                      <a:pt x="144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37"/>
              <p:cNvSpPr/>
              <p:nvPr/>
            </p:nvSpPr>
            <p:spPr>
              <a:xfrm>
                <a:off x="5806400" y="1728425"/>
                <a:ext cx="319150" cy="347425"/>
              </a:xfrm>
              <a:custGeom>
                <a:avLst/>
                <a:gdLst/>
                <a:ahLst/>
                <a:cxnLst/>
                <a:rect l="l" t="t" r="r" b="b"/>
                <a:pathLst>
                  <a:path w="12766" h="13897" extrusionOk="0">
                    <a:moveTo>
                      <a:pt x="3011" y="1"/>
                    </a:moveTo>
                    <a:cubicBezTo>
                      <a:pt x="1336" y="1"/>
                      <a:pt x="1" y="1359"/>
                      <a:pt x="1" y="3011"/>
                    </a:cubicBezTo>
                    <a:lnTo>
                      <a:pt x="1" y="10887"/>
                    </a:lnTo>
                    <a:cubicBezTo>
                      <a:pt x="1" y="12539"/>
                      <a:pt x="1336" y="13897"/>
                      <a:pt x="3011" y="13897"/>
                    </a:cubicBezTo>
                    <a:lnTo>
                      <a:pt x="9755" y="13897"/>
                    </a:lnTo>
                    <a:cubicBezTo>
                      <a:pt x="11407" y="13897"/>
                      <a:pt x="12765" y="12539"/>
                      <a:pt x="12765" y="10887"/>
                    </a:cubicBezTo>
                    <a:lnTo>
                      <a:pt x="12765" y="3011"/>
                    </a:lnTo>
                    <a:cubicBezTo>
                      <a:pt x="12765" y="1359"/>
                      <a:pt x="11407" y="1"/>
                      <a:pt x="97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37"/>
              <p:cNvSpPr/>
              <p:nvPr/>
            </p:nvSpPr>
            <p:spPr>
              <a:xfrm>
                <a:off x="5830750" y="1609050"/>
                <a:ext cx="110900" cy="567525"/>
              </a:xfrm>
              <a:custGeom>
                <a:avLst/>
                <a:gdLst/>
                <a:ahLst/>
                <a:cxnLst/>
                <a:rect l="l" t="t" r="r" b="b"/>
                <a:pathLst>
                  <a:path w="4436" h="22701" extrusionOk="0">
                    <a:moveTo>
                      <a:pt x="611" y="0"/>
                    </a:moveTo>
                    <a:lnTo>
                      <a:pt x="0" y="114"/>
                    </a:lnTo>
                    <a:lnTo>
                      <a:pt x="3848" y="22700"/>
                    </a:lnTo>
                    <a:lnTo>
                      <a:pt x="4436" y="22587"/>
                    </a:lnTo>
                    <a:lnTo>
                      <a:pt x="61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37"/>
              <p:cNvSpPr/>
              <p:nvPr/>
            </p:nvSpPr>
            <p:spPr>
              <a:xfrm>
                <a:off x="5992550" y="1609625"/>
                <a:ext cx="110375" cy="566950"/>
              </a:xfrm>
              <a:custGeom>
                <a:avLst/>
                <a:gdLst/>
                <a:ahLst/>
                <a:cxnLst/>
                <a:rect l="l" t="t" r="r" b="b"/>
                <a:pathLst>
                  <a:path w="4415" h="22678" extrusionOk="0">
                    <a:moveTo>
                      <a:pt x="3826" y="0"/>
                    </a:moveTo>
                    <a:lnTo>
                      <a:pt x="1" y="22587"/>
                    </a:lnTo>
                    <a:lnTo>
                      <a:pt x="589" y="22677"/>
                    </a:lnTo>
                    <a:lnTo>
                      <a:pt x="4414" y="91"/>
                    </a:lnTo>
                    <a:lnTo>
                      <a:pt x="38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37"/>
              <p:cNvSpPr/>
              <p:nvPr/>
            </p:nvSpPr>
            <p:spPr>
              <a:xfrm>
                <a:off x="5826775" y="1605125"/>
                <a:ext cx="278625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1145" h="2592" extrusionOk="0">
                    <a:moveTo>
                      <a:pt x="10683" y="0"/>
                    </a:moveTo>
                    <a:cubicBezTo>
                      <a:pt x="10538" y="0"/>
                      <a:pt x="10402" y="82"/>
                      <a:pt x="10366" y="271"/>
                    </a:cubicBezTo>
                    <a:cubicBezTo>
                      <a:pt x="10236" y="1025"/>
                      <a:pt x="9620" y="1586"/>
                      <a:pt x="9106" y="1586"/>
                    </a:cubicBezTo>
                    <a:cubicBezTo>
                      <a:pt x="8727" y="1586"/>
                      <a:pt x="8403" y="1279"/>
                      <a:pt x="8374" y="520"/>
                    </a:cubicBezTo>
                    <a:lnTo>
                      <a:pt x="8374" y="520"/>
                    </a:lnTo>
                    <a:cubicBezTo>
                      <a:pt x="8374" y="520"/>
                      <a:pt x="8374" y="520"/>
                      <a:pt x="8374" y="520"/>
                    </a:cubicBezTo>
                    <a:cubicBezTo>
                      <a:pt x="8363" y="282"/>
                      <a:pt x="8171" y="163"/>
                      <a:pt x="7981" y="163"/>
                    </a:cubicBezTo>
                    <a:cubicBezTo>
                      <a:pt x="7792" y="163"/>
                      <a:pt x="7605" y="282"/>
                      <a:pt x="7605" y="520"/>
                    </a:cubicBezTo>
                    <a:cubicBezTo>
                      <a:pt x="7641" y="1240"/>
                      <a:pt x="7186" y="1630"/>
                      <a:pt x="6741" y="1630"/>
                    </a:cubicBezTo>
                    <a:cubicBezTo>
                      <a:pt x="6376" y="1630"/>
                      <a:pt x="6017" y="1367"/>
                      <a:pt x="5942" y="811"/>
                    </a:cubicBezTo>
                    <a:lnTo>
                      <a:pt x="5942" y="811"/>
                    </a:lnTo>
                    <a:cubicBezTo>
                      <a:pt x="5947" y="766"/>
                      <a:pt x="5951" y="722"/>
                      <a:pt x="5953" y="678"/>
                    </a:cubicBezTo>
                    <a:lnTo>
                      <a:pt x="5930" y="678"/>
                    </a:lnTo>
                    <a:cubicBezTo>
                      <a:pt x="5930" y="418"/>
                      <a:pt x="5744" y="288"/>
                      <a:pt x="5557" y="288"/>
                    </a:cubicBezTo>
                    <a:cubicBezTo>
                      <a:pt x="5370" y="288"/>
                      <a:pt x="5183" y="418"/>
                      <a:pt x="5183" y="678"/>
                    </a:cubicBezTo>
                    <a:cubicBezTo>
                      <a:pt x="5161" y="1394"/>
                      <a:pt x="4739" y="1756"/>
                      <a:pt x="4324" y="1756"/>
                    </a:cubicBezTo>
                    <a:cubicBezTo>
                      <a:pt x="3957" y="1756"/>
                      <a:pt x="3596" y="1472"/>
                      <a:pt x="3522" y="898"/>
                    </a:cubicBezTo>
                    <a:lnTo>
                      <a:pt x="3522" y="898"/>
                    </a:lnTo>
                    <a:cubicBezTo>
                      <a:pt x="3521" y="825"/>
                      <a:pt x="3517" y="752"/>
                      <a:pt x="3509" y="678"/>
                    </a:cubicBezTo>
                    <a:cubicBezTo>
                      <a:pt x="3486" y="438"/>
                      <a:pt x="3295" y="313"/>
                      <a:pt x="3112" y="313"/>
                    </a:cubicBezTo>
                    <a:cubicBezTo>
                      <a:pt x="2933" y="313"/>
                      <a:pt x="2762" y="432"/>
                      <a:pt x="2762" y="678"/>
                    </a:cubicBezTo>
                    <a:cubicBezTo>
                      <a:pt x="2762" y="779"/>
                      <a:pt x="2767" y="878"/>
                      <a:pt x="2779" y="975"/>
                    </a:cubicBezTo>
                    <a:lnTo>
                      <a:pt x="2779" y="975"/>
                    </a:lnTo>
                    <a:cubicBezTo>
                      <a:pt x="2772" y="1428"/>
                      <a:pt x="2602" y="1833"/>
                      <a:pt x="2052" y="1833"/>
                    </a:cubicBezTo>
                    <a:cubicBezTo>
                      <a:pt x="2040" y="1833"/>
                      <a:pt x="2028" y="1833"/>
                      <a:pt x="2015" y="1832"/>
                    </a:cubicBezTo>
                    <a:cubicBezTo>
                      <a:pt x="1313" y="1810"/>
                      <a:pt x="861" y="995"/>
                      <a:pt x="770" y="361"/>
                    </a:cubicBezTo>
                    <a:cubicBezTo>
                      <a:pt x="748" y="123"/>
                      <a:pt x="549" y="5"/>
                      <a:pt x="363" y="5"/>
                    </a:cubicBezTo>
                    <a:cubicBezTo>
                      <a:pt x="176" y="5"/>
                      <a:pt x="1" y="123"/>
                      <a:pt x="23" y="361"/>
                    </a:cubicBezTo>
                    <a:lnTo>
                      <a:pt x="46" y="361"/>
                    </a:lnTo>
                    <a:cubicBezTo>
                      <a:pt x="159" y="1402"/>
                      <a:pt x="770" y="2443"/>
                      <a:pt x="1902" y="2579"/>
                    </a:cubicBezTo>
                    <a:cubicBezTo>
                      <a:pt x="1972" y="2587"/>
                      <a:pt x="2040" y="2592"/>
                      <a:pt x="2105" y="2592"/>
                    </a:cubicBezTo>
                    <a:cubicBezTo>
                      <a:pt x="2596" y="2592"/>
                      <a:pt x="2969" y="2365"/>
                      <a:pt x="3209" y="2019"/>
                    </a:cubicBezTo>
                    <a:lnTo>
                      <a:pt x="3209" y="2019"/>
                    </a:lnTo>
                    <a:cubicBezTo>
                      <a:pt x="3459" y="2308"/>
                      <a:pt x="3814" y="2505"/>
                      <a:pt x="4278" y="2556"/>
                    </a:cubicBezTo>
                    <a:cubicBezTo>
                      <a:pt x="4337" y="2564"/>
                      <a:pt x="4394" y="2568"/>
                      <a:pt x="4450" y="2568"/>
                    </a:cubicBezTo>
                    <a:cubicBezTo>
                      <a:pt x="4965" y="2568"/>
                      <a:pt x="5349" y="2260"/>
                      <a:pt x="5601" y="1845"/>
                    </a:cubicBezTo>
                    <a:lnTo>
                      <a:pt x="5601" y="1845"/>
                    </a:lnTo>
                    <a:cubicBezTo>
                      <a:pt x="5873" y="2179"/>
                      <a:pt x="6274" y="2397"/>
                      <a:pt x="6790" y="2421"/>
                    </a:cubicBezTo>
                    <a:cubicBezTo>
                      <a:pt x="6813" y="2422"/>
                      <a:pt x="6835" y="2422"/>
                      <a:pt x="6857" y="2422"/>
                    </a:cubicBezTo>
                    <a:cubicBezTo>
                      <a:pt x="7355" y="2422"/>
                      <a:pt x="7740" y="2174"/>
                      <a:pt x="7997" y="1813"/>
                    </a:cubicBezTo>
                    <a:lnTo>
                      <a:pt x="7997" y="1813"/>
                    </a:lnTo>
                    <a:cubicBezTo>
                      <a:pt x="8243" y="2165"/>
                      <a:pt x="8622" y="2398"/>
                      <a:pt x="9167" y="2398"/>
                    </a:cubicBezTo>
                    <a:cubicBezTo>
                      <a:pt x="10185" y="2398"/>
                      <a:pt x="10932" y="1380"/>
                      <a:pt x="11090" y="474"/>
                    </a:cubicBezTo>
                    <a:cubicBezTo>
                      <a:pt x="11145" y="188"/>
                      <a:pt x="10904" y="0"/>
                      <a:pt x="106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37"/>
              <p:cNvSpPr/>
              <p:nvPr/>
            </p:nvSpPr>
            <p:spPr>
              <a:xfrm>
                <a:off x="5748700" y="2004550"/>
                <a:ext cx="434550" cy="94500"/>
              </a:xfrm>
              <a:custGeom>
                <a:avLst/>
                <a:gdLst/>
                <a:ahLst/>
                <a:cxnLst/>
                <a:rect l="l" t="t" r="r" b="b"/>
                <a:pathLst>
                  <a:path w="17382" h="3780" extrusionOk="0">
                    <a:moveTo>
                      <a:pt x="1720" y="0"/>
                    </a:moveTo>
                    <a:cubicBezTo>
                      <a:pt x="770" y="0"/>
                      <a:pt x="0" y="770"/>
                      <a:pt x="0" y="1720"/>
                    </a:cubicBezTo>
                    <a:lnTo>
                      <a:pt x="0" y="2060"/>
                    </a:lnTo>
                    <a:cubicBezTo>
                      <a:pt x="0" y="3010"/>
                      <a:pt x="770" y="3780"/>
                      <a:pt x="1720" y="3780"/>
                    </a:cubicBezTo>
                    <a:lnTo>
                      <a:pt x="15662" y="3780"/>
                    </a:lnTo>
                    <a:cubicBezTo>
                      <a:pt x="16612" y="3780"/>
                      <a:pt x="17382" y="3010"/>
                      <a:pt x="17382" y="2060"/>
                    </a:cubicBezTo>
                    <a:lnTo>
                      <a:pt x="17382" y="1720"/>
                    </a:lnTo>
                    <a:cubicBezTo>
                      <a:pt x="17382" y="770"/>
                      <a:pt x="16612" y="0"/>
                      <a:pt x="156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37"/>
              <p:cNvSpPr/>
              <p:nvPr/>
            </p:nvSpPr>
            <p:spPr>
              <a:xfrm>
                <a:off x="5748700" y="2112050"/>
                <a:ext cx="434550" cy="95075"/>
              </a:xfrm>
              <a:custGeom>
                <a:avLst/>
                <a:gdLst/>
                <a:ahLst/>
                <a:cxnLst/>
                <a:rect l="l" t="t" r="r" b="b"/>
                <a:pathLst>
                  <a:path w="17382" h="3803" extrusionOk="0">
                    <a:moveTo>
                      <a:pt x="1720" y="0"/>
                    </a:moveTo>
                    <a:cubicBezTo>
                      <a:pt x="770" y="0"/>
                      <a:pt x="0" y="770"/>
                      <a:pt x="0" y="1743"/>
                    </a:cubicBezTo>
                    <a:lnTo>
                      <a:pt x="0" y="2082"/>
                    </a:lnTo>
                    <a:cubicBezTo>
                      <a:pt x="0" y="3033"/>
                      <a:pt x="770" y="3802"/>
                      <a:pt x="1720" y="3802"/>
                    </a:cubicBezTo>
                    <a:lnTo>
                      <a:pt x="15662" y="3802"/>
                    </a:lnTo>
                    <a:cubicBezTo>
                      <a:pt x="16612" y="3802"/>
                      <a:pt x="17382" y="3033"/>
                      <a:pt x="17382" y="2082"/>
                    </a:cubicBezTo>
                    <a:lnTo>
                      <a:pt x="17382" y="1743"/>
                    </a:lnTo>
                    <a:cubicBezTo>
                      <a:pt x="17382" y="770"/>
                      <a:pt x="16612" y="0"/>
                      <a:pt x="156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37"/>
              <p:cNvSpPr/>
              <p:nvPr/>
            </p:nvSpPr>
            <p:spPr>
              <a:xfrm>
                <a:off x="5748700" y="2220125"/>
                <a:ext cx="434550" cy="95075"/>
              </a:xfrm>
              <a:custGeom>
                <a:avLst/>
                <a:gdLst/>
                <a:ahLst/>
                <a:cxnLst/>
                <a:rect l="l" t="t" r="r" b="b"/>
                <a:pathLst>
                  <a:path w="17382" h="3803" extrusionOk="0">
                    <a:moveTo>
                      <a:pt x="1720" y="0"/>
                    </a:moveTo>
                    <a:cubicBezTo>
                      <a:pt x="770" y="0"/>
                      <a:pt x="0" y="770"/>
                      <a:pt x="0" y="1743"/>
                    </a:cubicBezTo>
                    <a:lnTo>
                      <a:pt x="0" y="2060"/>
                    </a:lnTo>
                    <a:cubicBezTo>
                      <a:pt x="0" y="3033"/>
                      <a:pt x="770" y="3802"/>
                      <a:pt x="1720" y="3802"/>
                    </a:cubicBezTo>
                    <a:lnTo>
                      <a:pt x="15662" y="3802"/>
                    </a:lnTo>
                    <a:cubicBezTo>
                      <a:pt x="16612" y="3802"/>
                      <a:pt x="17382" y="3033"/>
                      <a:pt x="17382" y="2060"/>
                    </a:cubicBezTo>
                    <a:lnTo>
                      <a:pt x="17382" y="1743"/>
                    </a:lnTo>
                    <a:cubicBezTo>
                      <a:pt x="17382" y="770"/>
                      <a:pt x="16612" y="0"/>
                      <a:pt x="156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37"/>
              <p:cNvSpPr/>
              <p:nvPr/>
            </p:nvSpPr>
            <p:spPr>
              <a:xfrm>
                <a:off x="5808675" y="2325925"/>
                <a:ext cx="314050" cy="122800"/>
              </a:xfrm>
              <a:custGeom>
                <a:avLst/>
                <a:gdLst/>
                <a:ahLst/>
                <a:cxnLst/>
                <a:rect l="l" t="t" r="r" b="b"/>
                <a:pathLst>
                  <a:path w="12562" h="4912" extrusionOk="0">
                    <a:moveTo>
                      <a:pt x="12561" y="0"/>
                    </a:moveTo>
                    <a:cubicBezTo>
                      <a:pt x="12561" y="2716"/>
                      <a:pt x="9755" y="4911"/>
                      <a:pt x="6292" y="4911"/>
                    </a:cubicBezTo>
                    <a:cubicBezTo>
                      <a:pt x="2829" y="4911"/>
                      <a:pt x="0" y="2716"/>
                      <a:pt x="0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37"/>
              <p:cNvSpPr/>
              <p:nvPr/>
            </p:nvSpPr>
            <p:spPr>
              <a:xfrm>
                <a:off x="5718150" y="1301825"/>
                <a:ext cx="217850" cy="217850"/>
              </a:xfrm>
              <a:custGeom>
                <a:avLst/>
                <a:gdLst/>
                <a:ahLst/>
                <a:cxnLst/>
                <a:rect l="l" t="t" r="r" b="b"/>
                <a:pathLst>
                  <a:path w="8714" h="8714" extrusionOk="0">
                    <a:moveTo>
                      <a:pt x="4368" y="0"/>
                    </a:moveTo>
                    <a:cubicBezTo>
                      <a:pt x="1947" y="0"/>
                      <a:pt x="0" y="1947"/>
                      <a:pt x="0" y="4346"/>
                    </a:cubicBezTo>
                    <a:cubicBezTo>
                      <a:pt x="0" y="6767"/>
                      <a:pt x="1947" y="8714"/>
                      <a:pt x="4368" y="8714"/>
                    </a:cubicBezTo>
                    <a:cubicBezTo>
                      <a:pt x="6767" y="8714"/>
                      <a:pt x="8714" y="6767"/>
                      <a:pt x="8714" y="4346"/>
                    </a:cubicBezTo>
                    <a:cubicBezTo>
                      <a:pt x="8714" y="1947"/>
                      <a:pt x="6767" y="0"/>
                      <a:pt x="43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7" name="Google Shape;1817;p37"/>
            <p:cNvGrpSpPr/>
            <p:nvPr/>
          </p:nvGrpSpPr>
          <p:grpSpPr>
            <a:xfrm rot="-2700000" flipH="1">
              <a:off x="6244178" y="2383119"/>
              <a:ext cx="1199743" cy="1905201"/>
              <a:chOff x="2895504" y="1130026"/>
              <a:chExt cx="1049025" cy="1665859"/>
            </a:xfrm>
          </p:grpSpPr>
          <p:sp>
            <p:nvSpPr>
              <p:cNvPr id="1818" name="Google Shape;1818;p37"/>
              <p:cNvSpPr/>
              <p:nvPr/>
            </p:nvSpPr>
            <p:spPr>
              <a:xfrm rot="569259">
                <a:off x="2966779" y="1787333"/>
                <a:ext cx="906474" cy="940270"/>
              </a:xfrm>
              <a:custGeom>
                <a:avLst/>
                <a:gdLst/>
                <a:ahLst/>
                <a:cxnLst/>
                <a:rect l="l" t="t" r="r" b="b"/>
                <a:pathLst>
                  <a:path w="33615" h="25360" extrusionOk="0">
                    <a:moveTo>
                      <a:pt x="14653" y="10133"/>
                    </a:moveTo>
                    <a:cubicBezTo>
                      <a:pt x="15170" y="10133"/>
                      <a:pt x="15680" y="10278"/>
                      <a:pt x="16092" y="10590"/>
                    </a:cubicBezTo>
                    <a:cubicBezTo>
                      <a:pt x="17563" y="11676"/>
                      <a:pt x="16635" y="14347"/>
                      <a:pt x="16137" y="15705"/>
                    </a:cubicBezTo>
                    <a:cubicBezTo>
                      <a:pt x="15643" y="17010"/>
                      <a:pt x="14982" y="18248"/>
                      <a:pt x="14174" y="19379"/>
                    </a:cubicBezTo>
                    <a:lnTo>
                      <a:pt x="14174" y="19379"/>
                    </a:lnTo>
                    <a:cubicBezTo>
                      <a:pt x="13794" y="19242"/>
                      <a:pt x="13433" y="19075"/>
                      <a:pt x="13105" y="18873"/>
                    </a:cubicBezTo>
                    <a:cubicBezTo>
                      <a:pt x="11770" y="18081"/>
                      <a:pt x="11453" y="16655"/>
                      <a:pt x="11453" y="15207"/>
                    </a:cubicBezTo>
                    <a:cubicBezTo>
                      <a:pt x="11430" y="13736"/>
                      <a:pt x="11588" y="12084"/>
                      <a:pt x="12607" y="10997"/>
                    </a:cubicBezTo>
                    <a:cubicBezTo>
                      <a:pt x="13119" y="10445"/>
                      <a:pt x="13894" y="10133"/>
                      <a:pt x="14653" y="10133"/>
                    </a:cubicBezTo>
                    <a:close/>
                    <a:moveTo>
                      <a:pt x="6105" y="1"/>
                    </a:moveTo>
                    <a:cubicBezTo>
                      <a:pt x="5553" y="1"/>
                      <a:pt x="5003" y="352"/>
                      <a:pt x="5003" y="1062"/>
                    </a:cubicBezTo>
                    <a:cubicBezTo>
                      <a:pt x="4957" y="5860"/>
                      <a:pt x="4256" y="10635"/>
                      <a:pt x="2898" y="15229"/>
                    </a:cubicBezTo>
                    <a:cubicBezTo>
                      <a:pt x="2083" y="18058"/>
                      <a:pt x="1" y="22653"/>
                      <a:pt x="3464" y="24576"/>
                    </a:cubicBezTo>
                    <a:cubicBezTo>
                      <a:pt x="4461" y="25127"/>
                      <a:pt x="5758" y="25359"/>
                      <a:pt x="7101" y="25359"/>
                    </a:cubicBezTo>
                    <a:cubicBezTo>
                      <a:pt x="8957" y="25359"/>
                      <a:pt x="10902" y="24916"/>
                      <a:pt x="12267" y="24260"/>
                    </a:cubicBezTo>
                    <a:cubicBezTo>
                      <a:pt x="13352" y="23740"/>
                      <a:pt x="14295" y="22877"/>
                      <a:pt x="15106" y="21886"/>
                    </a:cubicBezTo>
                    <a:lnTo>
                      <a:pt x="15106" y="21886"/>
                    </a:lnTo>
                    <a:cubicBezTo>
                      <a:pt x="15512" y="21970"/>
                      <a:pt x="15925" y="22036"/>
                      <a:pt x="16341" y="22087"/>
                    </a:cubicBezTo>
                    <a:cubicBezTo>
                      <a:pt x="16789" y="22143"/>
                      <a:pt x="17227" y="22171"/>
                      <a:pt x="17654" y="22171"/>
                    </a:cubicBezTo>
                    <a:cubicBezTo>
                      <a:pt x="21539" y="22171"/>
                      <a:pt x="24490" y="19882"/>
                      <a:pt x="25530" y="15886"/>
                    </a:cubicBezTo>
                    <a:cubicBezTo>
                      <a:pt x="26096" y="13690"/>
                      <a:pt x="26322" y="11450"/>
                      <a:pt x="27205" y="9345"/>
                    </a:cubicBezTo>
                    <a:cubicBezTo>
                      <a:pt x="27566" y="8461"/>
                      <a:pt x="28124" y="7987"/>
                      <a:pt x="29037" y="7987"/>
                    </a:cubicBezTo>
                    <a:cubicBezTo>
                      <a:pt x="29152" y="7987"/>
                      <a:pt x="29273" y="7995"/>
                      <a:pt x="29400" y="8010"/>
                    </a:cubicBezTo>
                    <a:cubicBezTo>
                      <a:pt x="30531" y="8123"/>
                      <a:pt x="30961" y="9073"/>
                      <a:pt x="31256" y="10115"/>
                    </a:cubicBezTo>
                    <a:cubicBezTo>
                      <a:pt x="31400" y="10664"/>
                      <a:pt x="31827" y="10901"/>
                      <a:pt x="32265" y="10901"/>
                    </a:cubicBezTo>
                    <a:cubicBezTo>
                      <a:pt x="32927" y="10901"/>
                      <a:pt x="33615" y="10357"/>
                      <a:pt x="33383" y="9526"/>
                    </a:cubicBezTo>
                    <a:lnTo>
                      <a:pt x="33383" y="9503"/>
                    </a:lnTo>
                    <a:cubicBezTo>
                      <a:pt x="32805" y="7314"/>
                      <a:pt x="31170" y="5721"/>
                      <a:pt x="29096" y="5721"/>
                    </a:cubicBezTo>
                    <a:cubicBezTo>
                      <a:pt x="28490" y="5721"/>
                      <a:pt x="27847" y="5857"/>
                      <a:pt x="27182" y="6154"/>
                    </a:cubicBezTo>
                    <a:cubicBezTo>
                      <a:pt x="24692" y="7286"/>
                      <a:pt x="24217" y="11224"/>
                      <a:pt x="23764" y="13555"/>
                    </a:cubicBezTo>
                    <a:cubicBezTo>
                      <a:pt x="23448" y="15229"/>
                      <a:pt x="23108" y="16995"/>
                      <a:pt x="21954" y="18307"/>
                    </a:cubicBezTo>
                    <a:cubicBezTo>
                      <a:pt x="20880" y="19526"/>
                      <a:pt x="19298" y="19972"/>
                      <a:pt x="17705" y="19972"/>
                    </a:cubicBezTo>
                    <a:cubicBezTo>
                      <a:pt x="17552" y="19972"/>
                      <a:pt x="17399" y="19967"/>
                      <a:pt x="17246" y="19959"/>
                    </a:cubicBezTo>
                    <a:cubicBezTo>
                      <a:pt x="17004" y="19943"/>
                      <a:pt x="16753" y="19921"/>
                      <a:pt x="16498" y="19892"/>
                    </a:cubicBezTo>
                    <a:lnTo>
                      <a:pt x="16498" y="19892"/>
                    </a:lnTo>
                    <a:cubicBezTo>
                      <a:pt x="16734" y="19502"/>
                      <a:pt x="16953" y="19114"/>
                      <a:pt x="17156" y="18737"/>
                    </a:cubicBezTo>
                    <a:cubicBezTo>
                      <a:pt x="18355" y="16519"/>
                      <a:pt x="19532" y="13645"/>
                      <a:pt x="18899" y="11088"/>
                    </a:cubicBezTo>
                    <a:cubicBezTo>
                      <a:pt x="18398" y="9070"/>
                      <a:pt x="16492" y="7946"/>
                      <a:pt x="14541" y="7946"/>
                    </a:cubicBezTo>
                    <a:cubicBezTo>
                      <a:pt x="13932" y="7946"/>
                      <a:pt x="13319" y="8055"/>
                      <a:pt x="12743" y="8281"/>
                    </a:cubicBezTo>
                    <a:cubicBezTo>
                      <a:pt x="9529" y="9549"/>
                      <a:pt x="8895" y="13736"/>
                      <a:pt x="9348" y="16746"/>
                    </a:cubicBezTo>
                    <a:cubicBezTo>
                      <a:pt x="9695" y="18954"/>
                      <a:pt x="11005" y="20310"/>
                      <a:pt x="12730" y="21122"/>
                    </a:cubicBezTo>
                    <a:lnTo>
                      <a:pt x="12730" y="21122"/>
                    </a:lnTo>
                    <a:cubicBezTo>
                      <a:pt x="12630" y="21226"/>
                      <a:pt x="12529" y="21329"/>
                      <a:pt x="12426" y="21431"/>
                    </a:cubicBezTo>
                    <a:cubicBezTo>
                      <a:pt x="11119" y="22645"/>
                      <a:pt x="9102" y="23042"/>
                      <a:pt x="7267" y="23042"/>
                    </a:cubicBezTo>
                    <a:cubicBezTo>
                      <a:pt x="6879" y="23042"/>
                      <a:pt x="6498" y="23024"/>
                      <a:pt x="6134" y="22992"/>
                    </a:cubicBezTo>
                    <a:cubicBezTo>
                      <a:pt x="5433" y="22947"/>
                      <a:pt x="4595" y="22834"/>
                      <a:pt x="4120" y="22268"/>
                    </a:cubicBezTo>
                    <a:cubicBezTo>
                      <a:pt x="3509" y="21544"/>
                      <a:pt x="3735" y="20412"/>
                      <a:pt x="3916" y="19575"/>
                    </a:cubicBezTo>
                    <a:cubicBezTo>
                      <a:pt x="4301" y="17809"/>
                      <a:pt x="4980" y="16112"/>
                      <a:pt x="5433" y="14369"/>
                    </a:cubicBezTo>
                    <a:cubicBezTo>
                      <a:pt x="6609" y="10024"/>
                      <a:pt x="7198" y="5566"/>
                      <a:pt x="7220" y="1062"/>
                    </a:cubicBezTo>
                    <a:cubicBezTo>
                      <a:pt x="7220" y="357"/>
                      <a:pt x="6662" y="1"/>
                      <a:pt x="61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37"/>
              <p:cNvSpPr/>
              <p:nvPr/>
            </p:nvSpPr>
            <p:spPr>
              <a:xfrm>
                <a:off x="3110950" y="1640951"/>
                <a:ext cx="1771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7085" h="7515" extrusionOk="0">
                    <a:moveTo>
                      <a:pt x="3531" y="0"/>
                    </a:moveTo>
                    <a:cubicBezTo>
                      <a:pt x="1584" y="0"/>
                      <a:pt x="0" y="1245"/>
                      <a:pt x="0" y="2784"/>
                    </a:cubicBezTo>
                    <a:lnTo>
                      <a:pt x="0" y="4730"/>
                    </a:lnTo>
                    <a:cubicBezTo>
                      <a:pt x="0" y="6269"/>
                      <a:pt x="1584" y="7514"/>
                      <a:pt x="3531" y="7514"/>
                    </a:cubicBezTo>
                    <a:cubicBezTo>
                      <a:pt x="5500" y="7514"/>
                      <a:pt x="7084" y="6269"/>
                      <a:pt x="7084" y="4730"/>
                    </a:cubicBezTo>
                    <a:lnTo>
                      <a:pt x="7084" y="2784"/>
                    </a:lnTo>
                    <a:cubicBezTo>
                      <a:pt x="7084" y="1245"/>
                      <a:pt x="5477" y="0"/>
                      <a:pt x="35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37"/>
              <p:cNvSpPr/>
              <p:nvPr/>
            </p:nvSpPr>
            <p:spPr>
              <a:xfrm>
                <a:off x="3034000" y="1130026"/>
                <a:ext cx="97900" cy="3564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14259" extrusionOk="0">
                    <a:moveTo>
                      <a:pt x="1947" y="0"/>
                    </a:moveTo>
                    <a:cubicBezTo>
                      <a:pt x="883" y="0"/>
                      <a:pt x="0" y="883"/>
                      <a:pt x="0" y="1969"/>
                    </a:cubicBezTo>
                    <a:lnTo>
                      <a:pt x="0" y="12312"/>
                    </a:lnTo>
                    <a:cubicBezTo>
                      <a:pt x="0" y="13376"/>
                      <a:pt x="883" y="14259"/>
                      <a:pt x="1947" y="14259"/>
                    </a:cubicBezTo>
                    <a:cubicBezTo>
                      <a:pt x="3033" y="14259"/>
                      <a:pt x="3916" y="13376"/>
                      <a:pt x="3916" y="12312"/>
                    </a:cubicBezTo>
                    <a:lnTo>
                      <a:pt x="3916" y="1969"/>
                    </a:lnTo>
                    <a:cubicBezTo>
                      <a:pt x="3916" y="883"/>
                      <a:pt x="3033" y="0"/>
                      <a:pt x="19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37"/>
              <p:cNvSpPr/>
              <p:nvPr/>
            </p:nvSpPr>
            <p:spPr>
              <a:xfrm>
                <a:off x="3267100" y="1130026"/>
                <a:ext cx="97900" cy="3564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14259" extrusionOk="0">
                    <a:moveTo>
                      <a:pt x="1970" y="0"/>
                    </a:moveTo>
                    <a:cubicBezTo>
                      <a:pt x="883" y="0"/>
                      <a:pt x="1" y="883"/>
                      <a:pt x="1" y="1969"/>
                    </a:cubicBezTo>
                    <a:lnTo>
                      <a:pt x="1" y="12312"/>
                    </a:lnTo>
                    <a:cubicBezTo>
                      <a:pt x="1" y="13376"/>
                      <a:pt x="883" y="14259"/>
                      <a:pt x="1970" y="14259"/>
                    </a:cubicBezTo>
                    <a:cubicBezTo>
                      <a:pt x="3033" y="14259"/>
                      <a:pt x="3916" y="13376"/>
                      <a:pt x="3916" y="12312"/>
                    </a:cubicBezTo>
                    <a:lnTo>
                      <a:pt x="3916" y="1969"/>
                    </a:lnTo>
                    <a:cubicBezTo>
                      <a:pt x="3916" y="883"/>
                      <a:pt x="3033" y="0"/>
                      <a:pt x="19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37"/>
              <p:cNvSpPr/>
              <p:nvPr/>
            </p:nvSpPr>
            <p:spPr>
              <a:xfrm>
                <a:off x="2972900" y="1362001"/>
                <a:ext cx="453225" cy="357050"/>
              </a:xfrm>
              <a:custGeom>
                <a:avLst/>
                <a:gdLst/>
                <a:ahLst/>
                <a:cxnLst/>
                <a:rect l="l" t="t" r="r" b="b"/>
                <a:pathLst>
                  <a:path w="18129" h="14282" extrusionOk="0">
                    <a:moveTo>
                      <a:pt x="1403" y="1"/>
                    </a:moveTo>
                    <a:cubicBezTo>
                      <a:pt x="634" y="1"/>
                      <a:pt x="0" y="634"/>
                      <a:pt x="0" y="1404"/>
                    </a:cubicBezTo>
                    <a:lnTo>
                      <a:pt x="0" y="12878"/>
                    </a:lnTo>
                    <a:cubicBezTo>
                      <a:pt x="0" y="13648"/>
                      <a:pt x="634" y="14281"/>
                      <a:pt x="1403" y="14281"/>
                    </a:cubicBezTo>
                    <a:lnTo>
                      <a:pt x="16725" y="14281"/>
                    </a:lnTo>
                    <a:cubicBezTo>
                      <a:pt x="17495" y="14281"/>
                      <a:pt x="18128" y="13648"/>
                      <a:pt x="18128" y="12878"/>
                    </a:cubicBezTo>
                    <a:lnTo>
                      <a:pt x="18128" y="1404"/>
                    </a:lnTo>
                    <a:cubicBezTo>
                      <a:pt x="18128" y="634"/>
                      <a:pt x="17495" y="1"/>
                      <a:pt x="167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37"/>
              <p:cNvSpPr/>
              <p:nvPr/>
            </p:nvSpPr>
            <p:spPr>
              <a:xfrm>
                <a:off x="2924225" y="1343901"/>
                <a:ext cx="549975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21999" h="4324" extrusionOk="0">
                    <a:moveTo>
                      <a:pt x="1426" y="0"/>
                    </a:moveTo>
                    <a:cubicBezTo>
                      <a:pt x="634" y="0"/>
                      <a:pt x="1" y="634"/>
                      <a:pt x="1" y="1404"/>
                    </a:cubicBezTo>
                    <a:lnTo>
                      <a:pt x="1" y="2920"/>
                    </a:lnTo>
                    <a:cubicBezTo>
                      <a:pt x="1" y="3689"/>
                      <a:pt x="634" y="4323"/>
                      <a:pt x="1426" y="4323"/>
                    </a:cubicBezTo>
                    <a:lnTo>
                      <a:pt x="20596" y="4323"/>
                    </a:lnTo>
                    <a:cubicBezTo>
                      <a:pt x="21365" y="4323"/>
                      <a:pt x="21999" y="3689"/>
                      <a:pt x="21999" y="2920"/>
                    </a:cubicBezTo>
                    <a:lnTo>
                      <a:pt x="21999" y="1404"/>
                    </a:lnTo>
                    <a:cubicBezTo>
                      <a:pt x="21999" y="634"/>
                      <a:pt x="21365" y="0"/>
                      <a:pt x="205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4" name="Google Shape;1824;p37"/>
            <p:cNvGrpSpPr/>
            <p:nvPr/>
          </p:nvGrpSpPr>
          <p:grpSpPr>
            <a:xfrm>
              <a:off x="6334961" y="3457661"/>
              <a:ext cx="2696932" cy="1637985"/>
              <a:chOff x="-3488268" y="2375604"/>
              <a:chExt cx="2556576" cy="1552886"/>
            </a:xfrm>
          </p:grpSpPr>
          <p:sp>
            <p:nvSpPr>
              <p:cNvPr id="1825" name="Google Shape;1825;p37"/>
              <p:cNvSpPr/>
              <p:nvPr/>
            </p:nvSpPr>
            <p:spPr>
              <a:xfrm>
                <a:off x="-3488268" y="2375604"/>
                <a:ext cx="2556529" cy="1188767"/>
              </a:xfrm>
              <a:custGeom>
                <a:avLst/>
                <a:gdLst/>
                <a:ahLst/>
                <a:cxnLst/>
                <a:rect l="l" t="t" r="r" b="b"/>
                <a:pathLst>
                  <a:path w="46476" h="21611" extrusionOk="0">
                    <a:moveTo>
                      <a:pt x="25621" y="1"/>
                    </a:moveTo>
                    <a:cubicBezTo>
                      <a:pt x="19511" y="1"/>
                      <a:pt x="13074" y="849"/>
                      <a:pt x="9727" y="1367"/>
                    </a:cubicBezTo>
                    <a:cubicBezTo>
                      <a:pt x="8207" y="1610"/>
                      <a:pt x="6931" y="2613"/>
                      <a:pt x="6353" y="4012"/>
                    </a:cubicBezTo>
                    <a:cubicBezTo>
                      <a:pt x="4772" y="7781"/>
                      <a:pt x="3435" y="11610"/>
                      <a:pt x="2341" y="15531"/>
                    </a:cubicBezTo>
                    <a:cubicBezTo>
                      <a:pt x="2006" y="15683"/>
                      <a:pt x="1733" y="15896"/>
                      <a:pt x="1490" y="16170"/>
                    </a:cubicBezTo>
                    <a:cubicBezTo>
                      <a:pt x="1399" y="16231"/>
                      <a:pt x="1338" y="16322"/>
                      <a:pt x="1277" y="16413"/>
                    </a:cubicBezTo>
                    <a:cubicBezTo>
                      <a:pt x="1125" y="16595"/>
                      <a:pt x="1003" y="16808"/>
                      <a:pt x="882" y="17021"/>
                    </a:cubicBezTo>
                    <a:lnTo>
                      <a:pt x="882" y="17051"/>
                    </a:lnTo>
                    <a:cubicBezTo>
                      <a:pt x="0" y="19209"/>
                      <a:pt x="1611" y="21580"/>
                      <a:pt x="3952" y="21611"/>
                    </a:cubicBezTo>
                    <a:lnTo>
                      <a:pt x="4073" y="21611"/>
                    </a:lnTo>
                    <a:cubicBezTo>
                      <a:pt x="5046" y="19331"/>
                      <a:pt x="7143" y="18191"/>
                      <a:pt x="9237" y="18191"/>
                    </a:cubicBezTo>
                    <a:cubicBezTo>
                      <a:pt x="11330" y="18191"/>
                      <a:pt x="13420" y="19331"/>
                      <a:pt x="14377" y="21611"/>
                    </a:cubicBezTo>
                    <a:lnTo>
                      <a:pt x="33618" y="21611"/>
                    </a:lnTo>
                    <a:cubicBezTo>
                      <a:pt x="34013" y="20699"/>
                      <a:pt x="34621" y="19908"/>
                      <a:pt x="35411" y="19331"/>
                    </a:cubicBezTo>
                    <a:cubicBezTo>
                      <a:pt x="36424" y="18564"/>
                      <a:pt x="37597" y="18204"/>
                      <a:pt x="38753" y="18204"/>
                    </a:cubicBezTo>
                    <a:cubicBezTo>
                      <a:pt x="40896" y="18204"/>
                      <a:pt x="42984" y="19439"/>
                      <a:pt x="43892" y="21611"/>
                    </a:cubicBezTo>
                    <a:cubicBezTo>
                      <a:pt x="45168" y="21550"/>
                      <a:pt x="46202" y="20547"/>
                      <a:pt x="46323" y="19270"/>
                    </a:cubicBezTo>
                    <a:cubicBezTo>
                      <a:pt x="46475" y="17659"/>
                      <a:pt x="46415" y="16018"/>
                      <a:pt x="46202" y="14407"/>
                    </a:cubicBezTo>
                    <a:cubicBezTo>
                      <a:pt x="46171" y="14103"/>
                      <a:pt x="46141" y="13860"/>
                      <a:pt x="46111" y="13647"/>
                    </a:cubicBezTo>
                    <a:cubicBezTo>
                      <a:pt x="46050" y="13343"/>
                      <a:pt x="45989" y="13069"/>
                      <a:pt x="45928" y="12948"/>
                    </a:cubicBezTo>
                    <a:cubicBezTo>
                      <a:pt x="45898" y="12796"/>
                      <a:pt x="45685" y="12674"/>
                      <a:pt x="45320" y="12553"/>
                    </a:cubicBezTo>
                    <a:cubicBezTo>
                      <a:pt x="44469" y="12249"/>
                      <a:pt x="43679" y="11793"/>
                      <a:pt x="43010" y="11185"/>
                    </a:cubicBezTo>
                    <a:cubicBezTo>
                      <a:pt x="41703" y="10030"/>
                      <a:pt x="34165" y="2857"/>
                      <a:pt x="32068" y="850"/>
                    </a:cubicBezTo>
                    <a:cubicBezTo>
                      <a:pt x="31703" y="516"/>
                      <a:pt x="31247" y="303"/>
                      <a:pt x="30761" y="243"/>
                    </a:cubicBezTo>
                    <a:cubicBezTo>
                      <a:pt x="29130" y="72"/>
                      <a:pt x="27389" y="1"/>
                      <a:pt x="256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37"/>
              <p:cNvSpPr/>
              <p:nvPr/>
            </p:nvSpPr>
            <p:spPr>
              <a:xfrm>
                <a:off x="-3091986" y="2454102"/>
                <a:ext cx="1722175" cy="505024"/>
              </a:xfrm>
              <a:custGeom>
                <a:avLst/>
                <a:gdLst/>
                <a:ahLst/>
                <a:cxnLst/>
                <a:rect l="l" t="t" r="r" b="b"/>
                <a:pathLst>
                  <a:path w="31308" h="9181" extrusionOk="0">
                    <a:moveTo>
                      <a:pt x="22341" y="1"/>
                    </a:moveTo>
                    <a:cubicBezTo>
                      <a:pt x="22341" y="1"/>
                      <a:pt x="5167" y="92"/>
                      <a:pt x="1915" y="2402"/>
                    </a:cubicBezTo>
                    <a:cubicBezTo>
                      <a:pt x="1672" y="2585"/>
                      <a:pt x="1155" y="3557"/>
                      <a:pt x="638" y="4560"/>
                    </a:cubicBezTo>
                    <a:cubicBezTo>
                      <a:pt x="334" y="5199"/>
                      <a:pt x="122" y="5867"/>
                      <a:pt x="30" y="6597"/>
                    </a:cubicBezTo>
                    <a:cubicBezTo>
                      <a:pt x="0" y="6840"/>
                      <a:pt x="0" y="7083"/>
                      <a:pt x="0" y="7357"/>
                    </a:cubicBezTo>
                    <a:cubicBezTo>
                      <a:pt x="0" y="7904"/>
                      <a:pt x="91" y="8451"/>
                      <a:pt x="243" y="8998"/>
                    </a:cubicBezTo>
                    <a:lnTo>
                      <a:pt x="31308" y="9180"/>
                    </a:lnTo>
                    <a:lnTo>
                      <a:pt x="22797" y="487"/>
                    </a:lnTo>
                    <a:lnTo>
                      <a:pt x="22341" y="1"/>
                    </a:lnTo>
                    <a:close/>
                  </a:path>
                </a:pathLst>
              </a:custGeom>
              <a:solidFill>
                <a:srgbClr val="434343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37"/>
              <p:cNvSpPr/>
              <p:nvPr/>
            </p:nvSpPr>
            <p:spPr>
              <a:xfrm>
                <a:off x="-3091986" y="2452451"/>
                <a:ext cx="1254006" cy="406340"/>
              </a:xfrm>
              <a:custGeom>
                <a:avLst/>
                <a:gdLst/>
                <a:ahLst/>
                <a:cxnLst/>
                <a:rect l="l" t="t" r="r" b="b"/>
                <a:pathLst>
                  <a:path w="22797" h="7387" extrusionOk="0">
                    <a:moveTo>
                      <a:pt x="22341" y="1"/>
                    </a:moveTo>
                    <a:lnTo>
                      <a:pt x="10487" y="4195"/>
                    </a:lnTo>
                    <a:lnTo>
                      <a:pt x="10487" y="4195"/>
                    </a:lnTo>
                    <a:lnTo>
                      <a:pt x="11490" y="2159"/>
                    </a:lnTo>
                    <a:lnTo>
                      <a:pt x="30" y="6627"/>
                    </a:lnTo>
                    <a:cubicBezTo>
                      <a:pt x="30" y="6870"/>
                      <a:pt x="0" y="7144"/>
                      <a:pt x="0" y="7387"/>
                    </a:cubicBezTo>
                    <a:lnTo>
                      <a:pt x="8572" y="4499"/>
                    </a:lnTo>
                    <a:lnTo>
                      <a:pt x="8572" y="4499"/>
                    </a:lnTo>
                    <a:lnTo>
                      <a:pt x="7721" y="7083"/>
                    </a:lnTo>
                    <a:lnTo>
                      <a:pt x="22797" y="487"/>
                    </a:lnTo>
                    <a:lnTo>
                      <a:pt x="2234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37"/>
              <p:cNvSpPr/>
              <p:nvPr/>
            </p:nvSpPr>
            <p:spPr>
              <a:xfrm>
                <a:off x="-3346181" y="3028942"/>
                <a:ext cx="165793" cy="132513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2409" extrusionOk="0">
                    <a:moveTo>
                      <a:pt x="882" y="0"/>
                    </a:moveTo>
                    <a:cubicBezTo>
                      <a:pt x="716" y="0"/>
                      <a:pt x="609" y="7"/>
                      <a:pt x="609" y="7"/>
                    </a:cubicBezTo>
                    <a:lnTo>
                      <a:pt x="1" y="2408"/>
                    </a:lnTo>
                    <a:cubicBezTo>
                      <a:pt x="1" y="2408"/>
                      <a:pt x="2524" y="2165"/>
                      <a:pt x="2797" y="1010"/>
                    </a:cubicBezTo>
                    <a:cubicBezTo>
                      <a:pt x="3014" y="96"/>
                      <a:pt x="1516" y="0"/>
                      <a:pt x="8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37"/>
              <p:cNvSpPr/>
              <p:nvPr/>
            </p:nvSpPr>
            <p:spPr>
              <a:xfrm>
                <a:off x="-1199249" y="2990821"/>
                <a:ext cx="245829" cy="145110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2638" extrusionOk="0">
                    <a:moveTo>
                      <a:pt x="1398" y="1"/>
                    </a:moveTo>
                    <a:lnTo>
                      <a:pt x="1398" y="1"/>
                    </a:lnTo>
                    <a:cubicBezTo>
                      <a:pt x="912" y="609"/>
                      <a:pt x="0" y="2007"/>
                      <a:pt x="1520" y="2433"/>
                    </a:cubicBezTo>
                    <a:cubicBezTo>
                      <a:pt x="2006" y="2569"/>
                      <a:pt x="2500" y="2638"/>
                      <a:pt x="2994" y="2638"/>
                    </a:cubicBezTo>
                    <a:cubicBezTo>
                      <a:pt x="3488" y="2638"/>
                      <a:pt x="3982" y="2569"/>
                      <a:pt x="4468" y="2433"/>
                    </a:cubicBezTo>
                    <a:cubicBezTo>
                      <a:pt x="4438" y="2159"/>
                      <a:pt x="4347" y="1885"/>
                      <a:pt x="4316" y="1733"/>
                    </a:cubicBezTo>
                    <a:cubicBezTo>
                      <a:pt x="4286" y="1612"/>
                      <a:pt x="4043" y="1490"/>
                      <a:pt x="3678" y="1369"/>
                    </a:cubicBezTo>
                    <a:cubicBezTo>
                      <a:pt x="2827" y="1065"/>
                      <a:pt x="2067" y="609"/>
                      <a:pt x="13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37"/>
              <p:cNvSpPr/>
              <p:nvPr/>
            </p:nvSpPr>
            <p:spPr>
              <a:xfrm>
                <a:off x="-1680795" y="2863751"/>
                <a:ext cx="224101" cy="142194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2585" extrusionOk="0">
                    <a:moveTo>
                      <a:pt x="1216" y="1"/>
                    </a:moveTo>
                    <a:cubicBezTo>
                      <a:pt x="821" y="1"/>
                      <a:pt x="486" y="244"/>
                      <a:pt x="304" y="578"/>
                    </a:cubicBezTo>
                    <a:cubicBezTo>
                      <a:pt x="0" y="1247"/>
                      <a:pt x="486" y="2007"/>
                      <a:pt x="1216" y="2007"/>
                    </a:cubicBezTo>
                    <a:lnTo>
                      <a:pt x="2675" y="2007"/>
                    </a:lnTo>
                    <a:cubicBezTo>
                      <a:pt x="3040" y="2007"/>
                      <a:pt x="3100" y="2068"/>
                      <a:pt x="3283" y="2372"/>
                    </a:cubicBezTo>
                    <a:lnTo>
                      <a:pt x="3435" y="2584"/>
                    </a:lnTo>
                    <a:lnTo>
                      <a:pt x="4073" y="2554"/>
                    </a:lnTo>
                    <a:lnTo>
                      <a:pt x="3587" y="730"/>
                    </a:lnTo>
                    <a:cubicBezTo>
                      <a:pt x="3465" y="305"/>
                      <a:pt x="3100" y="1"/>
                      <a:pt x="2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37"/>
              <p:cNvSpPr/>
              <p:nvPr/>
            </p:nvSpPr>
            <p:spPr>
              <a:xfrm>
                <a:off x="-3488268" y="3278407"/>
                <a:ext cx="324434" cy="285984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5199" extrusionOk="0">
                    <a:moveTo>
                      <a:pt x="1277" y="1"/>
                    </a:moveTo>
                    <a:lnTo>
                      <a:pt x="912" y="609"/>
                    </a:lnTo>
                    <a:lnTo>
                      <a:pt x="912" y="639"/>
                    </a:lnTo>
                    <a:cubicBezTo>
                      <a:pt x="0" y="2797"/>
                      <a:pt x="1611" y="5199"/>
                      <a:pt x="3952" y="5199"/>
                    </a:cubicBezTo>
                    <a:lnTo>
                      <a:pt x="4073" y="5199"/>
                    </a:lnTo>
                    <a:cubicBezTo>
                      <a:pt x="4468" y="4287"/>
                      <a:pt x="5107" y="3496"/>
                      <a:pt x="5897" y="2889"/>
                    </a:cubicBezTo>
                    <a:cubicBezTo>
                      <a:pt x="1277" y="2767"/>
                      <a:pt x="1277" y="62"/>
                      <a:pt x="12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37"/>
              <p:cNvSpPr/>
              <p:nvPr/>
            </p:nvSpPr>
            <p:spPr>
              <a:xfrm>
                <a:off x="-2796039" y="3437272"/>
                <a:ext cx="1255711" cy="125472"/>
              </a:xfrm>
              <a:custGeom>
                <a:avLst/>
                <a:gdLst/>
                <a:ahLst/>
                <a:cxnLst/>
                <a:rect l="l" t="t" r="r" b="b"/>
                <a:pathLst>
                  <a:path w="22828" h="2281" extrusionOk="0">
                    <a:moveTo>
                      <a:pt x="0" y="1"/>
                    </a:moveTo>
                    <a:cubicBezTo>
                      <a:pt x="790" y="578"/>
                      <a:pt x="1398" y="1368"/>
                      <a:pt x="1793" y="2280"/>
                    </a:cubicBezTo>
                    <a:lnTo>
                      <a:pt x="21034" y="2280"/>
                    </a:lnTo>
                    <a:cubicBezTo>
                      <a:pt x="21399" y="1368"/>
                      <a:pt x="22037" y="578"/>
                      <a:pt x="228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37"/>
              <p:cNvSpPr/>
              <p:nvPr/>
            </p:nvSpPr>
            <p:spPr>
              <a:xfrm>
                <a:off x="-1172515" y="3166409"/>
                <a:ext cx="240823" cy="397979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7235" extrusionOk="0">
                    <a:moveTo>
                      <a:pt x="4104" y="0"/>
                    </a:moveTo>
                    <a:lnTo>
                      <a:pt x="3283" y="4955"/>
                    </a:lnTo>
                    <a:lnTo>
                      <a:pt x="0" y="4955"/>
                    </a:lnTo>
                    <a:cubicBezTo>
                      <a:pt x="791" y="5532"/>
                      <a:pt x="1399" y="6323"/>
                      <a:pt x="1794" y="7235"/>
                    </a:cubicBezTo>
                    <a:cubicBezTo>
                      <a:pt x="3070" y="7174"/>
                      <a:pt x="4104" y="6171"/>
                      <a:pt x="4225" y="4894"/>
                    </a:cubicBezTo>
                    <a:cubicBezTo>
                      <a:pt x="4377" y="3253"/>
                      <a:pt x="4317" y="1611"/>
                      <a:pt x="41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37"/>
              <p:cNvSpPr/>
              <p:nvPr/>
            </p:nvSpPr>
            <p:spPr>
              <a:xfrm>
                <a:off x="-3232478" y="3418899"/>
                <a:ext cx="510030" cy="508324"/>
              </a:xfrm>
              <a:custGeom>
                <a:avLst/>
                <a:gdLst/>
                <a:ahLst/>
                <a:cxnLst/>
                <a:rect l="l" t="t" r="r" b="b"/>
                <a:pathLst>
                  <a:path w="9272" h="9241" extrusionOk="0">
                    <a:moveTo>
                      <a:pt x="4621" y="0"/>
                    </a:moveTo>
                    <a:cubicBezTo>
                      <a:pt x="2068" y="0"/>
                      <a:pt x="1" y="2067"/>
                      <a:pt x="1" y="4620"/>
                    </a:cubicBezTo>
                    <a:cubicBezTo>
                      <a:pt x="1" y="7174"/>
                      <a:pt x="2068" y="9240"/>
                      <a:pt x="4621" y="9240"/>
                    </a:cubicBezTo>
                    <a:cubicBezTo>
                      <a:pt x="7174" y="9240"/>
                      <a:pt x="9272" y="7174"/>
                      <a:pt x="9272" y="4620"/>
                    </a:cubicBezTo>
                    <a:cubicBezTo>
                      <a:pt x="9272" y="2067"/>
                      <a:pt x="7174" y="0"/>
                      <a:pt x="46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37"/>
              <p:cNvSpPr/>
              <p:nvPr/>
            </p:nvSpPr>
            <p:spPr>
              <a:xfrm>
                <a:off x="-3091986" y="3559336"/>
                <a:ext cx="227401" cy="227456"/>
              </a:xfrm>
              <a:custGeom>
                <a:avLst/>
                <a:gdLst/>
                <a:ahLst/>
                <a:cxnLst/>
                <a:rect l="l" t="t" r="r" b="b"/>
                <a:pathLst>
                  <a:path w="4134" h="4135" extrusionOk="0">
                    <a:moveTo>
                      <a:pt x="2067" y="0"/>
                    </a:moveTo>
                    <a:cubicBezTo>
                      <a:pt x="942" y="0"/>
                      <a:pt x="0" y="912"/>
                      <a:pt x="0" y="2067"/>
                    </a:cubicBezTo>
                    <a:cubicBezTo>
                      <a:pt x="0" y="3192"/>
                      <a:pt x="942" y="4134"/>
                      <a:pt x="2067" y="4134"/>
                    </a:cubicBezTo>
                    <a:cubicBezTo>
                      <a:pt x="3222" y="4134"/>
                      <a:pt x="4134" y="3192"/>
                      <a:pt x="4134" y="2067"/>
                    </a:cubicBezTo>
                    <a:cubicBezTo>
                      <a:pt x="4134" y="912"/>
                      <a:pt x="3222" y="0"/>
                      <a:pt x="20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37"/>
              <p:cNvSpPr/>
              <p:nvPr/>
            </p:nvSpPr>
            <p:spPr>
              <a:xfrm>
                <a:off x="-3205689" y="3529246"/>
                <a:ext cx="523396" cy="399244"/>
              </a:xfrm>
              <a:custGeom>
                <a:avLst/>
                <a:gdLst/>
                <a:ahLst/>
                <a:cxnLst/>
                <a:rect l="l" t="t" r="r" b="b"/>
                <a:pathLst>
                  <a:path w="9515" h="7258" extrusionOk="0">
                    <a:moveTo>
                      <a:pt x="7964" y="0"/>
                    </a:moveTo>
                    <a:lnTo>
                      <a:pt x="7964" y="0"/>
                    </a:lnTo>
                    <a:cubicBezTo>
                      <a:pt x="9028" y="2158"/>
                      <a:pt x="8237" y="4803"/>
                      <a:pt x="6140" y="6019"/>
                    </a:cubicBezTo>
                    <a:cubicBezTo>
                      <a:pt x="5411" y="6441"/>
                      <a:pt x="4613" y="6643"/>
                      <a:pt x="3824" y="6643"/>
                    </a:cubicBezTo>
                    <a:cubicBezTo>
                      <a:pt x="2342" y="6643"/>
                      <a:pt x="893" y="5930"/>
                      <a:pt x="0" y="4620"/>
                    </a:cubicBezTo>
                    <a:lnTo>
                      <a:pt x="0" y="4620"/>
                    </a:lnTo>
                    <a:cubicBezTo>
                      <a:pt x="793" y="6290"/>
                      <a:pt x="2460" y="7257"/>
                      <a:pt x="4184" y="7257"/>
                    </a:cubicBezTo>
                    <a:cubicBezTo>
                      <a:pt x="4972" y="7257"/>
                      <a:pt x="5771" y="7055"/>
                      <a:pt x="6505" y="6627"/>
                    </a:cubicBezTo>
                    <a:cubicBezTo>
                      <a:pt x="8845" y="5289"/>
                      <a:pt x="9514" y="2219"/>
                      <a:pt x="796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37"/>
              <p:cNvSpPr/>
              <p:nvPr/>
            </p:nvSpPr>
            <p:spPr>
              <a:xfrm>
                <a:off x="-1612254" y="3418899"/>
                <a:ext cx="508324" cy="508324"/>
              </a:xfrm>
              <a:custGeom>
                <a:avLst/>
                <a:gdLst/>
                <a:ahLst/>
                <a:cxnLst/>
                <a:rect l="l" t="t" r="r" b="b"/>
                <a:pathLst>
                  <a:path w="9241" h="9241" extrusionOk="0">
                    <a:moveTo>
                      <a:pt x="4620" y="0"/>
                    </a:moveTo>
                    <a:cubicBezTo>
                      <a:pt x="2067" y="0"/>
                      <a:pt x="0" y="2067"/>
                      <a:pt x="0" y="4620"/>
                    </a:cubicBezTo>
                    <a:cubicBezTo>
                      <a:pt x="0" y="7174"/>
                      <a:pt x="2067" y="9240"/>
                      <a:pt x="4620" y="9240"/>
                    </a:cubicBezTo>
                    <a:cubicBezTo>
                      <a:pt x="7174" y="9240"/>
                      <a:pt x="9241" y="7174"/>
                      <a:pt x="9241" y="4620"/>
                    </a:cubicBezTo>
                    <a:cubicBezTo>
                      <a:pt x="9241" y="2067"/>
                      <a:pt x="7174" y="0"/>
                      <a:pt x="46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37"/>
              <p:cNvSpPr/>
              <p:nvPr/>
            </p:nvSpPr>
            <p:spPr>
              <a:xfrm>
                <a:off x="-1471817" y="3559336"/>
                <a:ext cx="227456" cy="227456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4135" extrusionOk="0">
                    <a:moveTo>
                      <a:pt x="2067" y="0"/>
                    </a:moveTo>
                    <a:cubicBezTo>
                      <a:pt x="943" y="0"/>
                      <a:pt x="1" y="912"/>
                      <a:pt x="1" y="2067"/>
                    </a:cubicBezTo>
                    <a:cubicBezTo>
                      <a:pt x="1" y="3192"/>
                      <a:pt x="943" y="4134"/>
                      <a:pt x="2067" y="4134"/>
                    </a:cubicBezTo>
                    <a:cubicBezTo>
                      <a:pt x="3222" y="4134"/>
                      <a:pt x="4134" y="3192"/>
                      <a:pt x="4134" y="2067"/>
                    </a:cubicBezTo>
                    <a:cubicBezTo>
                      <a:pt x="4134" y="912"/>
                      <a:pt x="3222" y="0"/>
                      <a:pt x="20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37"/>
              <p:cNvSpPr/>
              <p:nvPr/>
            </p:nvSpPr>
            <p:spPr>
              <a:xfrm>
                <a:off x="-1587170" y="3529246"/>
                <a:ext cx="525047" cy="399244"/>
              </a:xfrm>
              <a:custGeom>
                <a:avLst/>
                <a:gdLst/>
                <a:ahLst/>
                <a:cxnLst/>
                <a:rect l="l" t="t" r="r" b="b"/>
                <a:pathLst>
                  <a:path w="9545" h="7258" extrusionOk="0">
                    <a:moveTo>
                      <a:pt x="7994" y="0"/>
                    </a:moveTo>
                    <a:lnTo>
                      <a:pt x="7994" y="0"/>
                    </a:lnTo>
                    <a:cubicBezTo>
                      <a:pt x="9058" y="2158"/>
                      <a:pt x="8237" y="4803"/>
                      <a:pt x="6140" y="6019"/>
                    </a:cubicBezTo>
                    <a:cubicBezTo>
                      <a:pt x="5412" y="6441"/>
                      <a:pt x="4613" y="6643"/>
                      <a:pt x="3824" y="6643"/>
                    </a:cubicBezTo>
                    <a:cubicBezTo>
                      <a:pt x="2342" y="6643"/>
                      <a:pt x="893" y="5930"/>
                      <a:pt x="0" y="4620"/>
                    </a:cubicBezTo>
                    <a:lnTo>
                      <a:pt x="0" y="4620"/>
                    </a:lnTo>
                    <a:cubicBezTo>
                      <a:pt x="814" y="6290"/>
                      <a:pt x="2473" y="7257"/>
                      <a:pt x="4190" y="7257"/>
                    </a:cubicBezTo>
                    <a:cubicBezTo>
                      <a:pt x="4975" y="7257"/>
                      <a:pt x="5771" y="7055"/>
                      <a:pt x="6505" y="6627"/>
                    </a:cubicBezTo>
                    <a:cubicBezTo>
                      <a:pt x="8845" y="5289"/>
                      <a:pt x="9544" y="2219"/>
                      <a:pt x="79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40" name="Google Shape;1840;p37"/>
              <p:cNvCxnSpPr/>
              <p:nvPr/>
            </p:nvCxnSpPr>
            <p:spPr>
              <a:xfrm>
                <a:off x="-2458119" y="2480100"/>
                <a:ext cx="0" cy="474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B1E827F-85DF-58A1-7F52-9FE817C68E09}"/>
              </a:ext>
            </a:extLst>
          </p:cNvPr>
          <p:cNvSpPr/>
          <p:nvPr/>
        </p:nvSpPr>
        <p:spPr>
          <a:xfrm>
            <a:off x="6036428" y="281338"/>
            <a:ext cx="2665630" cy="97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50000"/>
              </a:lnSpc>
              <a:spcAft>
                <a:spcPts val="1064"/>
              </a:spcAft>
            </a:pPr>
            <a:r>
              <a:rPr lang="ar-OM" sz="2394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ea typeface="Calibri" panose="020F0502020204030204" pitchFamily="34" charset="0"/>
                <a:cs typeface="FF Hekaya Light" panose="00000A00000000000000" pitchFamily="50" charset="-78"/>
              </a:rPr>
              <a:t>المادة: علوم</a:t>
            </a:r>
          </a:p>
          <a:p>
            <a:pPr algn="ctr" rtl="1">
              <a:lnSpc>
                <a:spcPct val="50000"/>
              </a:lnSpc>
              <a:spcAft>
                <a:spcPts val="1064"/>
              </a:spcAft>
            </a:pPr>
            <a:r>
              <a:rPr lang="ar-OM" sz="2394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ea typeface="Calibri" panose="020F0502020204030204" pitchFamily="34" charset="0"/>
                <a:cs typeface="FF Hekaya Light" panose="00000A00000000000000" pitchFamily="50" charset="-78"/>
              </a:rPr>
              <a:t>الصف: السابع</a:t>
            </a:r>
          </a:p>
          <a:p>
            <a:pPr algn="ctr" rtl="1">
              <a:lnSpc>
                <a:spcPct val="50000"/>
              </a:lnSpc>
              <a:spcAft>
                <a:spcPts val="1064"/>
              </a:spcAft>
            </a:pPr>
            <a:r>
              <a:rPr lang="ar-OM" sz="2394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ea typeface="Calibri" panose="020F0502020204030204" pitchFamily="34" charset="0"/>
                <a:cs typeface="FF Hekaya Light" panose="00000A00000000000000" pitchFamily="50" charset="-78"/>
              </a:rPr>
              <a:t>الفصل الدراسي الاول</a:t>
            </a:r>
            <a:endParaRPr lang="en-GB" sz="2128" dirty="0">
              <a:solidFill>
                <a:schemeClr val="tx2">
                  <a:lumMod val="60000"/>
                  <a:lumOff val="40000"/>
                </a:schemeClr>
              </a:solidFill>
              <a:latin typeface="FF Hekaya Light" panose="00000A00000000000000" pitchFamily="50" charset="-78"/>
              <a:ea typeface="Calibri" panose="020F0502020204030204" pitchFamily="34" charset="0"/>
              <a:cs typeface="FF Hekaya Light" panose="00000A00000000000000" pitchFamily="50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87CE3-A1D6-7AD7-84DF-C101F0BD6AFD}"/>
              </a:ext>
            </a:extLst>
          </p:cNvPr>
          <p:cNvSpPr txBox="1"/>
          <p:nvPr/>
        </p:nvSpPr>
        <p:spPr>
          <a:xfrm>
            <a:off x="1700154" y="3915004"/>
            <a:ext cx="2716262" cy="501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66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إعداد: أ. ولاء المقبالية</a:t>
            </a:r>
            <a:endParaRPr lang="en-GB" sz="2660" dirty="0">
              <a:solidFill>
                <a:schemeClr val="tx1">
                  <a:lumMod val="75000"/>
                  <a:lumOff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729849-350F-5118-8A98-4ACB1A67998C}"/>
              </a:ext>
            </a:extLst>
          </p:cNvPr>
          <p:cNvSpPr/>
          <p:nvPr/>
        </p:nvSpPr>
        <p:spPr>
          <a:xfrm>
            <a:off x="1460883" y="178557"/>
            <a:ext cx="2665630" cy="319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50000"/>
              </a:lnSpc>
              <a:spcAft>
                <a:spcPts val="1064"/>
              </a:spcAft>
            </a:pPr>
            <a:r>
              <a:rPr lang="ar-OM" sz="2394" dirty="0">
                <a:solidFill>
                  <a:schemeClr val="accent5"/>
                </a:solidFill>
                <a:latin typeface="FF Hekaya Light" panose="00000A00000000000000" pitchFamily="50" charset="-78"/>
                <a:ea typeface="Calibri" panose="020F0502020204030204" pitchFamily="34" charset="0"/>
                <a:cs typeface="FF Hekaya Light" panose="00000A00000000000000" pitchFamily="50" charset="-78"/>
              </a:rPr>
              <a:t>الوحدة 3: الطاقة</a:t>
            </a:r>
            <a:endParaRPr lang="en-GB" sz="2128" dirty="0">
              <a:solidFill>
                <a:schemeClr val="accent5"/>
              </a:solidFill>
              <a:latin typeface="FF Hekaya Light" panose="00000A00000000000000" pitchFamily="50" charset="-78"/>
              <a:ea typeface="Calibri" panose="020F0502020204030204" pitchFamily="34" charset="0"/>
              <a:cs typeface="FF Hekaya Light" panose="00000A00000000000000" pitchFamily="50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4;p45">
            <a:extLst>
              <a:ext uri="{FF2B5EF4-FFF2-40B4-BE49-F238E27FC236}">
                <a16:creationId xmlns:a16="http://schemas.microsoft.com/office/drawing/2014/main" id="{A12B7147-D4D2-1821-C609-AC85E158D3BB}"/>
              </a:ext>
            </a:extLst>
          </p:cNvPr>
          <p:cNvSpPr/>
          <p:nvPr/>
        </p:nvSpPr>
        <p:spPr>
          <a:xfrm>
            <a:off x="5401994" y="1421883"/>
            <a:ext cx="2335237" cy="1588017"/>
          </a:xfrm>
          <a:custGeom>
            <a:avLst/>
            <a:gdLst/>
            <a:ahLst/>
            <a:cxnLst/>
            <a:rect l="l" t="t" r="r" b="b"/>
            <a:pathLst>
              <a:path w="15812" h="20287" extrusionOk="0">
                <a:moveTo>
                  <a:pt x="13247" y="2685"/>
                </a:moveTo>
                <a:lnTo>
                  <a:pt x="13691" y="3565"/>
                </a:lnTo>
                <a:lnTo>
                  <a:pt x="13691" y="3565"/>
                </a:lnTo>
                <a:cubicBezTo>
                  <a:pt x="13551" y="3269"/>
                  <a:pt x="13403" y="2975"/>
                  <a:pt x="13247" y="2685"/>
                </a:cubicBezTo>
                <a:close/>
                <a:moveTo>
                  <a:pt x="8694" y="1"/>
                </a:moveTo>
                <a:cubicBezTo>
                  <a:pt x="7898" y="1"/>
                  <a:pt x="7091" y="149"/>
                  <a:pt x="6347" y="410"/>
                </a:cubicBezTo>
                <a:cubicBezTo>
                  <a:pt x="5445" y="724"/>
                  <a:pt x="4576" y="1196"/>
                  <a:pt x="3906" y="1866"/>
                </a:cubicBezTo>
                <a:cubicBezTo>
                  <a:pt x="3417" y="2354"/>
                  <a:pt x="3037" y="2933"/>
                  <a:pt x="2664" y="3513"/>
                </a:cubicBezTo>
                <a:cubicBezTo>
                  <a:pt x="2226" y="4199"/>
                  <a:pt x="1796" y="4886"/>
                  <a:pt x="1374" y="5573"/>
                </a:cubicBezTo>
                <a:cubicBezTo>
                  <a:pt x="1084" y="6028"/>
                  <a:pt x="828" y="6499"/>
                  <a:pt x="604" y="6988"/>
                </a:cubicBezTo>
                <a:cubicBezTo>
                  <a:pt x="8" y="8386"/>
                  <a:pt x="0" y="9966"/>
                  <a:pt x="306" y="11456"/>
                </a:cubicBezTo>
                <a:cubicBezTo>
                  <a:pt x="612" y="12937"/>
                  <a:pt x="1233" y="14335"/>
                  <a:pt x="1870" y="15709"/>
                </a:cubicBezTo>
                <a:cubicBezTo>
                  <a:pt x="2292" y="16611"/>
                  <a:pt x="2722" y="17512"/>
                  <a:pt x="3326" y="18299"/>
                </a:cubicBezTo>
                <a:cubicBezTo>
                  <a:pt x="3939" y="19085"/>
                  <a:pt x="4733" y="19763"/>
                  <a:pt x="5676" y="20061"/>
                </a:cubicBezTo>
                <a:cubicBezTo>
                  <a:pt x="6226" y="20240"/>
                  <a:pt x="6804" y="20286"/>
                  <a:pt x="7383" y="20286"/>
                </a:cubicBezTo>
                <a:cubicBezTo>
                  <a:pt x="7631" y="20286"/>
                  <a:pt x="7879" y="20278"/>
                  <a:pt x="8125" y="20268"/>
                </a:cubicBezTo>
                <a:cubicBezTo>
                  <a:pt x="9102" y="20243"/>
                  <a:pt x="10086" y="20193"/>
                  <a:pt x="11021" y="19904"/>
                </a:cubicBezTo>
                <a:cubicBezTo>
                  <a:pt x="12461" y="19449"/>
                  <a:pt x="13661" y="18447"/>
                  <a:pt x="14372" y="17124"/>
                </a:cubicBezTo>
                <a:cubicBezTo>
                  <a:pt x="14811" y="16296"/>
                  <a:pt x="15043" y="15378"/>
                  <a:pt x="15200" y="14459"/>
                </a:cubicBezTo>
                <a:cubicBezTo>
                  <a:pt x="15812" y="10780"/>
                  <a:pt x="15293" y="7005"/>
                  <a:pt x="13724" y="3637"/>
                </a:cubicBezTo>
                <a:lnTo>
                  <a:pt x="13724" y="3637"/>
                </a:lnTo>
                <a:cubicBezTo>
                  <a:pt x="13742" y="3670"/>
                  <a:pt x="13759" y="3703"/>
                  <a:pt x="13777" y="3736"/>
                </a:cubicBezTo>
                <a:lnTo>
                  <a:pt x="13691" y="3565"/>
                </a:lnTo>
                <a:lnTo>
                  <a:pt x="13691" y="3565"/>
                </a:lnTo>
                <a:cubicBezTo>
                  <a:pt x="13702" y="3589"/>
                  <a:pt x="13713" y="3613"/>
                  <a:pt x="13724" y="3637"/>
                </a:cubicBezTo>
                <a:lnTo>
                  <a:pt x="13724" y="3637"/>
                </a:lnTo>
                <a:cubicBezTo>
                  <a:pt x="13210" y="2667"/>
                  <a:pt x="12655" y="1677"/>
                  <a:pt x="11791" y="989"/>
                </a:cubicBezTo>
                <a:cubicBezTo>
                  <a:pt x="10919" y="296"/>
                  <a:pt x="9818" y="1"/>
                  <a:pt x="8694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658" name="Google Shape;658;p20"/>
          <p:cNvSpPr txBox="1">
            <a:spLocks noGrp="1"/>
          </p:cNvSpPr>
          <p:nvPr>
            <p:ph type="title"/>
          </p:nvPr>
        </p:nvSpPr>
        <p:spPr>
          <a:xfrm>
            <a:off x="590843" y="151117"/>
            <a:ext cx="8229600" cy="371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ar-OM" sz="4000" dirty="0">
                <a:latin typeface="FF Hekaya Light" panose="00000A00000000000000" pitchFamily="50" charset="-78"/>
                <a:ea typeface="Nunito"/>
                <a:cs typeface="FF Hekaya Light" panose="00000A00000000000000" pitchFamily="50" charset="-78"/>
                <a:sym typeface="Nunito"/>
              </a:rPr>
              <a:t>عبارات أستطيع أن</a:t>
            </a:r>
            <a:endParaRPr sz="4000" dirty="0"/>
          </a:p>
        </p:txBody>
      </p:sp>
      <p:sp>
        <p:nvSpPr>
          <p:cNvPr id="2" name="Google Shape;689;p20">
            <a:extLst>
              <a:ext uri="{FF2B5EF4-FFF2-40B4-BE49-F238E27FC236}">
                <a16:creationId xmlns:a16="http://schemas.microsoft.com/office/drawing/2014/main" id="{AD3F39E3-2DE2-E3CC-878F-DE8BDE79FA8A}"/>
              </a:ext>
            </a:extLst>
          </p:cNvPr>
          <p:cNvSpPr txBox="1"/>
          <p:nvPr/>
        </p:nvSpPr>
        <p:spPr>
          <a:xfrm>
            <a:off x="5563773" y="1937542"/>
            <a:ext cx="207016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defRPr sz="2400" b="1"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r>
              <a:rPr lang="ar-DZ" dirty="0"/>
              <a:t>أستطيع أن أسمي نوع الطاقة المخزنة في الماء الساخن.</a:t>
            </a:r>
            <a:endParaRPr lang="ar-OM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12B0D-3AF6-ED5A-9C83-F2D5ED10BAB0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  <p:sp>
        <p:nvSpPr>
          <p:cNvPr id="11" name="Google Shape;704;p45">
            <a:extLst>
              <a:ext uri="{FF2B5EF4-FFF2-40B4-BE49-F238E27FC236}">
                <a16:creationId xmlns:a16="http://schemas.microsoft.com/office/drawing/2014/main" id="{9D6D588D-167A-82A0-3FFD-D465376ED2A5}"/>
              </a:ext>
            </a:extLst>
          </p:cNvPr>
          <p:cNvSpPr/>
          <p:nvPr/>
        </p:nvSpPr>
        <p:spPr>
          <a:xfrm>
            <a:off x="1510068" y="1411611"/>
            <a:ext cx="2719484" cy="1711417"/>
          </a:xfrm>
          <a:custGeom>
            <a:avLst/>
            <a:gdLst/>
            <a:ahLst/>
            <a:cxnLst/>
            <a:rect l="l" t="t" r="r" b="b"/>
            <a:pathLst>
              <a:path w="15812" h="20287" extrusionOk="0">
                <a:moveTo>
                  <a:pt x="13247" y="2685"/>
                </a:moveTo>
                <a:lnTo>
                  <a:pt x="13691" y="3565"/>
                </a:lnTo>
                <a:lnTo>
                  <a:pt x="13691" y="3565"/>
                </a:lnTo>
                <a:cubicBezTo>
                  <a:pt x="13551" y="3269"/>
                  <a:pt x="13403" y="2975"/>
                  <a:pt x="13247" y="2685"/>
                </a:cubicBezTo>
                <a:close/>
                <a:moveTo>
                  <a:pt x="8694" y="1"/>
                </a:moveTo>
                <a:cubicBezTo>
                  <a:pt x="7898" y="1"/>
                  <a:pt x="7091" y="149"/>
                  <a:pt x="6347" y="410"/>
                </a:cubicBezTo>
                <a:cubicBezTo>
                  <a:pt x="5445" y="724"/>
                  <a:pt x="4576" y="1196"/>
                  <a:pt x="3906" y="1866"/>
                </a:cubicBezTo>
                <a:cubicBezTo>
                  <a:pt x="3417" y="2354"/>
                  <a:pt x="3037" y="2933"/>
                  <a:pt x="2664" y="3513"/>
                </a:cubicBezTo>
                <a:cubicBezTo>
                  <a:pt x="2226" y="4199"/>
                  <a:pt x="1796" y="4886"/>
                  <a:pt x="1374" y="5573"/>
                </a:cubicBezTo>
                <a:cubicBezTo>
                  <a:pt x="1084" y="6028"/>
                  <a:pt x="828" y="6499"/>
                  <a:pt x="604" y="6988"/>
                </a:cubicBezTo>
                <a:cubicBezTo>
                  <a:pt x="8" y="8386"/>
                  <a:pt x="0" y="9966"/>
                  <a:pt x="306" y="11456"/>
                </a:cubicBezTo>
                <a:cubicBezTo>
                  <a:pt x="612" y="12937"/>
                  <a:pt x="1233" y="14335"/>
                  <a:pt x="1870" y="15709"/>
                </a:cubicBezTo>
                <a:cubicBezTo>
                  <a:pt x="2292" y="16611"/>
                  <a:pt x="2722" y="17512"/>
                  <a:pt x="3326" y="18299"/>
                </a:cubicBezTo>
                <a:cubicBezTo>
                  <a:pt x="3939" y="19085"/>
                  <a:pt x="4733" y="19763"/>
                  <a:pt x="5676" y="20061"/>
                </a:cubicBezTo>
                <a:cubicBezTo>
                  <a:pt x="6226" y="20240"/>
                  <a:pt x="6804" y="20286"/>
                  <a:pt x="7383" y="20286"/>
                </a:cubicBezTo>
                <a:cubicBezTo>
                  <a:pt x="7631" y="20286"/>
                  <a:pt x="7879" y="20278"/>
                  <a:pt x="8125" y="20268"/>
                </a:cubicBezTo>
                <a:cubicBezTo>
                  <a:pt x="9102" y="20243"/>
                  <a:pt x="10086" y="20193"/>
                  <a:pt x="11021" y="19904"/>
                </a:cubicBezTo>
                <a:cubicBezTo>
                  <a:pt x="12461" y="19449"/>
                  <a:pt x="13661" y="18447"/>
                  <a:pt x="14372" y="17124"/>
                </a:cubicBezTo>
                <a:cubicBezTo>
                  <a:pt x="14811" y="16296"/>
                  <a:pt x="15043" y="15378"/>
                  <a:pt x="15200" y="14459"/>
                </a:cubicBezTo>
                <a:cubicBezTo>
                  <a:pt x="15812" y="10780"/>
                  <a:pt x="15293" y="7005"/>
                  <a:pt x="13724" y="3637"/>
                </a:cubicBezTo>
                <a:lnTo>
                  <a:pt x="13724" y="3637"/>
                </a:lnTo>
                <a:cubicBezTo>
                  <a:pt x="13742" y="3670"/>
                  <a:pt x="13759" y="3703"/>
                  <a:pt x="13777" y="3736"/>
                </a:cubicBezTo>
                <a:lnTo>
                  <a:pt x="13691" y="3565"/>
                </a:lnTo>
                <a:lnTo>
                  <a:pt x="13691" y="3565"/>
                </a:lnTo>
                <a:cubicBezTo>
                  <a:pt x="13702" y="3589"/>
                  <a:pt x="13713" y="3613"/>
                  <a:pt x="13724" y="3637"/>
                </a:cubicBezTo>
                <a:lnTo>
                  <a:pt x="13724" y="3637"/>
                </a:lnTo>
                <a:cubicBezTo>
                  <a:pt x="13210" y="2667"/>
                  <a:pt x="12655" y="1677"/>
                  <a:pt x="11791" y="989"/>
                </a:cubicBezTo>
                <a:cubicBezTo>
                  <a:pt x="10919" y="296"/>
                  <a:pt x="9818" y="1"/>
                  <a:pt x="8694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" name="Google Shape;674;p20">
            <a:extLst>
              <a:ext uri="{FF2B5EF4-FFF2-40B4-BE49-F238E27FC236}">
                <a16:creationId xmlns:a16="http://schemas.microsoft.com/office/drawing/2014/main" id="{B2772856-ABB4-1359-8C9B-BA14D7E10C37}"/>
              </a:ext>
            </a:extLst>
          </p:cNvPr>
          <p:cNvSpPr txBox="1"/>
          <p:nvPr/>
        </p:nvSpPr>
        <p:spPr>
          <a:xfrm>
            <a:off x="1677965" y="2041194"/>
            <a:ext cx="2438594" cy="61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defRPr sz="2400" b="1"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r>
              <a:rPr lang="ar-DZ" dirty="0"/>
              <a:t>أستطيع أن أصف ماذا يحدث لمخازن الطاقة في جسم ساخن موضوع في محيط أكثر برودة.</a:t>
            </a:r>
            <a:endParaRPr lang="ar-OM" dirty="0"/>
          </a:p>
        </p:txBody>
      </p:sp>
      <p:sp>
        <p:nvSpPr>
          <p:cNvPr id="16" name="Google Shape;3990;p44">
            <a:extLst>
              <a:ext uri="{FF2B5EF4-FFF2-40B4-BE49-F238E27FC236}">
                <a16:creationId xmlns:a16="http://schemas.microsoft.com/office/drawing/2014/main" id="{1A071484-E946-D06A-2104-ACED255F164D}"/>
              </a:ext>
            </a:extLst>
          </p:cNvPr>
          <p:cNvSpPr/>
          <p:nvPr/>
        </p:nvSpPr>
        <p:spPr>
          <a:xfrm>
            <a:off x="6414185" y="1208349"/>
            <a:ext cx="471950" cy="378547"/>
          </a:xfrm>
          <a:custGeom>
            <a:avLst/>
            <a:gdLst/>
            <a:ahLst/>
            <a:cxnLst/>
            <a:rect l="l" t="t" r="r" b="b"/>
            <a:pathLst>
              <a:path w="30403" h="23911" extrusionOk="0">
                <a:moveTo>
                  <a:pt x="0" y="0"/>
                </a:moveTo>
                <a:lnTo>
                  <a:pt x="0" y="23910"/>
                </a:lnTo>
                <a:cubicBezTo>
                  <a:pt x="5510" y="22788"/>
                  <a:pt x="8599" y="20358"/>
                  <a:pt x="14692" y="20358"/>
                </a:cubicBezTo>
                <a:cubicBezTo>
                  <a:pt x="18405" y="20358"/>
                  <a:pt x="23232" y="21260"/>
                  <a:pt x="30402" y="23910"/>
                </a:cubicBezTo>
                <a:lnTo>
                  <a:pt x="3040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>
                <a:solidFill>
                  <a:schemeClr val="tx2"/>
                </a:solidFill>
                <a:latin typeface="FF Hekaya Light" panose="00000A00000000000000" pitchFamily="50" charset="-78"/>
                <a:ea typeface="Playfair Display"/>
                <a:cs typeface="FF Hekaya Light" panose="00000A00000000000000" pitchFamily="50" charset="-78"/>
                <a:sym typeface="Playfair Display"/>
              </a:rPr>
              <a:t>1</a:t>
            </a:r>
            <a:endParaRPr sz="2800">
              <a:solidFill>
                <a:schemeClr val="tx2"/>
              </a:solidFill>
              <a:latin typeface="FF Hekaya Light" panose="00000A00000000000000" pitchFamily="50" charset="-78"/>
              <a:ea typeface="Playfair Display"/>
              <a:cs typeface="FF Hekaya Light" panose="00000A00000000000000" pitchFamily="50" charset="-78"/>
              <a:sym typeface="Playfair Display"/>
            </a:endParaRPr>
          </a:p>
        </p:txBody>
      </p:sp>
      <p:sp>
        <p:nvSpPr>
          <p:cNvPr id="17" name="Google Shape;3990;p44">
            <a:extLst>
              <a:ext uri="{FF2B5EF4-FFF2-40B4-BE49-F238E27FC236}">
                <a16:creationId xmlns:a16="http://schemas.microsoft.com/office/drawing/2014/main" id="{1E45F2AE-1BCE-5465-5092-46EBCA5F864D}"/>
              </a:ext>
            </a:extLst>
          </p:cNvPr>
          <p:cNvSpPr/>
          <p:nvPr/>
        </p:nvSpPr>
        <p:spPr>
          <a:xfrm>
            <a:off x="2897262" y="1230187"/>
            <a:ext cx="471950" cy="378547"/>
          </a:xfrm>
          <a:custGeom>
            <a:avLst/>
            <a:gdLst/>
            <a:ahLst/>
            <a:cxnLst/>
            <a:rect l="l" t="t" r="r" b="b"/>
            <a:pathLst>
              <a:path w="30403" h="23911" extrusionOk="0">
                <a:moveTo>
                  <a:pt x="0" y="0"/>
                </a:moveTo>
                <a:lnTo>
                  <a:pt x="0" y="23910"/>
                </a:lnTo>
                <a:cubicBezTo>
                  <a:pt x="5510" y="22788"/>
                  <a:pt x="8599" y="20358"/>
                  <a:pt x="14692" y="20358"/>
                </a:cubicBezTo>
                <a:cubicBezTo>
                  <a:pt x="18405" y="20358"/>
                  <a:pt x="23232" y="21260"/>
                  <a:pt x="30402" y="23910"/>
                </a:cubicBezTo>
                <a:lnTo>
                  <a:pt x="3040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tx2"/>
                </a:solidFill>
                <a:latin typeface="FF Hekaya Light" panose="00000A00000000000000" pitchFamily="50" charset="-78"/>
                <a:ea typeface="Playfair Display"/>
                <a:cs typeface="FF Hekaya Light" panose="00000A00000000000000" pitchFamily="50" charset="-78"/>
                <a:sym typeface="Playfair Display"/>
              </a:rPr>
              <a:t>2</a:t>
            </a:r>
            <a:endParaRPr sz="2800" dirty="0">
              <a:solidFill>
                <a:schemeClr val="tx2"/>
              </a:solidFill>
              <a:latin typeface="FF Hekaya Light" panose="00000A00000000000000" pitchFamily="50" charset="-78"/>
              <a:ea typeface="Playfair Display"/>
              <a:cs typeface="FF Hekaya Light" panose="00000A00000000000000" pitchFamily="50" charset="-78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894;p37">
            <a:extLst>
              <a:ext uri="{FF2B5EF4-FFF2-40B4-BE49-F238E27FC236}">
                <a16:creationId xmlns:a16="http://schemas.microsoft.com/office/drawing/2014/main" id="{02A984F1-97EF-F3E0-FFC2-49EE20BC6956}"/>
              </a:ext>
            </a:extLst>
          </p:cNvPr>
          <p:cNvSpPr/>
          <p:nvPr/>
        </p:nvSpPr>
        <p:spPr>
          <a:xfrm rot="10432267">
            <a:off x="6510542" y="1073544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Google Shape;894;p37">
            <a:extLst>
              <a:ext uri="{FF2B5EF4-FFF2-40B4-BE49-F238E27FC236}">
                <a16:creationId xmlns:a16="http://schemas.microsoft.com/office/drawing/2014/main" id="{E832774B-84AD-588E-278E-33D6522077FA}"/>
              </a:ext>
            </a:extLst>
          </p:cNvPr>
          <p:cNvSpPr/>
          <p:nvPr/>
        </p:nvSpPr>
        <p:spPr>
          <a:xfrm rot="5975167">
            <a:off x="7759578" y="558866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Google Shape;5758;p53">
            <a:extLst>
              <a:ext uri="{FF2B5EF4-FFF2-40B4-BE49-F238E27FC236}">
                <a16:creationId xmlns:a16="http://schemas.microsoft.com/office/drawing/2014/main" id="{80453FD7-F241-F520-5F00-7A5AA10A56E2}"/>
              </a:ext>
            </a:extLst>
          </p:cNvPr>
          <p:cNvSpPr/>
          <p:nvPr/>
        </p:nvSpPr>
        <p:spPr>
          <a:xfrm>
            <a:off x="7373416" y="848591"/>
            <a:ext cx="1185861" cy="53440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يصبح حارا </a:t>
            </a:r>
            <a:endParaRPr lang="en-US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3" name="Google Shape;6550;p115">
            <a:extLst>
              <a:ext uri="{FF2B5EF4-FFF2-40B4-BE49-F238E27FC236}">
                <a16:creationId xmlns:a16="http://schemas.microsoft.com/office/drawing/2014/main" id="{3187611B-F846-45A3-D49C-BB4FBA3D7965}"/>
              </a:ext>
            </a:extLst>
          </p:cNvPr>
          <p:cNvSpPr/>
          <p:nvPr/>
        </p:nvSpPr>
        <p:spPr>
          <a:xfrm>
            <a:off x="5384030" y="115016"/>
            <a:ext cx="3717332" cy="481594"/>
          </a:xfrm>
          <a:prstGeom prst="roundRect">
            <a:avLst>
              <a:gd name="adj" fmla="val 44271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accent6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 الذي يحدث للشاي عند تسخينه؟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8" name="Google Shape;5758;p53">
            <a:extLst>
              <a:ext uri="{FF2B5EF4-FFF2-40B4-BE49-F238E27FC236}">
                <a16:creationId xmlns:a16="http://schemas.microsoft.com/office/drawing/2014/main" id="{085EEB3B-5608-F56C-E745-B892C148BBB2}"/>
              </a:ext>
            </a:extLst>
          </p:cNvPr>
          <p:cNvSpPr/>
          <p:nvPr/>
        </p:nvSpPr>
        <p:spPr>
          <a:xfrm>
            <a:off x="4139276" y="803540"/>
            <a:ext cx="2698171" cy="53440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أصبح</a:t>
            </a:r>
            <a:r>
              <a:rPr lang="ar-EG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مخزن </a:t>
            </a:r>
            <a:r>
              <a:rPr lang="ar-EG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ل</a:t>
            </a:r>
            <a:r>
              <a:rPr lang="ar-BH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لطاقة الحرارية</a:t>
            </a:r>
            <a:endParaRPr lang="en-US" sz="2400" b="1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1" name="Google Shape;5758;p53">
            <a:extLst>
              <a:ext uri="{FF2B5EF4-FFF2-40B4-BE49-F238E27FC236}">
                <a16:creationId xmlns:a16="http://schemas.microsoft.com/office/drawing/2014/main" id="{36E22B12-8CDF-149A-4733-4BD360D4022C}"/>
              </a:ext>
            </a:extLst>
          </p:cNvPr>
          <p:cNvSpPr/>
          <p:nvPr/>
        </p:nvSpPr>
        <p:spPr>
          <a:xfrm>
            <a:off x="4231987" y="3857339"/>
            <a:ext cx="4858721" cy="534409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EG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كلما</a:t>
            </a:r>
            <a:r>
              <a:rPr lang="ar-BH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كان </a:t>
            </a:r>
            <a:r>
              <a:rPr lang="ar-OM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</a:t>
            </a:r>
            <a:r>
              <a:rPr lang="ar-BH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لشيء</a:t>
            </a:r>
            <a:r>
              <a:rPr lang="ar-BH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أكثر سخونة</a:t>
            </a:r>
            <a:r>
              <a:rPr lang="ar-OM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OM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= </a:t>
            </a:r>
            <a:r>
              <a:rPr lang="ar-BH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EG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OM" sz="2400" b="1" dirty="0">
                <a:solidFill>
                  <a:srgbClr val="7030A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يخزن </a:t>
            </a:r>
            <a:r>
              <a:rPr lang="ar-BH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طاقة حرارية</a:t>
            </a:r>
            <a:r>
              <a:rPr lang="ar-EG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4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أكبر</a:t>
            </a:r>
            <a:endParaRPr lang="en-US" sz="2400" b="1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2" name="Google Shape;5758;p53">
            <a:extLst>
              <a:ext uri="{FF2B5EF4-FFF2-40B4-BE49-F238E27FC236}">
                <a16:creationId xmlns:a16="http://schemas.microsoft.com/office/drawing/2014/main" id="{9BD2BF05-40A7-2F03-40B0-4F2B497F90C9}"/>
              </a:ext>
            </a:extLst>
          </p:cNvPr>
          <p:cNvSpPr/>
          <p:nvPr/>
        </p:nvSpPr>
        <p:spPr>
          <a:xfrm>
            <a:off x="7164606" y="3505051"/>
            <a:ext cx="1805091" cy="455681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ماذا نستنتج؟</a:t>
            </a:r>
            <a:endParaRPr lang="en-US" sz="2400" b="1" dirty="0">
              <a:solidFill>
                <a:schemeClr val="bg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1028" name="Picture 4" descr="PDF] Using Infrared Thermography to Visualize the Invisible : Investigating  Heat Transfer By | Semantic Scholar">
            <a:extLst>
              <a:ext uri="{FF2B5EF4-FFF2-40B4-BE49-F238E27FC236}">
                <a16:creationId xmlns:a16="http://schemas.microsoft.com/office/drawing/2014/main" id="{0FF9A668-8737-7D77-A764-D2322CE79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6" r="55591" b="14771"/>
          <a:stretch/>
        </p:blipFill>
        <p:spPr bwMode="auto">
          <a:xfrm>
            <a:off x="546846" y="2120790"/>
            <a:ext cx="2133049" cy="184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DF] Using Infrared Thermography to Visualize the Invisible : Investigating  Heat Transfer By | Semantic Scholar">
            <a:extLst>
              <a:ext uri="{FF2B5EF4-FFF2-40B4-BE49-F238E27FC236}">
                <a16:creationId xmlns:a16="http://schemas.microsoft.com/office/drawing/2014/main" id="{152A2D03-51FE-2EEB-8BC6-A7C895DF11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9" b="10603"/>
          <a:stretch/>
        </p:blipFill>
        <p:spPr bwMode="auto">
          <a:xfrm>
            <a:off x="546846" y="199632"/>
            <a:ext cx="2133049" cy="184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ettle heating tea to put in cup. Stock Vector | Adobe Stock">
            <a:extLst>
              <a:ext uri="{FF2B5EF4-FFF2-40B4-BE49-F238E27FC236}">
                <a16:creationId xmlns:a16="http://schemas.microsoft.com/office/drawing/2014/main" id="{4161E843-5396-9215-BCF0-B9A2A6A68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9" t="19602" r="5982" b="15744"/>
          <a:stretch/>
        </p:blipFill>
        <p:spPr bwMode="auto">
          <a:xfrm>
            <a:off x="4069933" y="1510356"/>
            <a:ext cx="3432518" cy="184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1781B4-AB48-F499-4340-71E7FBB6A4EE}"/>
              </a:ext>
            </a:extLst>
          </p:cNvPr>
          <p:cNvSpPr txBox="1"/>
          <p:nvPr/>
        </p:nvSpPr>
        <p:spPr>
          <a:xfrm>
            <a:off x="539811" y="3883358"/>
            <a:ext cx="20838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2000" b="1" dirty="0">
                <a:solidFill>
                  <a:schemeClr val="accent4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كاميرا التصوير الحراري  تعرض الأشياء</a:t>
            </a:r>
            <a:r>
              <a:rPr lang="ar-EG" sz="2000" b="1" dirty="0">
                <a:solidFill>
                  <a:schemeClr val="accent4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000" b="1" dirty="0">
                <a:solidFill>
                  <a:schemeClr val="accent4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التي تخزن قدرا كبيرا من الطاقة.</a:t>
            </a:r>
            <a:endParaRPr lang="en-US" sz="2000" b="1" dirty="0">
              <a:solidFill>
                <a:schemeClr val="accent4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416361-15D7-AB2F-3D57-3486FECABCC9}"/>
              </a:ext>
            </a:extLst>
          </p:cNvPr>
          <p:cNvSpPr txBox="1"/>
          <p:nvPr/>
        </p:nvSpPr>
        <p:spPr>
          <a:xfrm>
            <a:off x="7036205" y="2489260"/>
            <a:ext cx="15230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16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تنتقل </a:t>
            </a:r>
            <a:r>
              <a:rPr lang="ar-OM" sz="16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 من النار </a:t>
            </a:r>
            <a:r>
              <a:rPr lang="ar-BH" sz="16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إلى </a:t>
            </a:r>
            <a:r>
              <a:rPr lang="ar-OM" sz="16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الشاي</a:t>
            </a:r>
            <a:endParaRPr lang="en-US" sz="16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34F47B8-B1FA-375B-82CC-048154AC5B39}"/>
              </a:ext>
            </a:extLst>
          </p:cNvPr>
          <p:cNvGrpSpPr/>
          <p:nvPr/>
        </p:nvGrpSpPr>
        <p:grpSpPr>
          <a:xfrm rot="9203548" flipH="1">
            <a:off x="6501299" y="2716381"/>
            <a:ext cx="346306" cy="471401"/>
            <a:chOff x="5460530" y="1646666"/>
            <a:chExt cx="411182" cy="377233"/>
          </a:xfrm>
          <a:solidFill>
            <a:schemeClr val="accent4"/>
          </a:solidFill>
        </p:grpSpPr>
        <p:sp>
          <p:nvSpPr>
            <p:cNvPr id="21" name="Google Shape;2040;p34">
              <a:extLst>
                <a:ext uri="{FF2B5EF4-FFF2-40B4-BE49-F238E27FC236}">
                  <a16:creationId xmlns:a16="http://schemas.microsoft.com/office/drawing/2014/main" id="{A6EC00A1-356A-9782-119A-FADDFA56CBB2}"/>
                </a:ext>
              </a:extLst>
            </p:cNvPr>
            <p:cNvSpPr/>
            <p:nvPr/>
          </p:nvSpPr>
          <p:spPr>
            <a:xfrm>
              <a:off x="5460530" y="1646666"/>
              <a:ext cx="281857" cy="250057"/>
            </a:xfrm>
            <a:custGeom>
              <a:avLst/>
              <a:gdLst/>
              <a:ahLst/>
              <a:cxnLst/>
              <a:rect l="l" t="t" r="r" b="b"/>
              <a:pathLst>
                <a:path w="10254" h="9074" extrusionOk="0">
                  <a:moveTo>
                    <a:pt x="437" y="0"/>
                  </a:moveTo>
                  <a:cubicBezTo>
                    <a:pt x="112" y="0"/>
                    <a:pt x="1" y="482"/>
                    <a:pt x="277" y="635"/>
                  </a:cubicBezTo>
                  <a:cubicBezTo>
                    <a:pt x="2146" y="1712"/>
                    <a:pt x="3983" y="2472"/>
                    <a:pt x="5598" y="3992"/>
                  </a:cubicBezTo>
                  <a:cubicBezTo>
                    <a:pt x="6390" y="4752"/>
                    <a:pt x="7055" y="5607"/>
                    <a:pt x="7656" y="6526"/>
                  </a:cubicBezTo>
                  <a:cubicBezTo>
                    <a:pt x="8163" y="7317"/>
                    <a:pt x="8416" y="8236"/>
                    <a:pt x="9113" y="8901"/>
                  </a:cubicBezTo>
                  <a:cubicBezTo>
                    <a:pt x="9242" y="9020"/>
                    <a:pt x="9396" y="9074"/>
                    <a:pt x="9547" y="9074"/>
                  </a:cubicBezTo>
                  <a:cubicBezTo>
                    <a:pt x="9877" y="9074"/>
                    <a:pt x="10190" y="8817"/>
                    <a:pt x="10190" y="8426"/>
                  </a:cubicBezTo>
                  <a:cubicBezTo>
                    <a:pt x="10253" y="6399"/>
                    <a:pt x="8005" y="4245"/>
                    <a:pt x="6611" y="2979"/>
                  </a:cubicBezTo>
                  <a:cubicBezTo>
                    <a:pt x="4996" y="1522"/>
                    <a:pt x="2684" y="97"/>
                    <a:pt x="467" y="2"/>
                  </a:cubicBezTo>
                  <a:cubicBezTo>
                    <a:pt x="457" y="1"/>
                    <a:pt x="447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2041;p34">
              <a:extLst>
                <a:ext uri="{FF2B5EF4-FFF2-40B4-BE49-F238E27FC236}">
                  <a16:creationId xmlns:a16="http://schemas.microsoft.com/office/drawing/2014/main" id="{0FAF0A06-8155-41A0-03D9-42EDA8EF34C6}"/>
                </a:ext>
              </a:extLst>
            </p:cNvPr>
            <p:cNvSpPr/>
            <p:nvPr/>
          </p:nvSpPr>
          <p:spPr>
            <a:xfrm>
              <a:off x="5580454" y="1802971"/>
              <a:ext cx="291258" cy="220928"/>
            </a:xfrm>
            <a:custGeom>
              <a:avLst/>
              <a:gdLst/>
              <a:ahLst/>
              <a:cxnLst/>
              <a:rect l="l" t="t" r="r" b="b"/>
              <a:pathLst>
                <a:path w="10596" h="8017" extrusionOk="0">
                  <a:moveTo>
                    <a:pt x="9778" y="1"/>
                  </a:moveTo>
                  <a:cubicBezTo>
                    <a:pt x="9608" y="1"/>
                    <a:pt x="9432" y="67"/>
                    <a:pt x="9279" y="220"/>
                  </a:cubicBezTo>
                  <a:cubicBezTo>
                    <a:pt x="8424" y="1012"/>
                    <a:pt x="7980" y="2184"/>
                    <a:pt x="7442" y="3229"/>
                  </a:cubicBezTo>
                  <a:cubicBezTo>
                    <a:pt x="6935" y="4210"/>
                    <a:pt x="6492" y="5192"/>
                    <a:pt x="6017" y="6206"/>
                  </a:cubicBezTo>
                  <a:cubicBezTo>
                    <a:pt x="4180" y="5762"/>
                    <a:pt x="2470" y="4844"/>
                    <a:pt x="633" y="4400"/>
                  </a:cubicBezTo>
                  <a:cubicBezTo>
                    <a:pt x="589" y="4389"/>
                    <a:pt x="547" y="4383"/>
                    <a:pt x="508" y="4383"/>
                  </a:cubicBezTo>
                  <a:cubicBezTo>
                    <a:pt x="127" y="4383"/>
                    <a:pt x="1" y="4899"/>
                    <a:pt x="316" y="5129"/>
                  </a:cubicBezTo>
                  <a:cubicBezTo>
                    <a:pt x="2058" y="6396"/>
                    <a:pt x="4212" y="6934"/>
                    <a:pt x="6080" y="7916"/>
                  </a:cubicBezTo>
                  <a:cubicBezTo>
                    <a:pt x="6211" y="7981"/>
                    <a:pt x="6369" y="8017"/>
                    <a:pt x="6527" y="8017"/>
                  </a:cubicBezTo>
                  <a:cubicBezTo>
                    <a:pt x="6827" y="8017"/>
                    <a:pt x="7128" y="7889"/>
                    <a:pt x="7252" y="7599"/>
                  </a:cubicBezTo>
                  <a:cubicBezTo>
                    <a:pt x="7790" y="6427"/>
                    <a:pt x="8360" y="5255"/>
                    <a:pt x="8962" y="4115"/>
                  </a:cubicBezTo>
                  <a:cubicBezTo>
                    <a:pt x="9500" y="3070"/>
                    <a:pt x="10229" y="2057"/>
                    <a:pt x="10482" y="917"/>
                  </a:cubicBezTo>
                  <a:cubicBezTo>
                    <a:pt x="10595" y="418"/>
                    <a:pt x="10206" y="1"/>
                    <a:pt x="9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3" name="Google Shape;163;p5">
            <a:extLst>
              <a:ext uri="{FF2B5EF4-FFF2-40B4-BE49-F238E27FC236}">
                <a16:creationId xmlns:a16="http://schemas.microsoft.com/office/drawing/2014/main" id="{57FB9A29-030F-A315-FAF8-9E62C76DADE7}"/>
              </a:ext>
            </a:extLst>
          </p:cNvPr>
          <p:cNvGrpSpPr/>
          <p:nvPr/>
        </p:nvGrpSpPr>
        <p:grpSpPr>
          <a:xfrm>
            <a:off x="2817965" y="3000750"/>
            <a:ext cx="1565648" cy="1934953"/>
            <a:chOff x="2858517" y="5631980"/>
            <a:chExt cx="950590" cy="1211719"/>
          </a:xfrm>
        </p:grpSpPr>
        <p:sp>
          <p:nvSpPr>
            <p:cNvPr id="24" name="Google Shape;167;p5">
              <a:extLst>
                <a:ext uri="{FF2B5EF4-FFF2-40B4-BE49-F238E27FC236}">
                  <a16:creationId xmlns:a16="http://schemas.microsoft.com/office/drawing/2014/main" id="{ED827FF1-8D7A-BE79-DC11-1C06EB9F492C}"/>
                </a:ext>
              </a:extLst>
            </p:cNvPr>
            <p:cNvSpPr txBox="1"/>
            <p:nvPr/>
          </p:nvSpPr>
          <p:spPr>
            <a:xfrm>
              <a:off x="2950977" y="6498827"/>
              <a:ext cx="858130" cy="197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ar-OM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FF Hekaya Light" panose="00000A00000000000000" pitchFamily="50" charset="-78"/>
                  <a:ea typeface="Calibri"/>
                  <a:cs typeface="FF Hekaya Light" panose="00000A00000000000000" pitchFamily="50" charset="-78"/>
                  <a:sym typeface="Calibri"/>
                </a:rPr>
                <a:t>سخونة الجسم</a:t>
              </a:r>
              <a:endParaRPr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endParaRPr>
            </a:p>
          </p:txBody>
        </p:sp>
        <p:sp>
          <p:nvSpPr>
            <p:cNvPr id="25" name="Google Shape;168;p5">
              <a:extLst>
                <a:ext uri="{FF2B5EF4-FFF2-40B4-BE49-F238E27FC236}">
                  <a16:creationId xmlns:a16="http://schemas.microsoft.com/office/drawing/2014/main" id="{7023A465-30E7-016B-5AEF-65A58823C0CD}"/>
                </a:ext>
              </a:extLst>
            </p:cNvPr>
            <p:cNvSpPr txBox="1"/>
            <p:nvPr/>
          </p:nvSpPr>
          <p:spPr>
            <a:xfrm rot="16200000">
              <a:off x="2357761" y="6132736"/>
              <a:ext cx="1211719" cy="21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ar-OM" sz="18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FF Hekaya Light" panose="00000A00000000000000" pitchFamily="50" charset="-78"/>
                  <a:ea typeface="Calibri"/>
                  <a:cs typeface="FF Hekaya Light" panose="00000A00000000000000" pitchFamily="50" charset="-78"/>
                  <a:sym typeface="Calibri"/>
                </a:rPr>
                <a:t>طاقة الحرارية</a:t>
              </a:r>
              <a:endParaRPr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endParaRPr>
            </a:p>
          </p:txBody>
        </p:sp>
      </p:grpSp>
      <p:cxnSp>
        <p:nvCxnSpPr>
          <p:cNvPr id="26" name="Google Shape;165;p5">
            <a:extLst>
              <a:ext uri="{FF2B5EF4-FFF2-40B4-BE49-F238E27FC236}">
                <a16:creationId xmlns:a16="http://schemas.microsoft.com/office/drawing/2014/main" id="{48E1E87E-5B2F-FE11-0FF3-B5B708632B75}"/>
              </a:ext>
            </a:extLst>
          </p:cNvPr>
          <p:cNvCxnSpPr>
            <a:cxnSpLocks/>
          </p:cNvCxnSpPr>
          <p:nvPr/>
        </p:nvCxnSpPr>
        <p:spPr>
          <a:xfrm flipH="1" flipV="1">
            <a:off x="3184108" y="3456569"/>
            <a:ext cx="1" cy="929137"/>
          </a:xfrm>
          <a:prstGeom prst="straightConnector1">
            <a:avLst/>
          </a:prstGeom>
          <a:noFill/>
          <a:ln w="38100" cap="flat" cmpd="sng">
            <a:solidFill>
              <a:srgbClr val="F25C08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7" name="Google Shape;164;p5">
            <a:extLst>
              <a:ext uri="{FF2B5EF4-FFF2-40B4-BE49-F238E27FC236}">
                <a16:creationId xmlns:a16="http://schemas.microsoft.com/office/drawing/2014/main" id="{F1E15312-F7BC-C945-E7F2-E2835549C803}"/>
              </a:ext>
            </a:extLst>
          </p:cNvPr>
          <p:cNvCxnSpPr>
            <a:cxnSpLocks/>
          </p:cNvCxnSpPr>
          <p:nvPr/>
        </p:nvCxnSpPr>
        <p:spPr>
          <a:xfrm>
            <a:off x="3184109" y="4372968"/>
            <a:ext cx="958483" cy="0"/>
          </a:xfrm>
          <a:prstGeom prst="straightConnector1">
            <a:avLst/>
          </a:prstGeom>
          <a:noFill/>
          <a:ln w="38100" cap="flat" cmpd="sng">
            <a:solidFill>
              <a:srgbClr val="F25C08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28" name="Google Shape;166;p5">
            <a:extLst>
              <a:ext uri="{FF2B5EF4-FFF2-40B4-BE49-F238E27FC236}">
                <a16:creationId xmlns:a16="http://schemas.microsoft.com/office/drawing/2014/main" id="{65AC2466-0FDF-B813-32AF-96AB1CCBEFA7}"/>
              </a:ext>
            </a:extLst>
          </p:cNvPr>
          <p:cNvCxnSpPr>
            <a:cxnSpLocks/>
          </p:cNvCxnSpPr>
          <p:nvPr/>
        </p:nvCxnSpPr>
        <p:spPr>
          <a:xfrm flipV="1">
            <a:off x="3204036" y="3732891"/>
            <a:ext cx="707831" cy="620252"/>
          </a:xfrm>
          <a:prstGeom prst="straightConnector1">
            <a:avLst/>
          </a:prstGeom>
          <a:noFill/>
          <a:ln w="381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CBD0D4E-C1E2-D8AE-5454-B7FEBCBEE861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0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8" grpId="0" animBg="1"/>
      <p:bldP spid="11" grpId="0" animBg="1"/>
      <p:bldP spid="12" grpId="0" animBg="1"/>
      <p:bldP spid="15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550;p115">
            <a:extLst>
              <a:ext uri="{FF2B5EF4-FFF2-40B4-BE49-F238E27FC236}">
                <a16:creationId xmlns:a16="http://schemas.microsoft.com/office/drawing/2014/main" id="{4D6439CE-0DCB-F612-48AC-761FF207C453}"/>
              </a:ext>
            </a:extLst>
          </p:cNvPr>
          <p:cNvSpPr/>
          <p:nvPr/>
        </p:nvSpPr>
        <p:spPr>
          <a:xfrm>
            <a:off x="4721702" y="93198"/>
            <a:ext cx="4206477" cy="862248"/>
          </a:xfrm>
          <a:prstGeom prst="roundRect">
            <a:avLst>
              <a:gd name="adj" fmla="val 44271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accent6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اقترح: كيف يمكنك تسخين الماء باستخدام جميع الأدوات الموضحة؟</a:t>
            </a:r>
            <a:endParaRPr lang="ar-BH" sz="2400" b="1" dirty="0">
              <a:solidFill>
                <a:schemeClr val="accent6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6" name="Picture 4" descr="Premium Vector | Bonfire with burning stack of logs">
            <a:extLst>
              <a:ext uri="{FF2B5EF4-FFF2-40B4-BE49-F238E27FC236}">
                <a16:creationId xmlns:a16="http://schemas.microsoft.com/office/drawing/2014/main" id="{6A4023D3-0119-B034-DEDC-1A7BFDC8A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353" y="163825"/>
            <a:ext cx="1795034" cy="179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ock Images - Free Download on Freepik">
            <a:extLst>
              <a:ext uri="{FF2B5EF4-FFF2-40B4-BE49-F238E27FC236}">
                <a16:creationId xmlns:a16="http://schemas.microsoft.com/office/drawing/2014/main" id="{6D9D3D41-8E86-7A96-7AA1-A344D3941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319" y="798176"/>
            <a:ext cx="751131" cy="64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Kitchen Tongs Icon Baking Tool Cooking Equipment Logo Stainless Oven Vector,  Logo, Stainless, Oven PNG and Vector with Transparent Background for Free  Download">
            <a:extLst>
              <a:ext uri="{FF2B5EF4-FFF2-40B4-BE49-F238E27FC236}">
                <a16:creationId xmlns:a16="http://schemas.microsoft.com/office/drawing/2014/main" id="{F31AF395-A266-52FF-4376-212F945B9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70025">
            <a:off x="1854935" y="83843"/>
            <a:ext cx="753158" cy="75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Glass pitcher Vectors &amp; Illustrations for Free Download | Freepik">
            <a:extLst>
              <a:ext uri="{FF2B5EF4-FFF2-40B4-BE49-F238E27FC236}">
                <a16:creationId xmlns:a16="http://schemas.microsoft.com/office/drawing/2014/main" id="{FD42F0A2-51A2-03E8-7AC6-C711CE31F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84" y="2152973"/>
            <a:ext cx="1882016" cy="179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Rock Images - Free Download on Freepik">
            <a:extLst>
              <a:ext uri="{FF2B5EF4-FFF2-40B4-BE49-F238E27FC236}">
                <a16:creationId xmlns:a16="http://schemas.microsoft.com/office/drawing/2014/main" id="{CCE94B89-BA10-5CCF-95B5-50EE8BA78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503" y="3151162"/>
            <a:ext cx="732784" cy="62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5758;p53">
            <a:extLst>
              <a:ext uri="{FF2B5EF4-FFF2-40B4-BE49-F238E27FC236}">
                <a16:creationId xmlns:a16="http://schemas.microsoft.com/office/drawing/2014/main" id="{D59EBBCC-28E9-2408-2A03-A7615AADD7A9}"/>
              </a:ext>
            </a:extLst>
          </p:cNvPr>
          <p:cNvSpPr/>
          <p:nvPr/>
        </p:nvSpPr>
        <p:spPr>
          <a:xfrm>
            <a:off x="324499" y="899575"/>
            <a:ext cx="2007322" cy="706189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أضع الأحجار</a:t>
            </a:r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في النار</a:t>
            </a:r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إلى أن تسخن</a:t>
            </a:r>
            <a:endParaRPr lang="ar-BH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3" name="Google Shape;5758;p53">
            <a:extLst>
              <a:ext uri="{FF2B5EF4-FFF2-40B4-BE49-F238E27FC236}">
                <a16:creationId xmlns:a16="http://schemas.microsoft.com/office/drawing/2014/main" id="{E47A23E8-B6F8-A19A-EF1C-F70F69D2086C}"/>
              </a:ext>
            </a:extLst>
          </p:cNvPr>
          <p:cNvSpPr/>
          <p:nvPr/>
        </p:nvSpPr>
        <p:spPr>
          <a:xfrm>
            <a:off x="337803" y="2000327"/>
            <a:ext cx="2156631" cy="706189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أنقل الأحجار</a:t>
            </a:r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باستخدام الملقط إلى الماء</a:t>
            </a:r>
            <a:endParaRPr lang="ar-BH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F1203DC-4A5C-B7C4-249E-66369C995EBB}"/>
              </a:ext>
            </a:extLst>
          </p:cNvPr>
          <p:cNvSpPr/>
          <p:nvPr/>
        </p:nvSpPr>
        <p:spPr>
          <a:xfrm>
            <a:off x="5195981" y="1042767"/>
            <a:ext cx="3587262" cy="25110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 descr="Premium Vector | Bonfire with burning stack of logs">
            <a:extLst>
              <a:ext uri="{FF2B5EF4-FFF2-40B4-BE49-F238E27FC236}">
                <a16:creationId xmlns:a16="http://schemas.microsoft.com/office/drawing/2014/main" id="{CF39E492-D69B-BE7A-D966-33A6167B4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00" y="1868365"/>
            <a:ext cx="1685485" cy="168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ock Images - Free Download on Freepik">
            <a:extLst>
              <a:ext uri="{FF2B5EF4-FFF2-40B4-BE49-F238E27FC236}">
                <a16:creationId xmlns:a16="http://schemas.microsoft.com/office/drawing/2014/main" id="{8A3BD386-8480-5559-014E-E9A51E86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422" y="2730120"/>
            <a:ext cx="751131" cy="64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Glass pitcher Vectors &amp; Illustrations for Free Download | Freepik">
            <a:extLst>
              <a:ext uri="{FF2B5EF4-FFF2-40B4-BE49-F238E27FC236}">
                <a16:creationId xmlns:a16="http://schemas.microsoft.com/office/drawing/2014/main" id="{121C84BE-E65D-D697-4E47-090B20F4D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540" y="1124536"/>
            <a:ext cx="1491530" cy="142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Kitchen Tongs Icon Baking Tool Cooking Equipment Logo Stainless Oven Vector,  Logo, Stainless, Oven PNG and Vector with Transparent Background for Free  Download">
            <a:extLst>
              <a:ext uri="{FF2B5EF4-FFF2-40B4-BE49-F238E27FC236}">
                <a16:creationId xmlns:a16="http://schemas.microsoft.com/office/drawing/2014/main" id="{BF7A093F-C1C4-2030-8AF4-B55CBE1C7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245" y="1254445"/>
            <a:ext cx="958022" cy="96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5758;p53">
            <a:extLst>
              <a:ext uri="{FF2B5EF4-FFF2-40B4-BE49-F238E27FC236}">
                <a16:creationId xmlns:a16="http://schemas.microsoft.com/office/drawing/2014/main" id="{D9EAE882-6C66-945A-ECD0-F3FB58CEA958}"/>
              </a:ext>
            </a:extLst>
          </p:cNvPr>
          <p:cNvSpPr/>
          <p:nvPr/>
        </p:nvSpPr>
        <p:spPr>
          <a:xfrm>
            <a:off x="395726" y="3017766"/>
            <a:ext cx="2156631" cy="706189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يصبح الماء ساخنا</a:t>
            </a:r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.</a:t>
            </a:r>
            <a:endParaRPr lang="ar-BH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0A4655-4036-7940-5E7A-8268FACBC26D}"/>
              </a:ext>
            </a:extLst>
          </p:cNvPr>
          <p:cNvSpPr txBox="1"/>
          <p:nvPr/>
        </p:nvSpPr>
        <p:spPr>
          <a:xfrm>
            <a:off x="1249922" y="2862601"/>
            <a:ext cx="8657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400" dirty="0">
                <a:solidFill>
                  <a:schemeClr val="accent4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كيف؟</a:t>
            </a:r>
            <a:endParaRPr lang="en-US" sz="2400" dirty="0">
              <a:solidFill>
                <a:schemeClr val="accent4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1917820-2EDB-E9E0-A908-D70D3B845EBA}"/>
              </a:ext>
            </a:extLst>
          </p:cNvPr>
          <p:cNvGrpSpPr/>
          <p:nvPr/>
        </p:nvGrpSpPr>
        <p:grpSpPr>
          <a:xfrm rot="6510700" flipH="1">
            <a:off x="3500222" y="845477"/>
            <a:ext cx="293117" cy="320366"/>
            <a:chOff x="5460530" y="1646666"/>
            <a:chExt cx="411182" cy="377233"/>
          </a:xfrm>
          <a:solidFill>
            <a:schemeClr val="accent4"/>
          </a:solidFill>
        </p:grpSpPr>
        <p:sp>
          <p:nvSpPr>
            <p:cNvPr id="29" name="Google Shape;2040;p34">
              <a:extLst>
                <a:ext uri="{FF2B5EF4-FFF2-40B4-BE49-F238E27FC236}">
                  <a16:creationId xmlns:a16="http://schemas.microsoft.com/office/drawing/2014/main" id="{448ABE2F-8C4B-10E5-4B9F-7AB82B0A65C1}"/>
                </a:ext>
              </a:extLst>
            </p:cNvPr>
            <p:cNvSpPr/>
            <p:nvPr/>
          </p:nvSpPr>
          <p:spPr>
            <a:xfrm>
              <a:off x="5460530" y="1646666"/>
              <a:ext cx="281857" cy="250057"/>
            </a:xfrm>
            <a:custGeom>
              <a:avLst/>
              <a:gdLst/>
              <a:ahLst/>
              <a:cxnLst/>
              <a:rect l="l" t="t" r="r" b="b"/>
              <a:pathLst>
                <a:path w="10254" h="9074" extrusionOk="0">
                  <a:moveTo>
                    <a:pt x="437" y="0"/>
                  </a:moveTo>
                  <a:cubicBezTo>
                    <a:pt x="112" y="0"/>
                    <a:pt x="1" y="482"/>
                    <a:pt x="277" y="635"/>
                  </a:cubicBezTo>
                  <a:cubicBezTo>
                    <a:pt x="2146" y="1712"/>
                    <a:pt x="3983" y="2472"/>
                    <a:pt x="5598" y="3992"/>
                  </a:cubicBezTo>
                  <a:cubicBezTo>
                    <a:pt x="6390" y="4752"/>
                    <a:pt x="7055" y="5607"/>
                    <a:pt x="7656" y="6526"/>
                  </a:cubicBezTo>
                  <a:cubicBezTo>
                    <a:pt x="8163" y="7317"/>
                    <a:pt x="8416" y="8236"/>
                    <a:pt x="9113" y="8901"/>
                  </a:cubicBezTo>
                  <a:cubicBezTo>
                    <a:pt x="9242" y="9020"/>
                    <a:pt x="9396" y="9074"/>
                    <a:pt x="9547" y="9074"/>
                  </a:cubicBezTo>
                  <a:cubicBezTo>
                    <a:pt x="9877" y="9074"/>
                    <a:pt x="10190" y="8817"/>
                    <a:pt x="10190" y="8426"/>
                  </a:cubicBezTo>
                  <a:cubicBezTo>
                    <a:pt x="10253" y="6399"/>
                    <a:pt x="8005" y="4245"/>
                    <a:pt x="6611" y="2979"/>
                  </a:cubicBezTo>
                  <a:cubicBezTo>
                    <a:pt x="4996" y="1522"/>
                    <a:pt x="2684" y="97"/>
                    <a:pt x="467" y="2"/>
                  </a:cubicBezTo>
                  <a:cubicBezTo>
                    <a:pt x="457" y="1"/>
                    <a:pt x="447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2041;p34">
              <a:extLst>
                <a:ext uri="{FF2B5EF4-FFF2-40B4-BE49-F238E27FC236}">
                  <a16:creationId xmlns:a16="http://schemas.microsoft.com/office/drawing/2014/main" id="{858B9088-2F9A-DBFE-B98A-29DB96B87899}"/>
                </a:ext>
              </a:extLst>
            </p:cNvPr>
            <p:cNvSpPr/>
            <p:nvPr/>
          </p:nvSpPr>
          <p:spPr>
            <a:xfrm>
              <a:off x="5580454" y="1802971"/>
              <a:ext cx="291258" cy="220928"/>
            </a:xfrm>
            <a:custGeom>
              <a:avLst/>
              <a:gdLst/>
              <a:ahLst/>
              <a:cxnLst/>
              <a:rect l="l" t="t" r="r" b="b"/>
              <a:pathLst>
                <a:path w="10596" h="8017" extrusionOk="0">
                  <a:moveTo>
                    <a:pt x="9778" y="1"/>
                  </a:moveTo>
                  <a:cubicBezTo>
                    <a:pt x="9608" y="1"/>
                    <a:pt x="9432" y="67"/>
                    <a:pt x="9279" y="220"/>
                  </a:cubicBezTo>
                  <a:cubicBezTo>
                    <a:pt x="8424" y="1012"/>
                    <a:pt x="7980" y="2184"/>
                    <a:pt x="7442" y="3229"/>
                  </a:cubicBezTo>
                  <a:cubicBezTo>
                    <a:pt x="6935" y="4210"/>
                    <a:pt x="6492" y="5192"/>
                    <a:pt x="6017" y="6206"/>
                  </a:cubicBezTo>
                  <a:cubicBezTo>
                    <a:pt x="4180" y="5762"/>
                    <a:pt x="2470" y="4844"/>
                    <a:pt x="633" y="4400"/>
                  </a:cubicBezTo>
                  <a:cubicBezTo>
                    <a:pt x="589" y="4389"/>
                    <a:pt x="547" y="4383"/>
                    <a:pt x="508" y="4383"/>
                  </a:cubicBezTo>
                  <a:cubicBezTo>
                    <a:pt x="127" y="4383"/>
                    <a:pt x="1" y="4899"/>
                    <a:pt x="316" y="5129"/>
                  </a:cubicBezTo>
                  <a:cubicBezTo>
                    <a:pt x="2058" y="6396"/>
                    <a:pt x="4212" y="6934"/>
                    <a:pt x="6080" y="7916"/>
                  </a:cubicBezTo>
                  <a:cubicBezTo>
                    <a:pt x="6211" y="7981"/>
                    <a:pt x="6369" y="8017"/>
                    <a:pt x="6527" y="8017"/>
                  </a:cubicBezTo>
                  <a:cubicBezTo>
                    <a:pt x="6827" y="8017"/>
                    <a:pt x="7128" y="7889"/>
                    <a:pt x="7252" y="7599"/>
                  </a:cubicBezTo>
                  <a:cubicBezTo>
                    <a:pt x="7790" y="6427"/>
                    <a:pt x="8360" y="5255"/>
                    <a:pt x="8962" y="4115"/>
                  </a:cubicBezTo>
                  <a:cubicBezTo>
                    <a:pt x="9500" y="3070"/>
                    <a:pt x="10229" y="2057"/>
                    <a:pt x="10482" y="917"/>
                  </a:cubicBezTo>
                  <a:cubicBezTo>
                    <a:pt x="10595" y="418"/>
                    <a:pt x="10206" y="1"/>
                    <a:pt x="9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46D77F0-0F0E-8005-E215-E4C36366DBA3}"/>
              </a:ext>
            </a:extLst>
          </p:cNvPr>
          <p:cNvSpPr txBox="1"/>
          <p:nvPr/>
        </p:nvSpPr>
        <p:spPr>
          <a:xfrm>
            <a:off x="3755278" y="1005670"/>
            <a:ext cx="1311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تنتقل </a:t>
            </a:r>
            <a:r>
              <a:rPr lang="ar-OM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 من النار </a:t>
            </a:r>
            <a:r>
              <a:rPr lang="ar-BH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إلى </a:t>
            </a:r>
            <a:r>
              <a:rPr lang="ar-OM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الاحجار</a:t>
            </a:r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3354F1-F6CC-830C-C7E3-011466CC25BB}"/>
              </a:ext>
            </a:extLst>
          </p:cNvPr>
          <p:cNvGrpSpPr/>
          <p:nvPr/>
        </p:nvGrpSpPr>
        <p:grpSpPr>
          <a:xfrm rot="6510700" flipH="1">
            <a:off x="3572776" y="2897638"/>
            <a:ext cx="293117" cy="320366"/>
            <a:chOff x="5460530" y="1646666"/>
            <a:chExt cx="411182" cy="377233"/>
          </a:xfrm>
          <a:solidFill>
            <a:schemeClr val="accent4"/>
          </a:solidFill>
        </p:grpSpPr>
        <p:sp>
          <p:nvSpPr>
            <p:cNvPr id="33" name="Google Shape;2040;p34">
              <a:extLst>
                <a:ext uri="{FF2B5EF4-FFF2-40B4-BE49-F238E27FC236}">
                  <a16:creationId xmlns:a16="http://schemas.microsoft.com/office/drawing/2014/main" id="{39B4BAAC-5E6A-1CFE-239E-F5FF9D5DE865}"/>
                </a:ext>
              </a:extLst>
            </p:cNvPr>
            <p:cNvSpPr/>
            <p:nvPr/>
          </p:nvSpPr>
          <p:spPr>
            <a:xfrm>
              <a:off x="5460530" y="1646666"/>
              <a:ext cx="281857" cy="250057"/>
            </a:xfrm>
            <a:custGeom>
              <a:avLst/>
              <a:gdLst/>
              <a:ahLst/>
              <a:cxnLst/>
              <a:rect l="l" t="t" r="r" b="b"/>
              <a:pathLst>
                <a:path w="10254" h="9074" extrusionOk="0">
                  <a:moveTo>
                    <a:pt x="437" y="0"/>
                  </a:moveTo>
                  <a:cubicBezTo>
                    <a:pt x="112" y="0"/>
                    <a:pt x="1" y="482"/>
                    <a:pt x="277" y="635"/>
                  </a:cubicBezTo>
                  <a:cubicBezTo>
                    <a:pt x="2146" y="1712"/>
                    <a:pt x="3983" y="2472"/>
                    <a:pt x="5598" y="3992"/>
                  </a:cubicBezTo>
                  <a:cubicBezTo>
                    <a:pt x="6390" y="4752"/>
                    <a:pt x="7055" y="5607"/>
                    <a:pt x="7656" y="6526"/>
                  </a:cubicBezTo>
                  <a:cubicBezTo>
                    <a:pt x="8163" y="7317"/>
                    <a:pt x="8416" y="8236"/>
                    <a:pt x="9113" y="8901"/>
                  </a:cubicBezTo>
                  <a:cubicBezTo>
                    <a:pt x="9242" y="9020"/>
                    <a:pt x="9396" y="9074"/>
                    <a:pt x="9547" y="9074"/>
                  </a:cubicBezTo>
                  <a:cubicBezTo>
                    <a:pt x="9877" y="9074"/>
                    <a:pt x="10190" y="8817"/>
                    <a:pt x="10190" y="8426"/>
                  </a:cubicBezTo>
                  <a:cubicBezTo>
                    <a:pt x="10253" y="6399"/>
                    <a:pt x="8005" y="4245"/>
                    <a:pt x="6611" y="2979"/>
                  </a:cubicBezTo>
                  <a:cubicBezTo>
                    <a:pt x="4996" y="1522"/>
                    <a:pt x="2684" y="97"/>
                    <a:pt x="467" y="2"/>
                  </a:cubicBezTo>
                  <a:cubicBezTo>
                    <a:pt x="457" y="1"/>
                    <a:pt x="447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2041;p34">
              <a:extLst>
                <a:ext uri="{FF2B5EF4-FFF2-40B4-BE49-F238E27FC236}">
                  <a16:creationId xmlns:a16="http://schemas.microsoft.com/office/drawing/2014/main" id="{0F248998-6F1A-98B7-64FB-63F5D759F599}"/>
                </a:ext>
              </a:extLst>
            </p:cNvPr>
            <p:cNvSpPr/>
            <p:nvPr/>
          </p:nvSpPr>
          <p:spPr>
            <a:xfrm>
              <a:off x="5580454" y="1802971"/>
              <a:ext cx="291258" cy="220928"/>
            </a:xfrm>
            <a:custGeom>
              <a:avLst/>
              <a:gdLst/>
              <a:ahLst/>
              <a:cxnLst/>
              <a:rect l="l" t="t" r="r" b="b"/>
              <a:pathLst>
                <a:path w="10596" h="8017" extrusionOk="0">
                  <a:moveTo>
                    <a:pt x="9778" y="1"/>
                  </a:moveTo>
                  <a:cubicBezTo>
                    <a:pt x="9608" y="1"/>
                    <a:pt x="9432" y="67"/>
                    <a:pt x="9279" y="220"/>
                  </a:cubicBezTo>
                  <a:cubicBezTo>
                    <a:pt x="8424" y="1012"/>
                    <a:pt x="7980" y="2184"/>
                    <a:pt x="7442" y="3229"/>
                  </a:cubicBezTo>
                  <a:cubicBezTo>
                    <a:pt x="6935" y="4210"/>
                    <a:pt x="6492" y="5192"/>
                    <a:pt x="6017" y="6206"/>
                  </a:cubicBezTo>
                  <a:cubicBezTo>
                    <a:pt x="4180" y="5762"/>
                    <a:pt x="2470" y="4844"/>
                    <a:pt x="633" y="4400"/>
                  </a:cubicBezTo>
                  <a:cubicBezTo>
                    <a:pt x="589" y="4389"/>
                    <a:pt x="547" y="4383"/>
                    <a:pt x="508" y="4383"/>
                  </a:cubicBezTo>
                  <a:cubicBezTo>
                    <a:pt x="127" y="4383"/>
                    <a:pt x="1" y="4899"/>
                    <a:pt x="316" y="5129"/>
                  </a:cubicBezTo>
                  <a:cubicBezTo>
                    <a:pt x="2058" y="6396"/>
                    <a:pt x="4212" y="6934"/>
                    <a:pt x="6080" y="7916"/>
                  </a:cubicBezTo>
                  <a:cubicBezTo>
                    <a:pt x="6211" y="7981"/>
                    <a:pt x="6369" y="8017"/>
                    <a:pt x="6527" y="8017"/>
                  </a:cubicBezTo>
                  <a:cubicBezTo>
                    <a:pt x="6827" y="8017"/>
                    <a:pt x="7128" y="7889"/>
                    <a:pt x="7252" y="7599"/>
                  </a:cubicBezTo>
                  <a:cubicBezTo>
                    <a:pt x="7790" y="6427"/>
                    <a:pt x="8360" y="5255"/>
                    <a:pt x="8962" y="4115"/>
                  </a:cubicBezTo>
                  <a:cubicBezTo>
                    <a:pt x="9500" y="3070"/>
                    <a:pt x="10229" y="2057"/>
                    <a:pt x="10482" y="917"/>
                  </a:cubicBezTo>
                  <a:cubicBezTo>
                    <a:pt x="10595" y="418"/>
                    <a:pt x="10206" y="1"/>
                    <a:pt x="9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580118B-6AB1-A818-25A8-1A126E5797C1}"/>
              </a:ext>
            </a:extLst>
          </p:cNvPr>
          <p:cNvSpPr txBox="1"/>
          <p:nvPr/>
        </p:nvSpPr>
        <p:spPr>
          <a:xfrm>
            <a:off x="4131344" y="3553850"/>
            <a:ext cx="1311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تنتقل </a:t>
            </a:r>
            <a:r>
              <a:rPr lang="ar-OM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 من الاحجار </a:t>
            </a:r>
            <a:r>
              <a:rPr lang="ar-BH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إلى </a:t>
            </a:r>
            <a:r>
              <a:rPr lang="ar-OM" sz="14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الماء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28CB7-9C55-58FE-40AF-611882639413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36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6" grpId="0" animBg="1"/>
      <p:bldP spid="27" grpId="0"/>
      <p:bldP spid="31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artoon Stone Reflective Hard Stone PNG Images | PSD Free Download - Pikbest">
            <a:extLst>
              <a:ext uri="{FF2B5EF4-FFF2-40B4-BE49-F238E27FC236}">
                <a16:creationId xmlns:a16="http://schemas.microsoft.com/office/drawing/2014/main" id="{76ACC17F-BBF9-9DFA-F591-9E9379A23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94" b="19231"/>
          <a:stretch/>
        </p:blipFill>
        <p:spPr bwMode="auto">
          <a:xfrm>
            <a:off x="0" y="759655"/>
            <a:ext cx="4095457" cy="234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0982BD-F871-8140-5797-BE339AD3DB85}"/>
              </a:ext>
            </a:extLst>
          </p:cNvPr>
          <p:cNvSpPr txBox="1"/>
          <p:nvPr/>
        </p:nvSpPr>
        <p:spPr>
          <a:xfrm>
            <a:off x="3960055" y="1906034"/>
            <a:ext cx="4721597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85763" indent="-385763" algn="justLow" rtl="1">
              <a:buClr>
                <a:srgbClr val="FF0000"/>
              </a:buClr>
              <a:buFont typeface="+mj-lt"/>
              <a:buAutoNum type="arabicParenR"/>
              <a:defRPr sz="2800" b="1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pPr marL="0" indent="0">
              <a:buNone/>
            </a:pPr>
            <a:r>
              <a:rPr lang="ar-OM" dirty="0"/>
              <a:t>- </a:t>
            </a:r>
            <a:r>
              <a:rPr lang="ar-QA" dirty="0"/>
              <a:t>الحجر</a:t>
            </a:r>
            <a:r>
              <a:rPr lang="ar-OM" dirty="0"/>
              <a:t> الكبير (</a:t>
            </a:r>
            <a:r>
              <a:rPr lang="ar-OM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مع تعرض الحجرين إلى نفس مصدر النار</a:t>
            </a:r>
            <a:r>
              <a:rPr lang="ar-OM" dirty="0"/>
              <a:t>)</a:t>
            </a:r>
            <a:r>
              <a:rPr lang="ar-DZ" dirty="0"/>
              <a:t>.</a:t>
            </a:r>
            <a:r>
              <a:rPr lang="ar-OM" dirty="0"/>
              <a:t> </a:t>
            </a:r>
          </a:p>
          <a:p>
            <a:pPr marL="0" indent="0">
              <a:buNone/>
            </a:pPr>
            <a:r>
              <a:rPr lang="ar-D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التفسير: 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ar-OM" dirty="0"/>
              <a:t>- فلنتخيل أن</a:t>
            </a:r>
            <a:r>
              <a:rPr lang="ar-DZ" dirty="0"/>
              <a:t> الجسم الكبير</a:t>
            </a:r>
            <a:r>
              <a:rPr lang="ar-OM" dirty="0"/>
              <a:t> </a:t>
            </a:r>
            <a:r>
              <a:rPr lang="ar-DZ" dirty="0"/>
              <a:t>مكون من عدة أجسام صغيرة. ولذلك فيخزن نفس الطاقة التي تخزنها</a:t>
            </a:r>
            <a:r>
              <a:rPr lang="ar-QA" dirty="0"/>
              <a:t> </a:t>
            </a:r>
            <a:r>
              <a:rPr lang="ar-DZ" dirty="0"/>
              <a:t>الأجسام الصغيرة</a:t>
            </a:r>
            <a:r>
              <a:rPr lang="ar-OM" dirty="0"/>
              <a:t> لكن بكمية أكبر</a:t>
            </a:r>
            <a:r>
              <a:rPr lang="ar-DZ" dirty="0"/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427610-1E40-C9E7-6F7C-15F2BBD015EC}"/>
              </a:ext>
            </a:extLst>
          </p:cNvPr>
          <p:cNvSpPr/>
          <p:nvPr/>
        </p:nvSpPr>
        <p:spPr>
          <a:xfrm>
            <a:off x="7261737" y="0"/>
            <a:ext cx="1939413" cy="50881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3200" b="1" dirty="0">
                <a:solidFill>
                  <a:schemeClr val="tx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الاسئلة</a:t>
            </a:r>
            <a:r>
              <a:rPr lang="en-US" sz="3200" b="1" dirty="0">
                <a:solidFill>
                  <a:schemeClr val="tx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: </a:t>
            </a:r>
            <a:endParaRPr lang="ar-EG" sz="3200" b="1" dirty="0">
              <a:solidFill>
                <a:schemeClr val="tx2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5" name="Google Shape;6550;p115">
            <a:extLst>
              <a:ext uri="{FF2B5EF4-FFF2-40B4-BE49-F238E27FC236}">
                <a16:creationId xmlns:a16="http://schemas.microsoft.com/office/drawing/2014/main" id="{A3E8E190-CBD5-E14F-208D-731518A20542}"/>
              </a:ext>
            </a:extLst>
          </p:cNvPr>
          <p:cNvSpPr/>
          <p:nvPr/>
        </p:nvSpPr>
        <p:spPr>
          <a:xfrm>
            <a:off x="3312942" y="663425"/>
            <a:ext cx="5488286" cy="1088003"/>
          </a:xfrm>
          <a:prstGeom prst="roundRect">
            <a:avLst>
              <a:gd name="adj" fmla="val 13535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85763" indent="-385763" algn="justLow" rtl="1">
              <a:buFont typeface="+mj-lt"/>
              <a:buAutoNum type="arabicParenR"/>
            </a:pP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إذا سخنت حجرا كبيرا وحجرا صغيرا في النار، </a:t>
            </a:r>
            <a:r>
              <a:rPr lang="ar-BH" sz="2800" b="1" dirty="0" err="1">
                <a:latin typeface="FF Hekaya Light" panose="00000A00000000000000" pitchFamily="50" charset="-78"/>
                <a:cs typeface="FF Hekaya Light" panose="00000A00000000000000" pitchFamily="50" charset="-78"/>
              </a:rPr>
              <a:t>فأ</a:t>
            </a:r>
            <a:r>
              <a:rPr lang="ar-EG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يهما</a:t>
            </a: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سيخزن</a:t>
            </a:r>
            <a:r>
              <a:rPr lang="ar-EG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طاقة حرارية أكبر؟ وضح إجابتك.</a:t>
            </a:r>
            <a:endParaRPr lang="en-US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0E2A7-A9E6-C592-7E09-17B6A5D74643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0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A12FD1-8CCE-61A2-FE50-690ED6E89572}"/>
              </a:ext>
            </a:extLst>
          </p:cNvPr>
          <p:cNvSpPr/>
          <p:nvPr/>
        </p:nvSpPr>
        <p:spPr>
          <a:xfrm>
            <a:off x="460092" y="1225648"/>
            <a:ext cx="1839524" cy="270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9A1E9B-12F7-0E8F-DBAC-F70F8129621D}"/>
              </a:ext>
            </a:extLst>
          </p:cNvPr>
          <p:cNvSpPr txBox="1"/>
          <p:nvPr/>
        </p:nvSpPr>
        <p:spPr>
          <a:xfrm>
            <a:off x="3710031" y="612082"/>
            <a:ext cx="495534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 rtl="1"/>
            <a:r>
              <a:rPr lang="ar-OM" sz="20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في </a:t>
            </a:r>
            <a:r>
              <a:rPr lang="ar-BH" sz="20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هذا النشاط ستستقصي ما يحدث عندما تخلط مخزنين للطاقة الحراريَّة.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2B030-0FED-0CDB-5C26-72D10F1E1C2E}"/>
              </a:ext>
            </a:extLst>
          </p:cNvPr>
          <p:cNvSpPr txBox="1"/>
          <p:nvPr/>
        </p:nvSpPr>
        <p:spPr>
          <a:xfrm>
            <a:off x="6344529" y="0"/>
            <a:ext cx="2799470" cy="510778"/>
          </a:xfrm>
          <a:prstGeom prst="roundRect">
            <a:avLst/>
          </a:prstGeom>
          <a:solidFill>
            <a:srgbClr val="D5097E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نشاط 3-</a:t>
            </a:r>
            <a:r>
              <a:rPr lang="ar-EG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5</a:t>
            </a:r>
            <a:r>
              <a:rPr lang="ar-BH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EG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(</a:t>
            </a:r>
            <a:r>
              <a:rPr lang="ar-BH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</a:t>
            </a:r>
            <a:r>
              <a:rPr lang="ar-EG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)</a:t>
            </a:r>
            <a:r>
              <a:rPr lang="ar-OM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: </a:t>
            </a:r>
            <a:r>
              <a:rPr lang="ar-EG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400" b="1" dirty="0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</a:t>
            </a:r>
            <a:endParaRPr lang="ar-EG" sz="2400" b="1" dirty="0">
              <a:solidFill>
                <a:schemeClr val="accent2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8A4613-3B03-152C-1936-EB2E65B7FFE5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996CA-52F6-8589-A4BF-616C380121FA}"/>
              </a:ext>
            </a:extLst>
          </p:cNvPr>
          <p:cNvSpPr txBox="1"/>
          <p:nvPr/>
        </p:nvSpPr>
        <p:spPr>
          <a:xfrm>
            <a:off x="4389120" y="1303064"/>
            <a:ext cx="4629933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85763" indent="-385763" algn="justLow" rtl="1">
              <a:buFont typeface="+mj-lt"/>
              <a:buAutoNum type="arabicPeriod"/>
              <a:defRPr sz="2250" b="1"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pPr algn="r"/>
            <a:r>
              <a:rPr lang="ar-BH" sz="1800" dirty="0"/>
              <a:t>صُ</a:t>
            </a:r>
            <a:r>
              <a:rPr lang="ar-QA" sz="1800" dirty="0"/>
              <a:t>ب </a:t>
            </a:r>
            <a:r>
              <a:rPr lang="en-US" sz="1800" dirty="0"/>
              <a:t>100mL</a:t>
            </a:r>
            <a:r>
              <a:rPr lang="ar-QA" sz="1800" dirty="0"/>
              <a:t> </a:t>
            </a:r>
            <a:r>
              <a:rPr lang="ar-BH" sz="1800" dirty="0"/>
              <a:t>من الماءِ الباردِ في</a:t>
            </a:r>
            <a:r>
              <a:rPr lang="ar-QA" sz="1800" dirty="0"/>
              <a:t> </a:t>
            </a:r>
            <a:r>
              <a:rPr lang="ar-BH" sz="1800" dirty="0"/>
              <a:t>كأسٍ زجاجية كبيرة</a:t>
            </a:r>
            <a:r>
              <a:rPr lang="ar-EG" sz="1800" dirty="0"/>
              <a:t> </a:t>
            </a:r>
            <a:r>
              <a:rPr lang="ar-BH" sz="1800" dirty="0"/>
              <a:t>ثم حدد</a:t>
            </a:r>
            <a:r>
              <a:rPr lang="ar-QA" sz="1800" dirty="0"/>
              <a:t> </a:t>
            </a:r>
            <a:r>
              <a:rPr lang="ar-BH" sz="1800" dirty="0"/>
              <a:t>المستوى خارج الكأس</a:t>
            </a:r>
            <a:r>
              <a:rPr lang="ar-EG" sz="1800" dirty="0"/>
              <a:t> </a:t>
            </a:r>
            <a:r>
              <a:rPr lang="ar-BH" sz="1800" dirty="0"/>
              <a:t>وأضِف </a:t>
            </a:r>
            <a:r>
              <a:rPr lang="en-US" sz="1800" dirty="0"/>
              <a:t>100mL</a:t>
            </a:r>
            <a:r>
              <a:rPr lang="ar-OM" sz="1800" dirty="0"/>
              <a:t> </a:t>
            </a:r>
            <a:r>
              <a:rPr lang="ar-BH" sz="1800" dirty="0"/>
              <a:t>أخرى</a:t>
            </a:r>
            <a:r>
              <a:rPr lang="ar-QA" sz="1800" dirty="0"/>
              <a:t> </a:t>
            </a:r>
            <a:r>
              <a:rPr lang="ar-BH" sz="1800" dirty="0"/>
              <a:t>من الماء البارد</a:t>
            </a:r>
            <a:r>
              <a:rPr lang="ar-QA" sz="1800" dirty="0"/>
              <a:t> </a:t>
            </a:r>
            <a:r>
              <a:rPr lang="ar-BH" sz="1800" dirty="0"/>
              <a:t>وحدد المستوى مر</a:t>
            </a:r>
            <a:r>
              <a:rPr lang="ar-OM" sz="1800" dirty="0"/>
              <a:t>ة</a:t>
            </a:r>
            <a:r>
              <a:rPr lang="ar-BH" sz="1800" dirty="0"/>
              <a:t> أخرى</a:t>
            </a:r>
            <a:r>
              <a:rPr lang="ar-EG" sz="1800" dirty="0"/>
              <a:t> </a:t>
            </a:r>
            <a:r>
              <a:rPr lang="ar-BH" sz="1800" dirty="0"/>
              <a:t>ثم أفرغ الكأسَ.</a:t>
            </a:r>
          </a:p>
          <a:p>
            <a:pPr algn="r"/>
            <a:r>
              <a:rPr lang="ar-BH" sz="1800" dirty="0"/>
              <a:t>لديك إبريق من الماء الساخن</a:t>
            </a:r>
            <a:r>
              <a:rPr lang="ar-QA" sz="1800" dirty="0"/>
              <a:t> </a:t>
            </a:r>
            <a:r>
              <a:rPr lang="ar-BH" sz="1800" dirty="0"/>
              <a:t>وإبريق من الماء البارد، قِس درجةَ</a:t>
            </a:r>
            <a:r>
              <a:rPr lang="ar-QA" sz="1800" dirty="0"/>
              <a:t> </a:t>
            </a:r>
            <a:r>
              <a:rPr lang="ar-BH" sz="1800" dirty="0"/>
              <a:t>حرارةِ الماء</a:t>
            </a:r>
            <a:r>
              <a:rPr lang="ar-EG" sz="1800" dirty="0"/>
              <a:t> </a:t>
            </a:r>
            <a:r>
              <a:rPr lang="ar-BH" sz="1800" dirty="0"/>
              <a:t>الساخن والماء البارد، وسجِّل إجابتَك.</a:t>
            </a:r>
            <a:endParaRPr lang="ar-EG" sz="1800" dirty="0"/>
          </a:p>
          <a:p>
            <a:pPr algn="r"/>
            <a:r>
              <a:rPr lang="ar-BH" sz="1800" dirty="0"/>
              <a:t>والآن اخلط كميتين متساويتين من الماء الساخن والماء البارد كما يلي،</a:t>
            </a:r>
            <a:r>
              <a:rPr lang="ar-EG" sz="1800" dirty="0"/>
              <a:t> </a:t>
            </a:r>
            <a:r>
              <a:rPr lang="ar-BH" sz="1800" dirty="0"/>
              <a:t>ص</a:t>
            </a:r>
            <a:r>
              <a:rPr lang="ar-OM" sz="1800" dirty="0"/>
              <a:t>ب</a:t>
            </a:r>
            <a:r>
              <a:rPr lang="ar-BH" sz="1800" dirty="0"/>
              <a:t> الماء البارد</a:t>
            </a:r>
            <a:r>
              <a:rPr lang="ar-OM" sz="1800" dirty="0"/>
              <a:t> </a:t>
            </a:r>
            <a:r>
              <a:rPr lang="ar-BH" sz="1800" dirty="0"/>
              <a:t>في الكأسِ حتى العلامة الأولى، </a:t>
            </a:r>
            <a:r>
              <a:rPr lang="ar-OM" sz="1800" dirty="0"/>
              <a:t>ثم</a:t>
            </a:r>
            <a:r>
              <a:rPr lang="ar-BH" sz="1800" dirty="0"/>
              <a:t> صُب الماء</a:t>
            </a:r>
            <a:r>
              <a:rPr lang="ar-EG" sz="1800" dirty="0"/>
              <a:t> </a:t>
            </a:r>
            <a:r>
              <a:rPr lang="ar-BH" sz="1800" dirty="0"/>
              <a:t>الساخن حتى العلامة الثانية.</a:t>
            </a:r>
            <a:endParaRPr lang="ar-OM" sz="1800" dirty="0"/>
          </a:p>
          <a:p>
            <a:pPr marL="0" indent="0" algn="r">
              <a:buNone/>
            </a:pPr>
            <a:r>
              <a:rPr lang="ar-OM" sz="1800" dirty="0"/>
              <a:t>- </a:t>
            </a:r>
            <a:r>
              <a:rPr lang="ar-BH" sz="1800" dirty="0"/>
              <a:t>تنبَّأ: ماذا ستكون درجة حرارة الماء المخلوط؟</a:t>
            </a:r>
          </a:p>
          <a:p>
            <a:pPr marL="0" indent="0" algn="r">
              <a:buNone/>
            </a:pPr>
            <a:r>
              <a:rPr lang="ar-OM" sz="1800" dirty="0"/>
              <a:t>- </a:t>
            </a:r>
            <a:r>
              <a:rPr lang="ar-BH" sz="1800" dirty="0"/>
              <a:t>حرك الماء المخلوط ثُمَّ قِس درجةَ الحرارةِ هل كان تنبُّؤك</a:t>
            </a:r>
            <a:r>
              <a:rPr lang="ar-EG" sz="1800" dirty="0"/>
              <a:t> </a:t>
            </a:r>
            <a:r>
              <a:rPr lang="ar-BH" sz="1800" dirty="0"/>
              <a:t>صحيحًا؟</a:t>
            </a:r>
          </a:p>
          <a:p>
            <a:pPr marL="0" indent="0" algn="r">
              <a:buNone/>
            </a:pPr>
            <a:r>
              <a:rPr lang="ar-OM" sz="1800" dirty="0"/>
              <a:t>- </a:t>
            </a:r>
            <a:r>
              <a:rPr lang="ar-BH" sz="1800" dirty="0"/>
              <a:t>هل يُمكنك أن تتنبَّأ بدرجةِ الحرارةِ النهائيَّة إذا خلطت</a:t>
            </a:r>
            <a:r>
              <a:rPr lang="ar-OM" sz="1800" dirty="0"/>
              <a:t> </a:t>
            </a:r>
            <a:r>
              <a:rPr lang="en-US" sz="1800" dirty="0"/>
              <a:t>50mL</a:t>
            </a:r>
            <a:r>
              <a:rPr lang="ar-EG" sz="1800" dirty="0"/>
              <a:t> </a:t>
            </a:r>
            <a:r>
              <a:rPr lang="ar-BH" sz="1800" dirty="0"/>
              <a:t>من الماءِ الباردِ مع</a:t>
            </a:r>
            <a:r>
              <a:rPr lang="ar-OM" sz="1800" dirty="0"/>
              <a:t> </a:t>
            </a:r>
            <a:r>
              <a:rPr lang="en-US" sz="1800" dirty="0"/>
              <a:t>100mL </a:t>
            </a:r>
            <a:r>
              <a:rPr lang="ar-OM" sz="1800" dirty="0"/>
              <a:t> </a:t>
            </a:r>
            <a:r>
              <a:rPr lang="ar-BH" sz="1800" dirty="0"/>
              <a:t>من الماءِ</a:t>
            </a:r>
            <a:r>
              <a:rPr lang="ar-EG" sz="1800" dirty="0"/>
              <a:t> </a:t>
            </a:r>
            <a:r>
              <a:rPr lang="ar-BH" sz="1800" dirty="0"/>
              <a:t>الساخنِ؟</a:t>
            </a:r>
            <a:endParaRPr lang="en-US" sz="1800" dirty="0"/>
          </a:p>
          <a:p>
            <a:pPr algn="r"/>
            <a:endParaRPr lang="ar-BH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DE9AF-8034-5BC1-CEF8-2D277D5AD8F2}"/>
              </a:ext>
            </a:extLst>
          </p:cNvPr>
          <p:cNvSpPr txBox="1"/>
          <p:nvPr/>
        </p:nvSpPr>
        <p:spPr>
          <a:xfrm>
            <a:off x="254545" y="1296885"/>
            <a:ext cx="20278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OM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عند خلط كمية من الماء البارد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OM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(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0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◦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C</a:t>
            </a:r>
            <a:r>
              <a:rPr lang="ar-OM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) مع كمية مساوية من الماء الساخن (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100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◦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C</a:t>
            </a:r>
            <a:r>
              <a:rPr lang="ar-OM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) : </a:t>
            </a:r>
          </a:p>
          <a:p>
            <a:pPr algn="r" rtl="1"/>
            <a:r>
              <a:rPr lang="ar-OM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درجة حرارة الخليط تكون متعادلة أي تصل (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50 C </a:t>
            </a:r>
            <a:r>
              <a:rPr lang="ar-OM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).</a:t>
            </a:r>
          </a:p>
          <a:p>
            <a:pPr algn="r" rtl="1"/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C458BF-41CC-66FC-B695-9A0377D7A8EB}"/>
              </a:ext>
            </a:extLst>
          </p:cNvPr>
          <p:cNvSpPr txBox="1"/>
          <p:nvPr/>
        </p:nvSpPr>
        <p:spPr>
          <a:xfrm>
            <a:off x="219699" y="3005315"/>
            <a:ext cx="2027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OM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طريقة الحساب: </a:t>
            </a:r>
          </a:p>
          <a:p>
            <a:pPr algn="r" rtl="1"/>
            <a:r>
              <a:rPr lang="ar-OM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0 + 100 = 100</a:t>
            </a:r>
          </a:p>
          <a:p>
            <a:pPr algn="r" rtl="1"/>
            <a:r>
              <a:rPr lang="ar-OM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100/2 = 50</a:t>
            </a:r>
          </a:p>
          <a:p>
            <a:pPr algn="r" rtl="1"/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10" name="Google Shape;5758;p53">
            <a:extLst>
              <a:ext uri="{FF2B5EF4-FFF2-40B4-BE49-F238E27FC236}">
                <a16:creationId xmlns:a16="http://schemas.microsoft.com/office/drawing/2014/main" id="{E442E468-928F-6150-F0D4-D0D630186B71}"/>
              </a:ext>
            </a:extLst>
          </p:cNvPr>
          <p:cNvSpPr/>
          <p:nvPr/>
        </p:nvSpPr>
        <p:spPr>
          <a:xfrm>
            <a:off x="512154" y="841204"/>
            <a:ext cx="1805091" cy="455681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8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الخلاصة :</a:t>
            </a:r>
            <a:endParaRPr lang="en-US" sz="2800" dirty="0">
              <a:solidFill>
                <a:schemeClr val="bg1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73178D6-2D61-045F-BCEB-03875E35B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5162" y="1026413"/>
            <a:ext cx="1779833" cy="2123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105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894;p37">
            <a:extLst>
              <a:ext uri="{FF2B5EF4-FFF2-40B4-BE49-F238E27FC236}">
                <a16:creationId xmlns:a16="http://schemas.microsoft.com/office/drawing/2014/main" id="{FE38A1BD-7EFE-5692-8010-D718F7913EC8}"/>
              </a:ext>
            </a:extLst>
          </p:cNvPr>
          <p:cNvSpPr/>
          <p:nvPr/>
        </p:nvSpPr>
        <p:spPr>
          <a:xfrm rot="7040020">
            <a:off x="2883759" y="4101384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Google Shape;894;p37">
            <a:extLst>
              <a:ext uri="{FF2B5EF4-FFF2-40B4-BE49-F238E27FC236}">
                <a16:creationId xmlns:a16="http://schemas.microsoft.com/office/drawing/2014/main" id="{EDBD79C1-EDC8-6052-40EA-6E143AC37868}"/>
              </a:ext>
            </a:extLst>
          </p:cNvPr>
          <p:cNvSpPr/>
          <p:nvPr/>
        </p:nvSpPr>
        <p:spPr>
          <a:xfrm rot="7003300">
            <a:off x="1319131" y="2460554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Google Shape;894;p37">
            <a:extLst>
              <a:ext uri="{FF2B5EF4-FFF2-40B4-BE49-F238E27FC236}">
                <a16:creationId xmlns:a16="http://schemas.microsoft.com/office/drawing/2014/main" id="{D2DBABEB-77DA-CD49-9390-60F5CD76AE9F}"/>
              </a:ext>
            </a:extLst>
          </p:cNvPr>
          <p:cNvSpPr/>
          <p:nvPr/>
        </p:nvSpPr>
        <p:spPr>
          <a:xfrm rot="6246414">
            <a:off x="1606641" y="1553734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Google Shape;894;p37">
            <a:extLst>
              <a:ext uri="{FF2B5EF4-FFF2-40B4-BE49-F238E27FC236}">
                <a16:creationId xmlns:a16="http://schemas.microsoft.com/office/drawing/2014/main" id="{7A167FD9-EDDA-17A5-4EB5-77F41037980D}"/>
              </a:ext>
            </a:extLst>
          </p:cNvPr>
          <p:cNvSpPr/>
          <p:nvPr/>
        </p:nvSpPr>
        <p:spPr>
          <a:xfrm rot="7003300">
            <a:off x="5082952" y="2869973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Google Shape;894;p37">
            <a:extLst>
              <a:ext uri="{FF2B5EF4-FFF2-40B4-BE49-F238E27FC236}">
                <a16:creationId xmlns:a16="http://schemas.microsoft.com/office/drawing/2014/main" id="{ECF328F4-662A-6678-8565-558887F8AB57}"/>
              </a:ext>
            </a:extLst>
          </p:cNvPr>
          <p:cNvSpPr/>
          <p:nvPr/>
        </p:nvSpPr>
        <p:spPr>
          <a:xfrm rot="14596700" flipH="1">
            <a:off x="7684299" y="2798820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299B00-44C8-4A9E-E14A-130F9470499F}"/>
              </a:ext>
            </a:extLst>
          </p:cNvPr>
          <p:cNvGrpSpPr/>
          <p:nvPr/>
        </p:nvGrpSpPr>
        <p:grpSpPr>
          <a:xfrm>
            <a:off x="5963112" y="1896609"/>
            <a:ext cx="1737360" cy="252231"/>
            <a:chOff x="7339695" y="4376040"/>
            <a:chExt cx="2488000" cy="561600"/>
          </a:xfrm>
        </p:grpSpPr>
        <p:cxnSp>
          <p:nvCxnSpPr>
            <p:cNvPr id="8" name="Google Shape;537;p30">
              <a:extLst>
                <a:ext uri="{FF2B5EF4-FFF2-40B4-BE49-F238E27FC236}">
                  <a16:creationId xmlns:a16="http://schemas.microsoft.com/office/drawing/2014/main" id="{5603194A-3B4C-4BA1-31A8-867757C99A18}"/>
                </a:ext>
              </a:extLst>
            </p:cNvPr>
            <p:cNvCxnSpPr/>
            <p:nvPr/>
          </p:nvCxnSpPr>
          <p:spPr>
            <a:xfrm rot="5400000">
              <a:off x="7680895" y="4034840"/>
              <a:ext cx="561600" cy="1244000"/>
            </a:xfrm>
            <a:prstGeom prst="curvedConnector3">
              <a:avLst>
                <a:gd name="adj1" fmla="val 50012"/>
              </a:avLst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538;p30">
              <a:extLst>
                <a:ext uri="{FF2B5EF4-FFF2-40B4-BE49-F238E27FC236}">
                  <a16:creationId xmlns:a16="http://schemas.microsoft.com/office/drawing/2014/main" id="{AEDB6619-5719-1D93-7E55-B8B0B85B5171}"/>
                </a:ext>
              </a:extLst>
            </p:cNvPr>
            <p:cNvCxnSpPr/>
            <p:nvPr/>
          </p:nvCxnSpPr>
          <p:spPr>
            <a:xfrm rot="-5400000" flipH="1">
              <a:off x="8924895" y="4034840"/>
              <a:ext cx="561600" cy="1244000"/>
            </a:xfrm>
            <a:prstGeom prst="curvedConnector3">
              <a:avLst>
                <a:gd name="adj1" fmla="val 50012"/>
              </a:avLst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" name="Google Shape;894;p37">
            <a:extLst>
              <a:ext uri="{FF2B5EF4-FFF2-40B4-BE49-F238E27FC236}">
                <a16:creationId xmlns:a16="http://schemas.microsoft.com/office/drawing/2014/main" id="{62842351-9AC9-8DC0-7BFA-BB9535D4BCBE}"/>
              </a:ext>
            </a:extLst>
          </p:cNvPr>
          <p:cNvSpPr/>
          <p:nvPr/>
        </p:nvSpPr>
        <p:spPr>
          <a:xfrm rot="9309891">
            <a:off x="3467470" y="529049"/>
            <a:ext cx="933844" cy="165494"/>
          </a:xfrm>
          <a:custGeom>
            <a:avLst/>
            <a:gdLst/>
            <a:ahLst/>
            <a:cxnLst/>
            <a:rect l="l" t="t" r="r" b="b"/>
            <a:pathLst>
              <a:path w="64244" h="14771" extrusionOk="0">
                <a:moveTo>
                  <a:pt x="0" y="11949"/>
                </a:moveTo>
                <a:cubicBezTo>
                  <a:pt x="5133" y="11949"/>
                  <a:pt x="10707" y="14300"/>
                  <a:pt x="15398" y="12215"/>
                </a:cubicBezTo>
                <a:cubicBezTo>
                  <a:pt x="19642" y="10329"/>
                  <a:pt x="26280" y="3056"/>
                  <a:pt x="22566" y="268"/>
                </a:cubicBezTo>
                <a:cubicBezTo>
                  <a:pt x="20538" y="-1254"/>
                  <a:pt x="18234" y="4445"/>
                  <a:pt x="18849" y="6905"/>
                </a:cubicBezTo>
                <a:cubicBezTo>
                  <a:pt x="19593" y="9880"/>
                  <a:pt x="22667" y="12068"/>
                  <a:pt x="25486" y="13276"/>
                </a:cubicBezTo>
                <a:cubicBezTo>
                  <a:pt x="37366" y="18366"/>
                  <a:pt x="51986" y="8119"/>
                  <a:pt x="64244" y="12215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Google Shape;6550;p115">
            <a:extLst>
              <a:ext uri="{FF2B5EF4-FFF2-40B4-BE49-F238E27FC236}">
                <a16:creationId xmlns:a16="http://schemas.microsoft.com/office/drawing/2014/main" id="{ED4473B3-FDDC-ABBB-6B9F-87054413CADA}"/>
              </a:ext>
            </a:extLst>
          </p:cNvPr>
          <p:cNvSpPr/>
          <p:nvPr/>
        </p:nvSpPr>
        <p:spPr>
          <a:xfrm>
            <a:off x="4201145" y="99793"/>
            <a:ext cx="4184703" cy="481594"/>
          </a:xfrm>
          <a:prstGeom prst="roundRect">
            <a:avLst>
              <a:gd name="adj" fmla="val 44271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accent6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متى نصف الشيء بأنه "</a:t>
            </a:r>
            <a:r>
              <a:rPr lang="ar-BH" sz="2400" b="1" dirty="0">
                <a:solidFill>
                  <a:srgbClr val="C0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مخزن</a:t>
            </a:r>
            <a:r>
              <a:rPr lang="ar-OM" sz="2400" b="1" dirty="0">
                <a:solidFill>
                  <a:srgbClr val="C0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جيد </a:t>
            </a:r>
            <a:r>
              <a:rPr lang="ar-BH" sz="2400" b="1" dirty="0">
                <a:solidFill>
                  <a:srgbClr val="C0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OM" sz="2400" b="1" dirty="0" err="1">
                <a:solidFill>
                  <a:srgbClr val="C0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لل</a:t>
            </a:r>
            <a:r>
              <a:rPr lang="ar-BH" sz="2400" b="1" dirty="0">
                <a:solidFill>
                  <a:srgbClr val="C0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طاقة</a:t>
            </a:r>
            <a:r>
              <a:rPr lang="ar-OM" sz="2400" b="1" dirty="0">
                <a:solidFill>
                  <a:schemeClr val="accent6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"؟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" name="Google Shape;5758;p53">
            <a:extLst>
              <a:ext uri="{FF2B5EF4-FFF2-40B4-BE49-F238E27FC236}">
                <a16:creationId xmlns:a16="http://schemas.microsoft.com/office/drawing/2014/main" id="{31DC4D8A-F84F-369C-05A6-7A4C2E71E2A0}"/>
              </a:ext>
            </a:extLst>
          </p:cNvPr>
          <p:cNvSpPr/>
          <p:nvPr/>
        </p:nvSpPr>
        <p:spPr>
          <a:xfrm>
            <a:off x="1019905" y="124305"/>
            <a:ext cx="2914487" cy="785226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إذا استطاع ت</a:t>
            </a:r>
            <a:r>
              <a:rPr lang="ar-EG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خز</a:t>
            </a:r>
            <a:r>
              <a:rPr lang="ar-OM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</a:t>
            </a:r>
            <a:r>
              <a:rPr lang="ar-EG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ن </a:t>
            </a:r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لزمن</a:t>
            </a:r>
            <a:r>
              <a:rPr lang="ar-EG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4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طويل لحين الحاجة إليها.</a:t>
            </a:r>
            <a:endParaRPr lang="ar-OM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6" name="Google Shape;6550;p115">
            <a:extLst>
              <a:ext uri="{FF2B5EF4-FFF2-40B4-BE49-F238E27FC236}">
                <a16:creationId xmlns:a16="http://schemas.microsoft.com/office/drawing/2014/main" id="{B5B4EFD5-EE03-A056-9FBB-E32D7A5024D8}"/>
              </a:ext>
            </a:extLst>
          </p:cNvPr>
          <p:cNvSpPr/>
          <p:nvPr/>
        </p:nvSpPr>
        <p:spPr>
          <a:xfrm>
            <a:off x="5181106" y="1138326"/>
            <a:ext cx="3115153" cy="481594"/>
          </a:xfrm>
          <a:prstGeom prst="roundRect">
            <a:avLst>
              <a:gd name="adj" fmla="val 44271"/>
            </a:avLst>
          </a:prstGeom>
          <a:solidFill>
            <a:schemeClr val="tx2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أمثلة على </a:t>
            </a:r>
            <a:r>
              <a:rPr lang="ar-OM" sz="2400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مخازن جيدة للطاقة</a:t>
            </a:r>
            <a:r>
              <a:rPr lang="ar-OM" sz="24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Google Shape;5758;p53">
            <a:extLst>
              <a:ext uri="{FF2B5EF4-FFF2-40B4-BE49-F238E27FC236}">
                <a16:creationId xmlns:a16="http://schemas.microsoft.com/office/drawing/2014/main" id="{494CAEEA-CA17-D230-7B09-62FA1CB14846}"/>
              </a:ext>
            </a:extLst>
          </p:cNvPr>
          <p:cNvSpPr/>
          <p:nvPr/>
        </p:nvSpPr>
        <p:spPr>
          <a:xfrm>
            <a:off x="7426148" y="2078415"/>
            <a:ext cx="1322367" cy="53440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البطاريات</a:t>
            </a:r>
            <a:endParaRPr lang="ar-OM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1" name="Google Shape;5758;p53">
            <a:extLst>
              <a:ext uri="{FF2B5EF4-FFF2-40B4-BE49-F238E27FC236}">
                <a16:creationId xmlns:a16="http://schemas.microsoft.com/office/drawing/2014/main" id="{8BC7EB74-F257-4CAE-1DFE-247F44B7560F}"/>
              </a:ext>
            </a:extLst>
          </p:cNvPr>
          <p:cNvSpPr/>
          <p:nvPr/>
        </p:nvSpPr>
        <p:spPr>
          <a:xfrm>
            <a:off x="4888691" y="2078415"/>
            <a:ext cx="1322367" cy="53440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ar-OM" sz="24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البنزين والغاز</a:t>
            </a:r>
          </a:p>
        </p:txBody>
      </p:sp>
      <p:sp>
        <p:nvSpPr>
          <p:cNvPr id="13" name="Google Shape;5758;p53">
            <a:extLst>
              <a:ext uri="{FF2B5EF4-FFF2-40B4-BE49-F238E27FC236}">
                <a16:creationId xmlns:a16="http://schemas.microsoft.com/office/drawing/2014/main" id="{3F30E09E-6CD7-221D-84C5-39A488644F04}"/>
              </a:ext>
            </a:extLst>
          </p:cNvPr>
          <p:cNvSpPr/>
          <p:nvPr/>
        </p:nvSpPr>
        <p:spPr>
          <a:xfrm>
            <a:off x="7105361" y="2952719"/>
            <a:ext cx="1839352" cy="981599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000" dirty="0">
                <a:solidFill>
                  <a:srgbClr val="E35607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لأنها تخزن الطاقة لسنوات طويله بعد ان يتم توليدها</a:t>
            </a:r>
          </a:p>
        </p:txBody>
      </p:sp>
      <p:sp>
        <p:nvSpPr>
          <p:cNvPr id="15" name="Google Shape;5758;p53">
            <a:extLst>
              <a:ext uri="{FF2B5EF4-FFF2-40B4-BE49-F238E27FC236}">
                <a16:creationId xmlns:a16="http://schemas.microsoft.com/office/drawing/2014/main" id="{139D8D73-6595-642F-F9DC-B0AE6AF607F4}"/>
              </a:ext>
            </a:extLst>
          </p:cNvPr>
          <p:cNvSpPr/>
          <p:nvPr/>
        </p:nvSpPr>
        <p:spPr>
          <a:xfrm flipH="1">
            <a:off x="4712806" y="2966296"/>
            <a:ext cx="1494694" cy="80234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000" dirty="0">
                <a:solidFill>
                  <a:srgbClr val="E35607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تخزن طاقتها لملايين السنين</a:t>
            </a:r>
          </a:p>
        </p:txBody>
      </p:sp>
      <p:sp>
        <p:nvSpPr>
          <p:cNvPr id="16" name="Google Shape;6550;p115">
            <a:extLst>
              <a:ext uri="{FF2B5EF4-FFF2-40B4-BE49-F238E27FC236}">
                <a16:creationId xmlns:a16="http://schemas.microsoft.com/office/drawing/2014/main" id="{F1007626-CCD4-B056-F2D8-B019EC7B3E47}"/>
              </a:ext>
            </a:extLst>
          </p:cNvPr>
          <p:cNvSpPr/>
          <p:nvPr/>
        </p:nvSpPr>
        <p:spPr>
          <a:xfrm>
            <a:off x="648419" y="1123799"/>
            <a:ext cx="3115153" cy="481594"/>
          </a:xfrm>
          <a:prstGeom prst="roundRect">
            <a:avLst>
              <a:gd name="adj" fmla="val 44271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مثال على </a:t>
            </a:r>
            <a:r>
              <a:rPr lang="ar-OM" sz="2400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مخزن غير جيد للطاقة</a:t>
            </a:r>
            <a:r>
              <a:rPr lang="ar-OM" sz="2400" b="1" dirty="0">
                <a:solidFill>
                  <a:schemeClr val="bg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Google Shape;5758;p53">
            <a:extLst>
              <a:ext uri="{FF2B5EF4-FFF2-40B4-BE49-F238E27FC236}">
                <a16:creationId xmlns:a16="http://schemas.microsoft.com/office/drawing/2014/main" id="{E36452AB-1642-B6F9-A644-72BB3F4CFB47}"/>
              </a:ext>
            </a:extLst>
          </p:cNvPr>
          <p:cNvSpPr/>
          <p:nvPr/>
        </p:nvSpPr>
        <p:spPr>
          <a:xfrm>
            <a:off x="5550047" y="1555859"/>
            <a:ext cx="2377273" cy="402821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dirty="0">
                <a:solidFill>
                  <a:schemeClr val="accent5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مخزن الطاقة الكيميائية</a:t>
            </a:r>
            <a:endParaRPr lang="ar-OM" sz="2400" b="1" dirty="0">
              <a:solidFill>
                <a:schemeClr val="accent5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28" name="Google Shape;5758;p53">
            <a:extLst>
              <a:ext uri="{FF2B5EF4-FFF2-40B4-BE49-F238E27FC236}">
                <a16:creationId xmlns:a16="http://schemas.microsoft.com/office/drawing/2014/main" id="{819B83A5-4BC2-615C-C228-157D1AC87F16}"/>
              </a:ext>
            </a:extLst>
          </p:cNvPr>
          <p:cNvSpPr/>
          <p:nvPr/>
        </p:nvSpPr>
        <p:spPr>
          <a:xfrm>
            <a:off x="659721" y="1840865"/>
            <a:ext cx="2377273" cy="402821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4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مخزن الطاقة الحرارية</a:t>
            </a:r>
            <a:endParaRPr lang="ar-OM" sz="2400" b="1" dirty="0">
              <a:solidFill>
                <a:srgbClr val="E7766F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32" name="Google Shape;5758;p53">
            <a:extLst>
              <a:ext uri="{FF2B5EF4-FFF2-40B4-BE49-F238E27FC236}">
                <a16:creationId xmlns:a16="http://schemas.microsoft.com/office/drawing/2014/main" id="{8B5BA146-213A-A788-778A-3637637FEE83}"/>
              </a:ext>
            </a:extLst>
          </p:cNvPr>
          <p:cNvSpPr/>
          <p:nvPr/>
        </p:nvSpPr>
        <p:spPr>
          <a:xfrm flipH="1">
            <a:off x="677305" y="2539199"/>
            <a:ext cx="2359688" cy="706538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000" dirty="0">
                <a:solidFill>
                  <a:srgbClr val="E35607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تفقد الطاقة بسرعة</a:t>
            </a:r>
          </a:p>
          <a:p>
            <a:pPr algn="ctr" rtl="1"/>
            <a:r>
              <a:rPr lang="ar-OM" sz="1800" dirty="0">
                <a:solidFill>
                  <a:schemeClr val="accent5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تنتشر في البيئة المحيطة بها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3EBD18-01C2-B46D-1E1F-0B1FF0CF01B2}"/>
              </a:ext>
            </a:extLst>
          </p:cNvPr>
          <p:cNvSpPr txBox="1"/>
          <p:nvPr/>
        </p:nvSpPr>
        <p:spPr>
          <a:xfrm>
            <a:off x="317015" y="3367470"/>
            <a:ext cx="2622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US" sz="1800" dirty="0"/>
          </a:p>
        </p:txBody>
      </p:sp>
      <p:pic>
        <p:nvPicPr>
          <p:cNvPr id="37" name="Picture 2" descr="Battery inside view in dry cell accu wet Vector Image">
            <a:extLst>
              <a:ext uri="{FF2B5EF4-FFF2-40B4-BE49-F238E27FC236}">
                <a16:creationId xmlns:a16="http://schemas.microsoft.com/office/drawing/2014/main" id="{C7532069-149B-2E43-0F7B-2F6E12A08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8" t="26108" r="16667" b="33018"/>
          <a:stretch/>
        </p:blipFill>
        <p:spPr bwMode="auto">
          <a:xfrm>
            <a:off x="8571076" y="1967391"/>
            <a:ext cx="430665" cy="9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360D99F-B785-90B2-9413-16CF07FF2A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786" y="1797766"/>
            <a:ext cx="804807" cy="916327"/>
          </a:xfrm>
          <a:prstGeom prst="rect">
            <a:avLst/>
          </a:prstGeom>
          <a:noFill/>
        </p:spPr>
      </p:pic>
      <p:sp>
        <p:nvSpPr>
          <p:cNvPr id="39" name="Google Shape;6550;p115">
            <a:extLst>
              <a:ext uri="{FF2B5EF4-FFF2-40B4-BE49-F238E27FC236}">
                <a16:creationId xmlns:a16="http://schemas.microsoft.com/office/drawing/2014/main" id="{AEC4930F-2035-AB78-97AF-63766EC37C45}"/>
              </a:ext>
            </a:extLst>
          </p:cNvPr>
          <p:cNvSpPr/>
          <p:nvPr/>
        </p:nvSpPr>
        <p:spPr>
          <a:xfrm>
            <a:off x="1675523" y="3492946"/>
            <a:ext cx="2774506" cy="730439"/>
          </a:xfrm>
          <a:prstGeom prst="roundRect">
            <a:avLst>
              <a:gd name="adj" fmla="val 44271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r>
              <a:rPr lang="ar-OM" sz="2400" dirty="0">
                <a:solidFill>
                  <a:schemeClr val="accent6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ماذا سيحدث لكوب الشاي الساخن بعد فترة قصيرة؟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0" name="Google Shape;5758;p53">
            <a:extLst>
              <a:ext uri="{FF2B5EF4-FFF2-40B4-BE49-F238E27FC236}">
                <a16:creationId xmlns:a16="http://schemas.microsoft.com/office/drawing/2014/main" id="{23CE199B-5805-A7C3-C68C-BEA3C4BD8E3B}"/>
              </a:ext>
            </a:extLst>
          </p:cNvPr>
          <p:cNvSpPr/>
          <p:nvPr/>
        </p:nvSpPr>
        <p:spPr>
          <a:xfrm>
            <a:off x="1628023" y="4353917"/>
            <a:ext cx="2914487" cy="580276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1"/>
            <a:r>
              <a:rPr lang="ar-OM" sz="2000" b="1" dirty="0">
                <a:solidFill>
                  <a:srgbClr val="E7766F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يفقد حرارته  إلى الوسط الخارجي فيصبح بارد.</a:t>
            </a:r>
          </a:p>
        </p:txBody>
      </p:sp>
      <p:pic>
        <p:nvPicPr>
          <p:cNvPr id="4098" name="Picture 2" descr="Hot coffee cup Royalty Free Vector Image - VectorStock">
            <a:extLst>
              <a:ext uri="{FF2B5EF4-FFF2-40B4-BE49-F238E27FC236}">
                <a16:creationId xmlns:a16="http://schemas.microsoft.com/office/drawing/2014/main" id="{9DA8356E-4BBD-DF3E-B718-998BC2C13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t="6622" r="6020" b="14256"/>
          <a:stretch/>
        </p:blipFill>
        <p:spPr bwMode="auto">
          <a:xfrm>
            <a:off x="643297" y="3665433"/>
            <a:ext cx="1410197" cy="1246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3D2652A-372D-1A6A-4459-6F4B2EB14E5A}"/>
              </a:ext>
            </a:extLst>
          </p:cNvPr>
          <p:cNvGrpSpPr/>
          <p:nvPr/>
        </p:nvGrpSpPr>
        <p:grpSpPr>
          <a:xfrm rot="6510700" flipH="1">
            <a:off x="751443" y="3728882"/>
            <a:ext cx="293117" cy="320366"/>
            <a:chOff x="5460530" y="1646666"/>
            <a:chExt cx="411182" cy="377233"/>
          </a:xfrm>
          <a:solidFill>
            <a:schemeClr val="accent4"/>
          </a:solidFill>
        </p:grpSpPr>
        <p:sp>
          <p:nvSpPr>
            <p:cNvPr id="43" name="Google Shape;2040;p34">
              <a:extLst>
                <a:ext uri="{FF2B5EF4-FFF2-40B4-BE49-F238E27FC236}">
                  <a16:creationId xmlns:a16="http://schemas.microsoft.com/office/drawing/2014/main" id="{00482DB7-6740-7213-B33E-8F6AC3AC0DBA}"/>
                </a:ext>
              </a:extLst>
            </p:cNvPr>
            <p:cNvSpPr/>
            <p:nvPr/>
          </p:nvSpPr>
          <p:spPr>
            <a:xfrm>
              <a:off x="5460530" y="1646666"/>
              <a:ext cx="281857" cy="250057"/>
            </a:xfrm>
            <a:custGeom>
              <a:avLst/>
              <a:gdLst/>
              <a:ahLst/>
              <a:cxnLst/>
              <a:rect l="l" t="t" r="r" b="b"/>
              <a:pathLst>
                <a:path w="10254" h="9074" extrusionOk="0">
                  <a:moveTo>
                    <a:pt x="437" y="0"/>
                  </a:moveTo>
                  <a:cubicBezTo>
                    <a:pt x="112" y="0"/>
                    <a:pt x="1" y="482"/>
                    <a:pt x="277" y="635"/>
                  </a:cubicBezTo>
                  <a:cubicBezTo>
                    <a:pt x="2146" y="1712"/>
                    <a:pt x="3983" y="2472"/>
                    <a:pt x="5598" y="3992"/>
                  </a:cubicBezTo>
                  <a:cubicBezTo>
                    <a:pt x="6390" y="4752"/>
                    <a:pt x="7055" y="5607"/>
                    <a:pt x="7656" y="6526"/>
                  </a:cubicBezTo>
                  <a:cubicBezTo>
                    <a:pt x="8163" y="7317"/>
                    <a:pt x="8416" y="8236"/>
                    <a:pt x="9113" y="8901"/>
                  </a:cubicBezTo>
                  <a:cubicBezTo>
                    <a:pt x="9242" y="9020"/>
                    <a:pt x="9396" y="9074"/>
                    <a:pt x="9547" y="9074"/>
                  </a:cubicBezTo>
                  <a:cubicBezTo>
                    <a:pt x="9877" y="9074"/>
                    <a:pt x="10190" y="8817"/>
                    <a:pt x="10190" y="8426"/>
                  </a:cubicBezTo>
                  <a:cubicBezTo>
                    <a:pt x="10253" y="6399"/>
                    <a:pt x="8005" y="4245"/>
                    <a:pt x="6611" y="2979"/>
                  </a:cubicBezTo>
                  <a:cubicBezTo>
                    <a:pt x="4996" y="1522"/>
                    <a:pt x="2684" y="97"/>
                    <a:pt x="467" y="2"/>
                  </a:cubicBezTo>
                  <a:cubicBezTo>
                    <a:pt x="457" y="1"/>
                    <a:pt x="447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2041;p34">
              <a:extLst>
                <a:ext uri="{FF2B5EF4-FFF2-40B4-BE49-F238E27FC236}">
                  <a16:creationId xmlns:a16="http://schemas.microsoft.com/office/drawing/2014/main" id="{438D5D77-F266-EC7A-E537-E0526210EA50}"/>
                </a:ext>
              </a:extLst>
            </p:cNvPr>
            <p:cNvSpPr/>
            <p:nvPr/>
          </p:nvSpPr>
          <p:spPr>
            <a:xfrm>
              <a:off x="5580454" y="1802971"/>
              <a:ext cx="291258" cy="220928"/>
            </a:xfrm>
            <a:custGeom>
              <a:avLst/>
              <a:gdLst/>
              <a:ahLst/>
              <a:cxnLst/>
              <a:rect l="l" t="t" r="r" b="b"/>
              <a:pathLst>
                <a:path w="10596" h="8017" extrusionOk="0">
                  <a:moveTo>
                    <a:pt x="9778" y="1"/>
                  </a:moveTo>
                  <a:cubicBezTo>
                    <a:pt x="9608" y="1"/>
                    <a:pt x="9432" y="67"/>
                    <a:pt x="9279" y="220"/>
                  </a:cubicBezTo>
                  <a:cubicBezTo>
                    <a:pt x="8424" y="1012"/>
                    <a:pt x="7980" y="2184"/>
                    <a:pt x="7442" y="3229"/>
                  </a:cubicBezTo>
                  <a:cubicBezTo>
                    <a:pt x="6935" y="4210"/>
                    <a:pt x="6492" y="5192"/>
                    <a:pt x="6017" y="6206"/>
                  </a:cubicBezTo>
                  <a:cubicBezTo>
                    <a:pt x="4180" y="5762"/>
                    <a:pt x="2470" y="4844"/>
                    <a:pt x="633" y="4400"/>
                  </a:cubicBezTo>
                  <a:cubicBezTo>
                    <a:pt x="589" y="4389"/>
                    <a:pt x="547" y="4383"/>
                    <a:pt x="508" y="4383"/>
                  </a:cubicBezTo>
                  <a:cubicBezTo>
                    <a:pt x="127" y="4383"/>
                    <a:pt x="1" y="4899"/>
                    <a:pt x="316" y="5129"/>
                  </a:cubicBezTo>
                  <a:cubicBezTo>
                    <a:pt x="2058" y="6396"/>
                    <a:pt x="4212" y="6934"/>
                    <a:pt x="6080" y="7916"/>
                  </a:cubicBezTo>
                  <a:cubicBezTo>
                    <a:pt x="6211" y="7981"/>
                    <a:pt x="6369" y="8017"/>
                    <a:pt x="6527" y="8017"/>
                  </a:cubicBezTo>
                  <a:cubicBezTo>
                    <a:pt x="6827" y="8017"/>
                    <a:pt x="7128" y="7889"/>
                    <a:pt x="7252" y="7599"/>
                  </a:cubicBezTo>
                  <a:cubicBezTo>
                    <a:pt x="7790" y="6427"/>
                    <a:pt x="8360" y="5255"/>
                    <a:pt x="8962" y="4115"/>
                  </a:cubicBezTo>
                  <a:cubicBezTo>
                    <a:pt x="9500" y="3070"/>
                    <a:pt x="10229" y="2057"/>
                    <a:pt x="10482" y="917"/>
                  </a:cubicBezTo>
                  <a:cubicBezTo>
                    <a:pt x="10595" y="418"/>
                    <a:pt x="10206" y="1"/>
                    <a:pt x="9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6B46358-B8E0-B75B-1710-A64D8CD478E7}"/>
              </a:ext>
            </a:extLst>
          </p:cNvPr>
          <p:cNvSpPr txBox="1"/>
          <p:nvPr/>
        </p:nvSpPr>
        <p:spPr>
          <a:xfrm>
            <a:off x="11273" y="3283329"/>
            <a:ext cx="1311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تنتقل </a:t>
            </a:r>
            <a:r>
              <a:rPr lang="ar-OM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الطاقة الحرارية </a:t>
            </a:r>
            <a:r>
              <a:rPr lang="ar-BH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إلى </a:t>
            </a:r>
            <a:r>
              <a:rPr lang="ar-OM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الهواء المحيط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1FC370-F7FF-C3D5-D958-A2EB760CCA46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1" grpId="0" animBg="1"/>
      <p:bldP spid="17" grpId="0" animBg="1"/>
      <p:bldP spid="14" grpId="0" animBg="1"/>
      <p:bldP spid="12" grpId="0" animBg="1"/>
      <p:bldP spid="4" grpId="0" animBg="1"/>
      <p:bldP spid="5" grpId="0" animBg="1"/>
      <p:bldP spid="6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27" grpId="0" animBg="1"/>
      <p:bldP spid="28" grpId="0" animBg="1"/>
      <p:bldP spid="32" grpId="0" animBg="1"/>
      <p:bldP spid="39" grpId="0" animBg="1"/>
      <p:bldP spid="40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0982BD-F871-8140-5797-BE339AD3DB85}"/>
              </a:ext>
            </a:extLst>
          </p:cNvPr>
          <p:cNvSpPr txBox="1"/>
          <p:nvPr/>
        </p:nvSpPr>
        <p:spPr>
          <a:xfrm>
            <a:off x="2553286" y="2424780"/>
            <a:ext cx="6119019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85763" indent="-385763" algn="justLow" rtl="1">
              <a:buClr>
                <a:srgbClr val="FF0000"/>
              </a:buClr>
              <a:buFont typeface="+mj-lt"/>
              <a:buAutoNum type="arabicParenR"/>
              <a:defRPr sz="2800" b="1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pPr>
              <a:buClr>
                <a:srgbClr val="D5097E"/>
              </a:buClr>
              <a:buFont typeface="+mj-lt"/>
              <a:buAutoNum type="arabicParenR" startAt="2"/>
            </a:pPr>
            <a:r>
              <a:rPr lang="ar-DZ" dirty="0">
                <a:solidFill>
                  <a:srgbClr val="E35607"/>
                </a:solidFill>
              </a:rPr>
              <a:t>تنخفض درجة الحرارة عندما تنطلق الطاقة خارجًا.</a:t>
            </a:r>
            <a:endParaRPr lang="ar-QA" dirty="0">
              <a:solidFill>
                <a:srgbClr val="E35607"/>
              </a:solidFill>
            </a:endParaRPr>
          </a:p>
          <a:p>
            <a:pPr>
              <a:buClr>
                <a:srgbClr val="D5097E"/>
              </a:buClr>
              <a:buFont typeface="+mj-lt"/>
              <a:buAutoNum type="arabicParenR" startAt="2"/>
            </a:pPr>
            <a:endParaRPr lang="ar-DZ" dirty="0">
              <a:solidFill>
                <a:srgbClr val="E35607"/>
              </a:solidFill>
            </a:endParaRPr>
          </a:p>
          <a:p>
            <a:pPr>
              <a:buClr>
                <a:srgbClr val="D5097E"/>
              </a:buClr>
              <a:buFont typeface="+mj-lt"/>
              <a:buAutoNum type="arabicParenR" startAt="2"/>
            </a:pPr>
            <a:r>
              <a:rPr lang="ar-DZ" dirty="0">
                <a:solidFill>
                  <a:srgbClr val="E35607"/>
                </a:solidFill>
              </a:rPr>
              <a:t>الشمس </a:t>
            </a:r>
            <a:r>
              <a:rPr lang="ar-QA" dirty="0">
                <a:solidFill>
                  <a:srgbClr val="E35607"/>
                </a:solidFill>
              </a:rPr>
              <a:t>(</a:t>
            </a:r>
            <a:r>
              <a:rPr lang="ar-DZ" dirty="0">
                <a:solidFill>
                  <a:srgbClr val="E35607"/>
                </a:solidFill>
              </a:rPr>
              <a:t>على بُعد</a:t>
            </a:r>
            <a:r>
              <a:rPr lang="en-US" dirty="0">
                <a:solidFill>
                  <a:srgbClr val="E35607"/>
                </a:solidFill>
              </a:rPr>
              <a:t>150 km </a:t>
            </a:r>
            <a:r>
              <a:rPr lang="ar-OM" dirty="0">
                <a:solidFill>
                  <a:srgbClr val="E35607"/>
                </a:solidFill>
              </a:rPr>
              <a:t> </a:t>
            </a:r>
            <a:r>
              <a:rPr lang="ar-DZ" dirty="0">
                <a:solidFill>
                  <a:srgbClr val="E35607"/>
                </a:solidFill>
              </a:rPr>
              <a:t>مليون</a:t>
            </a:r>
            <a:r>
              <a:rPr lang="ar-QA" dirty="0">
                <a:solidFill>
                  <a:srgbClr val="E35607"/>
                </a:solidFill>
              </a:rPr>
              <a:t>).</a:t>
            </a:r>
            <a:endParaRPr lang="ar-DZ" dirty="0">
              <a:solidFill>
                <a:srgbClr val="E35607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427610-1E40-C9E7-6F7C-15F2BBD015EC}"/>
              </a:ext>
            </a:extLst>
          </p:cNvPr>
          <p:cNvSpPr/>
          <p:nvPr/>
        </p:nvSpPr>
        <p:spPr>
          <a:xfrm>
            <a:off x="7261737" y="0"/>
            <a:ext cx="1939413" cy="50881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3200" b="1" dirty="0">
                <a:solidFill>
                  <a:schemeClr val="tx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الاسئلة</a:t>
            </a:r>
            <a:r>
              <a:rPr lang="en-US" sz="3200" b="1" dirty="0">
                <a:solidFill>
                  <a:schemeClr val="tx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: </a:t>
            </a:r>
            <a:endParaRPr lang="ar-EG" sz="3200" b="1" dirty="0">
              <a:solidFill>
                <a:schemeClr val="tx2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5" name="Google Shape;6550;p115">
            <a:extLst>
              <a:ext uri="{FF2B5EF4-FFF2-40B4-BE49-F238E27FC236}">
                <a16:creationId xmlns:a16="http://schemas.microsoft.com/office/drawing/2014/main" id="{A3E8E190-CBD5-E14F-208D-731518A20542}"/>
              </a:ext>
            </a:extLst>
          </p:cNvPr>
          <p:cNvSpPr/>
          <p:nvPr/>
        </p:nvSpPr>
        <p:spPr>
          <a:xfrm>
            <a:off x="837027" y="663426"/>
            <a:ext cx="7964201" cy="1481898"/>
          </a:xfrm>
          <a:prstGeom prst="roundRect">
            <a:avLst>
              <a:gd name="adj" fmla="val 13535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85763" indent="-385763" algn="justLow" rtl="1">
              <a:buAutoNum type="arabicParenR" startAt="2"/>
            </a:pP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ماذا يحدث لدرجة حرارة الجسم</a:t>
            </a:r>
            <a:r>
              <a:rPr lang="ar-OM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الساخن</a:t>
            </a:r>
            <a:r>
              <a:rPr lang="ar-OM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عند انبعاث الطاقة الحرارية منه؟</a:t>
            </a:r>
            <a:endParaRPr lang="ar-QA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justLow" rtl="1">
              <a:buAutoNum type="arabicParenR" startAt="2"/>
            </a:pP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تنبعث طاقة من جسم ساخن وتنتشر بعيدا بحيث تحافظ على</a:t>
            </a:r>
            <a:r>
              <a:rPr lang="ar-EG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BH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دفء الأرض، فما هذا الجسم الساخن؟</a:t>
            </a:r>
            <a:endParaRPr lang="en-US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0E2A7-A9E6-C592-7E09-17B6A5D74643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77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D9A1E9B-12F7-0E8F-DBAC-F70F8129621D}"/>
              </a:ext>
            </a:extLst>
          </p:cNvPr>
          <p:cNvSpPr txBox="1"/>
          <p:nvPr/>
        </p:nvSpPr>
        <p:spPr>
          <a:xfrm>
            <a:off x="1223890" y="722642"/>
            <a:ext cx="72747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 rtl="1"/>
            <a:r>
              <a:rPr lang="ar-DZ" sz="2800" b="1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في هذا النشاطِ ستكتشف كيف </a:t>
            </a:r>
            <a:r>
              <a:rPr lang="ar-DZ" sz="2800" b="1" dirty="0" err="1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تتغ</a:t>
            </a:r>
            <a:r>
              <a:rPr lang="ar-OM" sz="2800" b="1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ير</a:t>
            </a:r>
            <a:r>
              <a:rPr lang="ar-DZ" sz="2800" b="1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درجة حرارة الماء الساخن عندما تنبعث الطاقة الحرارية المخزنة به.</a:t>
            </a:r>
            <a:endParaRPr lang="ar-OM" sz="2800" b="1" dirty="0">
              <a:solidFill>
                <a:srgbClr val="F25C08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2B030-0FED-0CDB-5C26-72D10F1E1C2E}"/>
              </a:ext>
            </a:extLst>
          </p:cNvPr>
          <p:cNvSpPr txBox="1"/>
          <p:nvPr/>
        </p:nvSpPr>
        <p:spPr>
          <a:xfrm>
            <a:off x="6344530" y="0"/>
            <a:ext cx="2799470" cy="510778"/>
          </a:xfrm>
          <a:prstGeom prst="roundRect">
            <a:avLst/>
          </a:prstGeom>
          <a:solidFill>
            <a:srgbClr val="D5097E"/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rtl="1">
              <a:defRPr sz="2400" b="1">
                <a:solidFill>
                  <a:schemeClr val="accent2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r>
              <a:rPr lang="ar-OM" dirty="0"/>
              <a:t>نشاط 3-5 (ب) تبريد الماء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8A4613-3B03-152C-1936-EB2E65B7FFE5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996CA-52F6-8589-A4BF-616C380121FA}"/>
              </a:ext>
            </a:extLst>
          </p:cNvPr>
          <p:cNvSpPr txBox="1"/>
          <p:nvPr/>
        </p:nvSpPr>
        <p:spPr>
          <a:xfrm>
            <a:off x="2025748" y="1888613"/>
            <a:ext cx="6043834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85763" indent="-385763" algn="justLow" rtl="1">
              <a:buFont typeface="+mj-lt"/>
              <a:buAutoNum type="arabicPeriod"/>
              <a:defRPr sz="2250" b="1"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</a:lstStyle>
          <a:p>
            <a:pPr marL="385763" indent="-385763" algn="justLow" rtl="1">
              <a:buFont typeface="Wingdings" pitchFamily="2" charset="2"/>
              <a:buChar char="§"/>
            </a:pPr>
            <a:r>
              <a:rPr lang="ar-DZ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ناقش مع مُعلمك كيف ستنفذ هذا النشاط.</a:t>
            </a:r>
            <a:endParaRPr lang="ar-OM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justLow" rtl="1">
              <a:buFont typeface="Wingdings" pitchFamily="2" charset="2"/>
              <a:buChar char="§"/>
            </a:pPr>
            <a:endParaRPr lang="ar-DZ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justLow" rtl="1">
              <a:buFont typeface="Wingdings" pitchFamily="2" charset="2"/>
              <a:buChar char="§"/>
            </a:pPr>
            <a:r>
              <a:rPr lang="ar-DZ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سجل نتائجك واعرضها بطريقة مناسبة.</a:t>
            </a:r>
            <a:endParaRPr lang="ar-OM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justLow" rtl="1">
              <a:buFont typeface="Wingdings" pitchFamily="2" charset="2"/>
              <a:buChar char="§"/>
            </a:pPr>
            <a:endParaRPr lang="ar-DZ" sz="28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justLow" rtl="1">
              <a:buFont typeface="Wingdings" pitchFamily="2" charset="2"/>
              <a:buChar char="§"/>
            </a:pPr>
            <a:r>
              <a:rPr lang="ar-DZ" sz="2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حاول شرح نتائجك.</a:t>
            </a:r>
          </a:p>
        </p:txBody>
      </p:sp>
    </p:spTree>
    <p:extLst>
      <p:ext uri="{BB962C8B-B14F-4D97-AF65-F5344CB8AC3E}">
        <p14:creationId xmlns:p14="http://schemas.microsoft.com/office/powerpoint/2010/main" val="35265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90;p49">
            <a:extLst>
              <a:ext uri="{FF2B5EF4-FFF2-40B4-BE49-F238E27FC236}">
                <a16:creationId xmlns:a16="http://schemas.microsoft.com/office/drawing/2014/main" id="{B6093414-F7E7-CF98-79D6-B443A1427485}"/>
              </a:ext>
            </a:extLst>
          </p:cNvPr>
          <p:cNvSpPr txBox="1">
            <a:spLocks/>
          </p:cNvSpPr>
          <p:nvPr/>
        </p:nvSpPr>
        <p:spPr>
          <a:xfrm>
            <a:off x="604798" y="438121"/>
            <a:ext cx="78234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ar-OM" sz="32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الملخص</a:t>
            </a:r>
          </a:p>
        </p:txBody>
      </p:sp>
      <p:sp>
        <p:nvSpPr>
          <p:cNvPr id="11" name="Google Shape;791;p49">
            <a:extLst>
              <a:ext uri="{FF2B5EF4-FFF2-40B4-BE49-F238E27FC236}">
                <a16:creationId xmlns:a16="http://schemas.microsoft.com/office/drawing/2014/main" id="{D324987A-0EBA-10F6-3807-8D0C5DC543DF}"/>
              </a:ext>
            </a:extLst>
          </p:cNvPr>
          <p:cNvSpPr txBox="1">
            <a:spLocks/>
          </p:cNvSpPr>
          <p:nvPr/>
        </p:nvSpPr>
        <p:spPr>
          <a:xfrm>
            <a:off x="4737116" y="2491637"/>
            <a:ext cx="2183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defRPr sz="2400" b="1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BH" dirty="0"/>
              <a:t>الجسمُ الساخنُ مخزن للطاقة الحراريَّة.</a:t>
            </a:r>
            <a:endParaRPr lang="ar-EG" dirty="0"/>
          </a:p>
        </p:txBody>
      </p:sp>
      <p:sp>
        <p:nvSpPr>
          <p:cNvPr id="12" name="Google Shape;792;p49">
            <a:extLst>
              <a:ext uri="{FF2B5EF4-FFF2-40B4-BE49-F238E27FC236}">
                <a16:creationId xmlns:a16="http://schemas.microsoft.com/office/drawing/2014/main" id="{DB1BFE26-2174-95CC-3BF6-AB12F8D8C2A5}"/>
              </a:ext>
            </a:extLst>
          </p:cNvPr>
          <p:cNvSpPr txBox="1">
            <a:spLocks/>
          </p:cNvSpPr>
          <p:nvPr/>
        </p:nvSpPr>
        <p:spPr>
          <a:xfrm>
            <a:off x="1792707" y="2375250"/>
            <a:ext cx="2546347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defRPr sz="2400" b="1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BH" dirty="0"/>
              <a:t>تنبعث الطاقة من الجسم الساخن إلى البيئةِ المحيطةِ به.</a:t>
            </a:r>
            <a:endParaRPr lang="en-US" dirty="0"/>
          </a:p>
        </p:txBody>
      </p:sp>
      <p:sp>
        <p:nvSpPr>
          <p:cNvPr id="13" name="Google Shape;5758;p53">
            <a:extLst>
              <a:ext uri="{FF2B5EF4-FFF2-40B4-BE49-F238E27FC236}">
                <a16:creationId xmlns:a16="http://schemas.microsoft.com/office/drawing/2014/main" id="{5D2CC05D-8B16-48ED-8289-3C5CB9994CE4}"/>
              </a:ext>
            </a:extLst>
          </p:cNvPr>
          <p:cNvSpPr/>
          <p:nvPr/>
        </p:nvSpPr>
        <p:spPr>
          <a:xfrm>
            <a:off x="5426504" y="1968294"/>
            <a:ext cx="996873" cy="523220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OM" sz="28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01</a:t>
            </a:r>
          </a:p>
        </p:txBody>
      </p:sp>
      <p:sp>
        <p:nvSpPr>
          <p:cNvPr id="14" name="Google Shape;5758;p53">
            <a:extLst>
              <a:ext uri="{FF2B5EF4-FFF2-40B4-BE49-F238E27FC236}">
                <a16:creationId xmlns:a16="http://schemas.microsoft.com/office/drawing/2014/main" id="{D1C9B78C-4A8B-4F05-42E2-F4615912F730}"/>
              </a:ext>
            </a:extLst>
          </p:cNvPr>
          <p:cNvSpPr/>
          <p:nvPr/>
        </p:nvSpPr>
        <p:spPr>
          <a:xfrm>
            <a:off x="2551051" y="1990674"/>
            <a:ext cx="996873" cy="523220"/>
          </a:xfrm>
          <a:custGeom>
            <a:avLst/>
            <a:gdLst/>
            <a:ahLst/>
            <a:cxnLst/>
            <a:rect l="l" t="t" r="r" b="b"/>
            <a:pathLst>
              <a:path w="23879" h="11368" extrusionOk="0">
                <a:moveTo>
                  <a:pt x="13088" y="0"/>
                </a:moveTo>
                <a:cubicBezTo>
                  <a:pt x="12881" y="0"/>
                  <a:pt x="12703" y="6"/>
                  <a:pt x="12573" y="21"/>
                </a:cubicBezTo>
                <a:cubicBezTo>
                  <a:pt x="11686" y="116"/>
                  <a:pt x="10800" y="85"/>
                  <a:pt x="9913" y="211"/>
                </a:cubicBezTo>
                <a:cubicBezTo>
                  <a:pt x="9469" y="275"/>
                  <a:pt x="9026" y="275"/>
                  <a:pt x="8583" y="306"/>
                </a:cubicBezTo>
                <a:cubicBezTo>
                  <a:pt x="8108" y="338"/>
                  <a:pt x="7664" y="433"/>
                  <a:pt x="7189" y="433"/>
                </a:cubicBezTo>
                <a:cubicBezTo>
                  <a:pt x="6746" y="433"/>
                  <a:pt x="6303" y="560"/>
                  <a:pt x="5828" y="623"/>
                </a:cubicBezTo>
                <a:cubicBezTo>
                  <a:pt x="5194" y="686"/>
                  <a:pt x="4529" y="781"/>
                  <a:pt x="3896" y="908"/>
                </a:cubicBezTo>
                <a:cubicBezTo>
                  <a:pt x="3294" y="1035"/>
                  <a:pt x="2692" y="1161"/>
                  <a:pt x="2091" y="1352"/>
                </a:cubicBezTo>
                <a:cubicBezTo>
                  <a:pt x="1521" y="1542"/>
                  <a:pt x="919" y="1637"/>
                  <a:pt x="539" y="2143"/>
                </a:cubicBezTo>
                <a:cubicBezTo>
                  <a:pt x="349" y="2365"/>
                  <a:pt x="222" y="2587"/>
                  <a:pt x="127" y="2840"/>
                </a:cubicBezTo>
                <a:cubicBezTo>
                  <a:pt x="0" y="3315"/>
                  <a:pt x="32" y="3790"/>
                  <a:pt x="64" y="4233"/>
                </a:cubicBezTo>
                <a:cubicBezTo>
                  <a:pt x="95" y="4708"/>
                  <a:pt x="32" y="5183"/>
                  <a:pt x="127" y="5627"/>
                </a:cubicBezTo>
                <a:cubicBezTo>
                  <a:pt x="159" y="5848"/>
                  <a:pt x="222" y="6039"/>
                  <a:pt x="190" y="6260"/>
                </a:cubicBezTo>
                <a:cubicBezTo>
                  <a:pt x="127" y="6704"/>
                  <a:pt x="285" y="7147"/>
                  <a:pt x="349" y="7559"/>
                </a:cubicBezTo>
                <a:cubicBezTo>
                  <a:pt x="380" y="7780"/>
                  <a:pt x="349" y="8097"/>
                  <a:pt x="570" y="8255"/>
                </a:cubicBezTo>
                <a:cubicBezTo>
                  <a:pt x="570" y="8762"/>
                  <a:pt x="950" y="9110"/>
                  <a:pt x="1045" y="9554"/>
                </a:cubicBezTo>
                <a:cubicBezTo>
                  <a:pt x="1077" y="9712"/>
                  <a:pt x="1236" y="9870"/>
                  <a:pt x="1331" y="9997"/>
                </a:cubicBezTo>
                <a:cubicBezTo>
                  <a:pt x="1457" y="10250"/>
                  <a:pt x="1647" y="10440"/>
                  <a:pt x="1932" y="10535"/>
                </a:cubicBezTo>
                <a:cubicBezTo>
                  <a:pt x="1964" y="10535"/>
                  <a:pt x="2027" y="10535"/>
                  <a:pt x="2059" y="10567"/>
                </a:cubicBezTo>
                <a:cubicBezTo>
                  <a:pt x="2407" y="10821"/>
                  <a:pt x="2819" y="10852"/>
                  <a:pt x="3231" y="10916"/>
                </a:cubicBezTo>
                <a:cubicBezTo>
                  <a:pt x="3611" y="11011"/>
                  <a:pt x="3991" y="11011"/>
                  <a:pt x="4371" y="11106"/>
                </a:cubicBezTo>
                <a:cubicBezTo>
                  <a:pt x="4513" y="11153"/>
                  <a:pt x="4664" y="11161"/>
                  <a:pt x="4814" y="11161"/>
                </a:cubicBezTo>
                <a:cubicBezTo>
                  <a:pt x="4889" y="11161"/>
                  <a:pt x="4965" y="11159"/>
                  <a:pt x="5039" y="11159"/>
                </a:cubicBezTo>
                <a:cubicBezTo>
                  <a:pt x="5113" y="11159"/>
                  <a:pt x="5186" y="11161"/>
                  <a:pt x="5257" y="11169"/>
                </a:cubicBezTo>
                <a:cubicBezTo>
                  <a:pt x="5574" y="11169"/>
                  <a:pt x="5891" y="11201"/>
                  <a:pt x="6208" y="11201"/>
                </a:cubicBezTo>
                <a:cubicBezTo>
                  <a:pt x="6235" y="11196"/>
                  <a:pt x="6264" y="11194"/>
                  <a:pt x="6293" y="11194"/>
                </a:cubicBezTo>
                <a:cubicBezTo>
                  <a:pt x="6433" y="11194"/>
                  <a:pt x="6587" y="11239"/>
                  <a:pt x="6744" y="11239"/>
                </a:cubicBezTo>
                <a:cubicBezTo>
                  <a:pt x="6776" y="11239"/>
                  <a:pt x="6808" y="11237"/>
                  <a:pt x="6841" y="11232"/>
                </a:cubicBezTo>
                <a:cubicBezTo>
                  <a:pt x="7082" y="11195"/>
                  <a:pt x="7312" y="11180"/>
                  <a:pt x="7551" y="11180"/>
                </a:cubicBezTo>
                <a:cubicBezTo>
                  <a:pt x="7720" y="11180"/>
                  <a:pt x="7892" y="11187"/>
                  <a:pt x="8076" y="11201"/>
                </a:cubicBezTo>
                <a:cubicBezTo>
                  <a:pt x="8662" y="11249"/>
                  <a:pt x="9267" y="11298"/>
                  <a:pt x="9876" y="11333"/>
                </a:cubicBezTo>
                <a:lnTo>
                  <a:pt x="9876" y="11333"/>
                </a:lnTo>
                <a:cubicBezTo>
                  <a:pt x="9859" y="11329"/>
                  <a:pt x="9884" y="11327"/>
                  <a:pt x="9976" y="11327"/>
                </a:cubicBezTo>
                <a:cubicBezTo>
                  <a:pt x="10182" y="11343"/>
                  <a:pt x="10388" y="11343"/>
                  <a:pt x="10594" y="11343"/>
                </a:cubicBezTo>
                <a:cubicBezTo>
                  <a:pt x="10800" y="11343"/>
                  <a:pt x="11005" y="11343"/>
                  <a:pt x="11211" y="11359"/>
                </a:cubicBezTo>
                <a:cubicBezTo>
                  <a:pt x="11257" y="11363"/>
                  <a:pt x="11302" y="11365"/>
                  <a:pt x="11347" y="11365"/>
                </a:cubicBezTo>
                <a:cubicBezTo>
                  <a:pt x="11618" y="11365"/>
                  <a:pt x="11890" y="11296"/>
                  <a:pt x="12161" y="11296"/>
                </a:cubicBezTo>
                <a:cubicBezTo>
                  <a:pt x="12207" y="11299"/>
                  <a:pt x="12252" y="11301"/>
                  <a:pt x="12297" y="11301"/>
                </a:cubicBezTo>
                <a:cubicBezTo>
                  <a:pt x="12658" y="11301"/>
                  <a:pt x="12999" y="11201"/>
                  <a:pt x="13365" y="11201"/>
                </a:cubicBezTo>
                <a:cubicBezTo>
                  <a:pt x="13650" y="11201"/>
                  <a:pt x="13966" y="11169"/>
                  <a:pt x="14251" y="11169"/>
                </a:cubicBezTo>
                <a:cubicBezTo>
                  <a:pt x="14727" y="11169"/>
                  <a:pt x="15170" y="11106"/>
                  <a:pt x="15613" y="11074"/>
                </a:cubicBezTo>
                <a:cubicBezTo>
                  <a:pt x="15895" y="11046"/>
                  <a:pt x="16152" y="10942"/>
                  <a:pt x="16406" y="10942"/>
                </a:cubicBezTo>
                <a:cubicBezTo>
                  <a:pt x="16438" y="10942"/>
                  <a:pt x="16469" y="10944"/>
                  <a:pt x="16500" y="10947"/>
                </a:cubicBezTo>
                <a:cubicBezTo>
                  <a:pt x="16598" y="10960"/>
                  <a:pt x="16692" y="10965"/>
                  <a:pt x="16786" y="10965"/>
                </a:cubicBezTo>
                <a:cubicBezTo>
                  <a:pt x="17095" y="10965"/>
                  <a:pt x="17387" y="10910"/>
                  <a:pt x="17701" y="10910"/>
                </a:cubicBezTo>
                <a:cubicBezTo>
                  <a:pt x="17754" y="10910"/>
                  <a:pt x="17807" y="10912"/>
                  <a:pt x="17862" y="10916"/>
                </a:cubicBezTo>
                <a:cubicBezTo>
                  <a:pt x="18178" y="10916"/>
                  <a:pt x="18558" y="10852"/>
                  <a:pt x="18907" y="10821"/>
                </a:cubicBezTo>
                <a:cubicBezTo>
                  <a:pt x="19382" y="10757"/>
                  <a:pt x="19889" y="10789"/>
                  <a:pt x="20395" y="10662"/>
                </a:cubicBezTo>
                <a:cubicBezTo>
                  <a:pt x="20447" y="10637"/>
                  <a:pt x="20519" y="10590"/>
                  <a:pt x="20611" y="10590"/>
                </a:cubicBezTo>
                <a:cubicBezTo>
                  <a:pt x="20633" y="10590"/>
                  <a:pt x="20656" y="10593"/>
                  <a:pt x="20680" y="10599"/>
                </a:cubicBezTo>
                <a:cubicBezTo>
                  <a:pt x="20731" y="10609"/>
                  <a:pt x="20783" y="10613"/>
                  <a:pt x="20834" y="10613"/>
                </a:cubicBezTo>
                <a:cubicBezTo>
                  <a:pt x="21099" y="10613"/>
                  <a:pt x="21365" y="10494"/>
                  <a:pt x="21630" y="10440"/>
                </a:cubicBezTo>
                <a:cubicBezTo>
                  <a:pt x="21979" y="10377"/>
                  <a:pt x="22327" y="10282"/>
                  <a:pt x="22612" y="10060"/>
                </a:cubicBezTo>
                <a:cubicBezTo>
                  <a:pt x="22897" y="9839"/>
                  <a:pt x="23151" y="9649"/>
                  <a:pt x="23309" y="9300"/>
                </a:cubicBezTo>
                <a:cubicBezTo>
                  <a:pt x="23531" y="8825"/>
                  <a:pt x="23689" y="8350"/>
                  <a:pt x="23657" y="7812"/>
                </a:cubicBezTo>
                <a:cubicBezTo>
                  <a:pt x="23657" y="7590"/>
                  <a:pt x="23816" y="7369"/>
                  <a:pt x="23721" y="7115"/>
                </a:cubicBezTo>
                <a:cubicBezTo>
                  <a:pt x="23689" y="7020"/>
                  <a:pt x="23752" y="6862"/>
                  <a:pt x="23721" y="6767"/>
                </a:cubicBezTo>
                <a:cubicBezTo>
                  <a:pt x="23657" y="6609"/>
                  <a:pt x="23879" y="6577"/>
                  <a:pt x="23816" y="6450"/>
                </a:cubicBezTo>
                <a:cubicBezTo>
                  <a:pt x="23752" y="6324"/>
                  <a:pt x="23721" y="6229"/>
                  <a:pt x="23784" y="6102"/>
                </a:cubicBezTo>
                <a:cubicBezTo>
                  <a:pt x="23847" y="5943"/>
                  <a:pt x="23752" y="5817"/>
                  <a:pt x="23752" y="5690"/>
                </a:cubicBezTo>
                <a:cubicBezTo>
                  <a:pt x="23721" y="5373"/>
                  <a:pt x="23689" y="5025"/>
                  <a:pt x="23689" y="4708"/>
                </a:cubicBezTo>
                <a:cubicBezTo>
                  <a:pt x="23657" y="4487"/>
                  <a:pt x="23594" y="4265"/>
                  <a:pt x="23626" y="4107"/>
                </a:cubicBezTo>
                <a:cubicBezTo>
                  <a:pt x="23689" y="3853"/>
                  <a:pt x="23436" y="3632"/>
                  <a:pt x="23626" y="3442"/>
                </a:cubicBezTo>
                <a:cubicBezTo>
                  <a:pt x="23562" y="2967"/>
                  <a:pt x="23499" y="2523"/>
                  <a:pt x="23246" y="2143"/>
                </a:cubicBezTo>
                <a:cubicBezTo>
                  <a:pt x="23087" y="1922"/>
                  <a:pt x="22929" y="1700"/>
                  <a:pt x="22707" y="1510"/>
                </a:cubicBezTo>
                <a:cubicBezTo>
                  <a:pt x="22295" y="1161"/>
                  <a:pt x="21757" y="1066"/>
                  <a:pt x="21219" y="971"/>
                </a:cubicBezTo>
                <a:cubicBezTo>
                  <a:pt x="20839" y="908"/>
                  <a:pt x="20459" y="813"/>
                  <a:pt x="20110" y="781"/>
                </a:cubicBezTo>
                <a:cubicBezTo>
                  <a:pt x="19445" y="686"/>
                  <a:pt x="18812" y="560"/>
                  <a:pt x="18147" y="433"/>
                </a:cubicBezTo>
                <a:cubicBezTo>
                  <a:pt x="17767" y="401"/>
                  <a:pt x="17387" y="370"/>
                  <a:pt x="17007" y="306"/>
                </a:cubicBezTo>
                <a:cubicBezTo>
                  <a:pt x="16373" y="243"/>
                  <a:pt x="15772" y="116"/>
                  <a:pt x="15170" y="85"/>
                </a:cubicBezTo>
                <a:cubicBezTo>
                  <a:pt x="14665" y="61"/>
                  <a:pt x="13739" y="0"/>
                  <a:pt x="13088" y="0"/>
                </a:cubicBezTo>
                <a:close/>
                <a:moveTo>
                  <a:pt x="9876" y="11333"/>
                </a:moveTo>
                <a:cubicBezTo>
                  <a:pt x="9934" y="11344"/>
                  <a:pt x="10481" y="11368"/>
                  <a:pt x="10544" y="11368"/>
                </a:cubicBezTo>
                <a:cubicBezTo>
                  <a:pt x="10564" y="11368"/>
                  <a:pt x="10534" y="11365"/>
                  <a:pt x="10420" y="11359"/>
                </a:cubicBezTo>
                <a:cubicBezTo>
                  <a:pt x="10238" y="11352"/>
                  <a:pt x="10057" y="11343"/>
                  <a:pt x="9876" y="11333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OM" sz="2800" dirty="0">
                <a:solidFill>
                  <a:schemeClr val="accent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2E981F-21F1-8313-0803-D33301AFE052}"/>
              </a:ext>
            </a:extLst>
          </p:cNvPr>
          <p:cNvSpPr txBox="1"/>
          <p:nvPr/>
        </p:nvSpPr>
        <p:spPr>
          <a:xfrm>
            <a:off x="721896" y="4835723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0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81A02FA-5D6B-2CAD-0D39-0A8E5FCEDFB5}"/>
              </a:ext>
            </a:extLst>
          </p:cNvPr>
          <p:cNvSpPr txBox="1">
            <a:spLocks/>
          </p:cNvSpPr>
          <p:nvPr/>
        </p:nvSpPr>
        <p:spPr>
          <a:xfrm>
            <a:off x="1143000" y="0"/>
            <a:ext cx="6858000" cy="51435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QA" sz="2100" b="1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تمرين 3-5 تسخين الكتلة</a:t>
            </a:r>
            <a:endParaRPr lang="ar-DZ" sz="2100" b="1" dirty="0">
              <a:solidFill>
                <a:srgbClr val="FF0000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E0C7107-73A3-DF1F-BA53-BF75D710A649}"/>
              </a:ext>
            </a:extLst>
          </p:cNvPr>
          <p:cNvSpPr/>
          <p:nvPr/>
        </p:nvSpPr>
        <p:spPr>
          <a:xfrm>
            <a:off x="1314450" y="400050"/>
            <a:ext cx="6515100" cy="342900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1725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سيمنحك هذا التمرين فرصة التدريب على تفسير الرسوم البيانيّة الخاصّة ببيانات التجارب.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E4024-659A-3B95-21EB-C33A44899A3F}"/>
              </a:ext>
            </a:extLst>
          </p:cNvPr>
          <p:cNvSpPr txBox="1"/>
          <p:nvPr/>
        </p:nvSpPr>
        <p:spPr>
          <a:xfrm>
            <a:off x="3314700" y="800100"/>
            <a:ext cx="468630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marL="342900" indent="-342900" algn="justLow" rtl="1">
              <a:buFont typeface="Wingdings" pitchFamily="2" charset="2"/>
              <a:buChar char="§"/>
            </a:pP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أجرت أميرة استقصاءً على تبريد كتلة معدنيّة.</a:t>
            </a:r>
          </a:p>
          <a:p>
            <a:pPr marL="342900" indent="-342900" algn="justLow" rtl="1">
              <a:buFont typeface="Arial" pitchFamily="34" charset="0"/>
              <a:buChar char="•"/>
            </a:pP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وضعت الكتلة في حمّام مائيّ ساخن لمدة </a:t>
            </a:r>
            <a:r>
              <a:rPr lang="en-US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10</a:t>
            </a: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دقائق.</a:t>
            </a:r>
          </a:p>
          <a:p>
            <a:pPr marL="342900" indent="-342900" algn="justLow" rtl="1">
              <a:buFont typeface="Arial" pitchFamily="34" charset="0"/>
              <a:buChar char="•"/>
            </a:pP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أخرجت الكتلة من الماء باستخدام ملقط وجفّفتها بمنشفة.</a:t>
            </a:r>
          </a:p>
          <a:p>
            <a:pPr marL="342900" indent="-342900" algn="justLow" rtl="1">
              <a:buFont typeface="Arial" pitchFamily="34" charset="0"/>
              <a:buChar char="•"/>
            </a:pP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وضعت ميزان الحرارة في فتحة في الكتلة.</a:t>
            </a:r>
          </a:p>
          <a:p>
            <a:pPr marL="342900" indent="-342900" algn="justLow" rtl="1">
              <a:buFont typeface="Arial" pitchFamily="34" charset="0"/>
              <a:buChar char="•"/>
            </a:pPr>
            <a:r>
              <a:rPr lang="ar-DZ" sz="18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وسجّلت درجة حرارة الكتلة كلّ 5 دقائق.</a:t>
            </a:r>
          </a:p>
          <a:p>
            <a:pPr marL="342900" indent="-342900" algn="justLow" rtl="1">
              <a:buFont typeface="Wingdings" pitchFamily="2" charset="2"/>
              <a:buChar char="§"/>
            </a:pPr>
            <a:r>
              <a:rPr lang="ar-DZ" sz="18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يعرض الرسم البيانيّ نتائج أميرة.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C1D60FC-3693-E702-608E-B41AE753B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800100"/>
            <a:ext cx="20574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BF9E960-93FC-FD9B-B21D-45B6F2404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1" y="2514600"/>
            <a:ext cx="46291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3BF5AE-EE22-B52F-B077-701AE49E5C20}"/>
              </a:ext>
            </a:extLst>
          </p:cNvPr>
          <p:cNvSpPr txBox="1"/>
          <p:nvPr/>
        </p:nvSpPr>
        <p:spPr>
          <a:xfrm>
            <a:off x="1885950" y="3323451"/>
            <a:ext cx="1371600" cy="253916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l"/>
            <a:r>
              <a:rPr lang="en-US" sz="105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(ºC) </a:t>
            </a:r>
            <a:r>
              <a:rPr lang="ar-OM" sz="105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درجة الحرارة</a:t>
            </a:r>
            <a:endParaRPr lang="ar-DZ" sz="105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C4483-E50D-3D8D-EE1B-7FF9A88FC322}"/>
              </a:ext>
            </a:extLst>
          </p:cNvPr>
          <p:cNvSpPr txBox="1"/>
          <p:nvPr/>
        </p:nvSpPr>
        <p:spPr>
          <a:xfrm>
            <a:off x="1500939" y="4835723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130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6145B2F-9491-9907-B161-36EF03667C4F}"/>
              </a:ext>
            </a:extLst>
          </p:cNvPr>
          <p:cNvSpPr txBox="1">
            <a:spLocks/>
          </p:cNvSpPr>
          <p:nvPr/>
        </p:nvSpPr>
        <p:spPr>
          <a:xfrm>
            <a:off x="1143000" y="429064"/>
            <a:ext cx="6858000" cy="5143500"/>
          </a:xfrm>
          <a:prstGeom prst="rect">
            <a:avLst/>
          </a:prstGeom>
          <a:noFill/>
          <a:ln w="76200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endParaRPr lang="en-US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1603AD-07B3-5F0F-B8AD-DEEC775D4C85}"/>
              </a:ext>
            </a:extLst>
          </p:cNvPr>
          <p:cNvSpPr txBox="1"/>
          <p:nvPr/>
        </p:nvSpPr>
        <p:spPr>
          <a:xfrm>
            <a:off x="1058594" y="308536"/>
            <a:ext cx="685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85763" indent="-385763" algn="r" rtl="1">
              <a:buFont typeface="+mj-lt"/>
              <a:buAutoNum type="arabicParenR"/>
            </a:pPr>
            <a:r>
              <a:rPr lang="ar-DZ" sz="24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ادرس الرسم البيانيّ. كم كانت درجة حرارة الكتلة في بداية التجربة؟</a:t>
            </a:r>
          </a:p>
          <a:p>
            <a:pPr marL="385763" indent="-385763" algn="r" rtl="1">
              <a:buFont typeface="+mj-lt"/>
              <a:buAutoNum type="arabicParenR"/>
            </a:pPr>
            <a:r>
              <a:rPr lang="ar-DZ" sz="24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ف</a:t>
            </a:r>
            <a:r>
              <a:rPr lang="ar-OM" sz="24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سر</a:t>
            </a:r>
            <a:r>
              <a:rPr lang="ar-DZ" sz="24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لماذا استخدمت أميرة الملقط لإخراج الكتلة من الماء.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3A55D0-880E-2896-D9EC-D300B202942F}"/>
              </a:ext>
            </a:extLst>
          </p:cNvPr>
          <p:cNvSpPr txBox="1"/>
          <p:nvPr/>
        </p:nvSpPr>
        <p:spPr>
          <a:xfrm>
            <a:off x="1143000" y="1602782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85763" indent="-385763" algn="r" rtl="1">
              <a:buFont typeface="+mj-lt"/>
              <a:buAutoNum type="arabicParenR" startAt="3"/>
            </a:pPr>
            <a:r>
              <a:rPr lang="ar-DZ" sz="24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حدد أيا من العبارات التالية صواب أو خطأ.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5BA559-D3CF-2B8E-6E24-3FFF8E5CC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232491"/>
              </p:ext>
            </p:extLst>
          </p:nvPr>
        </p:nvGraphicFramePr>
        <p:xfrm>
          <a:off x="1428749" y="2029264"/>
          <a:ext cx="6343651" cy="25527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6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rtl="1"/>
                      <a:r>
                        <a:rPr lang="ar-OM" sz="1600" dirty="0">
                          <a:solidFill>
                            <a:schemeClr val="tx1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العبارة</a:t>
                      </a:r>
                      <a:endParaRPr lang="ar-DZ" sz="1600" dirty="0">
                        <a:solidFill>
                          <a:schemeClr val="tx1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1600" dirty="0">
                          <a:solidFill>
                            <a:schemeClr val="tx1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صواب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/</a:t>
                      </a:r>
                      <a:r>
                        <a:rPr lang="ar-OM" sz="1600" dirty="0">
                          <a:solidFill>
                            <a:schemeClr val="tx1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خطأ</a:t>
                      </a:r>
                      <a:endParaRPr lang="ar-DZ" sz="1600" dirty="0">
                        <a:solidFill>
                          <a:schemeClr val="tx1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rtl="1"/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بردت الكتلة بالتدريجِ.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rtl="1"/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انخفضت درجةُ حرارةِ الكُتلةِ بسرعةٍ كبيرةٍ.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بعد </a:t>
                      </a:r>
                      <a:r>
                        <a:rPr lang="en-US" sz="2000" b="1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10</a:t>
                      </a:r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دقائق، كانت درجة حرارة الكتلة</a:t>
                      </a:r>
                      <a:r>
                        <a:rPr lang="ar-OM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</a:t>
                      </a:r>
                      <a:r>
                        <a:rPr lang="en-US" sz="2000" b="1" baseline="0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70 </a:t>
                      </a:r>
                      <a:r>
                        <a:rPr lang="en-US" sz="2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◦</a:t>
                      </a:r>
                      <a:r>
                        <a:rPr lang="en-US" sz="2000" b="1" baseline="0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C</a:t>
                      </a:r>
                      <a:r>
                        <a:rPr lang="ar-OM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rtl="1"/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بعد </a:t>
                      </a:r>
                      <a:r>
                        <a:rPr lang="en-US" sz="2000" b="1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20</a:t>
                      </a:r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دقيقةً، انخفضت درجة حرارة الكتلة بمقدار </a:t>
                      </a:r>
                      <a:r>
                        <a:rPr lang="en-US" sz="2000" b="1" baseline="0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33 </a:t>
                      </a:r>
                      <a:r>
                        <a:rPr lang="en-US" sz="2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◦</a:t>
                      </a:r>
                      <a:r>
                        <a:rPr lang="en-US" sz="2000" b="1" baseline="0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C</a:t>
                      </a:r>
                      <a:r>
                        <a:rPr lang="ar-OM" sz="2000" b="1" baseline="0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rtl="1"/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توقّفت أميرة عن القياس بعد </a:t>
                      </a:r>
                      <a:r>
                        <a:rPr lang="en-US" sz="2000" b="1" dirty="0"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30</a:t>
                      </a:r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دقيقةً.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rtl="1"/>
                      <a:r>
                        <a:rPr lang="ar-DZ" sz="2000" b="1" kern="1200" baseline="0" dirty="0">
                          <a:solidFill>
                            <a:schemeClr val="dk1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بردت الكتلة؛ لأن الطاقة كانت تتسرّب منها للخارج.</a:t>
                      </a:r>
                      <a:endParaRPr lang="ar-DZ" sz="2000" b="1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200" dirty="0"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D93F5FA-1DDF-A992-7096-1F01302A9514}"/>
              </a:ext>
            </a:extLst>
          </p:cNvPr>
          <p:cNvSpPr txBox="1"/>
          <p:nvPr/>
        </p:nvSpPr>
        <p:spPr>
          <a:xfrm>
            <a:off x="1143000" y="270384"/>
            <a:ext cx="9680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80 °C</a:t>
            </a:r>
            <a:endParaRPr lang="ar-OM" sz="2800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8" name="مربع نص 8">
            <a:extLst>
              <a:ext uri="{FF2B5EF4-FFF2-40B4-BE49-F238E27FC236}">
                <a16:creationId xmlns:a16="http://schemas.microsoft.com/office/drawing/2014/main" id="{8168FA24-83D3-4F1F-B514-1FF4A2383C35}"/>
              </a:ext>
            </a:extLst>
          </p:cNvPr>
          <p:cNvSpPr txBox="1"/>
          <p:nvPr/>
        </p:nvSpPr>
        <p:spPr>
          <a:xfrm>
            <a:off x="2873828" y="1076333"/>
            <a:ext cx="484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4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لأن الكتلة ساخنة للغاية فقد تتعرض إلى حرق يديها</a:t>
            </a:r>
          </a:p>
        </p:txBody>
      </p:sp>
      <p:sp>
        <p:nvSpPr>
          <p:cNvPr id="9" name="مربع نص 12">
            <a:extLst>
              <a:ext uri="{FF2B5EF4-FFF2-40B4-BE49-F238E27FC236}">
                <a16:creationId xmlns:a16="http://schemas.microsoft.com/office/drawing/2014/main" id="{DB67A71F-079F-970A-4A0D-579881B32A95}"/>
              </a:ext>
            </a:extLst>
          </p:cNvPr>
          <p:cNvSpPr txBox="1"/>
          <p:nvPr/>
        </p:nvSpPr>
        <p:spPr>
          <a:xfrm>
            <a:off x="1454687" y="3045696"/>
            <a:ext cx="105243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خاطئة</a:t>
            </a:r>
          </a:p>
        </p:txBody>
      </p:sp>
      <p:sp>
        <p:nvSpPr>
          <p:cNvPr id="10" name="مربع نص 14">
            <a:extLst>
              <a:ext uri="{FF2B5EF4-FFF2-40B4-BE49-F238E27FC236}">
                <a16:creationId xmlns:a16="http://schemas.microsoft.com/office/drawing/2014/main" id="{37328A42-2702-59F3-61B6-8B5F0AE10586}"/>
              </a:ext>
            </a:extLst>
          </p:cNvPr>
          <p:cNvSpPr txBox="1"/>
          <p:nvPr/>
        </p:nvSpPr>
        <p:spPr>
          <a:xfrm>
            <a:off x="1560195" y="2283180"/>
            <a:ext cx="9469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صحيحة</a:t>
            </a:r>
          </a:p>
        </p:txBody>
      </p:sp>
      <p:sp>
        <p:nvSpPr>
          <p:cNvPr id="11" name="مربع نص 15">
            <a:extLst>
              <a:ext uri="{FF2B5EF4-FFF2-40B4-BE49-F238E27FC236}">
                <a16:creationId xmlns:a16="http://schemas.microsoft.com/office/drawing/2014/main" id="{59434DB8-C78D-5A2A-ACA8-A8603C28112A}"/>
              </a:ext>
            </a:extLst>
          </p:cNvPr>
          <p:cNvSpPr txBox="1"/>
          <p:nvPr/>
        </p:nvSpPr>
        <p:spPr>
          <a:xfrm>
            <a:off x="1507440" y="4177383"/>
            <a:ext cx="9469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صحيحة</a:t>
            </a:r>
          </a:p>
        </p:txBody>
      </p:sp>
      <p:sp>
        <p:nvSpPr>
          <p:cNvPr id="12" name="مربع نص 16">
            <a:extLst>
              <a:ext uri="{FF2B5EF4-FFF2-40B4-BE49-F238E27FC236}">
                <a16:creationId xmlns:a16="http://schemas.microsoft.com/office/drawing/2014/main" id="{8D6EFBBB-8334-6014-C895-36614F079FF8}"/>
              </a:ext>
            </a:extLst>
          </p:cNvPr>
          <p:cNvSpPr txBox="1"/>
          <p:nvPr/>
        </p:nvSpPr>
        <p:spPr>
          <a:xfrm>
            <a:off x="1534257" y="3404168"/>
            <a:ext cx="9469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صحيحة</a:t>
            </a:r>
          </a:p>
        </p:txBody>
      </p:sp>
      <p:sp>
        <p:nvSpPr>
          <p:cNvPr id="13" name="مربع نص 17">
            <a:extLst>
              <a:ext uri="{FF2B5EF4-FFF2-40B4-BE49-F238E27FC236}">
                <a16:creationId xmlns:a16="http://schemas.microsoft.com/office/drawing/2014/main" id="{0471830A-75F4-EFA7-4D6E-6DB2693F6BB2}"/>
              </a:ext>
            </a:extLst>
          </p:cNvPr>
          <p:cNvSpPr txBox="1"/>
          <p:nvPr/>
        </p:nvSpPr>
        <p:spPr>
          <a:xfrm>
            <a:off x="1454687" y="3808212"/>
            <a:ext cx="105243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خاطئة</a:t>
            </a:r>
          </a:p>
        </p:txBody>
      </p:sp>
      <p:sp>
        <p:nvSpPr>
          <p:cNvPr id="14" name="مربع نص 18">
            <a:extLst>
              <a:ext uri="{FF2B5EF4-FFF2-40B4-BE49-F238E27FC236}">
                <a16:creationId xmlns:a16="http://schemas.microsoft.com/office/drawing/2014/main" id="{AE3D68EC-0269-CB76-8ABC-3269574890F2}"/>
              </a:ext>
            </a:extLst>
          </p:cNvPr>
          <p:cNvSpPr txBox="1"/>
          <p:nvPr/>
        </p:nvSpPr>
        <p:spPr>
          <a:xfrm>
            <a:off x="1454687" y="2683620"/>
            <a:ext cx="105243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100" dirty="0">
                <a:solidFill>
                  <a:schemeClr val="accent1">
                    <a:lumMod val="60000"/>
                    <a:lumOff val="4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خاطئة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BE6A4B-ABBF-3945-CAA7-8B4F966B69B8}"/>
              </a:ext>
            </a:extLst>
          </p:cNvPr>
          <p:cNvSpPr txBox="1"/>
          <p:nvPr/>
        </p:nvSpPr>
        <p:spPr>
          <a:xfrm>
            <a:off x="2646837" y="3426780"/>
            <a:ext cx="114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80 -47 = 33</a:t>
            </a:r>
            <a:endParaRPr lang="en-US" sz="2000" b="1" dirty="0">
              <a:solidFill>
                <a:srgbClr val="F25C08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37CC5E-D166-9F1C-A35D-F52315DF0E7A}"/>
              </a:ext>
            </a:extLst>
          </p:cNvPr>
          <p:cNvSpPr txBox="1"/>
          <p:nvPr/>
        </p:nvSpPr>
        <p:spPr>
          <a:xfrm>
            <a:off x="2740120" y="3823600"/>
            <a:ext cx="114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بعد 40 دق</a:t>
            </a:r>
            <a:endParaRPr lang="en-US" sz="2000" b="1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37B501-01A6-4942-B24E-EA5B1113BA2B}"/>
              </a:ext>
            </a:extLst>
          </p:cNvPr>
          <p:cNvSpPr txBox="1"/>
          <p:nvPr/>
        </p:nvSpPr>
        <p:spPr>
          <a:xfrm>
            <a:off x="2809336" y="2645586"/>
            <a:ext cx="114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بالتدريج</a:t>
            </a:r>
            <a:endParaRPr lang="en-US" sz="2000" b="1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16551B-C705-7C50-EADA-70F6C0299E62}"/>
              </a:ext>
            </a:extLst>
          </p:cNvPr>
          <p:cNvSpPr txBox="1"/>
          <p:nvPr/>
        </p:nvSpPr>
        <p:spPr>
          <a:xfrm>
            <a:off x="2899713" y="3083956"/>
            <a:ext cx="114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60 </a:t>
            </a:r>
            <a:r>
              <a:rPr lang="en-US" sz="20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°C</a:t>
            </a:r>
            <a:endParaRPr lang="en-US" sz="2000" b="1" dirty="0">
              <a:solidFill>
                <a:srgbClr val="D5097E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E49EE8-4E4B-F57F-7762-C16C27AF575A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9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045FEF1-8617-EA66-2E5D-5E1F7C174579}"/>
              </a:ext>
            </a:extLst>
          </p:cNvPr>
          <p:cNvSpPr txBox="1"/>
          <p:nvPr/>
        </p:nvSpPr>
        <p:spPr>
          <a:xfrm>
            <a:off x="1445894" y="157675"/>
            <a:ext cx="6858000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85763" indent="-385763" algn="justLow" rtl="1">
              <a:buFont typeface="+mj-lt"/>
              <a:buAutoNum type="arabicParenR" startAt="4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توجد ثلاث عبارات خاطئة في السؤال رقم </a:t>
            </a:r>
            <a:r>
              <a:rPr lang="ar-OM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(</a:t>
            </a: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3</a:t>
            </a:r>
            <a:r>
              <a:rPr lang="ar-OM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)</a:t>
            </a: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. اكتب العبارة الصحيحة لكل منها في الفراغات التالية.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6F0B3B3-2437-A0BA-70D0-888ACC28C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548399"/>
              </p:ext>
            </p:extLst>
          </p:nvPr>
        </p:nvGraphicFramePr>
        <p:xfrm>
          <a:off x="2458794" y="1208943"/>
          <a:ext cx="4971585" cy="1981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971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>
                          <a:solidFill>
                            <a:schemeClr val="tx1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العبارة</a:t>
                      </a:r>
                      <a:endParaRPr lang="ar-DZ" sz="2800" dirty="0">
                        <a:solidFill>
                          <a:schemeClr val="tx1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انخفضت درجة حرارة الكتلة بسرعة أقل.</a:t>
                      </a:r>
                      <a:endParaRPr lang="ar-DZ" sz="2800" b="1" dirty="0">
                        <a:solidFill>
                          <a:srgbClr val="D5097E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بعد </a:t>
                      </a:r>
                      <a:r>
                        <a:rPr lang="en-US" sz="2800" b="1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10</a:t>
                      </a:r>
                      <a:r>
                        <a:rPr lang="ar-DZ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دقائق، كانت درجة حرارة الكتلة</a:t>
                      </a:r>
                      <a:r>
                        <a:rPr lang="ar-OM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60 </a:t>
                      </a:r>
                      <a:r>
                        <a:rPr lang="en-US" sz="280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°</a:t>
                      </a:r>
                      <a:r>
                        <a:rPr lang="en-US" sz="2800" b="1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C</a:t>
                      </a:r>
                      <a:r>
                        <a:rPr lang="ar-OM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.</a:t>
                      </a:r>
                      <a:endParaRPr lang="ar-DZ" sz="2800" b="1" dirty="0">
                        <a:solidFill>
                          <a:srgbClr val="D5097E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توقّفت أميرة عن القياس بعد </a:t>
                      </a:r>
                      <a:r>
                        <a:rPr lang="en-US" sz="2800" b="1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cs typeface="FF Hekaya Light" panose="00000A00000000000000" pitchFamily="50" charset="-78"/>
                        </a:rPr>
                        <a:t>40</a:t>
                      </a:r>
                      <a:r>
                        <a:rPr lang="ar-DZ" sz="2800" b="1" kern="1200" baseline="0" dirty="0">
                          <a:solidFill>
                            <a:srgbClr val="D5097E"/>
                          </a:solidFill>
                          <a:latin typeface="FF Hekaya Light" panose="00000A00000000000000" pitchFamily="50" charset="-78"/>
                          <a:ea typeface="+mn-ea"/>
                          <a:cs typeface="FF Hekaya Light" panose="00000A00000000000000" pitchFamily="50" charset="-78"/>
                        </a:rPr>
                        <a:t> دقيقةً.</a:t>
                      </a:r>
                      <a:endParaRPr lang="ar-DZ" sz="2800" b="1" dirty="0">
                        <a:solidFill>
                          <a:srgbClr val="D5097E"/>
                        </a:solidFill>
                        <a:latin typeface="FF Hekaya Light" panose="00000A00000000000000" pitchFamily="50" charset="-78"/>
                        <a:cs typeface="FF Hekaya Light" panose="00000A00000000000000" pitchFamily="50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B529FCF-689F-B42A-73B9-682733243C87}"/>
              </a:ext>
            </a:extLst>
          </p:cNvPr>
          <p:cNvSpPr txBox="1"/>
          <p:nvPr/>
        </p:nvSpPr>
        <p:spPr>
          <a:xfrm>
            <a:off x="7356871" y="4750132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03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89BA574-267B-C4DB-160E-238E4E755981}"/>
              </a:ext>
            </a:extLst>
          </p:cNvPr>
          <p:cNvSpPr txBox="1">
            <a:spLocks/>
          </p:cNvSpPr>
          <p:nvPr/>
        </p:nvSpPr>
        <p:spPr>
          <a:xfrm>
            <a:off x="1143000" y="0"/>
            <a:ext cx="6858000" cy="5143500"/>
          </a:xfrm>
          <a:prstGeom prst="rect">
            <a:avLst/>
          </a:prstGeom>
          <a:noFill/>
          <a:ln w="76200">
            <a:noFill/>
          </a:ln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2100" b="1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ورقة عمل 3-5 (أ) الداعمة للنشاط 3-5 (ب)</a:t>
            </a:r>
            <a:endParaRPr lang="en-US" sz="2100" b="1" dirty="0">
              <a:solidFill>
                <a:srgbClr val="FF0000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39B571-912D-8622-9B6F-485BFB550F52}"/>
              </a:ext>
            </a:extLst>
          </p:cNvPr>
          <p:cNvSpPr txBox="1"/>
          <p:nvPr/>
        </p:nvSpPr>
        <p:spPr>
          <a:xfrm>
            <a:off x="1143000" y="383307"/>
            <a:ext cx="6858000" cy="18928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85763" indent="-385763" algn="justLow" rtl="1">
              <a:buFont typeface="Wingdings" pitchFamily="2" charset="2"/>
              <a:buChar char="q"/>
            </a:pPr>
            <a:r>
              <a:rPr lang="ar-DZ" sz="195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سوف تجرى استقصاءًا بشأن كيفية تبريد الماء حيث تنتشر الطاقة في الوسط الخارجي.</a:t>
            </a:r>
          </a:p>
          <a:p>
            <a:pPr marL="385763" indent="-385763" algn="r" rtl="1">
              <a:buFont typeface="Wingdings" pitchFamily="2" charset="2"/>
              <a:buChar char="Ø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ستحتاج إلى:</a:t>
            </a:r>
          </a:p>
          <a:p>
            <a:pPr marL="385763" indent="-385763" algn="r" rtl="1">
              <a:buFont typeface="Wingdings" pitchFamily="2" charset="2"/>
              <a:buChar char="§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كأس زجاجي سعة </a:t>
            </a:r>
            <a:r>
              <a:rPr lang="en-US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250 mL</a:t>
            </a:r>
            <a:r>
              <a:rPr lang="ar-QA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.</a:t>
            </a:r>
            <a:endParaRPr lang="en-US" sz="195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r" rtl="1">
              <a:buFont typeface="Wingdings" pitchFamily="2" charset="2"/>
              <a:buChar char="§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ميزان حرارة</a:t>
            </a:r>
          </a:p>
          <a:p>
            <a:pPr marL="385763" indent="-385763" algn="r" rtl="1">
              <a:buFont typeface="Wingdings" pitchFamily="2" charset="2"/>
              <a:buChar char="§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ساعة إيقاف</a:t>
            </a:r>
          </a:p>
          <a:p>
            <a:pPr marL="385763" indent="-385763" algn="r" rtl="1">
              <a:buFont typeface="Wingdings" pitchFamily="2" charset="2"/>
              <a:buChar char="§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مصدر من الماء الساخن </a:t>
            </a:r>
            <a:r>
              <a:rPr lang="ar-QA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(</a:t>
            </a: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إبريق كهربائي أو كأس زجاجية كبيرة</a:t>
            </a:r>
            <a:r>
              <a:rPr lang="ar-QA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)</a:t>
            </a:r>
            <a:endParaRPr lang="ar-DZ" sz="195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98CEA0-F43D-E70B-4D49-EBE904958408}"/>
              </a:ext>
            </a:extLst>
          </p:cNvPr>
          <p:cNvSpPr/>
          <p:nvPr/>
        </p:nvSpPr>
        <p:spPr>
          <a:xfrm>
            <a:off x="1257300" y="2686050"/>
            <a:ext cx="5715000" cy="571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DZ" sz="1950" b="1" dirty="0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انتبه! اسكب الماء الساخن بحرص من الإبريق الكهربائي أو الكأس الزجاجية الكبيرة.</a:t>
            </a:r>
            <a:endParaRPr lang="ar-DZ" sz="1950" dirty="0">
              <a:solidFill>
                <a:srgbClr val="FF0000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E8A84-F71A-CF5E-1DF0-0FC2ADD394F0}"/>
              </a:ext>
            </a:extLst>
          </p:cNvPr>
          <p:cNvSpPr txBox="1"/>
          <p:nvPr/>
        </p:nvSpPr>
        <p:spPr>
          <a:xfrm>
            <a:off x="1143000" y="3486151"/>
            <a:ext cx="6858000" cy="9925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justLow" rtl="1">
              <a:buFont typeface="+mj-lt"/>
              <a:buAutoNum type="arabicParenR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اسكب ما يقرب من</a:t>
            </a:r>
            <a:r>
              <a:rPr lang="en-US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100 mL </a:t>
            </a:r>
            <a:r>
              <a:rPr lang="ar-OM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من الماء الساخن في الكأس وضع ميزان الحرارة في الماء.</a:t>
            </a:r>
          </a:p>
          <a:p>
            <a:pPr marL="342900" indent="-342900" algn="justLow" rtl="1">
              <a:buFont typeface="+mj-lt"/>
              <a:buAutoNum type="arabicParenR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ابدأ بضبط ساعة الإيقاف وتدوين درجة الحرارة.</a:t>
            </a:r>
          </a:p>
          <a:p>
            <a:pPr marL="342900" indent="-342900" algn="justLow" rtl="1">
              <a:buFont typeface="+mj-lt"/>
              <a:buAutoNum type="arabicParenR"/>
            </a:pPr>
            <a:r>
              <a:rPr lang="ar-DZ" sz="195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دون درجة حرارة الماء كل دقيقة في الجدول الموضح أدناه.</a:t>
            </a:r>
            <a:endParaRPr lang="ar-DZ" sz="195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4C19CC9-642B-3C68-69FF-4809B55EC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743200"/>
            <a:ext cx="685800" cy="514350"/>
          </a:xfrm>
          <a:prstGeom prst="ellipse">
            <a:avLst/>
          </a:prstGeom>
          <a:ln w="38100" cap="rnd">
            <a:solidFill>
              <a:srgbClr val="FF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99FF7-F507-0D12-3186-1BB53BBEF7FF}"/>
              </a:ext>
            </a:extLst>
          </p:cNvPr>
          <p:cNvSpPr txBox="1"/>
          <p:nvPr/>
        </p:nvSpPr>
        <p:spPr>
          <a:xfrm>
            <a:off x="5712798" y="4833259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999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00147" y="114300"/>
          <a:ext cx="6743706" cy="10532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8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0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63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2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42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42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42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ctr" rtl="1"/>
                      <a:r>
                        <a:rPr lang="ar-OM" sz="1800" b="1" dirty="0">
                          <a:solidFill>
                            <a:schemeClr val="tx1"/>
                          </a:solidFill>
                        </a:rPr>
                        <a:t>الزمن (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min</a:t>
                      </a:r>
                      <a:r>
                        <a:rPr lang="ar-OM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DZ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90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1800" b="1" dirty="0"/>
                        <a:t>درجة الحرارة (</a:t>
                      </a:r>
                      <a:r>
                        <a:rPr lang="en-US" sz="1800" b="1" dirty="0">
                          <a:latin typeface="Tw Cen MT"/>
                        </a:rPr>
                        <a:t>ºC</a:t>
                      </a:r>
                      <a:r>
                        <a:rPr lang="ar-OM" sz="1800" b="1" dirty="0"/>
                        <a:t>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DZ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200150"/>
            <a:ext cx="685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+mj-lt"/>
              <a:buAutoNum type="arabicParenR" startAt="4"/>
            </a:pPr>
            <a:r>
              <a:rPr lang="ar-DZ" sz="1800" b="1" dirty="0"/>
              <a:t>عندما يبرد الماء إلى حوالي </a:t>
            </a:r>
            <a:r>
              <a:rPr lang="en-US" sz="1800" b="1" dirty="0"/>
              <a:t>30</a:t>
            </a:r>
            <a:r>
              <a:rPr lang="en-US" sz="1800" b="1" dirty="0">
                <a:latin typeface="Tw Cen MT"/>
              </a:rPr>
              <a:t>º</a:t>
            </a:r>
            <a:r>
              <a:rPr lang="en-US" sz="1800" b="1" dirty="0"/>
              <a:t>C ، </a:t>
            </a:r>
            <a:r>
              <a:rPr lang="ar-DZ" sz="1800" b="1" dirty="0"/>
              <a:t>مثل نتائجك بيانيًا.</a:t>
            </a:r>
            <a:endParaRPr lang="ar-DZ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650" y="1600200"/>
            <a:ext cx="582572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8C2D1B-306C-B974-A73C-0975D47EA0F9}"/>
              </a:ext>
            </a:extLst>
          </p:cNvPr>
          <p:cNvSpPr txBox="1"/>
          <p:nvPr/>
        </p:nvSpPr>
        <p:spPr>
          <a:xfrm>
            <a:off x="5712798" y="4842495"/>
            <a:ext cx="1070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 ولاء المقبالية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98277D9-49F5-E025-1361-A985FFAE5084}"/>
              </a:ext>
            </a:extLst>
          </p:cNvPr>
          <p:cNvSpPr txBox="1">
            <a:spLocks/>
          </p:cNvSpPr>
          <p:nvPr/>
        </p:nvSpPr>
        <p:spPr>
          <a:xfrm>
            <a:off x="1143000" y="0"/>
            <a:ext cx="6858000" cy="5143500"/>
          </a:xfrm>
          <a:prstGeom prst="rect">
            <a:avLst/>
          </a:prstGeom>
          <a:noFill/>
          <a:ln w="76200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  <a:endParaRPr lang="ar-DZ" b="1" dirty="0">
              <a:solidFill>
                <a:srgbClr val="FF0000"/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C78BF-1BB5-C1B1-E98E-390CEBE6A652}"/>
              </a:ext>
            </a:extLst>
          </p:cNvPr>
          <p:cNvSpPr txBox="1"/>
          <p:nvPr/>
        </p:nvSpPr>
        <p:spPr>
          <a:xfrm>
            <a:off x="1143000" y="285750"/>
            <a:ext cx="6858000" cy="36471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85763" indent="-385763" algn="r" rtl="1">
              <a:buFont typeface="+mj-lt"/>
              <a:buAutoNum type="arabicParenR" startAt="5"/>
            </a:pPr>
            <a:r>
              <a:rPr lang="ar-DZ" sz="21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حاول تفسير الشكل الذي حصلت عليه في التمثيل البياني.</a:t>
            </a:r>
            <a:endParaRPr lang="ar-OM" sz="21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endParaRPr lang="ar-OM" sz="21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r" rtl="1">
              <a:buFont typeface="+mj-lt"/>
              <a:buAutoNum type="arabicParenR" startAt="5"/>
            </a:pPr>
            <a:endParaRPr lang="ar-OM" sz="21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marL="385763" indent="-385763" algn="r" rtl="1">
              <a:buFont typeface="+mj-lt"/>
              <a:buAutoNum type="arabicParenR" startAt="5"/>
            </a:pPr>
            <a:endParaRPr lang="ar-DZ" sz="2100" b="1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DZ" sz="2100" b="1" dirty="0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إشارات</a:t>
            </a:r>
          </a:p>
          <a:p>
            <a:pPr algn="justLow" rtl="1"/>
            <a:r>
              <a:rPr lang="ar-DZ" sz="2100" b="1" dirty="0">
                <a:solidFill>
                  <a:srgbClr val="00206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كيف يمكنك تفسير الشكل الذي حصلت عليه في التمثيل البياني؟ يمكن أن تفيدك هذه الأفكار:</a:t>
            </a:r>
          </a:p>
          <a:p>
            <a:pPr marL="385763" indent="-385763" algn="justLow" rtl="1">
              <a:buFont typeface="Courier New" pitchFamily="49" charset="0"/>
              <a:buChar char="o"/>
            </a:pPr>
            <a:r>
              <a:rPr lang="ar-DZ" sz="21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عندما يسخن الماء، يكتسب طاقة.</a:t>
            </a:r>
          </a:p>
          <a:p>
            <a:pPr marL="385763" indent="-385763" algn="justLow" rtl="1">
              <a:buFont typeface="Courier New" pitchFamily="49" charset="0"/>
              <a:buChar char="o"/>
            </a:pPr>
            <a:r>
              <a:rPr lang="ar-DZ" sz="21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عندما يفقد الماء طاقة، يصبح أكثر برودة.</a:t>
            </a:r>
          </a:p>
          <a:p>
            <a:pPr marL="385763" indent="-385763" algn="justLow" rtl="1">
              <a:buFont typeface="Courier New" pitchFamily="49" charset="0"/>
              <a:buChar char="o"/>
            </a:pPr>
            <a:r>
              <a:rPr lang="ar-DZ" sz="21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يحتوي الماء الساخن على المزيد من الطاقة أكثر من الماء البارد تحت نفس الحجم.</a:t>
            </a:r>
          </a:p>
          <a:p>
            <a:pPr marL="385763" indent="-385763" algn="justLow" rtl="1">
              <a:buFont typeface="Courier New" pitchFamily="49" charset="0"/>
              <a:buChar char="o"/>
            </a:pPr>
            <a:r>
              <a:rPr lang="ar-DZ" sz="2100" b="1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يفقد الماء الساخن الطاقة أسرع من الماء البارد إذا كانا بنفس الحجم.</a:t>
            </a:r>
          </a:p>
        </p:txBody>
      </p:sp>
    </p:spTree>
    <p:extLst>
      <p:ext uri="{BB962C8B-B14F-4D97-AF65-F5344CB8AC3E}">
        <p14:creationId xmlns:p14="http://schemas.microsoft.com/office/powerpoint/2010/main" val="2124987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60CF964-3A3A-0645-746C-FACDB0B09C24}"/>
              </a:ext>
            </a:extLst>
          </p:cNvPr>
          <p:cNvSpPr txBox="1"/>
          <p:nvPr/>
        </p:nvSpPr>
        <p:spPr>
          <a:xfrm>
            <a:off x="7000434" y="103903"/>
            <a:ext cx="2025747" cy="530884"/>
          </a:xfrm>
          <a:custGeom>
            <a:avLst/>
            <a:gdLst>
              <a:gd name="connsiteX0" fmla="*/ 0 w 2025747"/>
              <a:gd name="connsiteY0" fmla="*/ 0 h 530884"/>
              <a:gd name="connsiteX1" fmla="*/ 654992 w 2025747"/>
              <a:gd name="connsiteY1" fmla="*/ 0 h 530884"/>
              <a:gd name="connsiteX2" fmla="*/ 1370755 w 2025747"/>
              <a:gd name="connsiteY2" fmla="*/ 0 h 530884"/>
              <a:gd name="connsiteX3" fmla="*/ 2025747 w 2025747"/>
              <a:gd name="connsiteY3" fmla="*/ 0 h 530884"/>
              <a:gd name="connsiteX4" fmla="*/ 2025747 w 2025747"/>
              <a:gd name="connsiteY4" fmla="*/ 530884 h 530884"/>
              <a:gd name="connsiteX5" fmla="*/ 1411270 w 2025747"/>
              <a:gd name="connsiteY5" fmla="*/ 530884 h 530884"/>
              <a:gd name="connsiteX6" fmla="*/ 715764 w 2025747"/>
              <a:gd name="connsiteY6" fmla="*/ 530884 h 530884"/>
              <a:gd name="connsiteX7" fmla="*/ 0 w 2025747"/>
              <a:gd name="connsiteY7" fmla="*/ 530884 h 530884"/>
              <a:gd name="connsiteX8" fmla="*/ 0 w 2025747"/>
              <a:gd name="connsiteY8" fmla="*/ 0 h 53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5747" h="530884" extrusionOk="0">
                <a:moveTo>
                  <a:pt x="0" y="0"/>
                </a:moveTo>
                <a:cubicBezTo>
                  <a:pt x="220398" y="-22091"/>
                  <a:pt x="407451" y="-19961"/>
                  <a:pt x="654992" y="0"/>
                </a:cubicBezTo>
                <a:cubicBezTo>
                  <a:pt x="902533" y="19961"/>
                  <a:pt x="1218269" y="-15110"/>
                  <a:pt x="1370755" y="0"/>
                </a:cubicBezTo>
                <a:cubicBezTo>
                  <a:pt x="1523241" y="15110"/>
                  <a:pt x="1805248" y="-17246"/>
                  <a:pt x="2025747" y="0"/>
                </a:cubicBezTo>
                <a:cubicBezTo>
                  <a:pt x="2032948" y="177453"/>
                  <a:pt x="2016562" y="340860"/>
                  <a:pt x="2025747" y="530884"/>
                </a:cubicBezTo>
                <a:cubicBezTo>
                  <a:pt x="1900749" y="504115"/>
                  <a:pt x="1607569" y="560394"/>
                  <a:pt x="1411270" y="530884"/>
                </a:cubicBezTo>
                <a:cubicBezTo>
                  <a:pt x="1214971" y="501374"/>
                  <a:pt x="882877" y="531601"/>
                  <a:pt x="715764" y="530884"/>
                </a:cubicBezTo>
                <a:cubicBezTo>
                  <a:pt x="548651" y="530167"/>
                  <a:pt x="257916" y="553613"/>
                  <a:pt x="0" y="530884"/>
                </a:cubicBezTo>
                <a:cubicBezTo>
                  <a:pt x="-18096" y="409897"/>
                  <a:pt x="-23910" y="254938"/>
                  <a:pt x="0" y="0"/>
                </a:cubicBezTo>
                <a:close/>
              </a:path>
            </a:pathLst>
          </a:cu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274843984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sz="30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التقويم الختامي</a:t>
            </a:r>
          </a:p>
        </p:txBody>
      </p:sp>
      <p:sp>
        <p:nvSpPr>
          <p:cNvPr id="16" name="مربع نص 4">
            <a:extLst>
              <a:ext uri="{FF2B5EF4-FFF2-40B4-BE49-F238E27FC236}">
                <a16:creationId xmlns:a16="http://schemas.microsoft.com/office/drawing/2014/main" id="{17E3EC3D-BBB9-5E84-2E8C-EE997CD7F0B7}"/>
              </a:ext>
            </a:extLst>
          </p:cNvPr>
          <p:cNvSpPr txBox="1"/>
          <p:nvPr/>
        </p:nvSpPr>
        <p:spPr>
          <a:xfrm>
            <a:off x="3998742" y="3197631"/>
            <a:ext cx="4069080" cy="346249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 rtl="1"/>
            <a:endParaRPr lang="ar-OM" sz="18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8" name="مربع نص 8">
            <a:extLst>
              <a:ext uri="{FF2B5EF4-FFF2-40B4-BE49-F238E27FC236}">
                <a16:creationId xmlns:a16="http://schemas.microsoft.com/office/drawing/2014/main" id="{80F47EF5-3245-7B30-DD3B-413FC648A482}"/>
              </a:ext>
            </a:extLst>
          </p:cNvPr>
          <p:cNvSpPr txBox="1"/>
          <p:nvPr/>
        </p:nvSpPr>
        <p:spPr>
          <a:xfrm>
            <a:off x="3879780" y="4029611"/>
            <a:ext cx="4220307" cy="346249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/>
            <a:endParaRPr lang="ar-OM" sz="18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19" name="مربع نص 9">
            <a:extLst>
              <a:ext uri="{FF2B5EF4-FFF2-40B4-BE49-F238E27FC236}">
                <a16:creationId xmlns:a16="http://schemas.microsoft.com/office/drawing/2014/main" id="{184B4BA8-2A99-A8AC-E421-144F7B4F3262}"/>
              </a:ext>
            </a:extLst>
          </p:cNvPr>
          <p:cNvSpPr txBox="1"/>
          <p:nvPr/>
        </p:nvSpPr>
        <p:spPr>
          <a:xfrm>
            <a:off x="3689253" y="4754649"/>
            <a:ext cx="4452424" cy="276999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 rtl="1"/>
            <a:endParaRPr lang="ar-OM" sz="18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20" name="Google Shape;6550;p115">
            <a:extLst>
              <a:ext uri="{FF2B5EF4-FFF2-40B4-BE49-F238E27FC236}">
                <a16:creationId xmlns:a16="http://schemas.microsoft.com/office/drawing/2014/main" id="{C20B6D94-53A3-98E9-1F5B-B7E41AE499BC}"/>
              </a:ext>
            </a:extLst>
          </p:cNvPr>
          <p:cNvSpPr/>
          <p:nvPr/>
        </p:nvSpPr>
        <p:spPr>
          <a:xfrm>
            <a:off x="2581421" y="761705"/>
            <a:ext cx="6149467" cy="561131"/>
          </a:xfrm>
          <a:prstGeom prst="roundRect">
            <a:avLst>
              <a:gd name="adj" fmla="val 13535"/>
            </a:avLst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ar-OM" sz="24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الشكل المقابل يوضح كوبا من الشاي الساخن. ادرسه جيدا ثم أجب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459405-B3F9-7913-48ED-D33EF7DD266B}"/>
              </a:ext>
            </a:extLst>
          </p:cNvPr>
          <p:cNvSpPr txBox="1"/>
          <p:nvPr/>
        </p:nvSpPr>
        <p:spPr>
          <a:xfrm>
            <a:off x="2738867" y="1498097"/>
            <a:ext cx="58978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OM" sz="2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1- ما نوع الطاقة التي يمتلكها كوب الشاي؟</a:t>
            </a:r>
          </a:p>
          <a:p>
            <a:pPr algn="r" rtl="1"/>
            <a:endParaRPr lang="ar-OM" sz="200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2- أي الأوساط أكثر طاقة حرارية: الشاي أو الوسط المحيط.</a:t>
            </a:r>
          </a:p>
          <a:p>
            <a:pPr algn="r" rtl="1"/>
            <a:endParaRPr lang="ar-OM" sz="20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3- وضح على الرسم بالأسهم انتقال الطاقة الحرارية.</a:t>
            </a:r>
          </a:p>
          <a:p>
            <a:pPr algn="r" rtl="1"/>
            <a:endParaRPr lang="ar-OM" sz="20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4- هل سيبرد الشاي أو سيسخن بعد مرور نصف ساعة؟ فسر ذلك.</a:t>
            </a:r>
          </a:p>
          <a:p>
            <a:pPr algn="r" rtl="1"/>
            <a:endParaRPr lang="ar-OM" sz="200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23" name="Picture 2" descr="Hot coffee cup Royalty Free Vector Image - VectorStock">
            <a:extLst>
              <a:ext uri="{FF2B5EF4-FFF2-40B4-BE49-F238E27FC236}">
                <a16:creationId xmlns:a16="http://schemas.microsoft.com/office/drawing/2014/main" id="{95F97BCB-CA7E-EE1D-0A37-A3263E8F7C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t="6622" r="6020" b="14256"/>
          <a:stretch/>
        </p:blipFill>
        <p:spPr bwMode="auto">
          <a:xfrm>
            <a:off x="630177" y="1643717"/>
            <a:ext cx="1758071" cy="15539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رابط كسهم مستقيم 12">
            <a:extLst>
              <a:ext uri="{FF2B5EF4-FFF2-40B4-BE49-F238E27FC236}">
                <a16:creationId xmlns:a16="http://schemas.microsoft.com/office/drawing/2014/main" id="{286F03F1-F16D-B28B-31E0-9481A0714208}"/>
              </a:ext>
            </a:extLst>
          </p:cNvPr>
          <p:cNvCxnSpPr>
            <a:cxnSpLocks/>
          </p:cNvCxnSpPr>
          <p:nvPr/>
        </p:nvCxnSpPr>
        <p:spPr>
          <a:xfrm flipV="1">
            <a:off x="1676198" y="1468456"/>
            <a:ext cx="374816" cy="6176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رابط كسهم مستقيم 17">
            <a:extLst>
              <a:ext uri="{FF2B5EF4-FFF2-40B4-BE49-F238E27FC236}">
                <a16:creationId xmlns:a16="http://schemas.microsoft.com/office/drawing/2014/main" id="{50C42FC4-F890-C0E9-4D2D-9BC4F26BE9C0}"/>
              </a:ext>
            </a:extLst>
          </p:cNvPr>
          <p:cNvCxnSpPr>
            <a:cxnSpLocks/>
          </p:cNvCxnSpPr>
          <p:nvPr/>
        </p:nvCxnSpPr>
        <p:spPr>
          <a:xfrm flipV="1">
            <a:off x="1308530" y="1351028"/>
            <a:ext cx="12718" cy="7900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18">
            <a:extLst>
              <a:ext uri="{FF2B5EF4-FFF2-40B4-BE49-F238E27FC236}">
                <a16:creationId xmlns:a16="http://schemas.microsoft.com/office/drawing/2014/main" id="{F19ED2C5-8DAC-4F5F-5CAC-951FF63BF52F}"/>
              </a:ext>
            </a:extLst>
          </p:cNvPr>
          <p:cNvCxnSpPr>
            <a:cxnSpLocks/>
          </p:cNvCxnSpPr>
          <p:nvPr/>
        </p:nvCxnSpPr>
        <p:spPr>
          <a:xfrm flipH="1" flipV="1">
            <a:off x="427134" y="1521591"/>
            <a:ext cx="563690" cy="6194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مربع نص 10">
            <a:extLst>
              <a:ext uri="{FF2B5EF4-FFF2-40B4-BE49-F238E27FC236}">
                <a16:creationId xmlns:a16="http://schemas.microsoft.com/office/drawing/2014/main" id="{02F6FB7E-3BC2-F2A6-90CC-9812B432590B}"/>
              </a:ext>
            </a:extLst>
          </p:cNvPr>
          <p:cNvSpPr txBox="1"/>
          <p:nvPr/>
        </p:nvSpPr>
        <p:spPr>
          <a:xfrm>
            <a:off x="4224766" y="1486310"/>
            <a:ext cx="1350499" cy="300083"/>
          </a:xfrm>
          <a:noFill/>
          <a:ln w="25400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8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sz="2400" dirty="0">
                <a:solidFill>
                  <a:schemeClr val="accent4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طاقة حرارية</a:t>
            </a:r>
          </a:p>
        </p:txBody>
      </p:sp>
      <p:sp>
        <p:nvSpPr>
          <p:cNvPr id="33" name="مربع نص 14">
            <a:extLst>
              <a:ext uri="{FF2B5EF4-FFF2-40B4-BE49-F238E27FC236}">
                <a16:creationId xmlns:a16="http://schemas.microsoft.com/office/drawing/2014/main" id="{8A54A323-DC1B-B54B-A5FD-8B660905D772}"/>
              </a:ext>
            </a:extLst>
          </p:cNvPr>
          <p:cNvSpPr txBox="1"/>
          <p:nvPr/>
        </p:nvSpPr>
        <p:spPr>
          <a:xfrm>
            <a:off x="3323492" y="2091883"/>
            <a:ext cx="1350499" cy="300083"/>
          </a:xfrm>
          <a:noFill/>
          <a:ln w="25400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dirty="0"/>
              <a:t>الشاي</a:t>
            </a:r>
          </a:p>
        </p:txBody>
      </p:sp>
      <p:sp>
        <p:nvSpPr>
          <p:cNvPr id="34" name="مربع نص 30">
            <a:extLst>
              <a:ext uri="{FF2B5EF4-FFF2-40B4-BE49-F238E27FC236}">
                <a16:creationId xmlns:a16="http://schemas.microsoft.com/office/drawing/2014/main" id="{7052AE71-EA0B-6E31-5F3C-783BDEEA995E}"/>
              </a:ext>
            </a:extLst>
          </p:cNvPr>
          <p:cNvSpPr txBox="1"/>
          <p:nvPr/>
        </p:nvSpPr>
        <p:spPr>
          <a:xfrm>
            <a:off x="3998741" y="3776135"/>
            <a:ext cx="4220307" cy="1038746"/>
          </a:xfrm>
          <a:noFill/>
          <a:ln w="25400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dirty="0"/>
              <a:t>سيبرد. لأن الطاقة الحرارية سوف تنبعث من الكوب الساخن الى الوسط الخارجي وهو الأبرد.</a:t>
            </a:r>
          </a:p>
        </p:txBody>
      </p:sp>
      <p:sp>
        <p:nvSpPr>
          <p:cNvPr id="35" name="مربع نص 36">
            <a:extLst>
              <a:ext uri="{FF2B5EF4-FFF2-40B4-BE49-F238E27FC236}">
                <a16:creationId xmlns:a16="http://schemas.microsoft.com/office/drawing/2014/main" id="{9D2B5A1F-4629-68A4-F7DF-D009771CD72F}"/>
              </a:ext>
            </a:extLst>
          </p:cNvPr>
          <p:cNvSpPr txBox="1"/>
          <p:nvPr/>
        </p:nvSpPr>
        <p:spPr>
          <a:xfrm>
            <a:off x="-50186" y="4814881"/>
            <a:ext cx="104101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200" b="1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أ.كلثم الهوتية</a:t>
            </a:r>
          </a:p>
        </p:txBody>
      </p:sp>
    </p:spTree>
    <p:extLst>
      <p:ext uri="{BB962C8B-B14F-4D97-AF65-F5344CB8AC3E}">
        <p14:creationId xmlns:p14="http://schemas.microsoft.com/office/powerpoint/2010/main" val="71790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C68D87F2-3920-E722-A7BC-1FCF46416F54}"/>
              </a:ext>
            </a:extLst>
          </p:cNvPr>
          <p:cNvSpPr/>
          <p:nvPr/>
        </p:nvSpPr>
        <p:spPr>
          <a:xfrm>
            <a:off x="239947" y="172153"/>
            <a:ext cx="3319975" cy="25336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1">
            <a:extLst>
              <a:ext uri="{FF2B5EF4-FFF2-40B4-BE49-F238E27FC236}">
                <a16:creationId xmlns:a16="http://schemas.microsoft.com/office/drawing/2014/main" id="{42DD7019-370F-7CA3-DE00-76ADA59778EA}"/>
              </a:ext>
            </a:extLst>
          </p:cNvPr>
          <p:cNvSpPr txBox="1"/>
          <p:nvPr/>
        </p:nvSpPr>
        <p:spPr>
          <a:xfrm>
            <a:off x="7170791" y="-17536"/>
            <a:ext cx="2025747" cy="530915"/>
          </a:xfrm>
          <a:solidFill>
            <a:schemeClr val="accent2">
              <a:lumMod val="75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40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sz="3000" dirty="0">
                <a:solidFill>
                  <a:srgbClr val="D5097E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التقويم الختامي</a:t>
            </a:r>
          </a:p>
        </p:txBody>
      </p:sp>
      <p:sp>
        <p:nvSpPr>
          <p:cNvPr id="5" name="مربع نص 2">
            <a:extLst>
              <a:ext uri="{FF2B5EF4-FFF2-40B4-BE49-F238E27FC236}">
                <a16:creationId xmlns:a16="http://schemas.microsoft.com/office/drawing/2014/main" id="{22BDB033-A3AA-6214-FED2-B099988F1F1F}"/>
              </a:ext>
            </a:extLst>
          </p:cNvPr>
          <p:cNvSpPr txBox="1"/>
          <p:nvPr/>
        </p:nvSpPr>
        <p:spPr>
          <a:xfrm>
            <a:off x="3773173" y="424325"/>
            <a:ext cx="5018247" cy="761747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 rtl="1"/>
            <a:r>
              <a:rPr lang="ar-OM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قام طلاب الصف السابع باستقصاء درجة حرارة مخلوط مخزنين للطاقة الحرارية. وقاموا بالتجربة الموضحة في الشكل المقابل.</a:t>
            </a:r>
          </a:p>
        </p:txBody>
      </p:sp>
      <p:sp>
        <p:nvSpPr>
          <p:cNvPr id="6" name="مربع نص 3">
            <a:extLst>
              <a:ext uri="{FF2B5EF4-FFF2-40B4-BE49-F238E27FC236}">
                <a16:creationId xmlns:a16="http://schemas.microsoft.com/office/drawing/2014/main" id="{3DADB7A7-F175-947E-F3E7-4870679349AC}"/>
              </a:ext>
            </a:extLst>
          </p:cNvPr>
          <p:cNvSpPr txBox="1"/>
          <p:nvPr/>
        </p:nvSpPr>
        <p:spPr>
          <a:xfrm>
            <a:off x="4167554" y="1699448"/>
            <a:ext cx="4663208" cy="2170861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rtl="1">
              <a:buNone/>
              <a:defRPr sz="240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dirty="0">
                <a:solidFill>
                  <a:schemeClr val="bg2">
                    <a:lumMod val="50000"/>
                  </a:schemeClr>
                </a:solidFill>
              </a:rPr>
              <a:t>1-أي الكأسين يمتلك طاقة حرارية أعلى. فسر ذلك؟</a:t>
            </a: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OM" dirty="0">
                <a:solidFill>
                  <a:schemeClr val="bg2">
                    <a:lumMod val="50000"/>
                  </a:schemeClr>
                </a:solidFill>
              </a:rPr>
              <a:t>2-</a:t>
            </a:r>
            <a:r>
              <a:rPr lang="ar-OM" sz="2400" dirty="0">
                <a:solidFill>
                  <a:schemeClr val="bg2">
                    <a:lumMod val="50000"/>
                  </a:schemeClr>
                </a:solidFill>
              </a:rPr>
              <a:t>ماذا يحدث لطاقة حرارة الكأس الأول عند خلط ماء الكأسين معا؟</a:t>
            </a:r>
          </a:p>
          <a:p>
            <a:r>
              <a:rPr lang="ar-OM" dirty="0">
                <a:solidFill>
                  <a:schemeClr val="bg2">
                    <a:lumMod val="50000"/>
                  </a:schemeClr>
                </a:solidFill>
              </a:rPr>
              <a:t>3-  ماذا يحدث لطاقة حرارة الكأس الثاني عند خلط ماء الكأسين معا؟  </a:t>
            </a:r>
          </a:p>
          <a:p>
            <a:r>
              <a:rPr lang="ar-OM" dirty="0">
                <a:solidFill>
                  <a:schemeClr val="bg2">
                    <a:lumMod val="50000"/>
                  </a:schemeClr>
                </a:solidFill>
              </a:rPr>
              <a:t>4- كم تصبح درجة حرارة الماء الكلية بعد خلط ماء الكأسين معا.</a:t>
            </a: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  <a:p>
            <a:endParaRPr lang="ar-OM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مربع نص 4">
            <a:extLst>
              <a:ext uri="{FF2B5EF4-FFF2-40B4-BE49-F238E27FC236}">
                <a16:creationId xmlns:a16="http://schemas.microsoft.com/office/drawing/2014/main" id="{1D9DB0BF-538C-3A8B-95FB-294A53B14350}"/>
              </a:ext>
            </a:extLst>
          </p:cNvPr>
          <p:cNvSpPr txBox="1"/>
          <p:nvPr/>
        </p:nvSpPr>
        <p:spPr>
          <a:xfrm>
            <a:off x="5670717" y="2584824"/>
            <a:ext cx="3016111" cy="346249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rtl="1"/>
            <a:endParaRPr lang="ar-OM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grpSp>
        <p:nvGrpSpPr>
          <p:cNvPr id="9" name="مجموعة 122">
            <a:extLst>
              <a:ext uri="{FF2B5EF4-FFF2-40B4-BE49-F238E27FC236}">
                <a16:creationId xmlns:a16="http://schemas.microsoft.com/office/drawing/2014/main" id="{4DF442D1-40D7-CAA2-8A67-F81987D5DD40}"/>
              </a:ext>
            </a:extLst>
          </p:cNvPr>
          <p:cNvGrpSpPr/>
          <p:nvPr/>
        </p:nvGrpSpPr>
        <p:grpSpPr>
          <a:xfrm>
            <a:off x="504114" y="355909"/>
            <a:ext cx="3166639" cy="2176798"/>
            <a:chOff x="1387533" y="2056480"/>
            <a:chExt cx="4254430" cy="2902398"/>
          </a:xfrm>
          <a:effectLst/>
        </p:grpSpPr>
        <p:grpSp>
          <p:nvGrpSpPr>
            <p:cNvPr id="10" name="مجموعة 123">
              <a:extLst>
                <a:ext uri="{FF2B5EF4-FFF2-40B4-BE49-F238E27FC236}">
                  <a16:creationId xmlns:a16="http://schemas.microsoft.com/office/drawing/2014/main" id="{A2824EE0-6B92-B547-211D-A3F9E845B3F0}"/>
                </a:ext>
              </a:extLst>
            </p:cNvPr>
            <p:cNvGrpSpPr/>
            <p:nvPr/>
          </p:nvGrpSpPr>
          <p:grpSpPr>
            <a:xfrm>
              <a:off x="1387533" y="2056480"/>
              <a:ext cx="4254430" cy="2446400"/>
              <a:chOff x="1460134" y="1673846"/>
              <a:chExt cx="4254430" cy="2446400"/>
            </a:xfrm>
          </p:grpSpPr>
          <p:grpSp>
            <p:nvGrpSpPr>
              <p:cNvPr id="16" name="مجموعة 129">
                <a:extLst>
                  <a:ext uri="{FF2B5EF4-FFF2-40B4-BE49-F238E27FC236}">
                    <a16:creationId xmlns:a16="http://schemas.microsoft.com/office/drawing/2014/main" id="{0B1D89CE-C36D-6AD4-9DAE-CA6013597336}"/>
                  </a:ext>
                </a:extLst>
              </p:cNvPr>
              <p:cNvGrpSpPr/>
              <p:nvPr/>
            </p:nvGrpSpPr>
            <p:grpSpPr>
              <a:xfrm>
                <a:off x="3293561" y="1673846"/>
                <a:ext cx="2421003" cy="2401060"/>
                <a:chOff x="2927471" y="1529387"/>
                <a:chExt cx="2421003" cy="2401060"/>
              </a:xfrm>
            </p:grpSpPr>
            <p:pic>
              <p:nvPicPr>
                <p:cNvPr id="51" name="صورة 164">
                  <a:extLst>
                    <a:ext uri="{FF2B5EF4-FFF2-40B4-BE49-F238E27FC236}">
                      <a16:creationId xmlns:a16="http://schemas.microsoft.com/office/drawing/2014/main" id="{032C8B19-F602-FE08-C7BD-98D4B2446C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427386" y="1529387"/>
                  <a:ext cx="197295" cy="2390753"/>
                </a:xfrm>
                <a:prstGeom prst="rect">
                  <a:avLst/>
                </a:prstGeom>
              </p:spPr>
            </p:pic>
            <p:grpSp>
              <p:nvGrpSpPr>
                <p:cNvPr id="52" name="مجموعة 165">
                  <a:extLst>
                    <a:ext uri="{FF2B5EF4-FFF2-40B4-BE49-F238E27FC236}">
                      <a16:creationId xmlns:a16="http://schemas.microsoft.com/office/drawing/2014/main" id="{FF2330C3-B472-AA86-673A-9222AA1375ED}"/>
                    </a:ext>
                  </a:extLst>
                </p:cNvPr>
                <p:cNvGrpSpPr/>
                <p:nvPr/>
              </p:nvGrpSpPr>
              <p:grpSpPr>
                <a:xfrm>
                  <a:off x="2927471" y="2495542"/>
                  <a:ext cx="1115125" cy="1434905"/>
                  <a:chOff x="2870493" y="2583711"/>
                  <a:chExt cx="1115125" cy="1434905"/>
                </a:xfrm>
              </p:grpSpPr>
              <p:pic>
                <p:nvPicPr>
                  <p:cNvPr id="55" name="صورة 168" descr="صورة تحتوي على كوب, أسود, داكن, زجاج&#10;&#10;تم إنشاء الوصف تلقائياً">
                    <a:extLst>
                      <a:ext uri="{FF2B5EF4-FFF2-40B4-BE49-F238E27FC236}">
                        <a16:creationId xmlns:a16="http://schemas.microsoft.com/office/drawing/2014/main" id="{4B1FA6DF-F243-80D7-0A03-240426607B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19726" t="13606" r="22555" b="12123"/>
                  <a:stretch/>
                </p:blipFill>
                <p:spPr>
                  <a:xfrm>
                    <a:off x="2870493" y="2583711"/>
                    <a:ext cx="1115125" cy="1434905"/>
                  </a:xfrm>
                  <a:prstGeom prst="rect">
                    <a:avLst/>
                  </a:prstGeom>
                </p:spPr>
              </p:pic>
              <p:cxnSp>
                <p:nvCxnSpPr>
                  <p:cNvPr id="56" name="رابط مستقيم 169">
                    <a:extLst>
                      <a:ext uri="{FF2B5EF4-FFF2-40B4-BE49-F238E27FC236}">
                        <a16:creationId xmlns:a16="http://schemas.microsoft.com/office/drawing/2014/main" id="{17707FF5-85DE-6E10-D7E4-0222D420FC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67794" y="3557256"/>
                    <a:ext cx="889691" cy="26548"/>
                  </a:xfrm>
                  <a:prstGeom prst="line">
                    <a:avLst/>
                  </a:prstGeom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شكل بيضاوي 170">
                    <a:extLst>
                      <a:ext uri="{FF2B5EF4-FFF2-40B4-BE49-F238E27FC236}">
                        <a16:creationId xmlns:a16="http://schemas.microsoft.com/office/drawing/2014/main" id="{33019809-15BC-08BD-1553-472AD332951E}"/>
                      </a:ext>
                    </a:extLst>
                  </p:cNvPr>
                  <p:cNvSpPr/>
                  <p:nvPr/>
                </p:nvSpPr>
                <p:spPr>
                  <a:xfrm flipH="1">
                    <a:off x="3523746" y="36717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58" name="شكل بيضاوي 171">
                    <a:extLst>
                      <a:ext uri="{FF2B5EF4-FFF2-40B4-BE49-F238E27FC236}">
                        <a16:creationId xmlns:a16="http://schemas.microsoft.com/office/drawing/2014/main" id="{A9AA858D-A46E-4EA0-B1F8-47821BE42EC6}"/>
                      </a:ext>
                    </a:extLst>
                  </p:cNvPr>
                  <p:cNvSpPr/>
                  <p:nvPr/>
                </p:nvSpPr>
                <p:spPr>
                  <a:xfrm flipH="1">
                    <a:off x="3326407" y="3700646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59" name="شكل بيضاوي 172">
                    <a:extLst>
                      <a:ext uri="{FF2B5EF4-FFF2-40B4-BE49-F238E27FC236}">
                        <a16:creationId xmlns:a16="http://schemas.microsoft.com/office/drawing/2014/main" id="{B6D93B77-72E3-2F6C-FFF6-852F77483BD5}"/>
                      </a:ext>
                    </a:extLst>
                  </p:cNvPr>
                  <p:cNvSpPr/>
                  <p:nvPr/>
                </p:nvSpPr>
                <p:spPr>
                  <a:xfrm flipH="1">
                    <a:off x="3170809" y="373278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0" name="شكل بيضاوي 173">
                    <a:extLst>
                      <a:ext uri="{FF2B5EF4-FFF2-40B4-BE49-F238E27FC236}">
                        <a16:creationId xmlns:a16="http://schemas.microsoft.com/office/drawing/2014/main" id="{AF693674-22C5-6BF2-98A0-910E7D646F23}"/>
                      </a:ext>
                    </a:extLst>
                  </p:cNvPr>
                  <p:cNvSpPr/>
                  <p:nvPr/>
                </p:nvSpPr>
                <p:spPr>
                  <a:xfrm flipH="1">
                    <a:off x="3698225" y="363283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1" name="شكل بيضاوي 174">
                    <a:extLst>
                      <a:ext uri="{FF2B5EF4-FFF2-40B4-BE49-F238E27FC236}">
                        <a16:creationId xmlns:a16="http://schemas.microsoft.com/office/drawing/2014/main" id="{D994F4B2-713F-5568-5DC7-06BB9E4B5589}"/>
                      </a:ext>
                    </a:extLst>
                  </p:cNvPr>
                  <p:cNvSpPr/>
                  <p:nvPr/>
                </p:nvSpPr>
                <p:spPr>
                  <a:xfrm flipH="1">
                    <a:off x="3634966" y="3854138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2" name="شكل بيضاوي 175">
                    <a:extLst>
                      <a:ext uri="{FF2B5EF4-FFF2-40B4-BE49-F238E27FC236}">
                        <a16:creationId xmlns:a16="http://schemas.microsoft.com/office/drawing/2014/main" id="{5C5B2E4D-42E1-916D-D120-8F555C865EDB}"/>
                      </a:ext>
                    </a:extLst>
                  </p:cNvPr>
                  <p:cNvSpPr/>
                  <p:nvPr/>
                </p:nvSpPr>
                <p:spPr>
                  <a:xfrm flipH="1">
                    <a:off x="3506444" y="38943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3" name="شكل بيضاوي 176">
                    <a:extLst>
                      <a:ext uri="{FF2B5EF4-FFF2-40B4-BE49-F238E27FC236}">
                        <a16:creationId xmlns:a16="http://schemas.microsoft.com/office/drawing/2014/main" id="{B9DE4155-0544-7EEC-EB43-C72E9617EA27}"/>
                      </a:ext>
                    </a:extLst>
                  </p:cNvPr>
                  <p:cNvSpPr/>
                  <p:nvPr/>
                </p:nvSpPr>
                <p:spPr>
                  <a:xfrm flipH="1">
                    <a:off x="3534483" y="36397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4" name="شكل بيضاوي 177">
                    <a:extLst>
                      <a:ext uri="{FF2B5EF4-FFF2-40B4-BE49-F238E27FC236}">
                        <a16:creationId xmlns:a16="http://schemas.microsoft.com/office/drawing/2014/main" id="{C9C6888E-828C-CDAA-B725-67D9C7F4FD8E}"/>
                      </a:ext>
                    </a:extLst>
                  </p:cNvPr>
                  <p:cNvSpPr/>
                  <p:nvPr/>
                </p:nvSpPr>
                <p:spPr>
                  <a:xfrm flipH="1">
                    <a:off x="3753618" y="379183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5" name="شكل بيضاوي 178">
                    <a:extLst>
                      <a:ext uri="{FF2B5EF4-FFF2-40B4-BE49-F238E27FC236}">
                        <a16:creationId xmlns:a16="http://schemas.microsoft.com/office/drawing/2014/main" id="{7C0B3540-5301-D738-F91D-23607016E611}"/>
                      </a:ext>
                    </a:extLst>
                  </p:cNvPr>
                  <p:cNvSpPr/>
                  <p:nvPr/>
                </p:nvSpPr>
                <p:spPr>
                  <a:xfrm flipH="1">
                    <a:off x="3537366" y="38162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6" name="شكل بيضاوي 179">
                    <a:extLst>
                      <a:ext uri="{FF2B5EF4-FFF2-40B4-BE49-F238E27FC236}">
                        <a16:creationId xmlns:a16="http://schemas.microsoft.com/office/drawing/2014/main" id="{772F9BFC-71EA-95E2-2D72-4DB58CBE649D}"/>
                      </a:ext>
                    </a:extLst>
                  </p:cNvPr>
                  <p:cNvSpPr/>
                  <p:nvPr/>
                </p:nvSpPr>
                <p:spPr>
                  <a:xfrm flipH="1">
                    <a:off x="3405195" y="378604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7" name="شكل بيضاوي 180">
                    <a:extLst>
                      <a:ext uri="{FF2B5EF4-FFF2-40B4-BE49-F238E27FC236}">
                        <a16:creationId xmlns:a16="http://schemas.microsoft.com/office/drawing/2014/main" id="{6D26FFA9-16A3-61E0-B53B-21D2D4F876B1}"/>
                      </a:ext>
                    </a:extLst>
                  </p:cNvPr>
                  <p:cNvSpPr/>
                  <p:nvPr/>
                </p:nvSpPr>
                <p:spPr>
                  <a:xfrm flipH="1">
                    <a:off x="3289196" y="38391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8" name="شكل بيضاوي 181">
                    <a:extLst>
                      <a:ext uri="{FF2B5EF4-FFF2-40B4-BE49-F238E27FC236}">
                        <a16:creationId xmlns:a16="http://schemas.microsoft.com/office/drawing/2014/main" id="{1577D47A-42C8-F87C-0D38-FF396DC5BEF8}"/>
                      </a:ext>
                    </a:extLst>
                  </p:cNvPr>
                  <p:cNvSpPr/>
                  <p:nvPr/>
                </p:nvSpPr>
                <p:spPr>
                  <a:xfrm flipH="1">
                    <a:off x="3824677" y="37631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69" name="شكل بيضاوي 182">
                    <a:extLst>
                      <a:ext uri="{FF2B5EF4-FFF2-40B4-BE49-F238E27FC236}">
                        <a16:creationId xmlns:a16="http://schemas.microsoft.com/office/drawing/2014/main" id="{BB74A4FB-5E52-4CFB-8405-C0842901ABC5}"/>
                      </a:ext>
                    </a:extLst>
                  </p:cNvPr>
                  <p:cNvSpPr/>
                  <p:nvPr/>
                </p:nvSpPr>
                <p:spPr>
                  <a:xfrm flipH="1">
                    <a:off x="3841921" y="358380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0" name="شكل بيضاوي 183">
                    <a:extLst>
                      <a:ext uri="{FF2B5EF4-FFF2-40B4-BE49-F238E27FC236}">
                        <a16:creationId xmlns:a16="http://schemas.microsoft.com/office/drawing/2014/main" id="{99563F66-209F-E83A-D64F-6034D159BB75}"/>
                      </a:ext>
                    </a:extLst>
                  </p:cNvPr>
                  <p:cNvSpPr/>
                  <p:nvPr/>
                </p:nvSpPr>
                <p:spPr>
                  <a:xfrm flipH="1">
                    <a:off x="3857658" y="368546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1" name="شكل بيضاوي 184">
                    <a:extLst>
                      <a:ext uri="{FF2B5EF4-FFF2-40B4-BE49-F238E27FC236}">
                        <a16:creationId xmlns:a16="http://schemas.microsoft.com/office/drawing/2014/main" id="{A5212C65-6AE2-06AA-08F8-55843098BDD2}"/>
                      </a:ext>
                    </a:extLst>
                  </p:cNvPr>
                  <p:cNvSpPr/>
                  <p:nvPr/>
                </p:nvSpPr>
                <p:spPr>
                  <a:xfrm flipH="1">
                    <a:off x="3435167" y="364002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2" name="شكل بيضاوي 185">
                    <a:extLst>
                      <a:ext uri="{FF2B5EF4-FFF2-40B4-BE49-F238E27FC236}">
                        <a16:creationId xmlns:a16="http://schemas.microsoft.com/office/drawing/2014/main" id="{0044DC3A-F0C6-B2F7-3D49-81E20F9C28D4}"/>
                      </a:ext>
                    </a:extLst>
                  </p:cNvPr>
                  <p:cNvSpPr/>
                  <p:nvPr/>
                </p:nvSpPr>
                <p:spPr>
                  <a:xfrm flipH="1">
                    <a:off x="3251349" y="367924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3" name="شكل بيضاوي 186">
                    <a:extLst>
                      <a:ext uri="{FF2B5EF4-FFF2-40B4-BE49-F238E27FC236}">
                        <a16:creationId xmlns:a16="http://schemas.microsoft.com/office/drawing/2014/main" id="{ADBA0006-CDA4-490B-E408-999902E82E91}"/>
                      </a:ext>
                    </a:extLst>
                  </p:cNvPr>
                  <p:cNvSpPr/>
                  <p:nvPr/>
                </p:nvSpPr>
                <p:spPr>
                  <a:xfrm flipH="1">
                    <a:off x="3274209" y="3832801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4" name="شكل بيضاوي 187">
                    <a:extLst>
                      <a:ext uri="{FF2B5EF4-FFF2-40B4-BE49-F238E27FC236}">
                        <a16:creationId xmlns:a16="http://schemas.microsoft.com/office/drawing/2014/main" id="{12E52455-EA0B-D964-B09F-4D5D8AE93E90}"/>
                      </a:ext>
                    </a:extLst>
                  </p:cNvPr>
                  <p:cNvSpPr/>
                  <p:nvPr/>
                </p:nvSpPr>
                <p:spPr>
                  <a:xfrm flipH="1">
                    <a:off x="3385978" y="390232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5" name="شكل بيضاوي 188">
                    <a:extLst>
                      <a:ext uri="{FF2B5EF4-FFF2-40B4-BE49-F238E27FC236}">
                        <a16:creationId xmlns:a16="http://schemas.microsoft.com/office/drawing/2014/main" id="{B5EED19E-C875-EE92-7A4D-85F310DFA1D1}"/>
                      </a:ext>
                    </a:extLst>
                  </p:cNvPr>
                  <p:cNvSpPr/>
                  <p:nvPr/>
                </p:nvSpPr>
                <p:spPr>
                  <a:xfrm flipH="1">
                    <a:off x="3095930" y="36967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6" name="شكل بيضاوي 189">
                    <a:extLst>
                      <a:ext uri="{FF2B5EF4-FFF2-40B4-BE49-F238E27FC236}">
                        <a16:creationId xmlns:a16="http://schemas.microsoft.com/office/drawing/2014/main" id="{2CDEAC60-9DC8-2FCE-190B-D08C8B2E2081}"/>
                      </a:ext>
                    </a:extLst>
                  </p:cNvPr>
                  <p:cNvSpPr/>
                  <p:nvPr/>
                </p:nvSpPr>
                <p:spPr>
                  <a:xfrm flipH="1">
                    <a:off x="3127264" y="383886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7" name="شكل بيضاوي 190">
                    <a:extLst>
                      <a:ext uri="{FF2B5EF4-FFF2-40B4-BE49-F238E27FC236}">
                        <a16:creationId xmlns:a16="http://schemas.microsoft.com/office/drawing/2014/main" id="{2134666F-84A8-8A86-1188-E1BB5C048080}"/>
                      </a:ext>
                    </a:extLst>
                  </p:cNvPr>
                  <p:cNvSpPr/>
                  <p:nvPr/>
                </p:nvSpPr>
                <p:spPr>
                  <a:xfrm flipH="1">
                    <a:off x="3769692" y="3638401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8" name="شكل بيضاوي 191">
                    <a:extLst>
                      <a:ext uri="{FF2B5EF4-FFF2-40B4-BE49-F238E27FC236}">
                        <a16:creationId xmlns:a16="http://schemas.microsoft.com/office/drawing/2014/main" id="{EEE581A4-0A43-B38B-F4C2-D6C6B3449B20}"/>
                      </a:ext>
                    </a:extLst>
                  </p:cNvPr>
                  <p:cNvSpPr/>
                  <p:nvPr/>
                </p:nvSpPr>
                <p:spPr>
                  <a:xfrm flipH="1">
                    <a:off x="3644344" y="3706447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79" name="شكل بيضاوي 192">
                    <a:extLst>
                      <a:ext uri="{FF2B5EF4-FFF2-40B4-BE49-F238E27FC236}">
                        <a16:creationId xmlns:a16="http://schemas.microsoft.com/office/drawing/2014/main" id="{440B3F20-DFFE-0D33-19FF-D80D46AB8E9F}"/>
                      </a:ext>
                    </a:extLst>
                  </p:cNvPr>
                  <p:cNvSpPr/>
                  <p:nvPr/>
                </p:nvSpPr>
                <p:spPr>
                  <a:xfrm flipH="1">
                    <a:off x="3057220" y="3600416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80" name="شكل بيضاوي 193">
                    <a:extLst>
                      <a:ext uri="{FF2B5EF4-FFF2-40B4-BE49-F238E27FC236}">
                        <a16:creationId xmlns:a16="http://schemas.microsoft.com/office/drawing/2014/main" id="{B4B611B3-31E0-AF53-917D-40F22102DB3B}"/>
                      </a:ext>
                    </a:extLst>
                  </p:cNvPr>
                  <p:cNvSpPr/>
                  <p:nvPr/>
                </p:nvSpPr>
                <p:spPr>
                  <a:xfrm flipH="1">
                    <a:off x="3349266" y="359678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81" name="شكل بيضاوي 194">
                    <a:extLst>
                      <a:ext uri="{FF2B5EF4-FFF2-40B4-BE49-F238E27FC236}">
                        <a16:creationId xmlns:a16="http://schemas.microsoft.com/office/drawing/2014/main" id="{7CC47C2B-3439-2E6A-C3FC-6727891E4D2F}"/>
                      </a:ext>
                    </a:extLst>
                  </p:cNvPr>
                  <p:cNvSpPr/>
                  <p:nvPr/>
                </p:nvSpPr>
                <p:spPr>
                  <a:xfrm flipH="1">
                    <a:off x="3234940" y="36398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</p:grpSp>
            <p:sp>
              <p:nvSpPr>
                <p:cNvPr id="53" name="مربع نص 166">
                  <a:extLst>
                    <a:ext uri="{FF2B5EF4-FFF2-40B4-BE49-F238E27FC236}">
                      <a16:creationId xmlns:a16="http://schemas.microsoft.com/office/drawing/2014/main" id="{D8EF5B03-803F-A79F-32DA-E89CFF42EB5C}"/>
                    </a:ext>
                  </a:extLst>
                </p:cNvPr>
                <p:cNvSpPr txBox="1"/>
                <p:nvPr/>
              </p:nvSpPr>
              <p:spPr>
                <a:xfrm>
                  <a:off x="4372425" y="2660212"/>
                  <a:ext cx="976049" cy="53348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25</a:t>
                  </a:r>
                  <a:r>
                    <a:rPr lang="ar-OM" sz="2000" b="1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 </a:t>
                  </a:r>
                  <a:r>
                    <a:rPr lang="en-US" sz="2000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°C</a:t>
                  </a:r>
                  <a:endParaRPr lang="ar-OM" sz="2000" b="1" dirty="0">
                    <a:solidFill>
                      <a:schemeClr val="accent6"/>
                    </a:solidFill>
                    <a:latin typeface="FF Hekaya Light" panose="00000A00000000000000" pitchFamily="50" charset="-78"/>
                    <a:cs typeface="FF Hekaya Light" panose="00000A00000000000000" pitchFamily="50" charset="-78"/>
                  </a:endParaRPr>
                </a:p>
              </p:txBody>
            </p:sp>
            <p:cxnSp>
              <p:nvCxnSpPr>
                <p:cNvPr id="54" name="رابط مستقيم 167">
                  <a:extLst>
                    <a:ext uri="{FF2B5EF4-FFF2-40B4-BE49-F238E27FC236}">
                      <a16:creationId xmlns:a16="http://schemas.microsoft.com/office/drawing/2014/main" id="{F5A09AD9-E3F0-C2BA-1408-92291C54BC9F}"/>
                    </a:ext>
                  </a:extLst>
                </p:cNvPr>
                <p:cNvCxnSpPr/>
                <p:nvPr/>
              </p:nvCxnSpPr>
              <p:spPr>
                <a:xfrm>
                  <a:off x="3552163" y="2811360"/>
                  <a:ext cx="820264" cy="0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مجموعة 130">
                <a:extLst>
                  <a:ext uri="{FF2B5EF4-FFF2-40B4-BE49-F238E27FC236}">
                    <a16:creationId xmlns:a16="http://schemas.microsoft.com/office/drawing/2014/main" id="{7882515D-808A-DC25-9E7D-CEACCAA7AFE5}"/>
                  </a:ext>
                </a:extLst>
              </p:cNvPr>
              <p:cNvGrpSpPr/>
              <p:nvPr/>
            </p:nvGrpSpPr>
            <p:grpSpPr>
              <a:xfrm>
                <a:off x="1460134" y="1707513"/>
                <a:ext cx="2149017" cy="2412733"/>
                <a:chOff x="1417578" y="1539694"/>
                <a:chExt cx="2149017" cy="2412733"/>
              </a:xfrm>
            </p:grpSpPr>
            <p:grpSp>
              <p:nvGrpSpPr>
                <p:cNvPr id="18" name="مجموعة 131">
                  <a:extLst>
                    <a:ext uri="{FF2B5EF4-FFF2-40B4-BE49-F238E27FC236}">
                      <a16:creationId xmlns:a16="http://schemas.microsoft.com/office/drawing/2014/main" id="{CE4504FB-1784-72F5-8429-95CFA70578D4}"/>
                    </a:ext>
                  </a:extLst>
                </p:cNvPr>
                <p:cNvGrpSpPr/>
                <p:nvPr/>
              </p:nvGrpSpPr>
              <p:grpSpPr>
                <a:xfrm>
                  <a:off x="1968248" y="1539694"/>
                  <a:ext cx="197295" cy="2390753"/>
                  <a:chOff x="1332762" y="45594"/>
                  <a:chExt cx="197295" cy="2390753"/>
                </a:xfrm>
              </p:grpSpPr>
              <p:pic>
                <p:nvPicPr>
                  <p:cNvPr id="49" name="صورة 162">
                    <a:extLst>
                      <a:ext uri="{FF2B5EF4-FFF2-40B4-BE49-F238E27FC236}">
                        <a16:creationId xmlns:a16="http://schemas.microsoft.com/office/drawing/2014/main" id="{71905AD3-5E22-6232-DEDE-C9965E8338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332762" y="45594"/>
                    <a:ext cx="197295" cy="2390753"/>
                  </a:xfrm>
                  <a:prstGeom prst="rect">
                    <a:avLst/>
                  </a:prstGeom>
                </p:spPr>
              </p:pic>
              <p:cxnSp>
                <p:nvCxnSpPr>
                  <p:cNvPr id="50" name="رابط مستقيم 163">
                    <a:extLst>
                      <a:ext uri="{FF2B5EF4-FFF2-40B4-BE49-F238E27FC236}">
                        <a16:creationId xmlns:a16="http://schemas.microsoft.com/office/drawing/2014/main" id="{A36258BD-005F-668F-C8AC-7BB2DA700C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20836" y="732064"/>
                    <a:ext cx="0" cy="12799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مجموعة 132">
                  <a:extLst>
                    <a:ext uri="{FF2B5EF4-FFF2-40B4-BE49-F238E27FC236}">
                      <a16:creationId xmlns:a16="http://schemas.microsoft.com/office/drawing/2014/main" id="{54EA105B-9342-CDD9-DA23-C89484C4C825}"/>
                    </a:ext>
                  </a:extLst>
                </p:cNvPr>
                <p:cNvGrpSpPr/>
                <p:nvPr/>
              </p:nvGrpSpPr>
              <p:grpSpPr>
                <a:xfrm>
                  <a:off x="1417578" y="2517522"/>
                  <a:ext cx="1115125" cy="1434905"/>
                  <a:chOff x="2870493" y="2583711"/>
                  <a:chExt cx="1115125" cy="1434905"/>
                </a:xfrm>
              </p:grpSpPr>
              <p:pic>
                <p:nvPicPr>
                  <p:cNvPr id="22" name="صورة 135" descr="صورة تحتوي على كوب, أسود, داكن, زجاج&#10;&#10;تم إنشاء الوصف تلقائياً">
                    <a:extLst>
                      <a:ext uri="{FF2B5EF4-FFF2-40B4-BE49-F238E27FC236}">
                        <a16:creationId xmlns:a16="http://schemas.microsoft.com/office/drawing/2014/main" id="{97E3633E-E656-813C-0D82-F8D7616576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19726" t="13606" r="22555" b="12123"/>
                  <a:stretch/>
                </p:blipFill>
                <p:spPr>
                  <a:xfrm>
                    <a:off x="2870493" y="2583711"/>
                    <a:ext cx="1115125" cy="1434905"/>
                  </a:xfrm>
                  <a:prstGeom prst="rect">
                    <a:avLst/>
                  </a:prstGeom>
                </p:spPr>
              </p:pic>
              <p:cxnSp>
                <p:nvCxnSpPr>
                  <p:cNvPr id="23" name="رابط مستقيم 136">
                    <a:extLst>
                      <a:ext uri="{FF2B5EF4-FFF2-40B4-BE49-F238E27FC236}">
                        <a16:creationId xmlns:a16="http://schemas.microsoft.com/office/drawing/2014/main" id="{DDDEC1B8-6110-6A2A-3DF7-A325A57064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67794" y="3557256"/>
                    <a:ext cx="889691" cy="26548"/>
                  </a:xfrm>
                  <a:prstGeom prst="line">
                    <a:avLst/>
                  </a:prstGeom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شكل بيضاوي 137">
                    <a:extLst>
                      <a:ext uri="{FF2B5EF4-FFF2-40B4-BE49-F238E27FC236}">
                        <a16:creationId xmlns:a16="http://schemas.microsoft.com/office/drawing/2014/main" id="{8245FE68-35AD-72AB-E6B8-8851B381C743}"/>
                      </a:ext>
                    </a:extLst>
                  </p:cNvPr>
                  <p:cNvSpPr/>
                  <p:nvPr/>
                </p:nvSpPr>
                <p:spPr>
                  <a:xfrm flipH="1">
                    <a:off x="3523746" y="36717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25" name="شكل بيضاوي 138">
                    <a:extLst>
                      <a:ext uri="{FF2B5EF4-FFF2-40B4-BE49-F238E27FC236}">
                        <a16:creationId xmlns:a16="http://schemas.microsoft.com/office/drawing/2014/main" id="{10F4C3CF-E36C-DD17-9C7C-10EAAAEEB734}"/>
                      </a:ext>
                    </a:extLst>
                  </p:cNvPr>
                  <p:cNvSpPr/>
                  <p:nvPr/>
                </p:nvSpPr>
                <p:spPr>
                  <a:xfrm flipH="1">
                    <a:off x="3326407" y="3700646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26" name="شكل بيضاوي 139">
                    <a:extLst>
                      <a:ext uri="{FF2B5EF4-FFF2-40B4-BE49-F238E27FC236}">
                        <a16:creationId xmlns:a16="http://schemas.microsoft.com/office/drawing/2014/main" id="{B890B9DD-18B9-5F71-2859-ADD4C5DD239D}"/>
                      </a:ext>
                    </a:extLst>
                  </p:cNvPr>
                  <p:cNvSpPr/>
                  <p:nvPr/>
                </p:nvSpPr>
                <p:spPr>
                  <a:xfrm flipH="1">
                    <a:off x="3170809" y="373278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27" name="شكل بيضاوي 140">
                    <a:extLst>
                      <a:ext uri="{FF2B5EF4-FFF2-40B4-BE49-F238E27FC236}">
                        <a16:creationId xmlns:a16="http://schemas.microsoft.com/office/drawing/2014/main" id="{C090F3AE-C4ED-84CD-32D7-4CEACAA2D7AC}"/>
                      </a:ext>
                    </a:extLst>
                  </p:cNvPr>
                  <p:cNvSpPr/>
                  <p:nvPr/>
                </p:nvSpPr>
                <p:spPr>
                  <a:xfrm flipH="1">
                    <a:off x="3698225" y="363283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28" name="شكل بيضاوي 141">
                    <a:extLst>
                      <a:ext uri="{FF2B5EF4-FFF2-40B4-BE49-F238E27FC236}">
                        <a16:creationId xmlns:a16="http://schemas.microsoft.com/office/drawing/2014/main" id="{3805FD9F-A291-1C93-2815-BC8096EC7B33}"/>
                      </a:ext>
                    </a:extLst>
                  </p:cNvPr>
                  <p:cNvSpPr/>
                  <p:nvPr/>
                </p:nvSpPr>
                <p:spPr>
                  <a:xfrm flipH="1">
                    <a:off x="3634966" y="3854138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29" name="شكل بيضاوي 142">
                    <a:extLst>
                      <a:ext uri="{FF2B5EF4-FFF2-40B4-BE49-F238E27FC236}">
                        <a16:creationId xmlns:a16="http://schemas.microsoft.com/office/drawing/2014/main" id="{380F85E1-3221-7EF6-88E5-E56B4213E76A}"/>
                      </a:ext>
                    </a:extLst>
                  </p:cNvPr>
                  <p:cNvSpPr/>
                  <p:nvPr/>
                </p:nvSpPr>
                <p:spPr>
                  <a:xfrm flipH="1">
                    <a:off x="3506444" y="38943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0" name="شكل بيضاوي 143">
                    <a:extLst>
                      <a:ext uri="{FF2B5EF4-FFF2-40B4-BE49-F238E27FC236}">
                        <a16:creationId xmlns:a16="http://schemas.microsoft.com/office/drawing/2014/main" id="{6DF2087D-1E81-2A64-F985-C1CF1E89634A}"/>
                      </a:ext>
                    </a:extLst>
                  </p:cNvPr>
                  <p:cNvSpPr/>
                  <p:nvPr/>
                </p:nvSpPr>
                <p:spPr>
                  <a:xfrm flipH="1">
                    <a:off x="3534483" y="36397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1" name="شكل بيضاوي 144">
                    <a:extLst>
                      <a:ext uri="{FF2B5EF4-FFF2-40B4-BE49-F238E27FC236}">
                        <a16:creationId xmlns:a16="http://schemas.microsoft.com/office/drawing/2014/main" id="{F1DB99FA-C69C-0CAE-A45A-24D1C7C78675}"/>
                      </a:ext>
                    </a:extLst>
                  </p:cNvPr>
                  <p:cNvSpPr/>
                  <p:nvPr/>
                </p:nvSpPr>
                <p:spPr>
                  <a:xfrm flipH="1">
                    <a:off x="3753618" y="379183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2" name="شكل بيضاوي 145">
                    <a:extLst>
                      <a:ext uri="{FF2B5EF4-FFF2-40B4-BE49-F238E27FC236}">
                        <a16:creationId xmlns:a16="http://schemas.microsoft.com/office/drawing/2014/main" id="{278A1BFA-3897-7300-55BB-A380E6BCFAB7}"/>
                      </a:ext>
                    </a:extLst>
                  </p:cNvPr>
                  <p:cNvSpPr/>
                  <p:nvPr/>
                </p:nvSpPr>
                <p:spPr>
                  <a:xfrm flipH="1">
                    <a:off x="3537366" y="38162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3" name="شكل بيضاوي 146">
                    <a:extLst>
                      <a:ext uri="{FF2B5EF4-FFF2-40B4-BE49-F238E27FC236}">
                        <a16:creationId xmlns:a16="http://schemas.microsoft.com/office/drawing/2014/main" id="{0435BE29-E105-EE18-9FC2-BB433B1D8255}"/>
                      </a:ext>
                    </a:extLst>
                  </p:cNvPr>
                  <p:cNvSpPr/>
                  <p:nvPr/>
                </p:nvSpPr>
                <p:spPr>
                  <a:xfrm flipH="1">
                    <a:off x="3405195" y="378604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4" name="شكل بيضاوي 147">
                    <a:extLst>
                      <a:ext uri="{FF2B5EF4-FFF2-40B4-BE49-F238E27FC236}">
                        <a16:creationId xmlns:a16="http://schemas.microsoft.com/office/drawing/2014/main" id="{35467CDD-660D-B698-E5EA-22C02E351E63}"/>
                      </a:ext>
                    </a:extLst>
                  </p:cNvPr>
                  <p:cNvSpPr/>
                  <p:nvPr/>
                </p:nvSpPr>
                <p:spPr>
                  <a:xfrm flipH="1">
                    <a:off x="3289196" y="38391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5" name="شكل بيضاوي 148">
                    <a:extLst>
                      <a:ext uri="{FF2B5EF4-FFF2-40B4-BE49-F238E27FC236}">
                        <a16:creationId xmlns:a16="http://schemas.microsoft.com/office/drawing/2014/main" id="{A215EBEF-7A54-65C7-BBB1-8D106ACDD220}"/>
                      </a:ext>
                    </a:extLst>
                  </p:cNvPr>
                  <p:cNvSpPr/>
                  <p:nvPr/>
                </p:nvSpPr>
                <p:spPr>
                  <a:xfrm flipH="1">
                    <a:off x="3824677" y="37631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6" name="شكل بيضاوي 149">
                    <a:extLst>
                      <a:ext uri="{FF2B5EF4-FFF2-40B4-BE49-F238E27FC236}">
                        <a16:creationId xmlns:a16="http://schemas.microsoft.com/office/drawing/2014/main" id="{A3F68578-6D43-3095-2DB3-37794786DCDB}"/>
                      </a:ext>
                    </a:extLst>
                  </p:cNvPr>
                  <p:cNvSpPr/>
                  <p:nvPr/>
                </p:nvSpPr>
                <p:spPr>
                  <a:xfrm flipH="1">
                    <a:off x="3841921" y="358380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7" name="شكل بيضاوي 150">
                    <a:extLst>
                      <a:ext uri="{FF2B5EF4-FFF2-40B4-BE49-F238E27FC236}">
                        <a16:creationId xmlns:a16="http://schemas.microsoft.com/office/drawing/2014/main" id="{98DF3135-016B-3506-F63B-0EF0684E6349}"/>
                      </a:ext>
                    </a:extLst>
                  </p:cNvPr>
                  <p:cNvSpPr/>
                  <p:nvPr/>
                </p:nvSpPr>
                <p:spPr>
                  <a:xfrm flipH="1">
                    <a:off x="3857658" y="368546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8" name="شكل بيضاوي 151">
                    <a:extLst>
                      <a:ext uri="{FF2B5EF4-FFF2-40B4-BE49-F238E27FC236}">
                        <a16:creationId xmlns:a16="http://schemas.microsoft.com/office/drawing/2014/main" id="{AE07C235-BCC8-6F02-7844-041909C5BEB0}"/>
                      </a:ext>
                    </a:extLst>
                  </p:cNvPr>
                  <p:cNvSpPr/>
                  <p:nvPr/>
                </p:nvSpPr>
                <p:spPr>
                  <a:xfrm flipH="1">
                    <a:off x="3435167" y="3640022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39" name="شكل بيضاوي 152">
                    <a:extLst>
                      <a:ext uri="{FF2B5EF4-FFF2-40B4-BE49-F238E27FC236}">
                        <a16:creationId xmlns:a16="http://schemas.microsoft.com/office/drawing/2014/main" id="{9F03E037-4C14-0E57-0927-DF9D381E6204}"/>
                      </a:ext>
                    </a:extLst>
                  </p:cNvPr>
                  <p:cNvSpPr/>
                  <p:nvPr/>
                </p:nvSpPr>
                <p:spPr>
                  <a:xfrm flipH="1">
                    <a:off x="3251349" y="367924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0" name="شكل بيضاوي 153">
                    <a:extLst>
                      <a:ext uri="{FF2B5EF4-FFF2-40B4-BE49-F238E27FC236}">
                        <a16:creationId xmlns:a16="http://schemas.microsoft.com/office/drawing/2014/main" id="{6A7C3400-A6F9-371F-7485-4F1F92262BF9}"/>
                      </a:ext>
                    </a:extLst>
                  </p:cNvPr>
                  <p:cNvSpPr/>
                  <p:nvPr/>
                </p:nvSpPr>
                <p:spPr>
                  <a:xfrm flipH="1">
                    <a:off x="3274209" y="3832801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1" name="شكل بيضاوي 154">
                    <a:extLst>
                      <a:ext uri="{FF2B5EF4-FFF2-40B4-BE49-F238E27FC236}">
                        <a16:creationId xmlns:a16="http://schemas.microsoft.com/office/drawing/2014/main" id="{23EBE417-94A0-5CD5-DADF-151CAEEC0C7C}"/>
                      </a:ext>
                    </a:extLst>
                  </p:cNvPr>
                  <p:cNvSpPr/>
                  <p:nvPr/>
                </p:nvSpPr>
                <p:spPr>
                  <a:xfrm flipH="1">
                    <a:off x="3385978" y="390232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2" name="شكل بيضاوي 155">
                    <a:extLst>
                      <a:ext uri="{FF2B5EF4-FFF2-40B4-BE49-F238E27FC236}">
                        <a16:creationId xmlns:a16="http://schemas.microsoft.com/office/drawing/2014/main" id="{71AA2503-DE90-3967-1B0E-0E1D5F87E8F4}"/>
                      </a:ext>
                    </a:extLst>
                  </p:cNvPr>
                  <p:cNvSpPr/>
                  <p:nvPr/>
                </p:nvSpPr>
                <p:spPr>
                  <a:xfrm flipH="1">
                    <a:off x="3095930" y="369678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3" name="شكل بيضاوي 156">
                    <a:extLst>
                      <a:ext uri="{FF2B5EF4-FFF2-40B4-BE49-F238E27FC236}">
                        <a16:creationId xmlns:a16="http://schemas.microsoft.com/office/drawing/2014/main" id="{43C110C6-AC8D-1367-0E01-AC4AF400C742}"/>
                      </a:ext>
                    </a:extLst>
                  </p:cNvPr>
                  <p:cNvSpPr/>
                  <p:nvPr/>
                </p:nvSpPr>
                <p:spPr>
                  <a:xfrm flipH="1">
                    <a:off x="3127264" y="3838869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4" name="شكل بيضاوي 157">
                    <a:extLst>
                      <a:ext uri="{FF2B5EF4-FFF2-40B4-BE49-F238E27FC236}">
                        <a16:creationId xmlns:a16="http://schemas.microsoft.com/office/drawing/2014/main" id="{07D95040-434F-551F-58AF-F18550291C85}"/>
                      </a:ext>
                    </a:extLst>
                  </p:cNvPr>
                  <p:cNvSpPr/>
                  <p:nvPr/>
                </p:nvSpPr>
                <p:spPr>
                  <a:xfrm flipH="1">
                    <a:off x="3769692" y="3638401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5" name="شكل بيضاوي 158">
                    <a:extLst>
                      <a:ext uri="{FF2B5EF4-FFF2-40B4-BE49-F238E27FC236}">
                        <a16:creationId xmlns:a16="http://schemas.microsoft.com/office/drawing/2014/main" id="{80C38F1B-8DB3-3418-A531-2FFC4A436ACF}"/>
                      </a:ext>
                    </a:extLst>
                  </p:cNvPr>
                  <p:cNvSpPr/>
                  <p:nvPr/>
                </p:nvSpPr>
                <p:spPr>
                  <a:xfrm flipH="1">
                    <a:off x="3644344" y="3706447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6" name="شكل بيضاوي 159">
                    <a:extLst>
                      <a:ext uri="{FF2B5EF4-FFF2-40B4-BE49-F238E27FC236}">
                        <a16:creationId xmlns:a16="http://schemas.microsoft.com/office/drawing/2014/main" id="{D74AEEC2-6AFA-5138-0563-83BD35E04566}"/>
                      </a:ext>
                    </a:extLst>
                  </p:cNvPr>
                  <p:cNvSpPr/>
                  <p:nvPr/>
                </p:nvSpPr>
                <p:spPr>
                  <a:xfrm flipH="1">
                    <a:off x="3057220" y="3600416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7" name="شكل بيضاوي 160">
                    <a:extLst>
                      <a:ext uri="{FF2B5EF4-FFF2-40B4-BE49-F238E27FC236}">
                        <a16:creationId xmlns:a16="http://schemas.microsoft.com/office/drawing/2014/main" id="{9A814145-E44D-1D43-4631-DAD77EA05765}"/>
                      </a:ext>
                    </a:extLst>
                  </p:cNvPr>
                  <p:cNvSpPr/>
                  <p:nvPr/>
                </p:nvSpPr>
                <p:spPr>
                  <a:xfrm flipH="1">
                    <a:off x="3349266" y="3596784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  <p:sp>
                <p:nvSpPr>
                  <p:cNvPr id="48" name="شكل بيضاوي 161">
                    <a:extLst>
                      <a:ext uri="{FF2B5EF4-FFF2-40B4-BE49-F238E27FC236}">
                        <a16:creationId xmlns:a16="http://schemas.microsoft.com/office/drawing/2014/main" id="{4202B3F2-2730-7E21-B48A-5859B1A0710B}"/>
                      </a:ext>
                    </a:extLst>
                  </p:cNvPr>
                  <p:cNvSpPr/>
                  <p:nvPr/>
                </p:nvSpPr>
                <p:spPr>
                  <a:xfrm flipH="1">
                    <a:off x="3234940" y="3639843"/>
                    <a:ext cx="45719" cy="45719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OM">
                      <a:latin typeface="FF Hekaya Light" panose="00000A00000000000000" pitchFamily="50" charset="-78"/>
                      <a:cs typeface="FF Hekaya Light" panose="00000A00000000000000" pitchFamily="50" charset="-78"/>
                    </a:endParaRPr>
                  </a:p>
                </p:txBody>
              </p:sp>
            </p:grpSp>
            <p:cxnSp>
              <p:nvCxnSpPr>
                <p:cNvPr id="20" name="رابط مستقيم 133">
                  <a:extLst>
                    <a:ext uri="{FF2B5EF4-FFF2-40B4-BE49-F238E27FC236}">
                      <a16:creationId xmlns:a16="http://schemas.microsoft.com/office/drawing/2014/main" id="{C70158F0-D57B-F066-5500-D1A3636CDBA3}"/>
                    </a:ext>
                  </a:extLst>
                </p:cNvPr>
                <p:cNvCxnSpPr/>
                <p:nvPr/>
              </p:nvCxnSpPr>
              <p:spPr>
                <a:xfrm>
                  <a:off x="2053529" y="2226164"/>
                  <a:ext cx="591197" cy="0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1" name="مربع نص 134">
                  <a:extLst>
                    <a:ext uri="{FF2B5EF4-FFF2-40B4-BE49-F238E27FC236}">
                      <a16:creationId xmlns:a16="http://schemas.microsoft.com/office/drawing/2014/main" id="{9627C201-CD2B-199D-B78C-CAD699EE2207}"/>
                    </a:ext>
                  </a:extLst>
                </p:cNvPr>
                <p:cNvSpPr txBox="1"/>
                <p:nvPr/>
              </p:nvSpPr>
              <p:spPr>
                <a:xfrm>
                  <a:off x="2532222" y="2005061"/>
                  <a:ext cx="1034373" cy="53348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65</a:t>
                  </a:r>
                  <a:r>
                    <a:rPr lang="ar-OM" sz="2000" b="1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 </a:t>
                  </a:r>
                  <a:r>
                    <a:rPr lang="en-US" sz="2000" dirty="0">
                      <a:solidFill>
                        <a:schemeClr val="accent6"/>
                      </a:solidFill>
                      <a:latin typeface="FF Hekaya Light" panose="00000A00000000000000" pitchFamily="50" charset="-78"/>
                      <a:cs typeface="FF Hekaya Light" panose="00000A00000000000000" pitchFamily="50" charset="-78"/>
                    </a:rPr>
                    <a:t>°C</a:t>
                  </a:r>
                  <a:endParaRPr lang="ar-OM" sz="2000" b="1" dirty="0">
                    <a:solidFill>
                      <a:schemeClr val="accent6"/>
                    </a:solidFill>
                    <a:latin typeface="FF Hekaya Light" panose="00000A00000000000000" pitchFamily="50" charset="-78"/>
                    <a:cs typeface="FF Hekaya Light" panose="00000A00000000000000" pitchFamily="50" charset="-78"/>
                  </a:endParaRPr>
                </a:p>
              </p:txBody>
            </p:sp>
          </p:grpSp>
        </p:grpSp>
        <p:cxnSp>
          <p:nvCxnSpPr>
            <p:cNvPr id="11" name="رابط كسهم مستقيم 124">
              <a:extLst>
                <a:ext uri="{FF2B5EF4-FFF2-40B4-BE49-F238E27FC236}">
                  <a16:creationId xmlns:a16="http://schemas.microsoft.com/office/drawing/2014/main" id="{F46DCC2E-4D76-2A12-E2F1-AAAF951C4E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9743" y="4180873"/>
              <a:ext cx="527405" cy="11221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25">
              <a:extLst>
                <a:ext uri="{FF2B5EF4-FFF2-40B4-BE49-F238E27FC236}">
                  <a16:creationId xmlns:a16="http://schemas.microsoft.com/office/drawing/2014/main" id="{F2A816C3-5955-33BA-E4BA-1248B362FF65}"/>
                </a:ext>
              </a:extLst>
            </p:cNvPr>
            <p:cNvCxnSpPr>
              <a:cxnSpLocks/>
            </p:cNvCxnSpPr>
            <p:nvPr/>
          </p:nvCxnSpPr>
          <p:spPr>
            <a:xfrm>
              <a:off x="2358961" y="4175238"/>
              <a:ext cx="494839" cy="3686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مربع نص 126">
              <a:extLst>
                <a:ext uri="{FF2B5EF4-FFF2-40B4-BE49-F238E27FC236}">
                  <a16:creationId xmlns:a16="http://schemas.microsoft.com/office/drawing/2014/main" id="{542442E4-75E7-C09D-B5D0-7C278525E7A5}"/>
                </a:ext>
              </a:extLst>
            </p:cNvPr>
            <p:cNvSpPr txBox="1"/>
            <p:nvPr/>
          </p:nvSpPr>
          <p:spPr>
            <a:xfrm>
              <a:off x="2628847" y="3738771"/>
              <a:ext cx="587426" cy="49244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800" b="1" dirty="0">
                  <a:latin typeface="FF Hekaya Light" panose="00000A00000000000000" pitchFamily="50" charset="-78"/>
                  <a:cs typeface="FF Hekaya Light" panose="00000A00000000000000" pitchFamily="50" charset="-78"/>
                </a:rPr>
                <a:t>ماء</a:t>
              </a:r>
            </a:p>
          </p:txBody>
        </p:sp>
        <p:sp>
          <p:nvSpPr>
            <p:cNvPr id="14" name="مربع نص 127">
              <a:extLst>
                <a:ext uri="{FF2B5EF4-FFF2-40B4-BE49-F238E27FC236}">
                  <a16:creationId xmlns:a16="http://schemas.microsoft.com/office/drawing/2014/main" id="{43D18C1F-1EF5-FB4C-116C-E7208BB7F20A}"/>
                </a:ext>
              </a:extLst>
            </p:cNvPr>
            <p:cNvSpPr txBox="1"/>
            <p:nvPr/>
          </p:nvSpPr>
          <p:spPr>
            <a:xfrm>
              <a:off x="3639662" y="4375661"/>
              <a:ext cx="481697" cy="53348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000" b="1" dirty="0">
                  <a:latin typeface="FF Hekaya Light" panose="00000A00000000000000" pitchFamily="50" charset="-78"/>
                  <a:cs typeface="FF Hekaya Light" panose="00000A00000000000000" pitchFamily="50" charset="-78"/>
                </a:rPr>
                <a:t>(1)</a:t>
              </a:r>
            </a:p>
          </p:txBody>
        </p:sp>
        <p:sp>
          <p:nvSpPr>
            <p:cNvPr id="15" name="مربع نص 128">
              <a:extLst>
                <a:ext uri="{FF2B5EF4-FFF2-40B4-BE49-F238E27FC236}">
                  <a16:creationId xmlns:a16="http://schemas.microsoft.com/office/drawing/2014/main" id="{FE8525A6-C504-761D-78E8-38622E279D7C}"/>
                </a:ext>
              </a:extLst>
            </p:cNvPr>
            <p:cNvSpPr txBox="1"/>
            <p:nvPr/>
          </p:nvSpPr>
          <p:spPr>
            <a:xfrm>
              <a:off x="1574262" y="4425398"/>
              <a:ext cx="656353" cy="53348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000" b="1" dirty="0">
                  <a:latin typeface="FF Hekaya Light" panose="00000A00000000000000" pitchFamily="50" charset="-78"/>
                  <a:cs typeface="FF Hekaya Light" panose="00000A00000000000000" pitchFamily="50" charset="-78"/>
                </a:rPr>
                <a:t>(2)</a:t>
              </a:r>
            </a:p>
          </p:txBody>
        </p:sp>
      </p:grpSp>
      <p:sp>
        <p:nvSpPr>
          <p:cNvPr id="84" name="مربع نص 2">
            <a:extLst>
              <a:ext uri="{FF2B5EF4-FFF2-40B4-BE49-F238E27FC236}">
                <a16:creationId xmlns:a16="http://schemas.microsoft.com/office/drawing/2014/main" id="{3088389A-3A65-F9E2-9B77-A8D8F9507FA2}"/>
              </a:ext>
            </a:extLst>
          </p:cNvPr>
          <p:cNvSpPr txBox="1"/>
          <p:nvPr/>
        </p:nvSpPr>
        <p:spPr>
          <a:xfrm>
            <a:off x="4066161" y="1626064"/>
            <a:ext cx="3487273" cy="300083"/>
          </a:xfrm>
          <a:solidFill>
            <a:schemeClr val="accent1">
              <a:lumMod val="50000"/>
            </a:schemeClr>
          </a:solidFill>
          <a:ln w="254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bg1"/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 lang="ar-OM" sz="18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85" name="مربع نص 10">
            <a:extLst>
              <a:ext uri="{FF2B5EF4-FFF2-40B4-BE49-F238E27FC236}">
                <a16:creationId xmlns:a16="http://schemas.microsoft.com/office/drawing/2014/main" id="{0BC08BD6-3FC6-B56E-4658-2B3F03CC1C12}"/>
              </a:ext>
            </a:extLst>
          </p:cNvPr>
          <p:cNvSpPr txBox="1"/>
          <p:nvPr/>
        </p:nvSpPr>
        <p:spPr>
          <a:xfrm>
            <a:off x="5670717" y="2781031"/>
            <a:ext cx="1861437" cy="300083"/>
          </a:xfr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تزداد طاقته الحرارية</a:t>
            </a:r>
          </a:p>
        </p:txBody>
      </p:sp>
      <p:sp>
        <p:nvSpPr>
          <p:cNvPr id="86" name="مربع نص 14">
            <a:extLst>
              <a:ext uri="{FF2B5EF4-FFF2-40B4-BE49-F238E27FC236}">
                <a16:creationId xmlns:a16="http://schemas.microsoft.com/office/drawing/2014/main" id="{BBC1800F-25AE-FD76-F347-2B7AA4A89FB6}"/>
              </a:ext>
            </a:extLst>
          </p:cNvPr>
          <p:cNvSpPr txBox="1"/>
          <p:nvPr/>
        </p:nvSpPr>
        <p:spPr>
          <a:xfrm>
            <a:off x="5670717" y="3519584"/>
            <a:ext cx="1916364" cy="300083"/>
          </a:xfr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OM" dirty="0">
                <a:solidFill>
                  <a:srgbClr val="F25C08"/>
                </a:solidFill>
              </a:rPr>
              <a:t>تقل طاقته الحرارية</a:t>
            </a:r>
          </a:p>
        </p:txBody>
      </p:sp>
      <p:sp>
        <p:nvSpPr>
          <p:cNvPr id="87" name="مربع نص 110">
            <a:extLst>
              <a:ext uri="{FF2B5EF4-FFF2-40B4-BE49-F238E27FC236}">
                <a16:creationId xmlns:a16="http://schemas.microsoft.com/office/drawing/2014/main" id="{312A5193-D8B3-2C21-40A2-F9DAEC7C6932}"/>
              </a:ext>
            </a:extLst>
          </p:cNvPr>
          <p:cNvSpPr txBox="1"/>
          <p:nvPr/>
        </p:nvSpPr>
        <p:spPr>
          <a:xfrm>
            <a:off x="5155265" y="4277677"/>
            <a:ext cx="2687785" cy="300083"/>
          </a:xfr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dirty="0">
                <a:solidFill>
                  <a:srgbClr val="F25C08"/>
                </a:solidFill>
              </a:rPr>
              <a:t>65 + 25 = 90 / 2 =  45</a:t>
            </a:r>
            <a:endParaRPr lang="ar-OM" dirty="0">
              <a:solidFill>
                <a:srgbClr val="F25C08"/>
              </a:solidFill>
            </a:endParaRPr>
          </a:p>
        </p:txBody>
      </p:sp>
      <p:sp>
        <p:nvSpPr>
          <p:cNvPr id="88" name="مربع نص 5">
            <a:extLst>
              <a:ext uri="{FF2B5EF4-FFF2-40B4-BE49-F238E27FC236}">
                <a16:creationId xmlns:a16="http://schemas.microsoft.com/office/drawing/2014/main" id="{19C98C79-E8F2-7129-2A61-201117A3CFB9}"/>
              </a:ext>
            </a:extLst>
          </p:cNvPr>
          <p:cNvSpPr txBox="1"/>
          <p:nvPr/>
        </p:nvSpPr>
        <p:spPr>
          <a:xfrm>
            <a:off x="3973354" y="2106816"/>
            <a:ext cx="4937569" cy="438551"/>
          </a:xfrm>
          <a:custGeom>
            <a:avLst/>
            <a:gdLst>
              <a:gd name="connsiteX0" fmla="*/ 0 w 4937569"/>
              <a:gd name="connsiteY0" fmla="*/ 0 h 438551"/>
              <a:gd name="connsiteX1" fmla="*/ 567820 w 4937569"/>
              <a:gd name="connsiteY1" fmla="*/ 0 h 438551"/>
              <a:gd name="connsiteX2" fmla="*/ 1135641 w 4937569"/>
              <a:gd name="connsiteY2" fmla="*/ 0 h 438551"/>
              <a:gd name="connsiteX3" fmla="*/ 1851588 w 4937569"/>
              <a:gd name="connsiteY3" fmla="*/ 0 h 438551"/>
              <a:gd name="connsiteX4" fmla="*/ 2320657 w 4937569"/>
              <a:gd name="connsiteY4" fmla="*/ 0 h 438551"/>
              <a:gd name="connsiteX5" fmla="*/ 2839102 w 4937569"/>
              <a:gd name="connsiteY5" fmla="*/ 0 h 438551"/>
              <a:gd name="connsiteX6" fmla="*/ 3308171 w 4937569"/>
              <a:gd name="connsiteY6" fmla="*/ 0 h 438551"/>
              <a:gd name="connsiteX7" fmla="*/ 3777240 w 4937569"/>
              <a:gd name="connsiteY7" fmla="*/ 0 h 438551"/>
              <a:gd name="connsiteX8" fmla="*/ 4295685 w 4937569"/>
              <a:gd name="connsiteY8" fmla="*/ 0 h 438551"/>
              <a:gd name="connsiteX9" fmla="*/ 4937569 w 4937569"/>
              <a:gd name="connsiteY9" fmla="*/ 0 h 438551"/>
              <a:gd name="connsiteX10" fmla="*/ 4937569 w 4937569"/>
              <a:gd name="connsiteY10" fmla="*/ 438551 h 438551"/>
              <a:gd name="connsiteX11" fmla="*/ 4468500 w 4937569"/>
              <a:gd name="connsiteY11" fmla="*/ 438551 h 438551"/>
              <a:gd name="connsiteX12" fmla="*/ 3851304 w 4937569"/>
              <a:gd name="connsiteY12" fmla="*/ 438551 h 438551"/>
              <a:gd name="connsiteX13" fmla="*/ 3234108 w 4937569"/>
              <a:gd name="connsiteY13" fmla="*/ 438551 h 438551"/>
              <a:gd name="connsiteX14" fmla="*/ 2567536 w 4937569"/>
              <a:gd name="connsiteY14" fmla="*/ 438551 h 438551"/>
              <a:gd name="connsiteX15" fmla="*/ 2049091 w 4937569"/>
              <a:gd name="connsiteY15" fmla="*/ 438551 h 438551"/>
              <a:gd name="connsiteX16" fmla="*/ 1333144 w 4937569"/>
              <a:gd name="connsiteY16" fmla="*/ 438551 h 438551"/>
              <a:gd name="connsiteX17" fmla="*/ 765323 w 4937569"/>
              <a:gd name="connsiteY17" fmla="*/ 438551 h 438551"/>
              <a:gd name="connsiteX18" fmla="*/ 0 w 4937569"/>
              <a:gd name="connsiteY18" fmla="*/ 438551 h 438551"/>
              <a:gd name="connsiteX19" fmla="*/ 0 w 4937569"/>
              <a:gd name="connsiteY19" fmla="*/ 0 h 43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937569" h="438551" extrusionOk="0">
                <a:moveTo>
                  <a:pt x="0" y="0"/>
                </a:moveTo>
                <a:cubicBezTo>
                  <a:pt x="238215" y="-27283"/>
                  <a:pt x="308526" y="-17636"/>
                  <a:pt x="567820" y="0"/>
                </a:cubicBezTo>
                <a:cubicBezTo>
                  <a:pt x="827114" y="17636"/>
                  <a:pt x="856597" y="-27053"/>
                  <a:pt x="1135641" y="0"/>
                </a:cubicBezTo>
                <a:cubicBezTo>
                  <a:pt x="1414685" y="27053"/>
                  <a:pt x="1649717" y="-17690"/>
                  <a:pt x="1851588" y="0"/>
                </a:cubicBezTo>
                <a:cubicBezTo>
                  <a:pt x="2053459" y="17690"/>
                  <a:pt x="2188226" y="9913"/>
                  <a:pt x="2320657" y="0"/>
                </a:cubicBezTo>
                <a:cubicBezTo>
                  <a:pt x="2453088" y="-9913"/>
                  <a:pt x="2676730" y="-3929"/>
                  <a:pt x="2839102" y="0"/>
                </a:cubicBezTo>
                <a:cubicBezTo>
                  <a:pt x="3001475" y="3929"/>
                  <a:pt x="3213702" y="8232"/>
                  <a:pt x="3308171" y="0"/>
                </a:cubicBezTo>
                <a:cubicBezTo>
                  <a:pt x="3402640" y="-8232"/>
                  <a:pt x="3609764" y="-16370"/>
                  <a:pt x="3777240" y="0"/>
                </a:cubicBezTo>
                <a:cubicBezTo>
                  <a:pt x="3944716" y="16370"/>
                  <a:pt x="4107959" y="-11311"/>
                  <a:pt x="4295685" y="0"/>
                </a:cubicBezTo>
                <a:cubicBezTo>
                  <a:pt x="4483412" y="11311"/>
                  <a:pt x="4778010" y="25837"/>
                  <a:pt x="4937569" y="0"/>
                </a:cubicBezTo>
                <a:cubicBezTo>
                  <a:pt x="4933442" y="197770"/>
                  <a:pt x="4919329" y="299449"/>
                  <a:pt x="4937569" y="438551"/>
                </a:cubicBezTo>
                <a:cubicBezTo>
                  <a:pt x="4763118" y="461411"/>
                  <a:pt x="4640577" y="420547"/>
                  <a:pt x="4468500" y="438551"/>
                </a:cubicBezTo>
                <a:cubicBezTo>
                  <a:pt x="4296423" y="456555"/>
                  <a:pt x="4092254" y="465262"/>
                  <a:pt x="3851304" y="438551"/>
                </a:cubicBezTo>
                <a:cubicBezTo>
                  <a:pt x="3610354" y="411840"/>
                  <a:pt x="3360533" y="454989"/>
                  <a:pt x="3234108" y="438551"/>
                </a:cubicBezTo>
                <a:cubicBezTo>
                  <a:pt x="3107683" y="422113"/>
                  <a:pt x="2718811" y="421963"/>
                  <a:pt x="2567536" y="438551"/>
                </a:cubicBezTo>
                <a:cubicBezTo>
                  <a:pt x="2416261" y="455139"/>
                  <a:pt x="2207476" y="440942"/>
                  <a:pt x="2049091" y="438551"/>
                </a:cubicBezTo>
                <a:cubicBezTo>
                  <a:pt x="1890706" y="436160"/>
                  <a:pt x="1564438" y="423471"/>
                  <a:pt x="1333144" y="438551"/>
                </a:cubicBezTo>
                <a:cubicBezTo>
                  <a:pt x="1101850" y="453631"/>
                  <a:pt x="962730" y="448012"/>
                  <a:pt x="765323" y="438551"/>
                </a:cubicBezTo>
                <a:cubicBezTo>
                  <a:pt x="567916" y="429090"/>
                  <a:pt x="197702" y="442100"/>
                  <a:pt x="0" y="438551"/>
                </a:cubicBezTo>
                <a:cubicBezTo>
                  <a:pt x="-18857" y="341121"/>
                  <a:pt x="-20911" y="156088"/>
                  <a:pt x="0" y="0"/>
                </a:cubicBezTo>
                <a:close/>
              </a:path>
            </a:pathLst>
          </a:cu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626343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Dongol" panose="00000500000000000000" pitchFamily="50" charset="-78"/>
                <a:ea typeface="Calibri"/>
                <a:cs typeface="Dongol" panose="00000500000000000000" pitchFamily="50" charset="-78"/>
              </a:defRPr>
            </a:lvl1pPr>
          </a:lstStyle>
          <a:p>
            <a:r>
              <a:rPr lang="ar-OM" dirty="0">
                <a:solidFill>
                  <a:srgbClr val="F25C08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الكأس الثاني لأنه ساخن أكثر أي درجة حرارته أكبر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90982D0-799F-A13A-B505-02BE9C11E3BF}"/>
              </a:ext>
            </a:extLst>
          </p:cNvPr>
          <p:cNvSpPr txBox="1"/>
          <p:nvPr/>
        </p:nvSpPr>
        <p:spPr>
          <a:xfrm>
            <a:off x="1060836" y="2832601"/>
            <a:ext cx="262436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- ما العامل المستقل في التجربة؟</a:t>
            </a:r>
          </a:p>
          <a:p>
            <a:pPr algn="r" rtl="1"/>
            <a:endParaRPr lang="ar-OM" sz="20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- ما العامل التابع في التجربة؟</a:t>
            </a:r>
          </a:p>
          <a:p>
            <a:pPr algn="r" rtl="1"/>
            <a:endParaRPr lang="ar-OM" sz="2000" dirty="0">
              <a:solidFill>
                <a:schemeClr val="accent1">
                  <a:lumMod val="2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  <a:p>
            <a:pPr algn="r" rtl="1"/>
            <a:r>
              <a:rPr lang="ar-OM" sz="2000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- ما العامل الثابت في التجربة؟</a:t>
            </a:r>
          </a:p>
        </p:txBody>
      </p:sp>
      <p:sp>
        <p:nvSpPr>
          <p:cNvPr id="91" name="مربع نص 5">
            <a:extLst>
              <a:ext uri="{FF2B5EF4-FFF2-40B4-BE49-F238E27FC236}">
                <a16:creationId xmlns:a16="http://schemas.microsoft.com/office/drawing/2014/main" id="{E6A2B97F-E21D-F47B-9AE1-96F676E0864F}"/>
              </a:ext>
            </a:extLst>
          </p:cNvPr>
          <p:cNvSpPr txBox="1"/>
          <p:nvPr/>
        </p:nvSpPr>
        <p:spPr>
          <a:xfrm>
            <a:off x="1568345" y="3093347"/>
            <a:ext cx="1607313" cy="807883"/>
          </a:xfr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rgbClr val="F25C08"/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</a:lstStyle>
          <a:p>
            <a:r>
              <a:rPr lang="ar-OM" dirty="0"/>
              <a:t>درجة حرارة الماء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98D4928-D59A-E695-9EFD-08E635B82CFA}"/>
              </a:ext>
            </a:extLst>
          </p:cNvPr>
          <p:cNvSpPr txBox="1"/>
          <p:nvPr/>
        </p:nvSpPr>
        <p:spPr>
          <a:xfrm>
            <a:off x="264173" y="3715019"/>
            <a:ext cx="3296986" cy="438551"/>
          </a:xfrm>
          <a:custGeom>
            <a:avLst/>
            <a:gdLst>
              <a:gd name="connsiteX0" fmla="*/ 0 w 3296986"/>
              <a:gd name="connsiteY0" fmla="*/ 0 h 438551"/>
              <a:gd name="connsiteX1" fmla="*/ 560488 w 3296986"/>
              <a:gd name="connsiteY1" fmla="*/ 0 h 438551"/>
              <a:gd name="connsiteX2" fmla="*/ 1153945 w 3296986"/>
              <a:gd name="connsiteY2" fmla="*/ 0 h 438551"/>
              <a:gd name="connsiteX3" fmla="*/ 1714433 w 3296986"/>
              <a:gd name="connsiteY3" fmla="*/ 0 h 438551"/>
              <a:gd name="connsiteX4" fmla="*/ 2274920 w 3296986"/>
              <a:gd name="connsiteY4" fmla="*/ 0 h 438551"/>
              <a:gd name="connsiteX5" fmla="*/ 3296986 w 3296986"/>
              <a:gd name="connsiteY5" fmla="*/ 0 h 438551"/>
              <a:gd name="connsiteX6" fmla="*/ 3296986 w 3296986"/>
              <a:gd name="connsiteY6" fmla="*/ 438551 h 438551"/>
              <a:gd name="connsiteX7" fmla="*/ 2571649 w 3296986"/>
              <a:gd name="connsiteY7" fmla="*/ 438551 h 438551"/>
              <a:gd name="connsiteX8" fmla="*/ 1879282 w 3296986"/>
              <a:gd name="connsiteY8" fmla="*/ 438551 h 438551"/>
              <a:gd name="connsiteX9" fmla="*/ 1318794 w 3296986"/>
              <a:gd name="connsiteY9" fmla="*/ 438551 h 438551"/>
              <a:gd name="connsiteX10" fmla="*/ 725337 w 3296986"/>
              <a:gd name="connsiteY10" fmla="*/ 438551 h 438551"/>
              <a:gd name="connsiteX11" fmla="*/ 0 w 3296986"/>
              <a:gd name="connsiteY11" fmla="*/ 438551 h 438551"/>
              <a:gd name="connsiteX12" fmla="*/ 0 w 3296986"/>
              <a:gd name="connsiteY12" fmla="*/ 0 h 43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6986" h="438551" extrusionOk="0">
                <a:moveTo>
                  <a:pt x="0" y="0"/>
                </a:moveTo>
                <a:cubicBezTo>
                  <a:pt x="212844" y="-411"/>
                  <a:pt x="399417" y="-11739"/>
                  <a:pt x="560488" y="0"/>
                </a:cubicBezTo>
                <a:cubicBezTo>
                  <a:pt x="721559" y="11739"/>
                  <a:pt x="891007" y="-28014"/>
                  <a:pt x="1153945" y="0"/>
                </a:cubicBezTo>
                <a:cubicBezTo>
                  <a:pt x="1416883" y="28014"/>
                  <a:pt x="1526823" y="2711"/>
                  <a:pt x="1714433" y="0"/>
                </a:cubicBezTo>
                <a:cubicBezTo>
                  <a:pt x="1902043" y="-2711"/>
                  <a:pt x="2105561" y="-15555"/>
                  <a:pt x="2274920" y="0"/>
                </a:cubicBezTo>
                <a:cubicBezTo>
                  <a:pt x="2444279" y="15555"/>
                  <a:pt x="2932127" y="44907"/>
                  <a:pt x="3296986" y="0"/>
                </a:cubicBezTo>
                <a:cubicBezTo>
                  <a:pt x="3314594" y="126380"/>
                  <a:pt x="3276815" y="257958"/>
                  <a:pt x="3296986" y="438551"/>
                </a:cubicBezTo>
                <a:cubicBezTo>
                  <a:pt x="3129249" y="403160"/>
                  <a:pt x="2748475" y="451150"/>
                  <a:pt x="2571649" y="438551"/>
                </a:cubicBezTo>
                <a:cubicBezTo>
                  <a:pt x="2394823" y="425952"/>
                  <a:pt x="2075707" y="414485"/>
                  <a:pt x="1879282" y="438551"/>
                </a:cubicBezTo>
                <a:cubicBezTo>
                  <a:pt x="1682857" y="462617"/>
                  <a:pt x="1439759" y="412108"/>
                  <a:pt x="1318794" y="438551"/>
                </a:cubicBezTo>
                <a:cubicBezTo>
                  <a:pt x="1197829" y="464994"/>
                  <a:pt x="851109" y="436625"/>
                  <a:pt x="725337" y="438551"/>
                </a:cubicBezTo>
                <a:cubicBezTo>
                  <a:pt x="599565" y="440477"/>
                  <a:pt x="359330" y="427583"/>
                  <a:pt x="0" y="438551"/>
                </a:cubicBezTo>
                <a:cubicBezTo>
                  <a:pt x="-20127" y="276596"/>
                  <a:pt x="-20577" y="159270"/>
                  <a:pt x="0" y="0"/>
                </a:cubicBezTo>
                <a:close/>
              </a:path>
            </a:pathLst>
          </a:cu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287085683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rgbClr val="F25C08"/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</a:lstStyle>
          <a:p>
            <a:r>
              <a:rPr lang="ar-OM" dirty="0"/>
              <a:t>درجة حرارة مخلوط الماء الكلية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12DCC01-4D33-5426-882C-B55235825CAA}"/>
              </a:ext>
            </a:extLst>
          </p:cNvPr>
          <p:cNvSpPr txBox="1"/>
          <p:nvPr/>
        </p:nvSpPr>
        <p:spPr>
          <a:xfrm>
            <a:off x="66059" y="4436078"/>
            <a:ext cx="3707114" cy="438551"/>
          </a:xfrm>
          <a:custGeom>
            <a:avLst/>
            <a:gdLst>
              <a:gd name="connsiteX0" fmla="*/ 0 w 3707114"/>
              <a:gd name="connsiteY0" fmla="*/ 0 h 438551"/>
              <a:gd name="connsiteX1" fmla="*/ 654923 w 3707114"/>
              <a:gd name="connsiteY1" fmla="*/ 0 h 438551"/>
              <a:gd name="connsiteX2" fmla="*/ 1309847 w 3707114"/>
              <a:gd name="connsiteY2" fmla="*/ 0 h 438551"/>
              <a:gd name="connsiteX3" fmla="*/ 1853557 w 3707114"/>
              <a:gd name="connsiteY3" fmla="*/ 0 h 438551"/>
              <a:gd name="connsiteX4" fmla="*/ 2508480 w 3707114"/>
              <a:gd name="connsiteY4" fmla="*/ 0 h 438551"/>
              <a:gd name="connsiteX5" fmla="*/ 3052191 w 3707114"/>
              <a:gd name="connsiteY5" fmla="*/ 0 h 438551"/>
              <a:gd name="connsiteX6" fmla="*/ 3707114 w 3707114"/>
              <a:gd name="connsiteY6" fmla="*/ 0 h 438551"/>
              <a:gd name="connsiteX7" fmla="*/ 3707114 w 3707114"/>
              <a:gd name="connsiteY7" fmla="*/ 438551 h 438551"/>
              <a:gd name="connsiteX8" fmla="*/ 3163404 w 3707114"/>
              <a:gd name="connsiteY8" fmla="*/ 438551 h 438551"/>
              <a:gd name="connsiteX9" fmla="*/ 2508480 w 3707114"/>
              <a:gd name="connsiteY9" fmla="*/ 438551 h 438551"/>
              <a:gd name="connsiteX10" fmla="*/ 1890628 w 3707114"/>
              <a:gd name="connsiteY10" fmla="*/ 438551 h 438551"/>
              <a:gd name="connsiteX11" fmla="*/ 1198634 w 3707114"/>
              <a:gd name="connsiteY11" fmla="*/ 438551 h 438551"/>
              <a:gd name="connsiteX12" fmla="*/ 691995 w 3707114"/>
              <a:gd name="connsiteY12" fmla="*/ 438551 h 438551"/>
              <a:gd name="connsiteX13" fmla="*/ 0 w 3707114"/>
              <a:gd name="connsiteY13" fmla="*/ 438551 h 438551"/>
              <a:gd name="connsiteX14" fmla="*/ 0 w 3707114"/>
              <a:gd name="connsiteY14" fmla="*/ 0 h 43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07114" h="438551" extrusionOk="0">
                <a:moveTo>
                  <a:pt x="0" y="0"/>
                </a:moveTo>
                <a:cubicBezTo>
                  <a:pt x="312676" y="-9250"/>
                  <a:pt x="513026" y="-5354"/>
                  <a:pt x="654923" y="0"/>
                </a:cubicBezTo>
                <a:cubicBezTo>
                  <a:pt x="796820" y="5354"/>
                  <a:pt x="1134032" y="-17211"/>
                  <a:pt x="1309847" y="0"/>
                </a:cubicBezTo>
                <a:cubicBezTo>
                  <a:pt x="1485662" y="17211"/>
                  <a:pt x="1718044" y="1122"/>
                  <a:pt x="1853557" y="0"/>
                </a:cubicBezTo>
                <a:cubicBezTo>
                  <a:pt x="1989070" y="-1122"/>
                  <a:pt x="2225349" y="1295"/>
                  <a:pt x="2508480" y="0"/>
                </a:cubicBezTo>
                <a:cubicBezTo>
                  <a:pt x="2791611" y="-1295"/>
                  <a:pt x="2887901" y="-7958"/>
                  <a:pt x="3052191" y="0"/>
                </a:cubicBezTo>
                <a:cubicBezTo>
                  <a:pt x="3216481" y="7958"/>
                  <a:pt x="3446506" y="-4757"/>
                  <a:pt x="3707114" y="0"/>
                </a:cubicBezTo>
                <a:cubicBezTo>
                  <a:pt x="3690883" y="193398"/>
                  <a:pt x="3722612" y="260988"/>
                  <a:pt x="3707114" y="438551"/>
                </a:cubicBezTo>
                <a:cubicBezTo>
                  <a:pt x="3537237" y="463865"/>
                  <a:pt x="3344157" y="445387"/>
                  <a:pt x="3163404" y="438551"/>
                </a:cubicBezTo>
                <a:cubicBezTo>
                  <a:pt x="2982651" y="431716"/>
                  <a:pt x="2758580" y="457310"/>
                  <a:pt x="2508480" y="438551"/>
                </a:cubicBezTo>
                <a:cubicBezTo>
                  <a:pt x="2258380" y="419792"/>
                  <a:pt x="2076233" y="440892"/>
                  <a:pt x="1890628" y="438551"/>
                </a:cubicBezTo>
                <a:cubicBezTo>
                  <a:pt x="1705023" y="436210"/>
                  <a:pt x="1456523" y="433062"/>
                  <a:pt x="1198634" y="438551"/>
                </a:cubicBezTo>
                <a:cubicBezTo>
                  <a:pt x="940745" y="444040"/>
                  <a:pt x="914557" y="444761"/>
                  <a:pt x="691995" y="438551"/>
                </a:cubicBezTo>
                <a:cubicBezTo>
                  <a:pt x="469433" y="432341"/>
                  <a:pt x="312520" y="429693"/>
                  <a:pt x="0" y="438551"/>
                </a:cubicBezTo>
                <a:cubicBezTo>
                  <a:pt x="17066" y="298463"/>
                  <a:pt x="8078" y="125777"/>
                  <a:pt x="0" y="0"/>
                </a:cubicBezTo>
                <a:close/>
              </a:path>
            </a:pathLst>
          </a:cu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50556641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2400">
                <a:solidFill>
                  <a:srgbClr val="F25C08"/>
                </a:solidFill>
                <a:latin typeface="FF Hekaya Light" panose="00000A00000000000000" pitchFamily="50" charset="-78"/>
                <a:ea typeface="Calibri"/>
                <a:cs typeface="FF Hekaya Light" panose="00000A00000000000000" pitchFamily="50" charset="-78"/>
              </a:defRPr>
            </a:lvl1pPr>
          </a:lstStyle>
          <a:p>
            <a:r>
              <a:rPr lang="ar-OM" dirty="0"/>
              <a:t>حجم الماء/حجم الكأسين/نوع الترمومتر</a:t>
            </a:r>
          </a:p>
        </p:txBody>
      </p:sp>
      <p:sp>
        <p:nvSpPr>
          <p:cNvPr id="2" name="مربع نص 36">
            <a:extLst>
              <a:ext uri="{FF2B5EF4-FFF2-40B4-BE49-F238E27FC236}">
                <a16:creationId xmlns:a16="http://schemas.microsoft.com/office/drawing/2014/main" id="{BF9865A8-FF94-36D5-3EC2-037BAF95BF3D}"/>
              </a:ext>
            </a:extLst>
          </p:cNvPr>
          <p:cNvSpPr txBox="1"/>
          <p:nvPr/>
        </p:nvSpPr>
        <p:spPr>
          <a:xfrm>
            <a:off x="-50186" y="4814881"/>
            <a:ext cx="104101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200" b="1" dirty="0">
                <a:solidFill>
                  <a:schemeClr val="accent1">
                    <a:lumMod val="2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أ.كلثم الهوتية</a:t>
            </a:r>
          </a:p>
        </p:txBody>
      </p:sp>
    </p:spTree>
    <p:extLst>
      <p:ext uri="{BB962C8B-B14F-4D97-AF65-F5344CB8AC3E}">
        <p14:creationId xmlns:p14="http://schemas.microsoft.com/office/powerpoint/2010/main" val="197234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/>
      <p:bldP spid="91" grpId="0"/>
      <p:bldP spid="93" grpId="0"/>
      <p:bldP spid="95" grpId="0"/>
    </p:bldLst>
  </p:timing>
</p:sld>
</file>

<file path=ppt/theme/theme1.xml><?xml version="1.0" encoding="utf-8"?>
<a:theme xmlns:a="http://schemas.openxmlformats.org/drawingml/2006/main" name="Energy and Waves - Science - 4th grade by Slidesgo">
  <a:themeElements>
    <a:clrScheme name="Custom 11">
      <a:dk1>
        <a:srgbClr val="39490F"/>
      </a:dk1>
      <a:lt1>
        <a:srgbClr val="FFFFFF"/>
      </a:lt1>
      <a:dk2>
        <a:srgbClr val="ACCEB1"/>
      </a:dk2>
      <a:lt2>
        <a:srgbClr val="3D7B2F"/>
      </a:lt2>
      <a:accent1>
        <a:srgbClr val="276141"/>
      </a:accent1>
      <a:accent2>
        <a:srgbClr val="FFD433"/>
      </a:accent2>
      <a:accent3>
        <a:srgbClr val="C67502"/>
      </a:accent3>
      <a:accent4>
        <a:srgbClr val="E10231"/>
      </a:accent4>
      <a:accent5>
        <a:srgbClr val="666666"/>
      </a:accent5>
      <a:accent6>
        <a:srgbClr val="434343"/>
      </a:accent6>
      <a:hlink>
        <a:srgbClr val="39490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