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9" r:id="rId4"/>
    <p:sldId id="280" r:id="rId5"/>
    <p:sldId id="281" r:id="rId6"/>
    <p:sldId id="282" r:id="rId7"/>
    <p:sldId id="28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CFE295"/>
    <a:srgbClr val="F7EF6C"/>
    <a:srgbClr val="BC7A2A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221472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تحويل الكسور إلى كسور عشرية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(6-6)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تحويل كسر إلى عدد عشري باستخدام القسمة، ومعرفة أن العدد العشري الدوري كسر.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2397967" y="186612"/>
            <a:ext cx="5483350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العشرية المنتهية والكسور العشرية الدورية</a:t>
            </a:r>
          </a:p>
        </p:txBody>
      </p:sp>
      <p:sp>
        <p:nvSpPr>
          <p:cNvPr id="262" name="مربع نص 261">
            <a:extLst>
              <a:ext uri="{FF2B5EF4-FFF2-40B4-BE49-F238E27FC236}">
                <a16:creationId xmlns:a16="http://schemas.microsoft.com/office/drawing/2014/main" id="{5C7317BE-5C6A-4D79-9FAD-CEABEF2FF45A}"/>
              </a:ext>
            </a:extLst>
          </p:cNvPr>
          <p:cNvSpPr txBox="1"/>
          <p:nvPr/>
        </p:nvSpPr>
        <p:spPr>
          <a:xfrm>
            <a:off x="5124999" y="1059161"/>
            <a:ext cx="41953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حول الكسور التالية إلى كسور عشرية: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106DDB68-CE30-4B04-B124-CF0771457332}"/>
              </a:ext>
            </a:extLst>
          </p:cNvPr>
          <p:cNvSpPr txBox="1"/>
          <p:nvPr/>
        </p:nvSpPr>
        <p:spPr>
          <a:xfrm>
            <a:off x="6804945" y="27440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C3D8255E-C0F1-44B7-8E6E-D7EA71C8E9A8}"/>
              </a:ext>
            </a:extLst>
          </p:cNvPr>
          <p:cNvGrpSpPr/>
          <p:nvPr/>
        </p:nvGrpSpPr>
        <p:grpSpPr>
          <a:xfrm>
            <a:off x="6447655" y="2744014"/>
            <a:ext cx="1338700" cy="360000"/>
            <a:chOff x="503887" y="4985732"/>
            <a:chExt cx="1338700" cy="360000"/>
          </a:xfrm>
        </p:grpSpPr>
        <p:cxnSp>
          <p:nvCxnSpPr>
            <p:cNvPr id="84" name="رابط مستقيم 83">
              <a:extLst>
                <a:ext uri="{FF2B5EF4-FFF2-40B4-BE49-F238E27FC236}">
                  <a16:creationId xmlns:a16="http://schemas.microsoft.com/office/drawing/2014/main" id="{9DEC2982-20A0-4C61-A6D8-7326014AAFE4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95602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642DEEF8-4D22-4082-AB07-E628DADF8024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رابط مستقيم 85">
              <a:extLst>
                <a:ext uri="{FF2B5EF4-FFF2-40B4-BE49-F238E27FC236}">
                  <a16:creationId xmlns:a16="http://schemas.microsoft.com/office/drawing/2014/main" id="{FAFEC089-9F7C-49F3-9C10-375CBCD6DDBB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8CFC5E40-8AC0-4327-B44C-6132D31CE9D4}"/>
              </a:ext>
            </a:extLst>
          </p:cNvPr>
          <p:cNvSpPr txBox="1"/>
          <p:nvPr/>
        </p:nvSpPr>
        <p:spPr>
          <a:xfrm>
            <a:off x="6450075" y="27440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CD609C62-CEDE-4406-B593-B98F5B01BB44}"/>
              </a:ext>
            </a:extLst>
          </p:cNvPr>
          <p:cNvSpPr txBox="1"/>
          <p:nvPr/>
        </p:nvSpPr>
        <p:spPr>
          <a:xfrm>
            <a:off x="6948974" y="27440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A7CBEDDF-B4C6-4EBA-B221-7FA1F59AA22B}"/>
              </a:ext>
            </a:extLst>
          </p:cNvPr>
          <p:cNvSpPr txBox="1"/>
          <p:nvPr/>
        </p:nvSpPr>
        <p:spPr>
          <a:xfrm>
            <a:off x="7095755" y="2744014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83B1BC79-233D-4BC1-88ED-BFEF847D30CF}"/>
              </a:ext>
            </a:extLst>
          </p:cNvPr>
          <p:cNvSpPr txBox="1"/>
          <p:nvPr/>
        </p:nvSpPr>
        <p:spPr>
          <a:xfrm>
            <a:off x="7074597" y="23896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D48C0A81-4112-4A8E-8024-A05B90CED2C9}"/>
              </a:ext>
            </a:extLst>
          </p:cNvPr>
          <p:cNvSpPr txBox="1"/>
          <p:nvPr/>
        </p:nvSpPr>
        <p:spPr>
          <a:xfrm>
            <a:off x="2587644" y="27440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grpSp>
        <p:nvGrpSpPr>
          <p:cNvPr id="96" name="مجموعة 95">
            <a:extLst>
              <a:ext uri="{FF2B5EF4-FFF2-40B4-BE49-F238E27FC236}">
                <a16:creationId xmlns:a16="http://schemas.microsoft.com/office/drawing/2014/main" id="{6418B14F-DF20-4A65-AD2C-F26B287DC138}"/>
              </a:ext>
            </a:extLst>
          </p:cNvPr>
          <p:cNvGrpSpPr/>
          <p:nvPr/>
        </p:nvGrpSpPr>
        <p:grpSpPr>
          <a:xfrm>
            <a:off x="2230354" y="2744014"/>
            <a:ext cx="1349229" cy="360000"/>
            <a:chOff x="503887" y="4985732"/>
            <a:chExt cx="1349229" cy="360000"/>
          </a:xfrm>
        </p:grpSpPr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03AD0BB9-6388-4C2F-9CFD-5880E03B2703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96655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رابط مستقيم 97">
              <a:extLst>
                <a:ext uri="{FF2B5EF4-FFF2-40B4-BE49-F238E27FC236}">
                  <a16:creationId xmlns:a16="http://schemas.microsoft.com/office/drawing/2014/main" id="{DD83765B-D2DC-4E89-992E-3C508145E0B9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رابط مستقيم 98">
              <a:extLst>
                <a:ext uri="{FF2B5EF4-FFF2-40B4-BE49-F238E27FC236}">
                  <a16:creationId xmlns:a16="http://schemas.microsoft.com/office/drawing/2014/main" id="{22FA7244-BC45-43FF-975C-A70FEB0D5612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6FE09221-34DF-4A9F-BE9B-D7B91D0E64DB}"/>
              </a:ext>
            </a:extLst>
          </p:cNvPr>
          <p:cNvSpPr txBox="1"/>
          <p:nvPr/>
        </p:nvSpPr>
        <p:spPr>
          <a:xfrm>
            <a:off x="2109223" y="2744014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EF0D8CCD-C7EE-497D-858E-5B8AAC6D5CBA}"/>
              </a:ext>
            </a:extLst>
          </p:cNvPr>
          <p:cNvSpPr txBox="1"/>
          <p:nvPr/>
        </p:nvSpPr>
        <p:spPr>
          <a:xfrm>
            <a:off x="2731673" y="27440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9B57B449-606E-4EDC-B228-114FEE2B6E4A}"/>
              </a:ext>
            </a:extLst>
          </p:cNvPr>
          <p:cNvSpPr txBox="1"/>
          <p:nvPr/>
        </p:nvSpPr>
        <p:spPr>
          <a:xfrm>
            <a:off x="2878454" y="2744014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8172AAD1-F463-4EAD-9055-527D7F2964A5}"/>
              </a:ext>
            </a:extLst>
          </p:cNvPr>
          <p:cNvSpPr txBox="1"/>
          <p:nvPr/>
        </p:nvSpPr>
        <p:spPr>
          <a:xfrm>
            <a:off x="3080618" y="23896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8938CC0F-DB41-4704-9CB7-7C93DB830DFC}"/>
              </a:ext>
            </a:extLst>
          </p:cNvPr>
          <p:cNvSpPr txBox="1"/>
          <p:nvPr/>
        </p:nvSpPr>
        <p:spPr>
          <a:xfrm>
            <a:off x="3046172" y="2709481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5B821705-943F-465C-B27E-29E66F19C2AB}"/>
              </a:ext>
            </a:extLst>
          </p:cNvPr>
          <p:cNvSpPr txBox="1"/>
          <p:nvPr/>
        </p:nvSpPr>
        <p:spPr>
          <a:xfrm>
            <a:off x="2866197" y="23896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A9E39B48-FB76-453F-9F0B-F62CDF4CD0EE}"/>
              </a:ext>
            </a:extLst>
          </p:cNvPr>
          <p:cNvSpPr txBox="1"/>
          <p:nvPr/>
        </p:nvSpPr>
        <p:spPr>
          <a:xfrm>
            <a:off x="6803884" y="23896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19" name="مربع نص 118">
            <a:extLst>
              <a:ext uri="{FF2B5EF4-FFF2-40B4-BE49-F238E27FC236}">
                <a16:creationId xmlns:a16="http://schemas.microsoft.com/office/drawing/2014/main" id="{CC2E9BFF-B066-483E-AB58-86DD152F7024}"/>
              </a:ext>
            </a:extLst>
          </p:cNvPr>
          <p:cNvSpPr txBox="1"/>
          <p:nvPr/>
        </p:nvSpPr>
        <p:spPr>
          <a:xfrm>
            <a:off x="2596544" y="23896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FAC60125-8529-4A4E-B462-BD54C1807307}"/>
              </a:ext>
            </a:extLst>
          </p:cNvPr>
          <p:cNvSpPr txBox="1"/>
          <p:nvPr/>
        </p:nvSpPr>
        <p:spPr>
          <a:xfrm>
            <a:off x="6804945" y="51714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BA92FADB-EDAE-4497-A552-C9CC0F9BA909}"/>
              </a:ext>
            </a:extLst>
          </p:cNvPr>
          <p:cNvGrpSpPr/>
          <p:nvPr/>
        </p:nvGrpSpPr>
        <p:grpSpPr>
          <a:xfrm>
            <a:off x="6447655" y="5171493"/>
            <a:ext cx="1678677" cy="360000"/>
            <a:chOff x="503887" y="4985732"/>
            <a:chExt cx="1678677" cy="360000"/>
          </a:xfrm>
        </p:grpSpPr>
        <p:cxnSp>
          <p:nvCxnSpPr>
            <p:cNvPr id="122" name="رابط مستقيم 121">
              <a:extLst>
                <a:ext uri="{FF2B5EF4-FFF2-40B4-BE49-F238E27FC236}">
                  <a16:creationId xmlns:a16="http://schemas.microsoft.com/office/drawing/2014/main" id="{025278E2-591B-413F-9907-1B22F941EEA6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2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رابط مستقيم 122">
              <a:extLst>
                <a:ext uri="{FF2B5EF4-FFF2-40B4-BE49-F238E27FC236}">
                  <a16:creationId xmlns:a16="http://schemas.microsoft.com/office/drawing/2014/main" id="{305BA8F4-F57F-42D3-8DCB-D4A3E4121D92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رابط مستقيم 126">
              <a:extLst>
                <a:ext uri="{FF2B5EF4-FFF2-40B4-BE49-F238E27FC236}">
                  <a16:creationId xmlns:a16="http://schemas.microsoft.com/office/drawing/2014/main" id="{AD847EA2-F6F8-47CF-BCD9-B607DE93273C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1568BC73-0D78-4E49-9BB8-FAB3E24CE98C}"/>
              </a:ext>
            </a:extLst>
          </p:cNvPr>
          <p:cNvSpPr txBox="1"/>
          <p:nvPr/>
        </p:nvSpPr>
        <p:spPr>
          <a:xfrm>
            <a:off x="6450075" y="51714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E6DBC375-7049-45E4-BAAF-19330F56250E}"/>
              </a:ext>
            </a:extLst>
          </p:cNvPr>
          <p:cNvSpPr txBox="1"/>
          <p:nvPr/>
        </p:nvSpPr>
        <p:spPr>
          <a:xfrm>
            <a:off x="6948974" y="51714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E2E11687-2DC4-4818-A995-11E2F5830E39}"/>
              </a:ext>
            </a:extLst>
          </p:cNvPr>
          <p:cNvSpPr txBox="1"/>
          <p:nvPr/>
        </p:nvSpPr>
        <p:spPr>
          <a:xfrm>
            <a:off x="7095755" y="5171493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7094C4BC-EDB9-4D83-B046-C430EC116EA6}"/>
              </a:ext>
            </a:extLst>
          </p:cNvPr>
          <p:cNvSpPr txBox="1"/>
          <p:nvPr/>
        </p:nvSpPr>
        <p:spPr>
          <a:xfrm>
            <a:off x="7279648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8359EEC9-F342-43C0-81FA-B8172A4103AC}"/>
              </a:ext>
            </a:extLst>
          </p:cNvPr>
          <p:cNvSpPr txBox="1"/>
          <p:nvPr/>
        </p:nvSpPr>
        <p:spPr>
          <a:xfrm>
            <a:off x="7263473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49B28FB7-F9F0-436A-9326-36108C457B02}"/>
              </a:ext>
            </a:extLst>
          </p:cNvPr>
          <p:cNvSpPr txBox="1"/>
          <p:nvPr/>
        </p:nvSpPr>
        <p:spPr>
          <a:xfrm>
            <a:off x="7491987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05EF7DC9-0CF6-4584-AF70-BED8AA9AF08A}"/>
              </a:ext>
            </a:extLst>
          </p:cNvPr>
          <p:cNvSpPr txBox="1"/>
          <p:nvPr/>
        </p:nvSpPr>
        <p:spPr>
          <a:xfrm>
            <a:off x="7074597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862FA7A0-5ADD-4DD2-BABD-811D3D9027D6}"/>
              </a:ext>
            </a:extLst>
          </p:cNvPr>
          <p:cNvSpPr txBox="1"/>
          <p:nvPr/>
        </p:nvSpPr>
        <p:spPr>
          <a:xfrm>
            <a:off x="7496802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0" name="مربع نص 139">
            <a:extLst>
              <a:ext uri="{FF2B5EF4-FFF2-40B4-BE49-F238E27FC236}">
                <a16:creationId xmlns:a16="http://schemas.microsoft.com/office/drawing/2014/main" id="{896815F2-59D4-4D44-BBC7-C0F044AEC9BD}"/>
              </a:ext>
            </a:extLst>
          </p:cNvPr>
          <p:cNvSpPr txBox="1"/>
          <p:nvPr/>
        </p:nvSpPr>
        <p:spPr>
          <a:xfrm>
            <a:off x="2587644" y="51714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141" name="مجموعة 140">
            <a:extLst>
              <a:ext uri="{FF2B5EF4-FFF2-40B4-BE49-F238E27FC236}">
                <a16:creationId xmlns:a16="http://schemas.microsoft.com/office/drawing/2014/main" id="{35B9D4A1-A67E-4B90-B134-24C64CE191E1}"/>
              </a:ext>
            </a:extLst>
          </p:cNvPr>
          <p:cNvGrpSpPr/>
          <p:nvPr/>
        </p:nvGrpSpPr>
        <p:grpSpPr>
          <a:xfrm>
            <a:off x="2230354" y="5171493"/>
            <a:ext cx="1678677" cy="360000"/>
            <a:chOff x="503887" y="4985732"/>
            <a:chExt cx="1678677" cy="360000"/>
          </a:xfrm>
        </p:grpSpPr>
        <p:cxnSp>
          <p:nvCxnSpPr>
            <p:cNvPr id="142" name="رابط مستقيم 141">
              <a:extLst>
                <a:ext uri="{FF2B5EF4-FFF2-40B4-BE49-F238E27FC236}">
                  <a16:creationId xmlns:a16="http://schemas.microsoft.com/office/drawing/2014/main" id="{F675060D-76B7-48BE-B20C-C03954CB539B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2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رابط مستقيم 142">
              <a:extLst>
                <a:ext uri="{FF2B5EF4-FFF2-40B4-BE49-F238E27FC236}">
                  <a16:creationId xmlns:a16="http://schemas.microsoft.com/office/drawing/2014/main" id="{1E5D979D-118A-4CD8-943B-2188949719E9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رابط مستقيم 143">
              <a:extLst>
                <a:ext uri="{FF2B5EF4-FFF2-40B4-BE49-F238E27FC236}">
                  <a16:creationId xmlns:a16="http://schemas.microsoft.com/office/drawing/2014/main" id="{FC4BA8F4-AE13-47DA-A939-642E1D9BB82D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مربع نص 144">
            <a:extLst>
              <a:ext uri="{FF2B5EF4-FFF2-40B4-BE49-F238E27FC236}">
                <a16:creationId xmlns:a16="http://schemas.microsoft.com/office/drawing/2014/main" id="{08323F9A-50AE-4A2F-ABF1-DCB6434023A3}"/>
              </a:ext>
            </a:extLst>
          </p:cNvPr>
          <p:cNvSpPr txBox="1"/>
          <p:nvPr/>
        </p:nvSpPr>
        <p:spPr>
          <a:xfrm>
            <a:off x="2109223" y="5171493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sp>
        <p:nvSpPr>
          <p:cNvPr id="146" name="مربع نص 145">
            <a:extLst>
              <a:ext uri="{FF2B5EF4-FFF2-40B4-BE49-F238E27FC236}">
                <a16:creationId xmlns:a16="http://schemas.microsoft.com/office/drawing/2014/main" id="{18199DA6-B624-4D53-BE1D-35CB8341A735}"/>
              </a:ext>
            </a:extLst>
          </p:cNvPr>
          <p:cNvSpPr txBox="1"/>
          <p:nvPr/>
        </p:nvSpPr>
        <p:spPr>
          <a:xfrm>
            <a:off x="2731673" y="51714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47" name="مربع نص 146">
            <a:extLst>
              <a:ext uri="{FF2B5EF4-FFF2-40B4-BE49-F238E27FC236}">
                <a16:creationId xmlns:a16="http://schemas.microsoft.com/office/drawing/2014/main" id="{3F8F31F8-EF30-4879-8055-DD1AAC85D2B6}"/>
              </a:ext>
            </a:extLst>
          </p:cNvPr>
          <p:cNvSpPr txBox="1"/>
          <p:nvPr/>
        </p:nvSpPr>
        <p:spPr>
          <a:xfrm>
            <a:off x="2878454" y="5171493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ACF21A31-A370-4125-87DE-1DB1AB153212}"/>
              </a:ext>
            </a:extLst>
          </p:cNvPr>
          <p:cNvSpPr txBox="1"/>
          <p:nvPr/>
        </p:nvSpPr>
        <p:spPr>
          <a:xfrm>
            <a:off x="3080618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93A10F62-1076-43D4-AB65-E5186096E3B6}"/>
              </a:ext>
            </a:extLst>
          </p:cNvPr>
          <p:cNvSpPr txBox="1"/>
          <p:nvPr/>
        </p:nvSpPr>
        <p:spPr>
          <a:xfrm>
            <a:off x="3046172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50" name="مربع نص 149">
            <a:extLst>
              <a:ext uri="{FF2B5EF4-FFF2-40B4-BE49-F238E27FC236}">
                <a16:creationId xmlns:a16="http://schemas.microsoft.com/office/drawing/2014/main" id="{4B7B15E7-9179-4235-8B56-185CE92FF354}"/>
              </a:ext>
            </a:extLst>
          </p:cNvPr>
          <p:cNvSpPr txBox="1"/>
          <p:nvPr/>
        </p:nvSpPr>
        <p:spPr>
          <a:xfrm>
            <a:off x="3295039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53" name="مربع نص 152">
            <a:extLst>
              <a:ext uri="{FF2B5EF4-FFF2-40B4-BE49-F238E27FC236}">
                <a16:creationId xmlns:a16="http://schemas.microsoft.com/office/drawing/2014/main" id="{11790F20-B46D-42ED-853D-D40BE3B3575E}"/>
              </a:ext>
            </a:extLst>
          </p:cNvPr>
          <p:cNvSpPr txBox="1"/>
          <p:nvPr/>
        </p:nvSpPr>
        <p:spPr>
          <a:xfrm>
            <a:off x="2866197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1B2A91E2-322F-4CC7-B8AB-9B75BF810985}"/>
              </a:ext>
            </a:extLst>
          </p:cNvPr>
          <p:cNvSpPr txBox="1"/>
          <p:nvPr/>
        </p:nvSpPr>
        <p:spPr>
          <a:xfrm>
            <a:off x="3279501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921D920D-5CB8-47FE-9D2E-0F8F7DA01AC6}"/>
              </a:ext>
            </a:extLst>
          </p:cNvPr>
          <p:cNvSpPr txBox="1"/>
          <p:nvPr/>
        </p:nvSpPr>
        <p:spPr>
          <a:xfrm>
            <a:off x="7786355" y="5171493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B5FB4937-9DE2-483E-BC02-A083B1928E87}"/>
              </a:ext>
            </a:extLst>
          </p:cNvPr>
          <p:cNvSpPr txBox="1"/>
          <p:nvPr/>
        </p:nvSpPr>
        <p:spPr>
          <a:xfrm>
            <a:off x="7738489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68" name="مربع نص 167">
            <a:extLst>
              <a:ext uri="{FF2B5EF4-FFF2-40B4-BE49-F238E27FC236}">
                <a16:creationId xmlns:a16="http://schemas.microsoft.com/office/drawing/2014/main" id="{71E5FD73-5ABE-401F-B16D-68E5E037ACB2}"/>
              </a:ext>
            </a:extLst>
          </p:cNvPr>
          <p:cNvSpPr txBox="1"/>
          <p:nvPr/>
        </p:nvSpPr>
        <p:spPr>
          <a:xfrm>
            <a:off x="7951440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69" name="مربع نص 168">
            <a:extLst>
              <a:ext uri="{FF2B5EF4-FFF2-40B4-BE49-F238E27FC236}">
                <a16:creationId xmlns:a16="http://schemas.microsoft.com/office/drawing/2014/main" id="{D0EFA52D-515B-4DA2-BE69-26530357F26E}"/>
              </a:ext>
            </a:extLst>
          </p:cNvPr>
          <p:cNvSpPr txBox="1"/>
          <p:nvPr/>
        </p:nvSpPr>
        <p:spPr>
          <a:xfrm>
            <a:off x="7718152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70" name="مربع نص 169">
            <a:extLst>
              <a:ext uri="{FF2B5EF4-FFF2-40B4-BE49-F238E27FC236}">
                <a16:creationId xmlns:a16="http://schemas.microsoft.com/office/drawing/2014/main" id="{732C22E3-568C-42AD-9E91-D9DF62F2DBEB}"/>
              </a:ext>
            </a:extLst>
          </p:cNvPr>
          <p:cNvSpPr txBox="1"/>
          <p:nvPr/>
        </p:nvSpPr>
        <p:spPr>
          <a:xfrm>
            <a:off x="7932921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71" name="مربع نص 170">
            <a:extLst>
              <a:ext uri="{FF2B5EF4-FFF2-40B4-BE49-F238E27FC236}">
                <a16:creationId xmlns:a16="http://schemas.microsoft.com/office/drawing/2014/main" id="{1B3386CC-CD79-423A-AADE-1F748E273D5D}"/>
              </a:ext>
            </a:extLst>
          </p:cNvPr>
          <p:cNvSpPr txBox="1"/>
          <p:nvPr/>
        </p:nvSpPr>
        <p:spPr>
          <a:xfrm>
            <a:off x="3509460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2" name="مربع نص 171">
            <a:extLst>
              <a:ext uri="{FF2B5EF4-FFF2-40B4-BE49-F238E27FC236}">
                <a16:creationId xmlns:a16="http://schemas.microsoft.com/office/drawing/2014/main" id="{EDA0A988-B326-4A2A-A624-71D3B18BECA9}"/>
              </a:ext>
            </a:extLst>
          </p:cNvPr>
          <p:cNvSpPr txBox="1"/>
          <p:nvPr/>
        </p:nvSpPr>
        <p:spPr>
          <a:xfrm>
            <a:off x="3723880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9783ECE1-FF3D-4DF2-A9C9-60F05406BE84}"/>
              </a:ext>
            </a:extLst>
          </p:cNvPr>
          <p:cNvSpPr txBox="1"/>
          <p:nvPr/>
        </p:nvSpPr>
        <p:spPr>
          <a:xfrm>
            <a:off x="3566449" y="5171493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176" name="مربع نص 175">
            <a:extLst>
              <a:ext uri="{FF2B5EF4-FFF2-40B4-BE49-F238E27FC236}">
                <a16:creationId xmlns:a16="http://schemas.microsoft.com/office/drawing/2014/main" id="{B81ED00A-985D-4E49-83B3-DE6145B3D23B}"/>
              </a:ext>
            </a:extLst>
          </p:cNvPr>
          <p:cNvSpPr txBox="1"/>
          <p:nvPr/>
        </p:nvSpPr>
        <p:spPr>
          <a:xfrm>
            <a:off x="3521718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9D12673E-5198-4FC3-AA32-95AC1800E766}"/>
              </a:ext>
            </a:extLst>
          </p:cNvPr>
          <p:cNvSpPr txBox="1"/>
          <p:nvPr/>
        </p:nvSpPr>
        <p:spPr>
          <a:xfrm>
            <a:off x="3755047" y="513696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8" name="مربع نص 177">
            <a:extLst>
              <a:ext uri="{FF2B5EF4-FFF2-40B4-BE49-F238E27FC236}">
                <a16:creationId xmlns:a16="http://schemas.microsoft.com/office/drawing/2014/main" id="{90986B7D-A025-407D-BA4E-182F255F1478}"/>
              </a:ext>
            </a:extLst>
          </p:cNvPr>
          <p:cNvSpPr txBox="1"/>
          <p:nvPr/>
        </p:nvSpPr>
        <p:spPr>
          <a:xfrm>
            <a:off x="6813215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9CE1D12D-3D9E-407D-8546-DE71841E2926}"/>
              </a:ext>
            </a:extLst>
          </p:cNvPr>
          <p:cNvSpPr txBox="1"/>
          <p:nvPr/>
        </p:nvSpPr>
        <p:spPr>
          <a:xfrm>
            <a:off x="2596544" y="481709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563E934-AECD-48D1-91F0-5444D7A650A8}"/>
              </a:ext>
            </a:extLst>
          </p:cNvPr>
          <p:cNvGrpSpPr/>
          <p:nvPr/>
        </p:nvGrpSpPr>
        <p:grpSpPr>
          <a:xfrm>
            <a:off x="8189536" y="1672900"/>
            <a:ext cx="620817" cy="810724"/>
            <a:chOff x="8189536" y="1616914"/>
            <a:chExt cx="620817" cy="810724"/>
          </a:xfrm>
        </p:grpSpPr>
        <p:grpSp>
          <p:nvGrpSpPr>
            <p:cNvPr id="180" name="مجموعة 179">
              <a:extLst>
                <a:ext uri="{FF2B5EF4-FFF2-40B4-BE49-F238E27FC236}">
                  <a16:creationId xmlns:a16="http://schemas.microsoft.com/office/drawing/2014/main" id="{89F1005A-2E8B-470A-A84A-88D791389AE5}"/>
                </a:ext>
              </a:extLst>
            </p:cNvPr>
            <p:cNvGrpSpPr/>
            <p:nvPr/>
          </p:nvGrpSpPr>
          <p:grpSpPr>
            <a:xfrm>
              <a:off x="8446151" y="1616914"/>
              <a:ext cx="364202" cy="810724"/>
              <a:chOff x="2959473" y="3178988"/>
              <a:chExt cx="364202" cy="810724"/>
            </a:xfrm>
          </p:grpSpPr>
          <p:sp>
            <p:nvSpPr>
              <p:cNvPr id="181" name="مربع نص 180">
                <a:extLst>
                  <a:ext uri="{FF2B5EF4-FFF2-40B4-BE49-F238E27FC236}">
                    <a16:creationId xmlns:a16="http://schemas.microsoft.com/office/drawing/2014/main" id="{6E95BB63-1D32-43B9-A12F-ACD5CF0EA74B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2</a:t>
                </a:r>
              </a:p>
            </p:txBody>
          </p:sp>
          <p:sp>
            <p:nvSpPr>
              <p:cNvPr id="182" name="مربع نص 181">
                <a:extLst>
                  <a:ext uri="{FF2B5EF4-FFF2-40B4-BE49-F238E27FC236}">
                    <a16:creationId xmlns:a16="http://schemas.microsoft.com/office/drawing/2014/main" id="{7396D268-9C11-4CFF-9DA3-E080545BE417}"/>
                  </a:ext>
                </a:extLst>
              </p:cNvPr>
              <p:cNvSpPr txBox="1"/>
              <p:nvPr/>
            </p:nvSpPr>
            <p:spPr>
              <a:xfrm>
                <a:off x="2959473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5</a:t>
                </a:r>
              </a:p>
            </p:txBody>
          </p:sp>
          <p:cxnSp>
            <p:nvCxnSpPr>
              <p:cNvPr id="183" name="رابط مستقيم 182">
                <a:extLst>
                  <a:ext uri="{FF2B5EF4-FFF2-40B4-BE49-F238E27FC236}">
                    <a16:creationId xmlns:a16="http://schemas.microsoft.com/office/drawing/2014/main" id="{74649B37-B7C2-4D45-9373-CC9F2DA3BB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8" name="مربع نص 187">
              <a:extLst>
                <a:ext uri="{FF2B5EF4-FFF2-40B4-BE49-F238E27FC236}">
                  <a16:creationId xmlns:a16="http://schemas.microsoft.com/office/drawing/2014/main" id="{848F3B0F-4FCB-4D38-81EB-640CD781F570}"/>
                </a:ext>
              </a:extLst>
            </p:cNvPr>
            <p:cNvSpPr txBox="1"/>
            <p:nvPr/>
          </p:nvSpPr>
          <p:spPr>
            <a:xfrm>
              <a:off x="8189536" y="17471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89" name="مجموعة 188">
            <a:extLst>
              <a:ext uri="{FF2B5EF4-FFF2-40B4-BE49-F238E27FC236}">
                <a16:creationId xmlns:a16="http://schemas.microsoft.com/office/drawing/2014/main" id="{E34B45A3-E787-44B0-AA93-3C45A63483B4}"/>
              </a:ext>
            </a:extLst>
          </p:cNvPr>
          <p:cNvGrpSpPr/>
          <p:nvPr/>
        </p:nvGrpSpPr>
        <p:grpSpPr>
          <a:xfrm>
            <a:off x="3980245" y="1672900"/>
            <a:ext cx="710586" cy="810724"/>
            <a:chOff x="8189536" y="1616914"/>
            <a:chExt cx="710586" cy="810724"/>
          </a:xfrm>
        </p:grpSpPr>
        <p:grpSp>
          <p:nvGrpSpPr>
            <p:cNvPr id="190" name="مجموعة 189">
              <a:extLst>
                <a:ext uri="{FF2B5EF4-FFF2-40B4-BE49-F238E27FC236}">
                  <a16:creationId xmlns:a16="http://schemas.microsoft.com/office/drawing/2014/main" id="{9921CE9C-1D57-4FB1-9760-54C4AB1A8B56}"/>
                </a:ext>
              </a:extLst>
            </p:cNvPr>
            <p:cNvGrpSpPr/>
            <p:nvPr/>
          </p:nvGrpSpPr>
          <p:grpSpPr>
            <a:xfrm>
              <a:off x="8356382" y="1616914"/>
              <a:ext cx="543740" cy="810724"/>
              <a:chOff x="2869704" y="3178988"/>
              <a:chExt cx="543740" cy="810724"/>
            </a:xfrm>
          </p:grpSpPr>
          <p:sp>
            <p:nvSpPr>
              <p:cNvPr id="192" name="مربع نص 191">
                <a:extLst>
                  <a:ext uri="{FF2B5EF4-FFF2-40B4-BE49-F238E27FC236}">
                    <a16:creationId xmlns:a16="http://schemas.microsoft.com/office/drawing/2014/main" id="{B040789F-22D4-4273-B436-CB51879DE60D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9</a:t>
                </a:r>
              </a:p>
            </p:txBody>
          </p:sp>
          <p:sp>
            <p:nvSpPr>
              <p:cNvPr id="193" name="مربع نص 192">
                <a:extLst>
                  <a:ext uri="{FF2B5EF4-FFF2-40B4-BE49-F238E27FC236}">
                    <a16:creationId xmlns:a16="http://schemas.microsoft.com/office/drawing/2014/main" id="{F50C46BB-203B-498B-9408-DF04BE6680A2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12</a:t>
                </a:r>
              </a:p>
            </p:txBody>
          </p:sp>
          <p:cxnSp>
            <p:nvCxnSpPr>
              <p:cNvPr id="194" name="رابط مستقيم 193">
                <a:extLst>
                  <a:ext uri="{FF2B5EF4-FFF2-40B4-BE49-F238E27FC236}">
                    <a16:creationId xmlns:a16="http://schemas.microsoft.com/office/drawing/2014/main" id="{9D56B544-0515-4760-8D3C-588E69E6E1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1" name="مربع نص 190">
              <a:extLst>
                <a:ext uri="{FF2B5EF4-FFF2-40B4-BE49-F238E27FC236}">
                  <a16:creationId xmlns:a16="http://schemas.microsoft.com/office/drawing/2014/main" id="{60F6987C-49CA-4F58-8FE4-4E3A8FCEC148}"/>
                </a:ext>
              </a:extLst>
            </p:cNvPr>
            <p:cNvSpPr txBox="1"/>
            <p:nvPr/>
          </p:nvSpPr>
          <p:spPr>
            <a:xfrm>
              <a:off x="8189536" y="17471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95" name="مجموعة 194">
            <a:extLst>
              <a:ext uri="{FF2B5EF4-FFF2-40B4-BE49-F238E27FC236}">
                <a16:creationId xmlns:a16="http://schemas.microsoft.com/office/drawing/2014/main" id="{6D86C69D-5B10-406A-A28C-6FFD457AC0A7}"/>
              </a:ext>
            </a:extLst>
          </p:cNvPr>
          <p:cNvGrpSpPr/>
          <p:nvPr/>
        </p:nvGrpSpPr>
        <p:grpSpPr>
          <a:xfrm>
            <a:off x="8189536" y="3955565"/>
            <a:ext cx="620817" cy="810724"/>
            <a:chOff x="8189536" y="1616914"/>
            <a:chExt cx="620817" cy="810724"/>
          </a:xfrm>
        </p:grpSpPr>
        <p:grpSp>
          <p:nvGrpSpPr>
            <p:cNvPr id="197" name="مجموعة 196">
              <a:extLst>
                <a:ext uri="{FF2B5EF4-FFF2-40B4-BE49-F238E27FC236}">
                  <a16:creationId xmlns:a16="http://schemas.microsoft.com/office/drawing/2014/main" id="{2280A2FD-AD7D-4596-B081-E1C092055AE8}"/>
                </a:ext>
              </a:extLst>
            </p:cNvPr>
            <p:cNvGrpSpPr/>
            <p:nvPr/>
          </p:nvGrpSpPr>
          <p:grpSpPr>
            <a:xfrm>
              <a:off x="8446151" y="1616914"/>
              <a:ext cx="364202" cy="810724"/>
              <a:chOff x="2959473" y="3178988"/>
              <a:chExt cx="364202" cy="810724"/>
            </a:xfrm>
          </p:grpSpPr>
          <p:sp>
            <p:nvSpPr>
              <p:cNvPr id="199" name="مربع نص 198">
                <a:extLst>
                  <a:ext uri="{FF2B5EF4-FFF2-40B4-BE49-F238E27FC236}">
                    <a16:creationId xmlns:a16="http://schemas.microsoft.com/office/drawing/2014/main" id="{B27E28AF-5729-43AD-A09F-D3908E7AA771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1</a:t>
                </a:r>
              </a:p>
            </p:txBody>
          </p:sp>
          <p:sp>
            <p:nvSpPr>
              <p:cNvPr id="200" name="مربع نص 199">
                <a:extLst>
                  <a:ext uri="{FF2B5EF4-FFF2-40B4-BE49-F238E27FC236}">
                    <a16:creationId xmlns:a16="http://schemas.microsoft.com/office/drawing/2014/main" id="{71072DB2-DFD7-48A1-B913-143643DAC20C}"/>
                  </a:ext>
                </a:extLst>
              </p:cNvPr>
              <p:cNvSpPr txBox="1"/>
              <p:nvPr/>
            </p:nvSpPr>
            <p:spPr>
              <a:xfrm>
                <a:off x="2959473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3</a:t>
                </a:r>
              </a:p>
            </p:txBody>
          </p:sp>
          <p:cxnSp>
            <p:nvCxnSpPr>
              <p:cNvPr id="201" name="رابط مستقيم 200">
                <a:extLst>
                  <a:ext uri="{FF2B5EF4-FFF2-40B4-BE49-F238E27FC236}">
                    <a16:creationId xmlns:a16="http://schemas.microsoft.com/office/drawing/2014/main" id="{5CD6F8A6-D23C-4331-8FFF-F0D90E4ACC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مربع نص 197">
              <a:extLst>
                <a:ext uri="{FF2B5EF4-FFF2-40B4-BE49-F238E27FC236}">
                  <a16:creationId xmlns:a16="http://schemas.microsoft.com/office/drawing/2014/main" id="{BFB8EF41-E65E-4D97-B788-F9DF814F1465}"/>
                </a:ext>
              </a:extLst>
            </p:cNvPr>
            <p:cNvSpPr txBox="1"/>
            <p:nvPr/>
          </p:nvSpPr>
          <p:spPr>
            <a:xfrm>
              <a:off x="8189536" y="17471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202" name="مجموعة 201">
            <a:extLst>
              <a:ext uri="{FF2B5EF4-FFF2-40B4-BE49-F238E27FC236}">
                <a16:creationId xmlns:a16="http://schemas.microsoft.com/office/drawing/2014/main" id="{83A1CCD3-31F9-49CF-8358-5867BA72C7BE}"/>
              </a:ext>
            </a:extLst>
          </p:cNvPr>
          <p:cNvGrpSpPr/>
          <p:nvPr/>
        </p:nvGrpSpPr>
        <p:grpSpPr>
          <a:xfrm>
            <a:off x="3980245" y="3955565"/>
            <a:ext cx="710586" cy="810724"/>
            <a:chOff x="8189536" y="1616914"/>
            <a:chExt cx="710586" cy="810724"/>
          </a:xfrm>
        </p:grpSpPr>
        <p:grpSp>
          <p:nvGrpSpPr>
            <p:cNvPr id="203" name="مجموعة 202">
              <a:extLst>
                <a:ext uri="{FF2B5EF4-FFF2-40B4-BE49-F238E27FC236}">
                  <a16:creationId xmlns:a16="http://schemas.microsoft.com/office/drawing/2014/main" id="{1D6EF185-82EC-4251-BA53-ED8BDF8B11E6}"/>
                </a:ext>
              </a:extLst>
            </p:cNvPr>
            <p:cNvGrpSpPr/>
            <p:nvPr/>
          </p:nvGrpSpPr>
          <p:grpSpPr>
            <a:xfrm>
              <a:off x="8356382" y="1616914"/>
              <a:ext cx="543740" cy="810724"/>
              <a:chOff x="2869704" y="3178988"/>
              <a:chExt cx="543740" cy="810724"/>
            </a:xfrm>
          </p:grpSpPr>
          <p:sp>
            <p:nvSpPr>
              <p:cNvPr id="205" name="مربع نص 204">
                <a:extLst>
                  <a:ext uri="{FF2B5EF4-FFF2-40B4-BE49-F238E27FC236}">
                    <a16:creationId xmlns:a16="http://schemas.microsoft.com/office/drawing/2014/main" id="{BEA810C5-AEF0-48C7-8ADD-D54FBE5F23AD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5</a:t>
                </a:r>
              </a:p>
            </p:txBody>
          </p:sp>
          <p:sp>
            <p:nvSpPr>
              <p:cNvPr id="206" name="مربع نص 205">
                <a:extLst>
                  <a:ext uri="{FF2B5EF4-FFF2-40B4-BE49-F238E27FC236}">
                    <a16:creationId xmlns:a16="http://schemas.microsoft.com/office/drawing/2014/main" id="{20CD8153-B2D8-4C40-8608-A4E568263E2A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/>
                  <a:t>11</a:t>
                </a:r>
              </a:p>
            </p:txBody>
          </p:sp>
          <p:cxnSp>
            <p:nvCxnSpPr>
              <p:cNvPr id="207" name="رابط مستقيم 206">
                <a:extLst>
                  <a:ext uri="{FF2B5EF4-FFF2-40B4-BE49-F238E27FC236}">
                    <a16:creationId xmlns:a16="http://schemas.microsoft.com/office/drawing/2014/main" id="{DE695E82-2017-4A59-948B-48FCDFFD38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4" name="مربع نص 203">
              <a:extLst>
                <a:ext uri="{FF2B5EF4-FFF2-40B4-BE49-F238E27FC236}">
                  <a16:creationId xmlns:a16="http://schemas.microsoft.com/office/drawing/2014/main" id="{FE194882-57D3-4FBE-B551-40B0F914C70B}"/>
                </a:ext>
              </a:extLst>
            </p:cNvPr>
            <p:cNvSpPr txBox="1"/>
            <p:nvPr/>
          </p:nvSpPr>
          <p:spPr>
            <a:xfrm>
              <a:off x="8189536" y="1747109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sp>
        <p:nvSpPr>
          <p:cNvPr id="210" name="مربع نص 209">
            <a:extLst>
              <a:ext uri="{FF2B5EF4-FFF2-40B4-BE49-F238E27FC236}">
                <a16:creationId xmlns:a16="http://schemas.microsoft.com/office/drawing/2014/main" id="{24E0B4C3-7485-4959-AD9B-8E528721711D}"/>
              </a:ext>
            </a:extLst>
          </p:cNvPr>
          <p:cNvSpPr txBox="1"/>
          <p:nvPr/>
        </p:nvSpPr>
        <p:spPr>
          <a:xfrm>
            <a:off x="7537518" y="1783613"/>
            <a:ext cx="8002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0.4</a:t>
            </a:r>
          </a:p>
        </p:txBody>
      </p:sp>
      <p:sp>
        <p:nvSpPr>
          <p:cNvPr id="211" name="مربع نص 210">
            <a:extLst>
              <a:ext uri="{FF2B5EF4-FFF2-40B4-BE49-F238E27FC236}">
                <a16:creationId xmlns:a16="http://schemas.microsoft.com/office/drawing/2014/main" id="{3822F77F-E13C-48FE-BFAE-76AD2A7808AC}"/>
              </a:ext>
            </a:extLst>
          </p:cNvPr>
          <p:cNvSpPr txBox="1"/>
          <p:nvPr/>
        </p:nvSpPr>
        <p:spPr>
          <a:xfrm>
            <a:off x="3113695" y="1783613"/>
            <a:ext cx="100540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0.75</a:t>
            </a:r>
          </a:p>
        </p:txBody>
      </p:sp>
      <p:sp>
        <p:nvSpPr>
          <p:cNvPr id="213" name="مربع نص 212">
            <a:extLst>
              <a:ext uri="{FF2B5EF4-FFF2-40B4-BE49-F238E27FC236}">
                <a16:creationId xmlns:a16="http://schemas.microsoft.com/office/drawing/2014/main" id="{43790FEA-E903-4DF2-B118-80769B6D252B}"/>
              </a:ext>
            </a:extLst>
          </p:cNvPr>
          <p:cNvSpPr txBox="1"/>
          <p:nvPr/>
        </p:nvSpPr>
        <p:spPr>
          <a:xfrm>
            <a:off x="7537518" y="4070582"/>
            <a:ext cx="8002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0.3</a:t>
            </a:r>
          </a:p>
        </p:txBody>
      </p:sp>
      <p:sp>
        <p:nvSpPr>
          <p:cNvPr id="214" name="مربع نص 213">
            <a:extLst>
              <a:ext uri="{FF2B5EF4-FFF2-40B4-BE49-F238E27FC236}">
                <a16:creationId xmlns:a16="http://schemas.microsoft.com/office/drawing/2014/main" id="{8CC6784B-D40F-4387-AE17-E34BAE86B8E6}"/>
              </a:ext>
            </a:extLst>
          </p:cNvPr>
          <p:cNvSpPr txBox="1"/>
          <p:nvPr/>
        </p:nvSpPr>
        <p:spPr>
          <a:xfrm>
            <a:off x="3113695" y="4070582"/>
            <a:ext cx="100540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0.45</a:t>
            </a:r>
          </a:p>
        </p:txBody>
      </p:sp>
      <p:sp>
        <p:nvSpPr>
          <p:cNvPr id="215" name="شكل بيضاوي 214">
            <a:extLst>
              <a:ext uri="{FF2B5EF4-FFF2-40B4-BE49-F238E27FC236}">
                <a16:creationId xmlns:a16="http://schemas.microsoft.com/office/drawing/2014/main" id="{C0FA39DF-092A-4B07-AB82-2548277A3386}"/>
              </a:ext>
            </a:extLst>
          </p:cNvPr>
          <p:cNvSpPr/>
          <p:nvPr/>
        </p:nvSpPr>
        <p:spPr>
          <a:xfrm>
            <a:off x="8108389" y="406125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6" name="شكل بيضاوي 215">
            <a:extLst>
              <a:ext uri="{FF2B5EF4-FFF2-40B4-BE49-F238E27FC236}">
                <a16:creationId xmlns:a16="http://schemas.microsoft.com/office/drawing/2014/main" id="{ADCB3C27-AD87-4725-B038-4D6F7BF65CC0}"/>
              </a:ext>
            </a:extLst>
          </p:cNvPr>
          <p:cNvSpPr/>
          <p:nvPr/>
        </p:nvSpPr>
        <p:spPr>
          <a:xfrm>
            <a:off x="3916812" y="406125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7" name="شكل بيضاوي 216">
            <a:extLst>
              <a:ext uri="{FF2B5EF4-FFF2-40B4-BE49-F238E27FC236}">
                <a16:creationId xmlns:a16="http://schemas.microsoft.com/office/drawing/2014/main" id="{11662947-2DC6-4CD0-BB98-E3F4D258CA99}"/>
              </a:ext>
            </a:extLst>
          </p:cNvPr>
          <p:cNvSpPr/>
          <p:nvPr/>
        </p:nvSpPr>
        <p:spPr>
          <a:xfrm>
            <a:off x="3711481" y="406125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D519F283-F8E9-4E69-8E05-77D18C34A88A}"/>
              </a:ext>
            </a:extLst>
          </p:cNvPr>
          <p:cNvGrpSpPr/>
          <p:nvPr/>
        </p:nvGrpSpPr>
        <p:grpSpPr>
          <a:xfrm>
            <a:off x="541176" y="3746537"/>
            <a:ext cx="8269177" cy="1918689"/>
            <a:chOff x="541176" y="3746537"/>
            <a:chExt cx="8269177" cy="1918689"/>
          </a:xfrm>
        </p:grpSpPr>
        <p:grpSp>
          <p:nvGrpSpPr>
            <p:cNvPr id="218" name="مجموعة 217">
              <a:extLst>
                <a:ext uri="{FF2B5EF4-FFF2-40B4-BE49-F238E27FC236}">
                  <a16:creationId xmlns:a16="http://schemas.microsoft.com/office/drawing/2014/main" id="{5D7C5F47-73DB-462C-8E50-C85C9E013C6D}"/>
                </a:ext>
              </a:extLst>
            </p:cNvPr>
            <p:cNvGrpSpPr/>
            <p:nvPr/>
          </p:nvGrpSpPr>
          <p:grpSpPr>
            <a:xfrm>
              <a:off x="541176" y="3746537"/>
              <a:ext cx="8269177" cy="1918689"/>
              <a:chOff x="541176" y="1397942"/>
              <a:chExt cx="8269177" cy="1918689"/>
            </a:xfrm>
          </p:grpSpPr>
          <p:sp>
            <p:nvSpPr>
              <p:cNvPr id="219" name="مستطيل 218">
                <a:extLst>
                  <a:ext uri="{FF2B5EF4-FFF2-40B4-BE49-F238E27FC236}">
                    <a16:creationId xmlns:a16="http://schemas.microsoft.com/office/drawing/2014/main" id="{B62211F7-9852-4011-AB37-75673C35B6C3}"/>
                  </a:ext>
                </a:extLst>
              </p:cNvPr>
              <p:cNvSpPr/>
              <p:nvPr/>
            </p:nvSpPr>
            <p:spPr>
              <a:xfrm>
                <a:off x="541176" y="1582381"/>
                <a:ext cx="8269177" cy="17342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1" name="مستطيل 220">
                <a:extLst>
                  <a:ext uri="{FF2B5EF4-FFF2-40B4-BE49-F238E27FC236}">
                    <a16:creationId xmlns:a16="http://schemas.microsoft.com/office/drawing/2014/main" id="{D776797D-647A-4685-B207-D1FE32427D3F}"/>
                  </a:ext>
                </a:extLst>
              </p:cNvPr>
              <p:cNvSpPr/>
              <p:nvPr/>
            </p:nvSpPr>
            <p:spPr>
              <a:xfrm>
                <a:off x="755780" y="1397942"/>
                <a:ext cx="1975893" cy="34916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كسور عشرية دورية</a:t>
                </a:r>
              </a:p>
            </p:txBody>
          </p:sp>
        </p:grpSp>
        <p:sp>
          <p:nvSpPr>
            <p:cNvPr id="14" name="مثلث قائم الزاوية 13">
              <a:extLst>
                <a:ext uri="{FF2B5EF4-FFF2-40B4-BE49-F238E27FC236}">
                  <a16:creationId xmlns:a16="http://schemas.microsoft.com/office/drawing/2014/main" id="{F69AD4D6-6EE1-4345-B087-F6E88566CB56}"/>
                </a:ext>
              </a:extLst>
            </p:cNvPr>
            <p:cNvSpPr/>
            <p:nvPr/>
          </p:nvSpPr>
          <p:spPr>
            <a:xfrm>
              <a:off x="604765" y="5355059"/>
              <a:ext cx="251911" cy="25191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24" name="مثلث قائم الزاوية 223">
              <a:extLst>
                <a:ext uri="{FF2B5EF4-FFF2-40B4-BE49-F238E27FC236}">
                  <a16:creationId xmlns:a16="http://schemas.microsoft.com/office/drawing/2014/main" id="{E225DD20-7DDC-409C-82DE-F902B74BAC85}"/>
                </a:ext>
              </a:extLst>
            </p:cNvPr>
            <p:cNvSpPr/>
            <p:nvPr/>
          </p:nvSpPr>
          <p:spPr>
            <a:xfrm rot="16200000">
              <a:off x="8509785" y="5355059"/>
              <a:ext cx="251911" cy="25191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0C1DE18C-CDA4-43A7-A428-521C92AC9980}"/>
              </a:ext>
            </a:extLst>
          </p:cNvPr>
          <p:cNvGrpSpPr/>
          <p:nvPr/>
        </p:nvGrpSpPr>
        <p:grpSpPr>
          <a:xfrm>
            <a:off x="541176" y="1453928"/>
            <a:ext cx="8269177" cy="1918689"/>
            <a:chOff x="541176" y="1453928"/>
            <a:chExt cx="8269177" cy="1918689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141C6433-0EB8-495E-B524-FD7AB3FE4DD7}"/>
                </a:ext>
              </a:extLst>
            </p:cNvPr>
            <p:cNvGrpSpPr/>
            <p:nvPr/>
          </p:nvGrpSpPr>
          <p:grpSpPr>
            <a:xfrm>
              <a:off x="541176" y="1453928"/>
              <a:ext cx="8269177" cy="1918689"/>
              <a:chOff x="541176" y="1397942"/>
              <a:chExt cx="8269177" cy="1918689"/>
            </a:xfrm>
          </p:grpSpPr>
          <p:sp>
            <p:nvSpPr>
              <p:cNvPr id="8" name="مستطيل 7">
                <a:extLst>
                  <a:ext uri="{FF2B5EF4-FFF2-40B4-BE49-F238E27FC236}">
                    <a16:creationId xmlns:a16="http://schemas.microsoft.com/office/drawing/2014/main" id="{43F9E50D-8D7D-445B-8986-4A26EC108042}"/>
                  </a:ext>
                </a:extLst>
              </p:cNvPr>
              <p:cNvSpPr/>
              <p:nvPr/>
            </p:nvSpPr>
            <p:spPr>
              <a:xfrm>
                <a:off x="541176" y="1582381"/>
                <a:ext cx="8269177" cy="17342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" name="مستطيل 10">
                <a:extLst>
                  <a:ext uri="{FF2B5EF4-FFF2-40B4-BE49-F238E27FC236}">
                    <a16:creationId xmlns:a16="http://schemas.microsoft.com/office/drawing/2014/main" id="{D6784E4F-8C8F-42EC-B766-E4896D000CDF}"/>
                  </a:ext>
                </a:extLst>
              </p:cNvPr>
              <p:cNvSpPr/>
              <p:nvPr/>
            </p:nvSpPr>
            <p:spPr>
              <a:xfrm>
                <a:off x="755780" y="1397942"/>
                <a:ext cx="1975893" cy="34916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كسور عشرية منتهية</a:t>
                </a:r>
              </a:p>
            </p:txBody>
          </p:sp>
        </p:grpSp>
        <p:sp>
          <p:nvSpPr>
            <p:cNvPr id="222" name="مثلث قائم الزاوية 221">
              <a:extLst>
                <a:ext uri="{FF2B5EF4-FFF2-40B4-BE49-F238E27FC236}">
                  <a16:creationId xmlns:a16="http://schemas.microsoft.com/office/drawing/2014/main" id="{D5F23664-A9C8-4003-A223-FD57DF1D3494}"/>
                </a:ext>
              </a:extLst>
            </p:cNvPr>
            <p:cNvSpPr/>
            <p:nvPr/>
          </p:nvSpPr>
          <p:spPr>
            <a:xfrm>
              <a:off x="604765" y="3049387"/>
              <a:ext cx="251911" cy="25191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23" name="مثلث قائم الزاوية 222">
              <a:extLst>
                <a:ext uri="{FF2B5EF4-FFF2-40B4-BE49-F238E27FC236}">
                  <a16:creationId xmlns:a16="http://schemas.microsoft.com/office/drawing/2014/main" id="{A501B6CA-BA6B-42DA-9999-99E846254E3A}"/>
                </a:ext>
              </a:extLst>
            </p:cNvPr>
            <p:cNvSpPr/>
            <p:nvPr/>
          </p:nvSpPr>
          <p:spPr>
            <a:xfrm rot="16200000">
              <a:off x="8488611" y="3049387"/>
              <a:ext cx="251911" cy="25191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350359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4.16667E-6 -0.0599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2.29167E-6 -0.0571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4.16667E-6 -0.05741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2.29167E-6 -0.06019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7" grpId="0"/>
      <p:bldP spid="88" grpId="0"/>
      <p:bldP spid="88" grpId="1"/>
      <p:bldP spid="89" grpId="0"/>
      <p:bldP spid="93" grpId="0"/>
      <p:bldP spid="95" grpId="0"/>
      <p:bldP spid="100" grpId="0"/>
      <p:bldP spid="101" grpId="0"/>
      <p:bldP spid="101" grpId="1"/>
      <p:bldP spid="102" grpId="0"/>
      <p:bldP spid="103" grpId="0"/>
      <p:bldP spid="104" grpId="0"/>
      <p:bldP spid="106" grpId="0"/>
      <p:bldP spid="118" grpId="0"/>
      <p:bldP spid="119" grpId="0"/>
      <p:bldP spid="120" grpId="0"/>
      <p:bldP spid="129" grpId="0"/>
      <p:bldP spid="130" grpId="0"/>
      <p:bldP spid="130" grpId="1"/>
      <p:bldP spid="131" grpId="0"/>
      <p:bldP spid="132" grpId="0"/>
      <p:bldP spid="136" grpId="0"/>
      <p:bldP spid="137" grpId="0"/>
      <p:bldP spid="138" grpId="0"/>
      <p:bldP spid="139" grpId="0"/>
      <p:bldP spid="140" grpId="0"/>
      <p:bldP spid="145" grpId="0"/>
      <p:bldP spid="146" grpId="0"/>
      <p:bldP spid="146" grpId="1"/>
      <p:bldP spid="147" grpId="0"/>
      <p:bldP spid="148" grpId="0"/>
      <p:bldP spid="149" grpId="0"/>
      <p:bldP spid="150" grpId="0"/>
      <p:bldP spid="153" grpId="0"/>
      <p:bldP spid="155" grpId="0"/>
      <p:bldP spid="156" grpId="0"/>
      <p:bldP spid="162" grpId="0"/>
      <p:bldP spid="168" grpId="0"/>
      <p:bldP spid="169" grpId="0"/>
      <p:bldP spid="170" grpId="0"/>
      <p:bldP spid="171" grpId="0"/>
      <p:bldP spid="172" grpId="0"/>
      <p:bldP spid="175" grpId="0"/>
      <p:bldP spid="176" grpId="0"/>
      <p:bldP spid="177" grpId="0"/>
      <p:bldP spid="178" grpId="0"/>
      <p:bldP spid="179" grpId="0"/>
      <p:bldP spid="210" grpId="0"/>
      <p:bldP spid="211" grpId="0"/>
      <p:bldP spid="213" grpId="0"/>
      <p:bldP spid="214" grpId="0"/>
      <p:bldP spid="215" grpId="0" animBg="1"/>
      <p:bldP spid="216" grpId="0" animBg="1"/>
      <p:bldP spid="2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0952E59D-F315-40FF-B816-F8B08DC50BCA}"/>
              </a:ext>
            </a:extLst>
          </p:cNvPr>
          <p:cNvSpPr/>
          <p:nvPr/>
        </p:nvSpPr>
        <p:spPr>
          <a:xfrm>
            <a:off x="7381013" y="1726163"/>
            <a:ext cx="4762605" cy="4049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53">
            <a:extLst>
              <a:ext uri="{FF2B5EF4-FFF2-40B4-BE49-F238E27FC236}">
                <a16:creationId xmlns:a16="http://schemas.microsoft.com/office/drawing/2014/main" id="{49C83366-8E77-4214-A520-79AD65B233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b="35334"/>
          <a:stretch/>
        </p:blipFill>
        <p:spPr>
          <a:xfrm>
            <a:off x="1307507" y="0"/>
            <a:ext cx="10836112" cy="1927683"/>
          </a:xfrm>
          <a:prstGeom prst="rect">
            <a:avLst/>
          </a:prstGeom>
        </p:spPr>
      </p:pic>
      <p:pic>
        <p:nvPicPr>
          <p:cNvPr id="22" name="Snagit_SNG853">
            <a:extLst>
              <a:ext uri="{FF2B5EF4-FFF2-40B4-BE49-F238E27FC236}">
                <a16:creationId xmlns:a16="http://schemas.microsoft.com/office/drawing/2014/main" id="{2A4FCCCA-E59B-4C2F-A0BD-A5B59C394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0" t="72611" b="-134"/>
          <a:stretch/>
        </p:blipFill>
        <p:spPr>
          <a:xfrm>
            <a:off x="5943599" y="3429000"/>
            <a:ext cx="6200019" cy="820469"/>
          </a:xfrm>
          <a:prstGeom prst="rect">
            <a:avLst/>
          </a:pr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47003D4-737F-40A6-8BF2-ABC86FFD507B}"/>
              </a:ext>
            </a:extLst>
          </p:cNvPr>
          <p:cNvSpPr txBox="1"/>
          <p:nvPr/>
        </p:nvSpPr>
        <p:spPr>
          <a:xfrm>
            <a:off x="8418939" y="247957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17</a:t>
            </a: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83E0D217-3294-4F41-B7B6-4340312511C9}"/>
              </a:ext>
            </a:extLst>
          </p:cNvPr>
          <p:cNvGrpSpPr/>
          <p:nvPr/>
        </p:nvGrpSpPr>
        <p:grpSpPr>
          <a:xfrm>
            <a:off x="8061649" y="2479578"/>
            <a:ext cx="1678677" cy="360000"/>
            <a:chOff x="503887" y="4985732"/>
            <a:chExt cx="1678677" cy="360000"/>
          </a:xfrm>
        </p:grpSpPr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5C047B66-6D4B-4D7C-B59E-16B4C1012129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2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01567915-B5E3-416C-98FD-CBD24F18D31F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2AEC6C98-27CE-4731-AA78-D51FE310A93B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18569C55-AA07-4AC0-AB1E-16A52A181345}"/>
              </a:ext>
            </a:extLst>
          </p:cNvPr>
          <p:cNvSpPr txBox="1"/>
          <p:nvPr/>
        </p:nvSpPr>
        <p:spPr>
          <a:xfrm>
            <a:off x="7952210" y="247957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A533B516-9B80-403E-929A-6BEDC9EE216A}"/>
              </a:ext>
            </a:extLst>
          </p:cNvPr>
          <p:cNvSpPr txBox="1"/>
          <p:nvPr/>
        </p:nvSpPr>
        <p:spPr>
          <a:xfrm>
            <a:off x="8893749" y="1395132"/>
            <a:ext cx="127951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0.68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6F5639C2-A657-492B-8157-4FA81037A833}"/>
              </a:ext>
            </a:extLst>
          </p:cNvPr>
          <p:cNvSpPr txBox="1"/>
          <p:nvPr/>
        </p:nvSpPr>
        <p:spPr>
          <a:xfrm>
            <a:off x="8728954" y="24795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C57EFD0-ECDC-473A-B885-B9FD21A4706E}"/>
              </a:ext>
            </a:extLst>
          </p:cNvPr>
          <p:cNvSpPr txBox="1"/>
          <p:nvPr/>
        </p:nvSpPr>
        <p:spPr>
          <a:xfrm>
            <a:off x="8875735" y="2479578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24EA6010-E7AD-4D8C-B00B-27DC68E0A313}"/>
              </a:ext>
            </a:extLst>
          </p:cNvPr>
          <p:cNvSpPr txBox="1"/>
          <p:nvPr/>
        </p:nvSpPr>
        <p:spPr>
          <a:xfrm>
            <a:off x="8865649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8FB51FCC-E99F-498F-9D1E-9308F5A60385}"/>
              </a:ext>
            </a:extLst>
          </p:cNvPr>
          <p:cNvSpPr txBox="1"/>
          <p:nvPr/>
        </p:nvSpPr>
        <p:spPr>
          <a:xfrm>
            <a:off x="8972764" y="2445045"/>
            <a:ext cx="4154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CAE66688-157D-4E60-9456-14158EE15119}"/>
              </a:ext>
            </a:extLst>
          </p:cNvPr>
          <p:cNvSpPr txBox="1"/>
          <p:nvPr/>
        </p:nvSpPr>
        <p:spPr>
          <a:xfrm>
            <a:off x="9059326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48DB37D9-74BE-486D-888E-D6B980C42C7A}"/>
              </a:ext>
            </a:extLst>
          </p:cNvPr>
          <p:cNvSpPr txBox="1"/>
          <p:nvPr/>
        </p:nvSpPr>
        <p:spPr>
          <a:xfrm>
            <a:off x="4935847" y="247957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</a:t>
            </a: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175E19C2-0BE6-4183-9400-157B07E05E47}"/>
              </a:ext>
            </a:extLst>
          </p:cNvPr>
          <p:cNvGrpSpPr/>
          <p:nvPr/>
        </p:nvGrpSpPr>
        <p:grpSpPr>
          <a:xfrm>
            <a:off x="4578557" y="2479578"/>
            <a:ext cx="1678677" cy="360000"/>
            <a:chOff x="503887" y="4985732"/>
            <a:chExt cx="1678677" cy="360000"/>
          </a:xfrm>
        </p:grpSpPr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7075C2EE-6166-4D3F-9FF6-B214DCE10502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2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69126DCE-7EE2-46E1-B121-2BFEC6D592C7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0D91DFE2-6039-4A75-A6F8-FA2464B70104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A45520ED-2026-46FA-9D87-808415415E4C}"/>
              </a:ext>
            </a:extLst>
          </p:cNvPr>
          <p:cNvSpPr txBox="1"/>
          <p:nvPr/>
        </p:nvSpPr>
        <p:spPr>
          <a:xfrm>
            <a:off x="4469118" y="247957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7239913-8187-4093-BA56-AA327C4139CD}"/>
              </a:ext>
            </a:extLst>
          </p:cNvPr>
          <p:cNvSpPr txBox="1"/>
          <p:nvPr/>
        </p:nvSpPr>
        <p:spPr>
          <a:xfrm>
            <a:off x="4766844" y="1395132"/>
            <a:ext cx="127951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0.55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4B8EBE6-218C-41B5-B26C-8F834B6CFECD}"/>
              </a:ext>
            </a:extLst>
          </p:cNvPr>
          <p:cNvSpPr txBox="1"/>
          <p:nvPr/>
        </p:nvSpPr>
        <p:spPr>
          <a:xfrm>
            <a:off x="5245862" y="24795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3B2DB6D2-54C0-4D82-98FC-918B893657E6}"/>
              </a:ext>
            </a:extLst>
          </p:cNvPr>
          <p:cNvSpPr txBox="1"/>
          <p:nvPr/>
        </p:nvSpPr>
        <p:spPr>
          <a:xfrm>
            <a:off x="5392643" y="2479578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313D58B6-4629-422F-BAD1-243E91F397A2}"/>
              </a:ext>
            </a:extLst>
          </p:cNvPr>
          <p:cNvSpPr txBox="1"/>
          <p:nvPr/>
        </p:nvSpPr>
        <p:spPr>
          <a:xfrm>
            <a:off x="5382557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868E9FD6-9D2A-4E1A-9092-E4C8597FE6D2}"/>
              </a:ext>
            </a:extLst>
          </p:cNvPr>
          <p:cNvSpPr txBox="1"/>
          <p:nvPr/>
        </p:nvSpPr>
        <p:spPr>
          <a:xfrm>
            <a:off x="5489672" y="2445045"/>
            <a:ext cx="4154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F0FCCA45-FE63-4F75-8156-32F9BD8C3472}"/>
              </a:ext>
            </a:extLst>
          </p:cNvPr>
          <p:cNvSpPr txBox="1"/>
          <p:nvPr/>
        </p:nvSpPr>
        <p:spPr>
          <a:xfrm>
            <a:off x="5576234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1325B23-E6E3-443E-A105-95CE7046F594}"/>
              </a:ext>
            </a:extLst>
          </p:cNvPr>
          <p:cNvSpPr txBox="1"/>
          <p:nvPr/>
        </p:nvSpPr>
        <p:spPr>
          <a:xfrm>
            <a:off x="777369" y="24795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17EC8884-DC46-4841-87AC-D53A68C0920E}"/>
              </a:ext>
            </a:extLst>
          </p:cNvPr>
          <p:cNvGrpSpPr/>
          <p:nvPr/>
        </p:nvGrpSpPr>
        <p:grpSpPr>
          <a:xfrm>
            <a:off x="420079" y="2479578"/>
            <a:ext cx="1678677" cy="360000"/>
            <a:chOff x="503887" y="4985732"/>
            <a:chExt cx="1678677" cy="360000"/>
          </a:xfrm>
        </p:grpSpPr>
        <p:cxnSp>
          <p:nvCxnSpPr>
            <p:cNvPr id="54" name="رابط مستقيم 53">
              <a:extLst>
                <a:ext uri="{FF2B5EF4-FFF2-40B4-BE49-F238E27FC236}">
                  <a16:creationId xmlns:a16="http://schemas.microsoft.com/office/drawing/2014/main" id="{19AEE569-F403-4971-BE68-08A18040F58D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2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رابط مستقيم 54">
              <a:extLst>
                <a:ext uri="{FF2B5EF4-FFF2-40B4-BE49-F238E27FC236}">
                  <a16:creationId xmlns:a16="http://schemas.microsoft.com/office/drawing/2014/main" id="{32B0EAC9-DDBF-4698-9AD6-486CC34E6A2D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رابط مستقيم 55">
              <a:extLst>
                <a:ext uri="{FF2B5EF4-FFF2-40B4-BE49-F238E27FC236}">
                  <a16:creationId xmlns:a16="http://schemas.microsoft.com/office/drawing/2014/main" id="{A21E45F0-2245-4B6F-B18D-3DA7E04BB502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FCCA66B-8FBC-4000-8F20-E5129E2DE0A5}"/>
              </a:ext>
            </a:extLst>
          </p:cNvPr>
          <p:cNvSpPr txBox="1"/>
          <p:nvPr/>
        </p:nvSpPr>
        <p:spPr>
          <a:xfrm>
            <a:off x="422499" y="24795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B18A9CC3-54F3-4B9E-AE4A-E701E2AF588B}"/>
              </a:ext>
            </a:extLst>
          </p:cNvPr>
          <p:cNvSpPr txBox="1"/>
          <p:nvPr/>
        </p:nvSpPr>
        <p:spPr>
          <a:xfrm>
            <a:off x="-64954" y="1395132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0.125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A5349CF2-8229-4CF9-A23D-B908BE8627B6}"/>
              </a:ext>
            </a:extLst>
          </p:cNvPr>
          <p:cNvSpPr txBox="1"/>
          <p:nvPr/>
        </p:nvSpPr>
        <p:spPr>
          <a:xfrm>
            <a:off x="921398" y="24795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31E04257-73DD-4F63-AF2C-FFDEF446CDBB}"/>
              </a:ext>
            </a:extLst>
          </p:cNvPr>
          <p:cNvSpPr txBox="1"/>
          <p:nvPr/>
        </p:nvSpPr>
        <p:spPr>
          <a:xfrm>
            <a:off x="1068179" y="2479578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805E0293-55E2-4FED-8C29-396780F7A279}"/>
              </a:ext>
            </a:extLst>
          </p:cNvPr>
          <p:cNvSpPr txBox="1"/>
          <p:nvPr/>
        </p:nvSpPr>
        <p:spPr>
          <a:xfrm>
            <a:off x="1224079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A1B7D9FB-2197-4D9B-BBBE-1263866415D9}"/>
              </a:ext>
            </a:extLst>
          </p:cNvPr>
          <p:cNvSpPr txBox="1"/>
          <p:nvPr/>
        </p:nvSpPr>
        <p:spPr>
          <a:xfrm>
            <a:off x="1235897" y="244504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2D0A316D-B583-456B-9700-B682F4FE840E}"/>
              </a:ext>
            </a:extLst>
          </p:cNvPr>
          <p:cNvSpPr txBox="1"/>
          <p:nvPr/>
        </p:nvSpPr>
        <p:spPr>
          <a:xfrm>
            <a:off x="1417756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D928A010-4E28-476E-AD8F-154569B50A54}"/>
              </a:ext>
            </a:extLst>
          </p:cNvPr>
          <p:cNvSpPr txBox="1"/>
          <p:nvPr/>
        </p:nvSpPr>
        <p:spPr>
          <a:xfrm>
            <a:off x="1047021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6E48B006-391C-49B8-A9C2-030D5633167C}"/>
              </a:ext>
            </a:extLst>
          </p:cNvPr>
          <p:cNvSpPr txBox="1"/>
          <p:nvPr/>
        </p:nvSpPr>
        <p:spPr>
          <a:xfrm>
            <a:off x="1469226" y="244504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7DD2C214-1F98-4E0F-80D1-BD0579D42ACE}"/>
              </a:ext>
            </a:extLst>
          </p:cNvPr>
          <p:cNvSpPr txBox="1"/>
          <p:nvPr/>
        </p:nvSpPr>
        <p:spPr>
          <a:xfrm>
            <a:off x="8690198" y="3502469"/>
            <a:ext cx="16898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0.3125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CF079C65-FB88-400B-A094-F3681F10E911}"/>
              </a:ext>
            </a:extLst>
          </p:cNvPr>
          <p:cNvSpPr txBox="1"/>
          <p:nvPr/>
        </p:nvSpPr>
        <p:spPr>
          <a:xfrm>
            <a:off x="4172650" y="3502469"/>
            <a:ext cx="189507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٠.٩٠٦٢٥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1DA2FD06-D59D-46F3-87CD-67BCC68C5B08}"/>
              </a:ext>
            </a:extLst>
          </p:cNvPr>
          <p:cNvSpPr txBox="1"/>
          <p:nvPr/>
        </p:nvSpPr>
        <p:spPr>
          <a:xfrm>
            <a:off x="8043161" y="48394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249117F6-B748-425C-AA5F-39465886A3C1}"/>
              </a:ext>
            </a:extLst>
          </p:cNvPr>
          <p:cNvGrpSpPr/>
          <p:nvPr/>
        </p:nvGrpSpPr>
        <p:grpSpPr>
          <a:xfrm>
            <a:off x="7685871" y="4839448"/>
            <a:ext cx="1847636" cy="360000"/>
            <a:chOff x="503887" y="4985732"/>
            <a:chExt cx="1847636" cy="360000"/>
          </a:xfrm>
        </p:grpSpPr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AFAB9EEF-A631-45D4-9B18-40DE07CF91ED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46495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D38F91A8-19F0-4D7A-B18E-A444981F5AEC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رابط مستقيم 71">
              <a:extLst>
                <a:ext uri="{FF2B5EF4-FFF2-40B4-BE49-F238E27FC236}">
                  <a16:creationId xmlns:a16="http://schemas.microsoft.com/office/drawing/2014/main" id="{C5FB6E06-37C0-4D99-B818-F00F073CCB20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05D4F040-52CE-4AAE-9A5B-C372AACCB141}"/>
              </a:ext>
            </a:extLst>
          </p:cNvPr>
          <p:cNvSpPr txBox="1"/>
          <p:nvPr/>
        </p:nvSpPr>
        <p:spPr>
          <a:xfrm>
            <a:off x="7555409" y="4839448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D953EFAD-4C16-4A64-B699-A0A76F859758}"/>
              </a:ext>
            </a:extLst>
          </p:cNvPr>
          <p:cNvSpPr txBox="1"/>
          <p:nvPr/>
        </p:nvSpPr>
        <p:spPr>
          <a:xfrm>
            <a:off x="8187190" y="48394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47C84D97-50C3-4AD7-B353-DCDD283C3B80}"/>
              </a:ext>
            </a:extLst>
          </p:cNvPr>
          <p:cNvSpPr txBox="1"/>
          <p:nvPr/>
        </p:nvSpPr>
        <p:spPr>
          <a:xfrm>
            <a:off x="8333971" y="4839448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ACE3536A-78B3-40BB-A2A3-B5635084F246}"/>
              </a:ext>
            </a:extLst>
          </p:cNvPr>
          <p:cNvSpPr txBox="1"/>
          <p:nvPr/>
        </p:nvSpPr>
        <p:spPr>
          <a:xfrm>
            <a:off x="8580098" y="44850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248D3873-2A1A-4C6D-8812-C055FC63904D}"/>
              </a:ext>
            </a:extLst>
          </p:cNvPr>
          <p:cNvSpPr txBox="1"/>
          <p:nvPr/>
        </p:nvSpPr>
        <p:spPr>
          <a:xfrm>
            <a:off x="8501689" y="480491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4F58B272-83E5-42CD-8FE5-83E9AEE767DC}"/>
              </a:ext>
            </a:extLst>
          </p:cNvPr>
          <p:cNvSpPr txBox="1"/>
          <p:nvPr/>
        </p:nvSpPr>
        <p:spPr>
          <a:xfrm>
            <a:off x="8800728" y="44850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8F19CE72-02BD-4CDC-9302-B1EBBF078D19}"/>
              </a:ext>
            </a:extLst>
          </p:cNvPr>
          <p:cNvSpPr txBox="1"/>
          <p:nvPr/>
        </p:nvSpPr>
        <p:spPr>
          <a:xfrm>
            <a:off x="8359468" y="44850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BB89A263-0DB7-4ACD-BC7C-BECC5C589350}"/>
              </a:ext>
            </a:extLst>
          </p:cNvPr>
          <p:cNvSpPr txBox="1"/>
          <p:nvPr/>
        </p:nvSpPr>
        <p:spPr>
          <a:xfrm>
            <a:off x="8735018" y="480491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3DB988FB-A841-42B8-A84E-786168F5119C}"/>
              </a:ext>
            </a:extLst>
          </p:cNvPr>
          <p:cNvSpPr txBox="1"/>
          <p:nvPr/>
        </p:nvSpPr>
        <p:spPr>
          <a:xfrm>
            <a:off x="4935847" y="480083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29</a:t>
            </a:r>
          </a:p>
        </p:txBody>
      </p: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FAF8F33D-6E18-46E6-B43E-26E097B56935}"/>
              </a:ext>
            </a:extLst>
          </p:cNvPr>
          <p:cNvGrpSpPr/>
          <p:nvPr/>
        </p:nvGrpSpPr>
        <p:grpSpPr>
          <a:xfrm>
            <a:off x="4578557" y="4800832"/>
            <a:ext cx="2026244" cy="360000"/>
            <a:chOff x="503887" y="4985732"/>
            <a:chExt cx="2026244" cy="360000"/>
          </a:xfrm>
        </p:grpSpPr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DB64207D-3482-46E5-A2E2-6FC6EEC3AC45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164356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رابط مستقيم 83">
              <a:extLst>
                <a:ext uri="{FF2B5EF4-FFF2-40B4-BE49-F238E27FC236}">
                  <a16:creationId xmlns:a16="http://schemas.microsoft.com/office/drawing/2014/main" id="{10755707-55AC-439B-BF5C-0BE6087C907C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DF482C84-36FB-46DB-BE0A-FFC3775EB6B6}"/>
                </a:ext>
              </a:extLst>
            </p:cNvPr>
            <p:cNvCxnSpPr>
              <a:cxnSpLocks/>
            </p:cNvCxnSpPr>
            <p:nvPr/>
          </p:nvCxnSpPr>
          <p:spPr>
            <a:xfrm>
              <a:off x="503887" y="5345097"/>
              <a:ext cx="3826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9C053343-8AB5-4D3D-B27B-053857013C6D}"/>
              </a:ext>
            </a:extLst>
          </p:cNvPr>
          <p:cNvSpPr txBox="1"/>
          <p:nvPr/>
        </p:nvSpPr>
        <p:spPr>
          <a:xfrm>
            <a:off x="4469118" y="480083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B66A6B2E-55C8-4EA7-A9A6-191B20DF757D}"/>
              </a:ext>
            </a:extLst>
          </p:cNvPr>
          <p:cNvSpPr txBox="1"/>
          <p:nvPr/>
        </p:nvSpPr>
        <p:spPr>
          <a:xfrm>
            <a:off x="5245862" y="48008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21B39F7E-8B61-4F61-831C-05F1154263F6}"/>
              </a:ext>
            </a:extLst>
          </p:cNvPr>
          <p:cNvSpPr txBox="1"/>
          <p:nvPr/>
        </p:nvSpPr>
        <p:spPr>
          <a:xfrm>
            <a:off x="5392643" y="4800832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9E2B16CF-A251-4FDC-B80B-FCD06507678D}"/>
              </a:ext>
            </a:extLst>
          </p:cNvPr>
          <p:cNvSpPr txBox="1"/>
          <p:nvPr/>
        </p:nvSpPr>
        <p:spPr>
          <a:xfrm>
            <a:off x="5382557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5E745B99-5B70-4610-B0A4-7E8D99B52A3D}"/>
              </a:ext>
            </a:extLst>
          </p:cNvPr>
          <p:cNvSpPr txBox="1"/>
          <p:nvPr/>
        </p:nvSpPr>
        <p:spPr>
          <a:xfrm>
            <a:off x="5605089" y="4766299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EC494777-BD8B-4EA0-ABED-C1B7447F754D}"/>
              </a:ext>
            </a:extLst>
          </p:cNvPr>
          <p:cNvSpPr txBox="1"/>
          <p:nvPr/>
        </p:nvSpPr>
        <p:spPr>
          <a:xfrm>
            <a:off x="5632220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6B601CBA-F120-4F6A-B59E-5A1A90852BFB}"/>
              </a:ext>
            </a:extLst>
          </p:cNvPr>
          <p:cNvSpPr txBox="1"/>
          <p:nvPr/>
        </p:nvSpPr>
        <p:spPr>
          <a:xfrm>
            <a:off x="9024826" y="4839448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3AB6C2BE-A347-469F-B47D-0A65A0B4A77F}"/>
              </a:ext>
            </a:extLst>
          </p:cNvPr>
          <p:cNvSpPr txBox="1"/>
          <p:nvPr/>
        </p:nvSpPr>
        <p:spPr>
          <a:xfrm>
            <a:off x="9021357" y="44850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C28EF822-EB02-439A-8AD1-64A4C95F7E20}"/>
              </a:ext>
            </a:extLst>
          </p:cNvPr>
          <p:cNvSpPr txBox="1"/>
          <p:nvPr/>
        </p:nvSpPr>
        <p:spPr>
          <a:xfrm>
            <a:off x="8959414" y="4804915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986E9ABC-1401-45F8-8194-1890CC93F403}"/>
              </a:ext>
            </a:extLst>
          </p:cNvPr>
          <p:cNvSpPr txBox="1"/>
          <p:nvPr/>
        </p:nvSpPr>
        <p:spPr>
          <a:xfrm>
            <a:off x="6104655" y="4804915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0 0 0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2A36CEAD-8E55-49E5-A98F-95169E5E99C5}"/>
              </a:ext>
            </a:extLst>
          </p:cNvPr>
          <p:cNvSpPr txBox="1"/>
          <p:nvPr/>
        </p:nvSpPr>
        <p:spPr>
          <a:xfrm>
            <a:off x="5844492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5224533A-CBD2-4A68-A761-9705536C519D}"/>
              </a:ext>
            </a:extLst>
          </p:cNvPr>
          <p:cNvSpPr txBox="1"/>
          <p:nvPr/>
        </p:nvSpPr>
        <p:spPr>
          <a:xfrm>
            <a:off x="6095814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62D2651A-0A6B-4035-855A-7B00254A5950}"/>
              </a:ext>
            </a:extLst>
          </p:cNvPr>
          <p:cNvSpPr txBox="1"/>
          <p:nvPr/>
        </p:nvSpPr>
        <p:spPr>
          <a:xfrm>
            <a:off x="6328184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1B4D4A7A-633F-447B-9C5A-54A5650417D1}"/>
              </a:ext>
            </a:extLst>
          </p:cNvPr>
          <p:cNvSpPr txBox="1"/>
          <p:nvPr/>
        </p:nvSpPr>
        <p:spPr>
          <a:xfrm>
            <a:off x="6033290" y="4766299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36C81BE6-FD0B-4FCA-ACEE-344B0FC60935}"/>
              </a:ext>
            </a:extLst>
          </p:cNvPr>
          <p:cNvSpPr txBox="1"/>
          <p:nvPr/>
        </p:nvSpPr>
        <p:spPr>
          <a:xfrm>
            <a:off x="6189302" y="4766299"/>
            <a:ext cx="4154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16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13266DEF-9203-4023-81B2-3A76D41C9C99}"/>
              </a:ext>
            </a:extLst>
          </p:cNvPr>
          <p:cNvSpPr txBox="1"/>
          <p:nvPr/>
        </p:nvSpPr>
        <p:spPr>
          <a:xfrm>
            <a:off x="8529547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569B6EFC-36B2-449E-AAF6-0F250E1B76A0}"/>
              </a:ext>
            </a:extLst>
          </p:cNvPr>
          <p:cNvSpPr txBox="1"/>
          <p:nvPr/>
        </p:nvSpPr>
        <p:spPr>
          <a:xfrm>
            <a:off x="5055545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E61381F0-E142-4A02-8CA6-483549E6954A}"/>
              </a:ext>
            </a:extLst>
          </p:cNvPr>
          <p:cNvSpPr txBox="1"/>
          <p:nvPr/>
        </p:nvSpPr>
        <p:spPr>
          <a:xfrm>
            <a:off x="797487" y="212518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01417840-2546-4C7C-B3CC-4A569114F74F}"/>
              </a:ext>
            </a:extLst>
          </p:cNvPr>
          <p:cNvSpPr txBox="1"/>
          <p:nvPr/>
        </p:nvSpPr>
        <p:spPr>
          <a:xfrm>
            <a:off x="8049694" y="44850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427FE693-E6F6-4F38-9605-CDAAE2745EE4}"/>
              </a:ext>
            </a:extLst>
          </p:cNvPr>
          <p:cNvSpPr txBox="1"/>
          <p:nvPr/>
        </p:nvSpPr>
        <p:spPr>
          <a:xfrm>
            <a:off x="5018155" y="44464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763465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6.25E-7 -0.058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2.29167E-6 -0.0597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L -4.79167E-6 -0.0569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022E-16 L 1.66667E-6 -0.05949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2.29167E-6 -0.05648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9" grpId="0"/>
      <p:bldP spid="34" grpId="0"/>
      <p:bldP spid="34" grpId="1"/>
      <p:bldP spid="35" grpId="0"/>
      <p:bldP spid="36" grpId="0"/>
      <p:bldP spid="38" grpId="0"/>
      <p:bldP spid="39" grpId="0"/>
      <p:bldP spid="40" grpId="0"/>
      <p:bldP spid="45" grpId="0"/>
      <p:bldP spid="46" grpId="0"/>
      <p:bldP spid="47" grpId="0"/>
      <p:bldP spid="47" grpId="1"/>
      <p:bldP spid="48" grpId="0"/>
      <p:bldP spid="49" grpId="0"/>
      <p:bldP spid="50" grpId="0"/>
      <p:bldP spid="51" grpId="0"/>
      <p:bldP spid="52" grpId="0"/>
      <p:bldP spid="57" grpId="0"/>
      <p:bldP spid="58" grpId="0"/>
      <p:bldP spid="59" grpId="0"/>
      <p:bldP spid="59" grpId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3" grpId="0"/>
      <p:bldP spid="74" grpId="0"/>
      <p:bldP spid="74" grpId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6" grpId="0"/>
      <p:bldP spid="87" grpId="0"/>
      <p:bldP spid="87" grpId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مستطيل 127">
            <a:extLst>
              <a:ext uri="{FF2B5EF4-FFF2-40B4-BE49-F238E27FC236}">
                <a16:creationId xmlns:a16="http://schemas.microsoft.com/office/drawing/2014/main" id="{F647E77E-996E-4F5E-A09E-1D7253B4648D}"/>
              </a:ext>
            </a:extLst>
          </p:cNvPr>
          <p:cNvSpPr/>
          <p:nvPr/>
        </p:nvSpPr>
        <p:spPr>
          <a:xfrm>
            <a:off x="7995634" y="1092086"/>
            <a:ext cx="3999721" cy="1349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9" name="مستطيل 128">
            <a:extLst>
              <a:ext uri="{FF2B5EF4-FFF2-40B4-BE49-F238E27FC236}">
                <a16:creationId xmlns:a16="http://schemas.microsoft.com/office/drawing/2014/main" id="{808B2A0D-B6AA-44E4-AD04-2736C7C25015}"/>
              </a:ext>
            </a:extLst>
          </p:cNvPr>
          <p:cNvSpPr/>
          <p:nvPr/>
        </p:nvSpPr>
        <p:spPr>
          <a:xfrm>
            <a:off x="7995634" y="3941155"/>
            <a:ext cx="3999721" cy="1349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3C">
            <a:extLst>
              <a:ext uri="{FF2B5EF4-FFF2-40B4-BE49-F238E27FC236}">
                <a16:creationId xmlns:a16="http://schemas.microsoft.com/office/drawing/2014/main" id="{C22C4859-01B1-4F82-B0BC-8119CED5B4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5"/>
          <a:stretch/>
        </p:blipFill>
        <p:spPr>
          <a:xfrm>
            <a:off x="191238" y="9331"/>
            <a:ext cx="11809524" cy="1270021"/>
          </a:xfrm>
          <a:prstGeom prst="rect">
            <a:avLst/>
          </a:prstGeom>
        </p:spPr>
      </p:pic>
      <p:pic>
        <p:nvPicPr>
          <p:cNvPr id="4" name="Snagit_SNG83C">
            <a:extLst>
              <a:ext uri="{FF2B5EF4-FFF2-40B4-BE49-F238E27FC236}">
                <a16:creationId xmlns:a16="http://schemas.microsoft.com/office/drawing/2014/main" id="{FD6E3C68-6D45-46AD-B40A-4674427FB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7" t="69276"/>
          <a:stretch/>
        </p:blipFill>
        <p:spPr>
          <a:xfrm>
            <a:off x="5847644" y="3429000"/>
            <a:ext cx="6153118" cy="690559"/>
          </a:xfrm>
          <a:prstGeom prst="rect">
            <a:avLst/>
          </a:prstGeom>
        </p:spPr>
      </p:pic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0A80954-2E15-4264-BA67-B19312813FCE}"/>
              </a:ext>
            </a:extLst>
          </p:cNvPr>
          <p:cNvSpPr txBox="1"/>
          <p:nvPr/>
        </p:nvSpPr>
        <p:spPr>
          <a:xfrm>
            <a:off x="9427709" y="694577"/>
            <a:ext cx="107433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0.6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4554573A-9F07-4E47-9B9F-6880ADA06640}"/>
              </a:ext>
            </a:extLst>
          </p:cNvPr>
          <p:cNvSpPr txBox="1"/>
          <p:nvPr/>
        </p:nvSpPr>
        <p:spPr>
          <a:xfrm>
            <a:off x="5153339" y="694577"/>
            <a:ext cx="107433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7F51FB67-C7F1-4462-9ED3-137B0BCF788A}"/>
              </a:ext>
            </a:extLst>
          </p:cNvPr>
          <p:cNvSpPr txBox="1"/>
          <p:nvPr/>
        </p:nvSpPr>
        <p:spPr>
          <a:xfrm>
            <a:off x="50573" y="694577"/>
            <a:ext cx="127951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0.63</a:t>
            </a: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4B2EBBA6-A994-48E2-9002-7B61EEB40224}"/>
              </a:ext>
            </a:extLst>
          </p:cNvPr>
          <p:cNvSpPr/>
          <p:nvPr/>
        </p:nvSpPr>
        <p:spPr>
          <a:xfrm>
            <a:off x="10002199" y="6949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شكل بيضاوي 49">
            <a:extLst>
              <a:ext uri="{FF2B5EF4-FFF2-40B4-BE49-F238E27FC236}">
                <a16:creationId xmlns:a16="http://schemas.microsoft.com/office/drawing/2014/main" id="{53727F84-244B-49F9-BB78-090EF9E290CF}"/>
              </a:ext>
            </a:extLst>
          </p:cNvPr>
          <p:cNvSpPr/>
          <p:nvPr/>
        </p:nvSpPr>
        <p:spPr>
          <a:xfrm>
            <a:off x="5727274" y="6949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151A8B74-491E-46E7-AB47-29BAD4DF8497}"/>
              </a:ext>
            </a:extLst>
          </p:cNvPr>
          <p:cNvSpPr/>
          <p:nvPr/>
        </p:nvSpPr>
        <p:spPr>
          <a:xfrm>
            <a:off x="842690" y="6949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2" name="شكل بيضاوي 51">
            <a:extLst>
              <a:ext uri="{FF2B5EF4-FFF2-40B4-BE49-F238E27FC236}">
                <a16:creationId xmlns:a16="http://schemas.microsoft.com/office/drawing/2014/main" id="{C9638160-7CD1-42A3-89CD-B03631F37BD2}"/>
              </a:ext>
            </a:extLst>
          </p:cNvPr>
          <p:cNvSpPr/>
          <p:nvPr/>
        </p:nvSpPr>
        <p:spPr>
          <a:xfrm>
            <a:off x="644612" y="6949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5E79EA43-098A-4E09-A8C5-1DAC3BDB27A9}"/>
              </a:ext>
            </a:extLst>
          </p:cNvPr>
          <p:cNvSpPr txBox="1"/>
          <p:nvPr/>
        </p:nvSpPr>
        <p:spPr>
          <a:xfrm>
            <a:off x="9118646" y="3506791"/>
            <a:ext cx="127951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0.39</a:t>
            </a:r>
          </a:p>
        </p:txBody>
      </p:sp>
      <p:sp>
        <p:nvSpPr>
          <p:cNvPr id="70" name="شكل بيضاوي 69">
            <a:extLst>
              <a:ext uri="{FF2B5EF4-FFF2-40B4-BE49-F238E27FC236}">
                <a16:creationId xmlns:a16="http://schemas.microsoft.com/office/drawing/2014/main" id="{A0A6F1A3-E90B-4E97-9A9E-E6E12D8DE42C}"/>
              </a:ext>
            </a:extLst>
          </p:cNvPr>
          <p:cNvSpPr/>
          <p:nvPr/>
        </p:nvSpPr>
        <p:spPr>
          <a:xfrm>
            <a:off x="9910763" y="3507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1" name="شكل بيضاوي 70">
            <a:extLst>
              <a:ext uri="{FF2B5EF4-FFF2-40B4-BE49-F238E27FC236}">
                <a16:creationId xmlns:a16="http://schemas.microsoft.com/office/drawing/2014/main" id="{5F88C81A-2F5A-4F18-B37C-5F97622C40B6}"/>
              </a:ext>
            </a:extLst>
          </p:cNvPr>
          <p:cNvSpPr/>
          <p:nvPr/>
        </p:nvSpPr>
        <p:spPr>
          <a:xfrm>
            <a:off x="9712685" y="3507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D20FDF46-9373-4AD1-AED9-F13B3784BBB3}"/>
              </a:ext>
            </a:extLst>
          </p:cNvPr>
          <p:cNvSpPr txBox="1"/>
          <p:nvPr/>
        </p:nvSpPr>
        <p:spPr>
          <a:xfrm>
            <a:off x="4505364" y="3506791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0.123</a:t>
            </a:r>
          </a:p>
        </p:txBody>
      </p:sp>
      <p:sp>
        <p:nvSpPr>
          <p:cNvPr id="73" name="شكل بيضاوي 72">
            <a:extLst>
              <a:ext uri="{FF2B5EF4-FFF2-40B4-BE49-F238E27FC236}">
                <a16:creationId xmlns:a16="http://schemas.microsoft.com/office/drawing/2014/main" id="{0DD0374C-6D1C-4ED3-B488-FF2569FDC909}"/>
              </a:ext>
            </a:extLst>
          </p:cNvPr>
          <p:cNvSpPr/>
          <p:nvPr/>
        </p:nvSpPr>
        <p:spPr>
          <a:xfrm>
            <a:off x="5502666" y="3507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4" name="شكل بيضاوي 73">
            <a:extLst>
              <a:ext uri="{FF2B5EF4-FFF2-40B4-BE49-F238E27FC236}">
                <a16:creationId xmlns:a16="http://schemas.microsoft.com/office/drawing/2014/main" id="{2E3ACD8E-06C6-4A2B-93D4-70CD9FCAC10F}"/>
              </a:ext>
            </a:extLst>
          </p:cNvPr>
          <p:cNvSpPr/>
          <p:nvPr/>
        </p:nvSpPr>
        <p:spPr>
          <a:xfrm>
            <a:off x="5304588" y="3507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5" name="شكل بيضاوي 74">
            <a:extLst>
              <a:ext uri="{FF2B5EF4-FFF2-40B4-BE49-F238E27FC236}">
                <a16:creationId xmlns:a16="http://schemas.microsoft.com/office/drawing/2014/main" id="{37EF64F3-FEFB-4EF5-8770-25403749D520}"/>
              </a:ext>
            </a:extLst>
          </p:cNvPr>
          <p:cNvSpPr/>
          <p:nvPr/>
        </p:nvSpPr>
        <p:spPr>
          <a:xfrm>
            <a:off x="5098063" y="3507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DE8CD968-3C20-43D7-B4DD-1BC97DAB2F50}"/>
              </a:ext>
            </a:extLst>
          </p:cNvPr>
          <p:cNvGrpSpPr/>
          <p:nvPr/>
        </p:nvGrpSpPr>
        <p:grpSpPr>
          <a:xfrm>
            <a:off x="243100" y="1515432"/>
            <a:ext cx="2299123" cy="923155"/>
            <a:chOff x="243100" y="1515432"/>
            <a:chExt cx="2299123" cy="923155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FE978044-266C-449F-9260-FB1636D62AE1}"/>
                </a:ext>
              </a:extLst>
            </p:cNvPr>
            <p:cNvSpPr txBox="1"/>
            <p:nvPr/>
          </p:nvSpPr>
          <p:spPr>
            <a:xfrm>
              <a:off x="721521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BAF4BCB0-FC81-47E3-A6A5-6C8A1285722D}"/>
                </a:ext>
              </a:extLst>
            </p:cNvPr>
            <p:cNvGrpSpPr/>
            <p:nvPr/>
          </p:nvGrpSpPr>
          <p:grpSpPr>
            <a:xfrm>
              <a:off x="364231" y="1915367"/>
              <a:ext cx="1678677" cy="360000"/>
              <a:chOff x="503887" y="4985732"/>
              <a:chExt cx="1678677" cy="360000"/>
            </a:xfrm>
          </p:grpSpPr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A8C0AEE2-EF56-4EDE-86CD-B663979D8A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12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279DE5D7-5CC0-41BE-AE21-A1E8A198B2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رابط مستقيم 35">
                <a:extLst>
                  <a:ext uri="{FF2B5EF4-FFF2-40B4-BE49-F238E27FC236}">
                    <a16:creationId xmlns:a16="http://schemas.microsoft.com/office/drawing/2014/main" id="{2E98BF40-3BA2-46EF-9B8C-4B658B256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887" y="5345097"/>
                <a:ext cx="3826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F146F9AA-29EF-49CD-8890-090DEEE307C1}"/>
                </a:ext>
              </a:extLst>
            </p:cNvPr>
            <p:cNvSpPr txBox="1"/>
            <p:nvPr/>
          </p:nvSpPr>
          <p:spPr>
            <a:xfrm>
              <a:off x="243100" y="1915367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A8A5739E-E268-42CB-A428-8F3428708103}"/>
                </a:ext>
              </a:extLst>
            </p:cNvPr>
            <p:cNvSpPr txBox="1"/>
            <p:nvPr/>
          </p:nvSpPr>
          <p:spPr>
            <a:xfrm>
              <a:off x="865550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56C81E58-486F-4DC2-BBDC-F0F3C1242A0C}"/>
                </a:ext>
              </a:extLst>
            </p:cNvPr>
            <p:cNvSpPr txBox="1"/>
            <p:nvPr/>
          </p:nvSpPr>
          <p:spPr>
            <a:xfrm>
              <a:off x="1012331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4E559AC4-924D-4A3D-B798-C3C45EC5CA57}"/>
                </a:ext>
              </a:extLst>
            </p:cNvPr>
            <p:cNvSpPr txBox="1"/>
            <p:nvPr/>
          </p:nvSpPr>
          <p:spPr>
            <a:xfrm>
              <a:off x="1214495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C5506B9C-E6FB-4FF8-8722-DA5AB5F72E61}"/>
                </a:ext>
              </a:extLst>
            </p:cNvPr>
            <p:cNvSpPr txBox="1"/>
            <p:nvPr/>
          </p:nvSpPr>
          <p:spPr>
            <a:xfrm>
              <a:off x="1180049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06044D0C-07BE-4827-9F3B-6B25CEBB32C6}"/>
                </a:ext>
              </a:extLst>
            </p:cNvPr>
            <p:cNvSpPr txBox="1"/>
            <p:nvPr/>
          </p:nvSpPr>
          <p:spPr>
            <a:xfrm>
              <a:off x="1428916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F3FC9C9D-3263-493A-8E61-04539C5D4D7D}"/>
                </a:ext>
              </a:extLst>
            </p:cNvPr>
            <p:cNvSpPr txBox="1"/>
            <p:nvPr/>
          </p:nvSpPr>
          <p:spPr>
            <a:xfrm>
              <a:off x="1000074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1B24C649-060B-4C20-8AE5-023AD3901220}"/>
                </a:ext>
              </a:extLst>
            </p:cNvPr>
            <p:cNvSpPr txBox="1"/>
            <p:nvPr/>
          </p:nvSpPr>
          <p:spPr>
            <a:xfrm>
              <a:off x="1413378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BAAAD1BF-ABD1-4C9A-B34C-706456D43E8F}"/>
                </a:ext>
              </a:extLst>
            </p:cNvPr>
            <p:cNvSpPr txBox="1"/>
            <p:nvPr/>
          </p:nvSpPr>
          <p:spPr>
            <a:xfrm>
              <a:off x="1643337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A7E6B9F7-9A17-455F-AF35-606DDB89C78E}"/>
                </a:ext>
              </a:extLst>
            </p:cNvPr>
            <p:cNvSpPr txBox="1"/>
            <p:nvPr/>
          </p:nvSpPr>
          <p:spPr>
            <a:xfrm>
              <a:off x="1857757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D08F6484-DA64-433A-8AC1-3F23B2F64839}"/>
                </a:ext>
              </a:extLst>
            </p:cNvPr>
            <p:cNvSpPr txBox="1"/>
            <p:nvPr/>
          </p:nvSpPr>
          <p:spPr>
            <a:xfrm>
              <a:off x="1700326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E87E2420-F615-419B-87BC-6EC5247EC3C3}"/>
                </a:ext>
              </a:extLst>
            </p:cNvPr>
            <p:cNvSpPr txBox="1"/>
            <p:nvPr/>
          </p:nvSpPr>
          <p:spPr>
            <a:xfrm>
              <a:off x="1655595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8E31D32E-B118-494D-AA45-E08965F7C8DB}"/>
                </a:ext>
              </a:extLst>
            </p:cNvPr>
            <p:cNvSpPr txBox="1"/>
            <p:nvPr/>
          </p:nvSpPr>
          <p:spPr>
            <a:xfrm>
              <a:off x="1888924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F22492A0-CD4E-412E-9D6A-F8D253CB9D4A}"/>
                </a:ext>
              </a:extLst>
            </p:cNvPr>
            <p:cNvSpPr txBox="1"/>
            <p:nvPr/>
          </p:nvSpPr>
          <p:spPr>
            <a:xfrm>
              <a:off x="711759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3937279E-1AA2-4D57-B077-9C5B2982751A}"/>
                </a:ext>
              </a:extLst>
            </p:cNvPr>
            <p:cNvSpPr txBox="1"/>
            <p:nvPr/>
          </p:nvSpPr>
          <p:spPr>
            <a:xfrm>
              <a:off x="865550" y="151543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E06472EE-F6E2-4E92-BF6E-E61667890776}"/>
              </a:ext>
            </a:extLst>
          </p:cNvPr>
          <p:cNvGrpSpPr/>
          <p:nvPr/>
        </p:nvGrpSpPr>
        <p:grpSpPr>
          <a:xfrm>
            <a:off x="4581532" y="1520835"/>
            <a:ext cx="2180597" cy="917752"/>
            <a:chOff x="4581532" y="1520835"/>
            <a:chExt cx="2180597" cy="917752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1EC04960-F4A0-44E3-9F12-46C68A89BEAE}"/>
                </a:ext>
              </a:extLst>
            </p:cNvPr>
            <p:cNvSpPr txBox="1"/>
            <p:nvPr/>
          </p:nvSpPr>
          <p:spPr>
            <a:xfrm>
              <a:off x="4938822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CEA0666B-3CE9-4A12-B28D-DA1E271BA114}"/>
                </a:ext>
              </a:extLst>
            </p:cNvPr>
            <p:cNvGrpSpPr/>
            <p:nvPr/>
          </p:nvGrpSpPr>
          <p:grpSpPr>
            <a:xfrm>
              <a:off x="4581532" y="1915367"/>
              <a:ext cx="1678677" cy="360000"/>
              <a:chOff x="503887" y="4985732"/>
              <a:chExt cx="1678677" cy="360000"/>
            </a:xfrm>
          </p:grpSpPr>
          <p:cxnSp>
            <p:nvCxnSpPr>
              <p:cNvPr id="21" name="رابط مستقيم 20">
                <a:extLst>
                  <a:ext uri="{FF2B5EF4-FFF2-40B4-BE49-F238E27FC236}">
                    <a16:creationId xmlns:a16="http://schemas.microsoft.com/office/drawing/2014/main" id="{D402B471-1FFD-48E9-9A0A-F84446211B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12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رابط مستقيم 21">
                <a:extLst>
                  <a:ext uri="{FF2B5EF4-FFF2-40B4-BE49-F238E27FC236}">
                    <a16:creationId xmlns:a16="http://schemas.microsoft.com/office/drawing/2014/main" id="{04D8FF2E-1A98-44DB-BAA5-7EB98F252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8A1C33F5-A49A-45B0-AF60-CF130515B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887" y="5345097"/>
                <a:ext cx="3826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B782C2AF-2D87-4E65-A62B-B7312515B588}"/>
                </a:ext>
              </a:extLst>
            </p:cNvPr>
            <p:cNvSpPr txBox="1"/>
            <p:nvPr/>
          </p:nvSpPr>
          <p:spPr>
            <a:xfrm>
              <a:off x="4583952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EA2FDB7D-D3DC-47DF-BB1E-DFF3B725A514}"/>
                </a:ext>
              </a:extLst>
            </p:cNvPr>
            <p:cNvSpPr txBox="1"/>
            <p:nvPr/>
          </p:nvSpPr>
          <p:spPr>
            <a:xfrm>
              <a:off x="5082851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4F11D975-E9FB-4270-8D7A-009C25546260}"/>
                </a:ext>
              </a:extLst>
            </p:cNvPr>
            <p:cNvSpPr txBox="1"/>
            <p:nvPr/>
          </p:nvSpPr>
          <p:spPr>
            <a:xfrm>
              <a:off x="5229632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E4D6BA1B-74D6-40E0-A701-565AE5B30EA2}"/>
                </a:ext>
              </a:extLst>
            </p:cNvPr>
            <p:cNvSpPr txBox="1"/>
            <p:nvPr/>
          </p:nvSpPr>
          <p:spPr>
            <a:xfrm>
              <a:off x="5413525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E7D1E0C9-B76F-4BC8-B823-E77C97F3E8C7}"/>
                </a:ext>
              </a:extLst>
            </p:cNvPr>
            <p:cNvSpPr txBox="1"/>
            <p:nvPr/>
          </p:nvSpPr>
          <p:spPr>
            <a:xfrm>
              <a:off x="5397350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8A8EA940-E572-440B-96D4-AEEC82DFB5B8}"/>
                </a:ext>
              </a:extLst>
            </p:cNvPr>
            <p:cNvSpPr txBox="1"/>
            <p:nvPr/>
          </p:nvSpPr>
          <p:spPr>
            <a:xfrm>
              <a:off x="5625864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74E353FB-F4A2-421A-96F5-469E4C3475B2}"/>
                </a:ext>
              </a:extLst>
            </p:cNvPr>
            <p:cNvSpPr txBox="1"/>
            <p:nvPr/>
          </p:nvSpPr>
          <p:spPr>
            <a:xfrm>
              <a:off x="5208474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8A466A72-460E-4079-8807-117E6E9B550D}"/>
                </a:ext>
              </a:extLst>
            </p:cNvPr>
            <p:cNvSpPr txBox="1"/>
            <p:nvPr/>
          </p:nvSpPr>
          <p:spPr>
            <a:xfrm>
              <a:off x="5630679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9ECC3BD7-A4C8-4A46-9130-12317A05B6A7}"/>
                </a:ext>
              </a:extLst>
            </p:cNvPr>
            <p:cNvSpPr txBox="1"/>
            <p:nvPr/>
          </p:nvSpPr>
          <p:spPr>
            <a:xfrm>
              <a:off x="5920232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7555679C-FDA7-4DA3-A647-27B7D51BE1B7}"/>
                </a:ext>
              </a:extLst>
            </p:cNvPr>
            <p:cNvSpPr txBox="1"/>
            <p:nvPr/>
          </p:nvSpPr>
          <p:spPr>
            <a:xfrm>
              <a:off x="5872366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8BFF4503-571D-437D-8021-A11B1914A601}"/>
                </a:ext>
              </a:extLst>
            </p:cNvPr>
            <p:cNvSpPr txBox="1"/>
            <p:nvPr/>
          </p:nvSpPr>
          <p:spPr>
            <a:xfrm>
              <a:off x="6085317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DD35E6C7-A68B-41CE-9ABF-C80F18C8EAE7}"/>
                </a:ext>
              </a:extLst>
            </p:cNvPr>
            <p:cNvSpPr txBox="1"/>
            <p:nvPr/>
          </p:nvSpPr>
          <p:spPr>
            <a:xfrm>
              <a:off x="5852029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016CD4CE-FD86-46D3-98C7-9F0C6CBCF312}"/>
                </a:ext>
              </a:extLst>
            </p:cNvPr>
            <p:cNvSpPr txBox="1"/>
            <p:nvPr/>
          </p:nvSpPr>
          <p:spPr>
            <a:xfrm>
              <a:off x="6066798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D2840428-57F4-46E6-85EA-D332EC5ADF69}"/>
                </a:ext>
              </a:extLst>
            </p:cNvPr>
            <p:cNvSpPr txBox="1"/>
            <p:nvPr/>
          </p:nvSpPr>
          <p:spPr>
            <a:xfrm>
              <a:off x="4919099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95BFD7B8-486B-47F4-9646-D6BA4CC3ED13}"/>
                </a:ext>
              </a:extLst>
            </p:cNvPr>
            <p:cNvSpPr txBox="1"/>
            <p:nvPr/>
          </p:nvSpPr>
          <p:spPr>
            <a:xfrm>
              <a:off x="5082851" y="152083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</p:grpSp>
      <p:grpSp>
        <p:nvGrpSpPr>
          <p:cNvPr id="125" name="مجموعة 124">
            <a:extLst>
              <a:ext uri="{FF2B5EF4-FFF2-40B4-BE49-F238E27FC236}">
                <a16:creationId xmlns:a16="http://schemas.microsoft.com/office/drawing/2014/main" id="{3E2C8EB3-67CE-4B57-883E-E4C0C87D5F5E}"/>
              </a:ext>
            </a:extLst>
          </p:cNvPr>
          <p:cNvGrpSpPr/>
          <p:nvPr/>
        </p:nvGrpSpPr>
        <p:grpSpPr>
          <a:xfrm>
            <a:off x="8127165" y="1512948"/>
            <a:ext cx="2179683" cy="925639"/>
            <a:chOff x="8127165" y="1512948"/>
            <a:chExt cx="2179683" cy="925639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32E89A46-3DFF-43B7-A91E-13E86CF4C19E}"/>
                </a:ext>
              </a:extLst>
            </p:cNvPr>
            <p:cNvSpPr txBox="1"/>
            <p:nvPr/>
          </p:nvSpPr>
          <p:spPr>
            <a:xfrm>
              <a:off x="8484455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53F1B469-E125-432E-B013-103C5F45D9CB}"/>
                </a:ext>
              </a:extLst>
            </p:cNvPr>
            <p:cNvGrpSpPr/>
            <p:nvPr/>
          </p:nvGrpSpPr>
          <p:grpSpPr>
            <a:xfrm>
              <a:off x="8127165" y="1915367"/>
              <a:ext cx="1678677" cy="360000"/>
              <a:chOff x="503887" y="4985732"/>
              <a:chExt cx="1678677" cy="360000"/>
            </a:xfrm>
          </p:grpSpPr>
          <p:cxnSp>
            <p:nvCxnSpPr>
              <p:cNvPr id="8" name="رابط مستقيم 7">
                <a:extLst>
                  <a:ext uri="{FF2B5EF4-FFF2-40B4-BE49-F238E27FC236}">
                    <a16:creationId xmlns:a16="http://schemas.microsoft.com/office/drawing/2014/main" id="{FB0772BA-AB5D-47BA-857F-C4DED011BA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12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4F5CCB10-F2BB-40A3-B70F-2F0C1189B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90BF870B-3FE7-4E74-982D-88BA326D43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887" y="5345097"/>
                <a:ext cx="3826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A8554204-DDDE-427B-89F1-C598C71739F3}"/>
                </a:ext>
              </a:extLst>
            </p:cNvPr>
            <p:cNvSpPr txBox="1"/>
            <p:nvPr/>
          </p:nvSpPr>
          <p:spPr>
            <a:xfrm>
              <a:off x="8129585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F0CCA5F6-6447-4B1A-9903-97E3F0716CF8}"/>
                </a:ext>
              </a:extLst>
            </p:cNvPr>
            <p:cNvSpPr txBox="1"/>
            <p:nvPr/>
          </p:nvSpPr>
          <p:spPr>
            <a:xfrm>
              <a:off x="8628484" y="1915367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1760F7B4-8063-4F08-B318-BB688ECC9ACF}"/>
                </a:ext>
              </a:extLst>
            </p:cNvPr>
            <p:cNvSpPr txBox="1"/>
            <p:nvPr/>
          </p:nvSpPr>
          <p:spPr>
            <a:xfrm>
              <a:off x="8775265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E508AE6-D5CC-4F56-B93E-D9BF403431B5}"/>
                </a:ext>
              </a:extLst>
            </p:cNvPr>
            <p:cNvSpPr txBox="1"/>
            <p:nvPr/>
          </p:nvSpPr>
          <p:spPr>
            <a:xfrm>
              <a:off x="8965206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E13DADC0-856A-4A52-8A44-EDADEA284333}"/>
                </a:ext>
              </a:extLst>
            </p:cNvPr>
            <p:cNvSpPr txBox="1"/>
            <p:nvPr/>
          </p:nvSpPr>
          <p:spPr>
            <a:xfrm>
              <a:off x="8942983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E863C3AF-1829-4093-8252-713E0DD95282}"/>
                </a:ext>
              </a:extLst>
            </p:cNvPr>
            <p:cNvSpPr txBox="1"/>
            <p:nvPr/>
          </p:nvSpPr>
          <p:spPr>
            <a:xfrm>
              <a:off x="9176305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A71332D5-B70F-4F08-A610-7DBFE47E38B6}"/>
                </a:ext>
              </a:extLst>
            </p:cNvPr>
            <p:cNvSpPr txBox="1"/>
            <p:nvPr/>
          </p:nvSpPr>
          <p:spPr>
            <a:xfrm>
              <a:off x="8754107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186A8192-D52F-46C7-BA76-5CDE530A9E30}"/>
                </a:ext>
              </a:extLst>
            </p:cNvPr>
            <p:cNvSpPr txBox="1"/>
            <p:nvPr/>
          </p:nvSpPr>
          <p:spPr>
            <a:xfrm>
              <a:off x="9176312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322E4CCA-9F2F-48AB-ACE3-FC46BEBBFA31}"/>
                </a:ext>
              </a:extLst>
            </p:cNvPr>
            <p:cNvSpPr txBox="1"/>
            <p:nvPr/>
          </p:nvSpPr>
          <p:spPr>
            <a:xfrm>
              <a:off x="9464951" y="1915367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A645F598-6E3D-43D6-B1AC-9657E217424E}"/>
                </a:ext>
              </a:extLst>
            </p:cNvPr>
            <p:cNvSpPr txBox="1"/>
            <p:nvPr/>
          </p:nvSpPr>
          <p:spPr>
            <a:xfrm>
              <a:off x="9410488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C8184391-D643-46E0-8E27-687CED7197E0}"/>
                </a:ext>
              </a:extLst>
            </p:cNvPr>
            <p:cNvSpPr txBox="1"/>
            <p:nvPr/>
          </p:nvSpPr>
          <p:spPr>
            <a:xfrm>
              <a:off x="9634471" y="1880834"/>
              <a:ext cx="300082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70D3A2EF-7EA8-4FB6-B5B9-C3A6A1DF3A49}"/>
                </a:ext>
              </a:extLst>
            </p:cNvPr>
            <p:cNvSpPr txBox="1"/>
            <p:nvPr/>
          </p:nvSpPr>
          <p:spPr>
            <a:xfrm>
              <a:off x="9387404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4DA93760-20B6-407A-BCF0-B5AB7F34898A}"/>
                </a:ext>
              </a:extLst>
            </p:cNvPr>
            <p:cNvSpPr txBox="1"/>
            <p:nvPr/>
          </p:nvSpPr>
          <p:spPr>
            <a:xfrm>
              <a:off x="9598503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61DDB219-1056-42D4-B773-9479123273A0}"/>
                </a:ext>
              </a:extLst>
            </p:cNvPr>
            <p:cNvSpPr txBox="1"/>
            <p:nvPr/>
          </p:nvSpPr>
          <p:spPr>
            <a:xfrm>
              <a:off x="8464453" y="156097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D013A941-7FA2-49BD-B942-76703FEE5EBE}"/>
                </a:ext>
              </a:extLst>
            </p:cNvPr>
            <p:cNvSpPr txBox="1"/>
            <p:nvPr/>
          </p:nvSpPr>
          <p:spPr>
            <a:xfrm>
              <a:off x="8628484" y="151294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</p:grpSp>
      <p:grpSp>
        <p:nvGrpSpPr>
          <p:cNvPr id="127" name="مجموعة 126">
            <a:extLst>
              <a:ext uri="{FF2B5EF4-FFF2-40B4-BE49-F238E27FC236}">
                <a16:creationId xmlns:a16="http://schemas.microsoft.com/office/drawing/2014/main" id="{54CC4485-ADF3-46AF-A107-FD3DFF49E235}"/>
              </a:ext>
            </a:extLst>
          </p:cNvPr>
          <p:cNvGrpSpPr/>
          <p:nvPr/>
        </p:nvGrpSpPr>
        <p:grpSpPr>
          <a:xfrm>
            <a:off x="3678893" y="4458043"/>
            <a:ext cx="2833271" cy="913539"/>
            <a:chOff x="3678893" y="4458043"/>
            <a:chExt cx="2833271" cy="913539"/>
          </a:xfrm>
        </p:grpSpPr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2D94532B-7327-415D-BD69-55C638281849}"/>
                </a:ext>
              </a:extLst>
            </p:cNvPr>
            <p:cNvSpPr txBox="1"/>
            <p:nvPr/>
          </p:nvSpPr>
          <p:spPr>
            <a:xfrm>
              <a:off x="4305763" y="4848362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41</a:t>
              </a:r>
            </a:p>
          </p:txBody>
        </p:sp>
        <p:grpSp>
          <p:nvGrpSpPr>
            <p:cNvPr id="95" name="مجموعة 94">
              <a:extLst>
                <a:ext uri="{FF2B5EF4-FFF2-40B4-BE49-F238E27FC236}">
                  <a16:creationId xmlns:a16="http://schemas.microsoft.com/office/drawing/2014/main" id="{D73EF267-24B9-4FA1-B8A6-708271CDD73A}"/>
                </a:ext>
              </a:extLst>
            </p:cNvPr>
            <p:cNvGrpSpPr/>
            <p:nvPr/>
          </p:nvGrpSpPr>
          <p:grpSpPr>
            <a:xfrm>
              <a:off x="3797559" y="4848362"/>
              <a:ext cx="2543621" cy="360000"/>
              <a:chOff x="331216" y="4985732"/>
              <a:chExt cx="2543621" cy="360000"/>
            </a:xfrm>
          </p:grpSpPr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61ED44AD-9FF4-4EA6-A64B-DDF9AA8EBE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19882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رابط مستقيم 96">
                <a:extLst>
                  <a:ext uri="{FF2B5EF4-FFF2-40B4-BE49-F238E27FC236}">
                    <a16:creationId xmlns:a16="http://schemas.microsoft.com/office/drawing/2014/main" id="{AAC972C9-C8C7-4AF0-BD4B-C8354FA95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رابط مستقيم 97">
                <a:extLst>
                  <a:ext uri="{FF2B5EF4-FFF2-40B4-BE49-F238E27FC236}">
                    <a16:creationId xmlns:a16="http://schemas.microsoft.com/office/drawing/2014/main" id="{B6F083F9-6BBC-4703-8C06-7EDD42660D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216" y="5345097"/>
                <a:ext cx="5553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B204C78B-58C7-4B86-BB31-D67D54A24D0D}"/>
                </a:ext>
              </a:extLst>
            </p:cNvPr>
            <p:cNvSpPr txBox="1"/>
            <p:nvPr/>
          </p:nvSpPr>
          <p:spPr>
            <a:xfrm>
              <a:off x="3678893" y="4848362"/>
              <a:ext cx="72327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333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9BD15F42-06E3-49E3-A65D-CD530C08BF14}"/>
                </a:ext>
              </a:extLst>
            </p:cNvPr>
            <p:cNvSpPr txBox="1"/>
            <p:nvPr/>
          </p:nvSpPr>
          <p:spPr>
            <a:xfrm>
              <a:off x="4639502" y="484836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F3F25FD6-9959-4B8E-9E2C-107BCB374F41}"/>
                </a:ext>
              </a:extLst>
            </p:cNvPr>
            <p:cNvSpPr txBox="1"/>
            <p:nvPr/>
          </p:nvSpPr>
          <p:spPr>
            <a:xfrm>
              <a:off x="4760362" y="4848362"/>
              <a:ext cx="96051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 0 0  0</a:t>
              </a:r>
            </a:p>
          </p:txBody>
        </p:sp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C16E9718-5E5A-4CB1-A776-BF5AC258B250}"/>
                </a:ext>
              </a:extLst>
            </p:cNvPr>
            <p:cNvSpPr txBox="1"/>
            <p:nvPr/>
          </p:nvSpPr>
          <p:spPr>
            <a:xfrm>
              <a:off x="5029531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45362CE1-0605-4B43-BD75-6AC4682E1A13}"/>
                </a:ext>
              </a:extLst>
            </p:cNvPr>
            <p:cNvSpPr txBox="1"/>
            <p:nvPr/>
          </p:nvSpPr>
          <p:spPr>
            <a:xfrm>
              <a:off x="4917874" y="4851153"/>
              <a:ext cx="364202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77</a:t>
              </a:r>
            </a:p>
          </p:txBody>
        </p: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D97EF891-94A8-423B-9E85-4B96F5BC05ED}"/>
                </a:ext>
              </a:extLst>
            </p:cNvPr>
            <p:cNvSpPr txBox="1"/>
            <p:nvPr/>
          </p:nvSpPr>
          <p:spPr>
            <a:xfrm>
              <a:off x="5285034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D50DD04B-0C83-4621-A5A7-719437F731E1}"/>
                </a:ext>
              </a:extLst>
            </p:cNvPr>
            <p:cNvSpPr txBox="1"/>
            <p:nvPr/>
          </p:nvSpPr>
          <p:spPr>
            <a:xfrm>
              <a:off x="4774028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FCB6EA5C-D19E-4017-B4F7-78C2A9AC1920}"/>
                </a:ext>
              </a:extLst>
            </p:cNvPr>
            <p:cNvSpPr txBox="1"/>
            <p:nvPr/>
          </p:nvSpPr>
          <p:spPr>
            <a:xfrm>
              <a:off x="5108090" y="4851153"/>
              <a:ext cx="453970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104</a:t>
              </a:r>
            </a:p>
          </p:txBody>
        </p: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EA1BAA9D-6C66-4C07-86D1-CD953E086BAC}"/>
                </a:ext>
              </a:extLst>
            </p:cNvPr>
            <p:cNvSpPr txBox="1"/>
            <p:nvPr/>
          </p:nvSpPr>
          <p:spPr>
            <a:xfrm>
              <a:off x="5540537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B3148D4F-5B2F-4A14-B306-BB21AF01D509}"/>
                </a:ext>
              </a:extLst>
            </p:cNvPr>
            <p:cNvSpPr txBox="1"/>
            <p:nvPr/>
          </p:nvSpPr>
          <p:spPr>
            <a:xfrm>
              <a:off x="5796040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09" name="مربع نص 108">
              <a:extLst>
                <a:ext uri="{FF2B5EF4-FFF2-40B4-BE49-F238E27FC236}">
                  <a16:creationId xmlns:a16="http://schemas.microsoft.com/office/drawing/2014/main" id="{E858097C-A7BC-40A3-B73C-D2DCC090802D}"/>
                </a:ext>
              </a:extLst>
            </p:cNvPr>
            <p:cNvSpPr txBox="1"/>
            <p:nvPr/>
          </p:nvSpPr>
          <p:spPr>
            <a:xfrm>
              <a:off x="5551645" y="4848362"/>
              <a:ext cx="96051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0  0  0</a:t>
              </a:r>
            </a:p>
          </p:txBody>
        </p:sp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EFE3B2A8-EDDA-4EA9-9B39-F5D2E4054AFC}"/>
                </a:ext>
              </a:extLst>
            </p:cNvPr>
            <p:cNvSpPr txBox="1"/>
            <p:nvPr/>
          </p:nvSpPr>
          <p:spPr>
            <a:xfrm>
              <a:off x="5440074" y="4851153"/>
              <a:ext cx="364203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41</a:t>
              </a:r>
            </a:p>
          </p:txBody>
        </p: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B288A548-8502-47AA-8BCF-E5D56A95538D}"/>
                </a:ext>
              </a:extLst>
            </p:cNvPr>
            <p:cNvSpPr txBox="1"/>
            <p:nvPr/>
          </p:nvSpPr>
          <p:spPr>
            <a:xfrm>
              <a:off x="5720054" y="4851153"/>
              <a:ext cx="364203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77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E58095A4-1EAA-4591-BB38-185E184D0DDC}"/>
                </a:ext>
              </a:extLst>
            </p:cNvPr>
            <p:cNvSpPr txBox="1"/>
            <p:nvPr/>
          </p:nvSpPr>
          <p:spPr>
            <a:xfrm>
              <a:off x="6051543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6CF41CD3-D7A5-4BB6-B9BC-AD665A677D30}"/>
                </a:ext>
              </a:extLst>
            </p:cNvPr>
            <p:cNvSpPr txBox="1"/>
            <p:nvPr/>
          </p:nvSpPr>
          <p:spPr>
            <a:xfrm>
              <a:off x="5956298" y="4851153"/>
              <a:ext cx="453970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104</a:t>
              </a: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628CDC6E-0354-4499-9950-DC904A7C3091}"/>
                </a:ext>
              </a:extLst>
            </p:cNvPr>
            <p:cNvSpPr txBox="1"/>
            <p:nvPr/>
          </p:nvSpPr>
          <p:spPr>
            <a:xfrm>
              <a:off x="4427965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7AD568D2-07A8-4BDE-B896-36AD60A402E3}"/>
                </a:ext>
              </a:extLst>
            </p:cNvPr>
            <p:cNvSpPr txBox="1"/>
            <p:nvPr/>
          </p:nvSpPr>
          <p:spPr>
            <a:xfrm>
              <a:off x="4639502" y="445804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</p:grp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0D8E46BA-8021-47F3-8593-CE2823D07DC4}"/>
              </a:ext>
            </a:extLst>
          </p:cNvPr>
          <p:cNvGrpSpPr/>
          <p:nvPr/>
        </p:nvGrpSpPr>
        <p:grpSpPr>
          <a:xfrm>
            <a:off x="7249463" y="4458043"/>
            <a:ext cx="2444403" cy="913539"/>
            <a:chOff x="7249463" y="4458043"/>
            <a:chExt cx="2444403" cy="913539"/>
          </a:xfrm>
        </p:grpSpPr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9B4CEC86-CBEF-483F-95F6-8325B3203ABC}"/>
                </a:ext>
              </a:extLst>
            </p:cNvPr>
            <p:cNvSpPr txBox="1"/>
            <p:nvPr/>
          </p:nvSpPr>
          <p:spPr>
            <a:xfrm>
              <a:off x="7702175" y="4848362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</a:t>
              </a:r>
            </a:p>
          </p:txBody>
        </p:sp>
        <p:grpSp>
          <p:nvGrpSpPr>
            <p:cNvPr id="77" name="مجموعة 76">
              <a:extLst>
                <a:ext uri="{FF2B5EF4-FFF2-40B4-BE49-F238E27FC236}">
                  <a16:creationId xmlns:a16="http://schemas.microsoft.com/office/drawing/2014/main" id="{1AF044B9-1156-4A5D-AB6F-1860DB2DF85E}"/>
                </a:ext>
              </a:extLst>
            </p:cNvPr>
            <p:cNvGrpSpPr/>
            <p:nvPr/>
          </p:nvGrpSpPr>
          <p:grpSpPr>
            <a:xfrm>
              <a:off x="7370594" y="4848362"/>
              <a:ext cx="1894677" cy="360000"/>
              <a:chOff x="503887" y="4985732"/>
              <a:chExt cx="1894677" cy="360000"/>
            </a:xfrm>
          </p:grpSpPr>
          <p:cxnSp>
            <p:nvCxnSpPr>
              <p:cNvPr id="78" name="رابط مستقيم 77">
                <a:extLst>
                  <a:ext uri="{FF2B5EF4-FFF2-40B4-BE49-F238E27FC236}">
                    <a16:creationId xmlns:a16="http://schemas.microsoft.com/office/drawing/2014/main" id="{652FAEB2-BDA8-445F-A151-56C258043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151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FAC9FF76-5D49-4172-A610-25B55FC09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64" y="4985732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رابط مستقيم 79">
                <a:extLst>
                  <a:ext uri="{FF2B5EF4-FFF2-40B4-BE49-F238E27FC236}">
                    <a16:creationId xmlns:a16="http://schemas.microsoft.com/office/drawing/2014/main" id="{539D1CE9-C685-4636-98DE-278A608946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887" y="5345097"/>
                <a:ext cx="3826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EE8C4DF4-E863-4EC8-8459-B1F2601BD1A4}"/>
                </a:ext>
              </a:extLst>
            </p:cNvPr>
            <p:cNvSpPr txBox="1"/>
            <p:nvPr/>
          </p:nvSpPr>
          <p:spPr>
            <a:xfrm>
              <a:off x="7249463" y="4848362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33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9CCB492E-BA7A-4A73-A456-70B472204DEC}"/>
                </a:ext>
              </a:extLst>
            </p:cNvPr>
            <p:cNvSpPr txBox="1"/>
            <p:nvPr/>
          </p:nvSpPr>
          <p:spPr>
            <a:xfrm>
              <a:off x="8034284" y="484836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7EC9CD14-BC7F-41F4-BBB7-E75A8143A16C}"/>
                </a:ext>
              </a:extLst>
            </p:cNvPr>
            <p:cNvSpPr txBox="1"/>
            <p:nvPr/>
          </p:nvSpPr>
          <p:spPr>
            <a:xfrm>
              <a:off x="8163974" y="4848362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91779FCE-4F53-49C9-ABA5-325BC3F09362}"/>
                </a:ext>
              </a:extLst>
            </p:cNvPr>
            <p:cNvSpPr txBox="1"/>
            <p:nvPr/>
          </p:nvSpPr>
          <p:spPr>
            <a:xfrm>
              <a:off x="8408207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8D987FD7-A840-4ABC-B330-B5FC6E940F50}"/>
                </a:ext>
              </a:extLst>
            </p:cNvPr>
            <p:cNvSpPr txBox="1"/>
            <p:nvPr/>
          </p:nvSpPr>
          <p:spPr>
            <a:xfrm>
              <a:off x="8304896" y="4860484"/>
              <a:ext cx="364202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31</a:t>
              </a: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2CD11304-AC8A-4B55-8981-13390EB8E3D6}"/>
                </a:ext>
              </a:extLst>
            </p:cNvPr>
            <p:cNvSpPr txBox="1"/>
            <p:nvPr/>
          </p:nvSpPr>
          <p:spPr>
            <a:xfrm>
              <a:off x="8638654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CFC999AE-DB26-41D4-8886-EE8587B27287}"/>
                </a:ext>
              </a:extLst>
            </p:cNvPr>
            <p:cNvSpPr txBox="1"/>
            <p:nvPr/>
          </p:nvSpPr>
          <p:spPr>
            <a:xfrm>
              <a:off x="8201850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0987F8A0-A14B-4217-8C22-C2E0A8A25835}"/>
                </a:ext>
              </a:extLst>
            </p:cNvPr>
            <p:cNvSpPr txBox="1"/>
            <p:nvPr/>
          </p:nvSpPr>
          <p:spPr>
            <a:xfrm>
              <a:off x="8519563" y="4860484"/>
              <a:ext cx="364202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13</a:t>
              </a:r>
            </a:p>
          </p:txBody>
        </p: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723F54EA-6857-411D-87DE-EAA8377F3034}"/>
                </a:ext>
              </a:extLst>
            </p:cNvPr>
            <p:cNvSpPr txBox="1"/>
            <p:nvPr/>
          </p:nvSpPr>
          <p:spPr>
            <a:xfrm>
              <a:off x="8844607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26A97034-A2F2-42AC-B984-35845E0EFFC8}"/>
                </a:ext>
              </a:extLst>
            </p:cNvPr>
            <p:cNvSpPr txBox="1"/>
            <p:nvPr/>
          </p:nvSpPr>
          <p:spPr>
            <a:xfrm>
              <a:off x="9078386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A94A9189-6865-48D7-8C60-C8326D4326F7}"/>
                </a:ext>
              </a:extLst>
            </p:cNvPr>
            <p:cNvSpPr txBox="1"/>
            <p:nvPr/>
          </p:nvSpPr>
          <p:spPr>
            <a:xfrm>
              <a:off x="8851969" y="4848362"/>
              <a:ext cx="84189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0 0 0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40CD77E8-90EE-444D-88FA-9D1BFDE8D046}"/>
                </a:ext>
              </a:extLst>
            </p:cNvPr>
            <p:cNvSpPr txBox="1"/>
            <p:nvPr/>
          </p:nvSpPr>
          <p:spPr>
            <a:xfrm>
              <a:off x="8780441" y="4860484"/>
              <a:ext cx="364203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13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155EE5DB-D594-48A0-867F-92F2747BFC9C}"/>
                </a:ext>
              </a:extLst>
            </p:cNvPr>
            <p:cNvSpPr txBox="1"/>
            <p:nvPr/>
          </p:nvSpPr>
          <p:spPr>
            <a:xfrm>
              <a:off x="9013771" y="4860484"/>
              <a:ext cx="364202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1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31</a:t>
              </a:r>
            </a:p>
          </p:txBody>
        </p:sp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9E994916-4087-4E82-9B5E-E9BEC47A375D}"/>
                </a:ext>
              </a:extLst>
            </p:cNvPr>
            <p:cNvSpPr txBox="1"/>
            <p:nvPr/>
          </p:nvSpPr>
          <p:spPr>
            <a:xfrm>
              <a:off x="7817711" y="4493965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B90F2619-F12F-44A8-8DB7-0BB1ABE24A74}"/>
                </a:ext>
              </a:extLst>
            </p:cNvPr>
            <p:cNvSpPr txBox="1"/>
            <p:nvPr/>
          </p:nvSpPr>
          <p:spPr>
            <a:xfrm>
              <a:off x="8034284" y="445804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94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9" grpId="0" animBg="1"/>
      <p:bldP spid="50" grpId="0" animBg="1"/>
      <p:bldP spid="51" grpId="0" animBg="1"/>
      <p:bldP spid="52" grpId="0" animBg="1"/>
      <p:bldP spid="69" grpId="0"/>
      <p:bldP spid="70" grpId="0" animBg="1"/>
      <p:bldP spid="71" grpId="0" animBg="1"/>
      <p:bldP spid="72" grpId="0"/>
      <p:bldP spid="73" grpId="0" animBg="1"/>
      <p:bldP spid="74" grpId="0" animBg="1"/>
      <p:bldP spid="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مستطيل 115">
            <a:extLst>
              <a:ext uri="{FF2B5EF4-FFF2-40B4-BE49-F238E27FC236}">
                <a16:creationId xmlns:a16="http://schemas.microsoft.com/office/drawing/2014/main" id="{B4DF538B-6FB3-440E-9D4F-7DC55A78D3F2}"/>
              </a:ext>
            </a:extLst>
          </p:cNvPr>
          <p:cNvSpPr/>
          <p:nvPr/>
        </p:nvSpPr>
        <p:spPr>
          <a:xfrm>
            <a:off x="8192278" y="1092086"/>
            <a:ext cx="3999721" cy="1349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7" name="مستطيل 116">
            <a:extLst>
              <a:ext uri="{FF2B5EF4-FFF2-40B4-BE49-F238E27FC236}">
                <a16:creationId xmlns:a16="http://schemas.microsoft.com/office/drawing/2014/main" id="{E429B218-D8A5-4CDC-A968-7AC7664930CD}"/>
              </a:ext>
            </a:extLst>
          </p:cNvPr>
          <p:cNvSpPr/>
          <p:nvPr/>
        </p:nvSpPr>
        <p:spPr>
          <a:xfrm>
            <a:off x="8192278" y="3629119"/>
            <a:ext cx="3999721" cy="1349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2C">
            <a:extLst>
              <a:ext uri="{FF2B5EF4-FFF2-40B4-BE49-F238E27FC236}">
                <a16:creationId xmlns:a16="http://schemas.microsoft.com/office/drawing/2014/main" id="{6BD42232-42E4-468E-B881-71D4E13A0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47"/>
          <a:stretch/>
        </p:blipFill>
        <p:spPr>
          <a:xfrm>
            <a:off x="0" y="530122"/>
            <a:ext cx="12192000" cy="1146739"/>
          </a:xfrm>
          <a:prstGeom prst="rect">
            <a:avLst/>
          </a:prstGeom>
        </p:spPr>
      </p:pic>
      <p:pic>
        <p:nvPicPr>
          <p:cNvPr id="4" name="Snagit_SNG82C">
            <a:extLst>
              <a:ext uri="{FF2B5EF4-FFF2-40B4-BE49-F238E27FC236}">
                <a16:creationId xmlns:a16="http://schemas.microsoft.com/office/drawing/2014/main" id="{EE14B043-CE5F-4A82-A052-8D27F4478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8" t="68687"/>
          <a:stretch/>
        </p:blipFill>
        <p:spPr>
          <a:xfrm>
            <a:off x="6434666" y="3639750"/>
            <a:ext cx="5757333" cy="664312"/>
          </a:xfrm>
          <a:prstGeom prst="rect">
            <a:avLst/>
          </a:prstGeom>
        </p:spPr>
      </p:pic>
      <p:sp>
        <p:nvSpPr>
          <p:cNvPr id="95" name="مربع نص 94">
            <a:extLst>
              <a:ext uri="{FF2B5EF4-FFF2-40B4-BE49-F238E27FC236}">
                <a16:creationId xmlns:a16="http://schemas.microsoft.com/office/drawing/2014/main" id="{3FD2303C-CAD4-45C6-91B4-47CA079DA4D3}"/>
              </a:ext>
            </a:extLst>
          </p:cNvPr>
          <p:cNvSpPr txBox="1"/>
          <p:nvPr/>
        </p:nvSpPr>
        <p:spPr>
          <a:xfrm>
            <a:off x="9158628" y="1092086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0.385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70761593-4E61-425B-B33B-6125086A464C}"/>
              </a:ext>
            </a:extLst>
          </p:cNvPr>
          <p:cNvSpPr txBox="1"/>
          <p:nvPr/>
        </p:nvSpPr>
        <p:spPr>
          <a:xfrm>
            <a:off x="5341036" y="1150440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0.857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C22552C3-DF0C-48F4-9E5A-993FC9D67D00}"/>
              </a:ext>
            </a:extLst>
          </p:cNvPr>
          <p:cNvSpPr txBox="1"/>
          <p:nvPr/>
        </p:nvSpPr>
        <p:spPr>
          <a:xfrm>
            <a:off x="789565" y="1150440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0.762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783B3339-DC56-47F8-9206-137BDE9903AA}"/>
              </a:ext>
            </a:extLst>
          </p:cNvPr>
          <p:cNvSpPr txBox="1"/>
          <p:nvPr/>
        </p:nvSpPr>
        <p:spPr>
          <a:xfrm>
            <a:off x="9204117" y="3658690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0.514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48284E9C-148B-426B-B3CA-0E1586DC1664}"/>
              </a:ext>
            </a:extLst>
          </p:cNvPr>
          <p:cNvSpPr txBox="1"/>
          <p:nvPr/>
        </p:nvSpPr>
        <p:spPr>
          <a:xfrm>
            <a:off x="5046187" y="3658690"/>
            <a:ext cx="14847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0.436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ED837F28-C53A-4874-B406-481824BD7FCB}"/>
              </a:ext>
            </a:extLst>
          </p:cNvPr>
          <p:cNvSpPr txBox="1"/>
          <p:nvPr/>
        </p:nvSpPr>
        <p:spPr>
          <a:xfrm>
            <a:off x="8552584" y="1857197"/>
            <a:ext cx="251062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٠.٣٨٤٦١٥٣٨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94FD079F-0BBD-4CDC-AC9D-A850E39C716B}"/>
              </a:ext>
            </a:extLst>
          </p:cNvPr>
          <p:cNvSpPr txBox="1"/>
          <p:nvPr/>
        </p:nvSpPr>
        <p:spPr>
          <a:xfrm>
            <a:off x="4430634" y="1915551"/>
            <a:ext cx="271580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٠.٨٥٧١٤٢٨٥٧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105E970B-1689-4244-94DD-95EF57A20996}"/>
              </a:ext>
            </a:extLst>
          </p:cNvPr>
          <p:cNvSpPr txBox="1"/>
          <p:nvPr/>
        </p:nvSpPr>
        <p:spPr>
          <a:xfrm>
            <a:off x="276604" y="1915551"/>
            <a:ext cx="251062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٠.٧٦١٩٠٤٧٦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6170E15B-D04F-448B-BFCC-6567593B49C3}"/>
              </a:ext>
            </a:extLst>
          </p:cNvPr>
          <p:cNvSpPr txBox="1"/>
          <p:nvPr/>
        </p:nvSpPr>
        <p:spPr>
          <a:xfrm>
            <a:off x="8383380" y="4423801"/>
            <a:ext cx="230543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٠.٥١٤٢٨٥٧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72A52797-052D-4BA8-87B8-339572EE5D2E}"/>
              </a:ext>
            </a:extLst>
          </p:cNvPr>
          <p:cNvSpPr txBox="1"/>
          <p:nvPr/>
        </p:nvSpPr>
        <p:spPr>
          <a:xfrm>
            <a:off x="3815081" y="4423801"/>
            <a:ext cx="271580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٠.٤٣٥٩٨٦١٥٩</a:t>
            </a:r>
          </a:p>
        </p:txBody>
      </p:sp>
      <p:cxnSp>
        <p:nvCxnSpPr>
          <p:cNvPr id="110" name="رابط مستقيم 109">
            <a:extLst>
              <a:ext uri="{FF2B5EF4-FFF2-40B4-BE49-F238E27FC236}">
                <a16:creationId xmlns:a16="http://schemas.microsoft.com/office/drawing/2014/main" id="{6D82ADE6-1B3B-4EB3-A5ED-16FB11F910E0}"/>
              </a:ext>
            </a:extLst>
          </p:cNvPr>
          <p:cNvCxnSpPr/>
          <p:nvPr/>
        </p:nvCxnSpPr>
        <p:spPr>
          <a:xfrm>
            <a:off x="9722498" y="2074936"/>
            <a:ext cx="9663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رابط مستقيم 110">
            <a:extLst>
              <a:ext uri="{FF2B5EF4-FFF2-40B4-BE49-F238E27FC236}">
                <a16:creationId xmlns:a16="http://schemas.microsoft.com/office/drawing/2014/main" id="{77F0F93B-4647-41D3-9590-201ACB0E4A97}"/>
              </a:ext>
            </a:extLst>
          </p:cNvPr>
          <p:cNvCxnSpPr>
            <a:cxnSpLocks/>
          </p:cNvCxnSpPr>
          <p:nvPr/>
        </p:nvCxnSpPr>
        <p:spPr>
          <a:xfrm>
            <a:off x="5612839" y="2149584"/>
            <a:ext cx="118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رابط مستقيم 112">
            <a:extLst>
              <a:ext uri="{FF2B5EF4-FFF2-40B4-BE49-F238E27FC236}">
                <a16:creationId xmlns:a16="http://schemas.microsoft.com/office/drawing/2014/main" id="{D2F3B0C0-AFBE-4D8A-B5CD-AE613DE159F5}"/>
              </a:ext>
            </a:extLst>
          </p:cNvPr>
          <p:cNvCxnSpPr>
            <a:cxnSpLocks/>
          </p:cNvCxnSpPr>
          <p:nvPr/>
        </p:nvCxnSpPr>
        <p:spPr>
          <a:xfrm>
            <a:off x="1423394" y="2149584"/>
            <a:ext cx="10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رابط مستقيم 113">
            <a:extLst>
              <a:ext uri="{FF2B5EF4-FFF2-40B4-BE49-F238E27FC236}">
                <a16:creationId xmlns:a16="http://schemas.microsoft.com/office/drawing/2014/main" id="{047730D5-D13D-490C-AEF5-7A5494FCB70B}"/>
              </a:ext>
            </a:extLst>
          </p:cNvPr>
          <p:cNvCxnSpPr>
            <a:cxnSpLocks/>
          </p:cNvCxnSpPr>
          <p:nvPr/>
        </p:nvCxnSpPr>
        <p:spPr>
          <a:xfrm>
            <a:off x="9555927" y="465951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رابط مستقيم 114">
            <a:extLst>
              <a:ext uri="{FF2B5EF4-FFF2-40B4-BE49-F238E27FC236}">
                <a16:creationId xmlns:a16="http://schemas.microsoft.com/office/drawing/2014/main" id="{D4E83236-1EA7-49BD-A1A9-F52F4AC3584E}"/>
              </a:ext>
            </a:extLst>
          </p:cNvPr>
          <p:cNvCxnSpPr>
            <a:cxnSpLocks/>
          </p:cNvCxnSpPr>
          <p:nvPr/>
        </p:nvCxnSpPr>
        <p:spPr>
          <a:xfrm>
            <a:off x="4996538" y="4659518"/>
            <a:ext cx="118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8" grpId="0"/>
      <p:bldP spid="99" grpId="0"/>
      <p:bldP spid="104" grpId="0"/>
      <p:bldP spid="105" grpId="0"/>
      <p:bldP spid="106" grpId="0"/>
      <p:bldP spid="107" grpId="0"/>
      <p:bldP spid="1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2">
            <a:extLst>
              <a:ext uri="{FF2B5EF4-FFF2-40B4-BE49-F238E27FC236}">
                <a16:creationId xmlns:a16="http://schemas.microsoft.com/office/drawing/2014/main" id="{06AF9014-7680-4C09-A9A8-207F05428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0263"/>
            <a:ext cx="12192000" cy="3357475"/>
          </a:xfrm>
          <a:prstGeom prst="rect">
            <a:avLst/>
          </a:prstGeom>
        </p:spPr>
      </p:pic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9BF16852-4AD5-430C-8A3F-842F7555692D}"/>
              </a:ext>
            </a:extLst>
          </p:cNvPr>
          <p:cNvGrpSpPr/>
          <p:nvPr/>
        </p:nvGrpSpPr>
        <p:grpSpPr>
          <a:xfrm>
            <a:off x="1397700" y="5107738"/>
            <a:ext cx="7564956" cy="1314577"/>
            <a:chOff x="1397700" y="5107738"/>
            <a:chExt cx="7564956" cy="1314577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534D284-9429-4B86-A3E6-E0F42CE3D36B}"/>
                </a:ext>
              </a:extLst>
            </p:cNvPr>
            <p:cNvSpPr txBox="1"/>
            <p:nvPr/>
          </p:nvSpPr>
          <p:spPr>
            <a:xfrm>
              <a:off x="1397700" y="5127505"/>
              <a:ext cx="7564956" cy="1077218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نعم سارة على صواب لأن كلا من      و      بهما رقم واحد يتكرر</a:t>
              </a:r>
            </a:p>
            <a:p>
              <a:pPr algn="r" rtl="1"/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وكلا من      و       بهما رقمين يتكرران</a:t>
              </a:r>
            </a:p>
          </p:txBody>
        </p:sp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5D3F05C5-F23D-4B57-8667-C1A53C596652}"/>
                </a:ext>
              </a:extLst>
            </p:cNvPr>
            <p:cNvGrpSpPr/>
            <p:nvPr/>
          </p:nvGrpSpPr>
          <p:grpSpPr>
            <a:xfrm>
              <a:off x="4438481" y="5107738"/>
              <a:ext cx="543740" cy="810724"/>
              <a:chOff x="2869704" y="3178988"/>
              <a:chExt cx="543740" cy="810724"/>
            </a:xfrm>
          </p:grpSpPr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7172F325-9FD8-4305-804D-5DFD68953A08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B21B2B27-F713-4D4A-8A0F-380011CAB38F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  <p:cxnSp>
            <p:nvCxnSpPr>
              <p:cNvPr id="13" name="رابط مستقيم 12">
                <a:extLst>
                  <a:ext uri="{FF2B5EF4-FFF2-40B4-BE49-F238E27FC236}">
                    <a16:creationId xmlns:a16="http://schemas.microsoft.com/office/drawing/2014/main" id="{AB8DC884-D3A6-4556-8DEE-30BAB690C0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E596ABAB-FB5A-4878-A55E-6EF5CA993632}"/>
                </a:ext>
              </a:extLst>
            </p:cNvPr>
            <p:cNvGrpSpPr/>
            <p:nvPr/>
          </p:nvGrpSpPr>
          <p:grpSpPr>
            <a:xfrm>
              <a:off x="3906636" y="5107738"/>
              <a:ext cx="543740" cy="810724"/>
              <a:chOff x="2869704" y="3178988"/>
              <a:chExt cx="543740" cy="810724"/>
            </a:xfrm>
          </p:grpSpPr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57718D86-83C0-4CA4-B8F8-ECBE9EDFD9F7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15CC71BA-C597-4E12-A4D9-6318A5793C29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  <p:cxnSp>
            <p:nvCxnSpPr>
              <p:cNvPr id="17" name="رابط مستقيم 16">
                <a:extLst>
                  <a:ext uri="{FF2B5EF4-FFF2-40B4-BE49-F238E27FC236}">
                    <a16:creationId xmlns:a16="http://schemas.microsoft.com/office/drawing/2014/main" id="{E5620FD0-DA16-4DF6-A4D7-4F5B8CB578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مجموعة 17">
              <a:extLst>
                <a:ext uri="{FF2B5EF4-FFF2-40B4-BE49-F238E27FC236}">
                  <a16:creationId xmlns:a16="http://schemas.microsoft.com/office/drawing/2014/main" id="{6C448333-981C-4F0E-A1C9-9EB4CF828F51}"/>
                </a:ext>
              </a:extLst>
            </p:cNvPr>
            <p:cNvGrpSpPr/>
            <p:nvPr/>
          </p:nvGrpSpPr>
          <p:grpSpPr>
            <a:xfrm>
              <a:off x="7374197" y="5611591"/>
              <a:ext cx="543740" cy="810724"/>
              <a:chOff x="2869704" y="3178988"/>
              <a:chExt cx="543740" cy="810724"/>
            </a:xfrm>
          </p:grpSpPr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4990952D-16CE-4ADE-96B4-EFC9B1C56354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18284ACB-E64F-462D-B7BD-281410E02CD8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22</a:t>
                </a:r>
              </a:p>
            </p:txBody>
          </p:sp>
          <p:cxnSp>
            <p:nvCxnSpPr>
              <p:cNvPr id="21" name="رابط مستقيم 20">
                <a:extLst>
                  <a:ext uri="{FF2B5EF4-FFF2-40B4-BE49-F238E27FC236}">
                    <a16:creationId xmlns:a16="http://schemas.microsoft.com/office/drawing/2014/main" id="{437B6579-0892-486F-B217-A87A4E1327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5D64309A-BE65-48F1-BC85-4E87ABD7A386}"/>
                </a:ext>
              </a:extLst>
            </p:cNvPr>
            <p:cNvGrpSpPr/>
            <p:nvPr/>
          </p:nvGrpSpPr>
          <p:grpSpPr>
            <a:xfrm>
              <a:off x="6842352" y="5611591"/>
              <a:ext cx="543740" cy="810724"/>
              <a:chOff x="2869704" y="3178988"/>
              <a:chExt cx="543740" cy="810724"/>
            </a:xfrm>
          </p:grpSpPr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963B7F3D-EDAB-44FF-BBDD-4F12F6D1BFA9}"/>
                  </a:ext>
                </a:extLst>
              </p:cNvPr>
              <p:cNvSpPr txBox="1"/>
              <p:nvPr/>
            </p:nvSpPr>
            <p:spPr>
              <a:xfrm>
                <a:off x="2959473" y="3178988"/>
                <a:ext cx="364202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228AE8A-B320-4D47-A982-39BAA01A0A47}"/>
                  </a:ext>
                </a:extLst>
              </p:cNvPr>
              <p:cNvSpPr txBox="1"/>
              <p:nvPr/>
            </p:nvSpPr>
            <p:spPr>
              <a:xfrm>
                <a:off x="2869704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 rtl="0"/>
                <a:r>
                  <a:rPr lang="ar-OM" dirty="0">
                    <a:solidFill>
                      <a:srgbClr val="FF0000"/>
                    </a:solidFill>
                  </a:rPr>
                  <a:t>22</a:t>
                </a:r>
              </a:p>
            </p:txBody>
          </p:sp>
          <p:cxnSp>
            <p:nvCxnSpPr>
              <p:cNvPr id="25" name="رابط مستقيم 24">
                <a:extLst>
                  <a:ext uri="{FF2B5EF4-FFF2-40B4-BE49-F238E27FC236}">
                    <a16:creationId xmlns:a16="http://schemas.microsoft.com/office/drawing/2014/main" id="{DAAE10A3-AED5-4A6C-8AF7-C52B68EA1B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33574" y="3517768"/>
                <a:ext cx="21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828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11206</TotalTime>
  <Words>360</Words>
  <Application>Microsoft Office PowerPoint</Application>
  <PresentationFormat>شاشة عريضة</PresentationFormat>
  <Paragraphs>235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680</cp:revision>
  <dcterms:created xsi:type="dcterms:W3CDTF">2020-06-10T13:04:58Z</dcterms:created>
  <dcterms:modified xsi:type="dcterms:W3CDTF">2020-06-28T10:34:53Z</dcterms:modified>
</cp:coreProperties>
</file>