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706861A4-B368-429F-BBC4-CB8369CB64B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24" Type="http://schemas.openxmlformats.org/officeDocument/2006/relationships/slide" Target="slides/slide17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OM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2" name="Google Shape;35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0" name="Google Shape;36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7" name="Google Shape;37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4" name="Google Shape;39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1ppt.com/moban/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自定义版式">
  <p:cSld name="1_自定义版式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自定义版式">
  <p:cSld name="2_自定义版式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自定义版式">
  <p:cSld name="3_自定义版式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自定义版式">
  <p:cSld name="4_自定义版式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自定义版式">
  <p:cSld name="5_自定义版式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自定义版式">
  <p:cSld name="6_自定义版式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自定义版式">
  <p:cSld name="7_自定义版式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自定义版式">
  <p:cSld name="8_自定义版式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自定义版式">
  <p:cSld name="9_自定义版式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0"/>
          <p:cNvSpPr txBox="1"/>
          <p:nvPr/>
        </p:nvSpPr>
        <p:spPr>
          <a:xfrm>
            <a:off x="224048" y="6565402"/>
            <a:ext cx="1800200" cy="118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00" u="sng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PPT模板</a:t>
            </a:r>
            <a:r>
              <a:rPr lang="ar-OM" sz="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http://www.1ppt.com/moban/ </a:t>
            </a:r>
            <a:endParaRPr sz="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自定义版式">
  <p:cSld name="10_自定义版式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43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4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4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4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44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4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4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4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>
  <p:cSld name="شريحة عنوان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</p:sldLayoutIdLst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Relationship Id="rId6" Type="http://schemas.openxmlformats.org/officeDocument/2006/relationships/slide" Target="/ppt/slides/slide11.xml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1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1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48.png"/><Relationship Id="rId5" Type="http://schemas.openxmlformats.org/officeDocument/2006/relationships/image" Target="../media/image32.png"/><Relationship Id="rId6" Type="http://schemas.openxmlformats.org/officeDocument/2006/relationships/image" Target="../media/image37.png"/><Relationship Id="rId7" Type="http://schemas.openxmlformats.org/officeDocument/2006/relationships/image" Target="../media/image44.png"/><Relationship Id="rId8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jpg"/><Relationship Id="rId4" Type="http://schemas.openxmlformats.org/officeDocument/2006/relationships/image" Target="../media/image47.png"/><Relationship Id="rId5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"/>
          <p:cNvPicPr preferRelativeResize="0"/>
          <p:nvPr/>
        </p:nvPicPr>
        <p:blipFill rotWithShape="1">
          <a:blip r:embed="rId3">
            <a:alphaModFix/>
          </a:blip>
          <a:srcRect b="73784" l="0" r="0" t="3856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2960867" y="1124505"/>
            <a:ext cx="627026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تطبيقات على وزن المجرد والمزيد</a:t>
            </a:r>
            <a:endParaRPr b="1" i="0" sz="7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文字&#10;&#10;描述已自动生成" id="129" name="Google Shape;12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1417" y="3845611"/>
            <a:ext cx="3004583" cy="212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/>
          <p:cNvPicPr preferRelativeResize="0"/>
          <p:nvPr/>
        </p:nvPicPr>
        <p:blipFill rotWithShape="1">
          <a:blip r:embed="rId5">
            <a:alphaModFix/>
          </a:blip>
          <a:srcRect b="25486" l="22533" r="29465" t="14172"/>
          <a:stretch/>
        </p:blipFill>
        <p:spPr>
          <a:xfrm flipH="1">
            <a:off x="8911050" y="2928189"/>
            <a:ext cx="1664352" cy="209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6116" y="1869127"/>
            <a:ext cx="2750414" cy="275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10"/>
          <p:cNvPicPr preferRelativeResize="0"/>
          <p:nvPr/>
        </p:nvPicPr>
        <p:blipFill rotWithShape="1">
          <a:blip r:embed="rId3">
            <a:alphaModFix/>
          </a:blip>
          <a:srcRect b="4372" l="0" r="0" t="73268"/>
          <a:stretch/>
        </p:blipFill>
        <p:spPr>
          <a:xfrm>
            <a:off x="-3184" y="0"/>
            <a:ext cx="121919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0"/>
          <p:cNvPicPr preferRelativeResize="0"/>
          <p:nvPr/>
        </p:nvPicPr>
        <p:blipFill rotWithShape="1">
          <a:blip r:embed="rId4">
            <a:alphaModFix/>
          </a:blip>
          <a:srcRect b="12126" l="0" r="0" t="0"/>
          <a:stretch/>
        </p:blipFill>
        <p:spPr>
          <a:xfrm>
            <a:off x="2359972" y="1086646"/>
            <a:ext cx="7714470" cy="4339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food&#10;&#10;Description automatically generated" id="356" name="Google Shape;35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9151" y="1544260"/>
            <a:ext cx="6255039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0">
            <a:hlinkClick action="ppaction://hlinksldjump" r:id="rId6"/>
          </p:cNvPr>
          <p:cNvSpPr/>
          <p:nvPr/>
        </p:nvSpPr>
        <p:spPr>
          <a:xfrm>
            <a:off x="4853736" y="4333079"/>
            <a:ext cx="2478157" cy="9806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ابدأ</a:t>
            </a:r>
            <a:endParaRPr b="1"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11"/>
          <p:cNvPicPr preferRelativeResize="0"/>
          <p:nvPr/>
        </p:nvPicPr>
        <p:blipFill rotWithShape="1">
          <a:blip r:embed="rId3">
            <a:alphaModFix/>
          </a:blip>
          <a:srcRect b="4372" l="0" r="0" t="73268"/>
          <a:stretch/>
        </p:blipFill>
        <p:spPr>
          <a:xfrm>
            <a:off x="-3165" y="-433137"/>
            <a:ext cx="12191980" cy="7178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63" name="Google Shape;36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2317" y="788486"/>
            <a:ext cx="6907367" cy="85961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1"/>
          <p:cNvSpPr txBox="1"/>
          <p:nvPr/>
        </p:nvSpPr>
        <p:spPr>
          <a:xfrm>
            <a:off x="3674303" y="1383661"/>
            <a:ext cx="4837043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انقر على المصباح لتحصل على تلميح !</a:t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box&#10;&#10;Description automatically generated" id="365" name="Google Shape;365;p11"/>
          <p:cNvPicPr preferRelativeResize="0"/>
          <p:nvPr/>
        </p:nvPicPr>
        <p:blipFill rotWithShape="1">
          <a:blip r:embed="rId5">
            <a:alphaModFix/>
          </a:blip>
          <a:srcRect b="4627" l="3703" r="61894" t="65286"/>
          <a:stretch/>
        </p:blipFill>
        <p:spPr>
          <a:xfrm>
            <a:off x="6389879" y="1687247"/>
            <a:ext cx="4242933" cy="371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96539" y="1759020"/>
            <a:ext cx="891556" cy="85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71139" y="2568959"/>
            <a:ext cx="887413" cy="91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31915" y="3531704"/>
            <a:ext cx="820804" cy="80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1"/>
          <p:cNvSpPr txBox="1"/>
          <p:nvPr/>
        </p:nvSpPr>
        <p:spPr>
          <a:xfrm>
            <a:off x="2900319" y="1980866"/>
            <a:ext cx="241982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فعل صحيح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1"/>
          <p:cNvSpPr txBox="1"/>
          <p:nvPr/>
        </p:nvSpPr>
        <p:spPr>
          <a:xfrm>
            <a:off x="2900317" y="2775312"/>
            <a:ext cx="241982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يحمل معنى العودة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1"/>
          <p:cNvSpPr txBox="1"/>
          <p:nvPr/>
        </p:nvSpPr>
        <p:spPr>
          <a:xfrm>
            <a:off x="2900317" y="3641772"/>
            <a:ext cx="241982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 ثلاثة أحرف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box&#10;&#10;Description automatically generated" id="372" name="Google Shape;372;p11"/>
          <p:cNvPicPr preferRelativeResize="0"/>
          <p:nvPr/>
        </p:nvPicPr>
        <p:blipFill rotWithShape="1">
          <a:blip r:embed="rId9">
            <a:alphaModFix/>
          </a:blip>
          <a:srcRect b="66478" l="6368" r="50000" t="954"/>
          <a:stretch/>
        </p:blipFill>
        <p:spPr>
          <a:xfrm>
            <a:off x="5698201" y="707631"/>
            <a:ext cx="5853341" cy="436888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1"/>
          <p:cNvSpPr/>
          <p:nvPr/>
        </p:nvSpPr>
        <p:spPr>
          <a:xfrm>
            <a:off x="7268531" y="1791748"/>
            <a:ext cx="2214993" cy="1967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6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رجع</a:t>
            </a:r>
            <a:endParaRPr b="1" sz="6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1">
            <a:hlinkClick action="ppaction://hlinksldjump" r:id="rId10"/>
          </p:cNvPr>
          <p:cNvSpPr/>
          <p:nvPr/>
        </p:nvSpPr>
        <p:spPr>
          <a:xfrm flipH="1">
            <a:off x="2642317" y="5010513"/>
            <a:ext cx="1639283" cy="927652"/>
          </a:xfrm>
          <a:custGeom>
            <a:rect b="b" l="l" r="r" t="t"/>
            <a:pathLst>
              <a:path extrusionOk="0" fill="none" h="927652" w="1639283">
                <a:moveTo>
                  <a:pt x="0" y="231913"/>
                </a:moveTo>
                <a:cubicBezTo>
                  <a:pt x="6467" y="230231"/>
                  <a:pt x="17824" y="232870"/>
                  <a:pt x="28989" y="231913"/>
                </a:cubicBezTo>
                <a:cubicBezTo>
                  <a:pt x="71090" y="419803"/>
                  <a:pt x="-19066" y="553541"/>
                  <a:pt x="28989" y="695739"/>
                </a:cubicBezTo>
                <a:cubicBezTo>
                  <a:pt x="19849" y="697985"/>
                  <a:pt x="8287" y="694359"/>
                  <a:pt x="0" y="695739"/>
                </a:cubicBezTo>
                <a:cubicBezTo>
                  <a:pt x="-10812" y="546893"/>
                  <a:pt x="52469" y="431212"/>
                  <a:pt x="0" y="231913"/>
                </a:cubicBezTo>
                <a:close/>
                <a:moveTo>
                  <a:pt x="57978" y="231913"/>
                </a:moveTo>
                <a:cubicBezTo>
                  <a:pt x="84802" y="231861"/>
                  <a:pt x="88947" y="233485"/>
                  <a:pt x="115957" y="231913"/>
                </a:cubicBezTo>
                <a:cubicBezTo>
                  <a:pt x="124418" y="375648"/>
                  <a:pt x="76990" y="599596"/>
                  <a:pt x="115957" y="695739"/>
                </a:cubicBezTo>
                <a:cubicBezTo>
                  <a:pt x="103515" y="696372"/>
                  <a:pt x="82039" y="691487"/>
                  <a:pt x="57978" y="695739"/>
                </a:cubicBezTo>
                <a:cubicBezTo>
                  <a:pt x="39156" y="552722"/>
                  <a:pt x="87439" y="353993"/>
                  <a:pt x="57978" y="231913"/>
                </a:cubicBezTo>
                <a:close/>
                <a:moveTo>
                  <a:pt x="144946" y="231913"/>
                </a:moveTo>
                <a:cubicBezTo>
                  <a:pt x="378066" y="187083"/>
                  <a:pt x="445719" y="267967"/>
                  <a:pt x="670507" y="231913"/>
                </a:cubicBezTo>
                <a:cubicBezTo>
                  <a:pt x="895295" y="195859"/>
                  <a:pt x="952370" y="282581"/>
                  <a:pt x="1175457" y="231913"/>
                </a:cubicBezTo>
                <a:cubicBezTo>
                  <a:pt x="1153574" y="119950"/>
                  <a:pt x="1185693" y="110752"/>
                  <a:pt x="1175457" y="0"/>
                </a:cubicBezTo>
                <a:cubicBezTo>
                  <a:pt x="1231165" y="52209"/>
                  <a:pt x="1272822" y="146955"/>
                  <a:pt x="1393455" y="217998"/>
                </a:cubicBezTo>
                <a:cubicBezTo>
                  <a:pt x="1514088" y="289041"/>
                  <a:pt x="1534466" y="387335"/>
                  <a:pt x="1639283" y="463826"/>
                </a:cubicBezTo>
                <a:cubicBezTo>
                  <a:pt x="1575910" y="536229"/>
                  <a:pt x="1476521" y="606727"/>
                  <a:pt x="1421285" y="681824"/>
                </a:cubicBezTo>
                <a:cubicBezTo>
                  <a:pt x="1366049" y="756921"/>
                  <a:pt x="1259683" y="788464"/>
                  <a:pt x="1175457" y="927652"/>
                </a:cubicBezTo>
                <a:cubicBezTo>
                  <a:pt x="1164115" y="863012"/>
                  <a:pt x="1189481" y="788577"/>
                  <a:pt x="1175457" y="695739"/>
                </a:cubicBezTo>
                <a:cubicBezTo>
                  <a:pt x="1041122" y="753709"/>
                  <a:pt x="851251" y="664656"/>
                  <a:pt x="670507" y="695739"/>
                </a:cubicBezTo>
                <a:cubicBezTo>
                  <a:pt x="489763" y="726822"/>
                  <a:pt x="294711" y="644805"/>
                  <a:pt x="144946" y="695739"/>
                </a:cubicBezTo>
                <a:cubicBezTo>
                  <a:pt x="97641" y="547818"/>
                  <a:pt x="158469" y="377303"/>
                  <a:pt x="144946" y="231913"/>
                </a:cubicBezTo>
                <a:close/>
              </a:path>
              <a:path extrusionOk="0" h="927652" w="1639283">
                <a:moveTo>
                  <a:pt x="0" y="231913"/>
                </a:moveTo>
                <a:cubicBezTo>
                  <a:pt x="6352" y="230820"/>
                  <a:pt x="18135" y="234618"/>
                  <a:pt x="28989" y="231913"/>
                </a:cubicBezTo>
                <a:cubicBezTo>
                  <a:pt x="57111" y="437352"/>
                  <a:pt x="-9528" y="475375"/>
                  <a:pt x="28989" y="695739"/>
                </a:cubicBezTo>
                <a:cubicBezTo>
                  <a:pt x="21088" y="696612"/>
                  <a:pt x="12539" y="692505"/>
                  <a:pt x="0" y="695739"/>
                </a:cubicBezTo>
                <a:cubicBezTo>
                  <a:pt x="-15372" y="499714"/>
                  <a:pt x="47144" y="431396"/>
                  <a:pt x="0" y="231913"/>
                </a:cubicBezTo>
                <a:close/>
                <a:moveTo>
                  <a:pt x="57978" y="231913"/>
                </a:moveTo>
                <a:cubicBezTo>
                  <a:pt x="70363" y="228919"/>
                  <a:pt x="101249" y="233445"/>
                  <a:pt x="115957" y="231913"/>
                </a:cubicBezTo>
                <a:cubicBezTo>
                  <a:pt x="133368" y="339906"/>
                  <a:pt x="70666" y="523067"/>
                  <a:pt x="115957" y="695739"/>
                </a:cubicBezTo>
                <a:cubicBezTo>
                  <a:pt x="103962" y="696401"/>
                  <a:pt x="69672" y="690790"/>
                  <a:pt x="57978" y="695739"/>
                </a:cubicBezTo>
                <a:cubicBezTo>
                  <a:pt x="48905" y="575581"/>
                  <a:pt x="87724" y="338064"/>
                  <a:pt x="57978" y="231913"/>
                </a:cubicBezTo>
                <a:close/>
                <a:moveTo>
                  <a:pt x="144946" y="231913"/>
                </a:moveTo>
                <a:cubicBezTo>
                  <a:pt x="317907" y="191449"/>
                  <a:pt x="403953" y="231931"/>
                  <a:pt x="660202" y="231913"/>
                </a:cubicBezTo>
                <a:cubicBezTo>
                  <a:pt x="916451" y="231895"/>
                  <a:pt x="935488" y="233219"/>
                  <a:pt x="1175457" y="231913"/>
                </a:cubicBezTo>
                <a:cubicBezTo>
                  <a:pt x="1160675" y="134287"/>
                  <a:pt x="1190381" y="60009"/>
                  <a:pt x="1175457" y="0"/>
                </a:cubicBezTo>
                <a:cubicBezTo>
                  <a:pt x="1284143" y="94484"/>
                  <a:pt x="1291509" y="116928"/>
                  <a:pt x="1393455" y="217998"/>
                </a:cubicBezTo>
                <a:cubicBezTo>
                  <a:pt x="1495401" y="319068"/>
                  <a:pt x="1548388" y="392750"/>
                  <a:pt x="1639283" y="463826"/>
                </a:cubicBezTo>
                <a:cubicBezTo>
                  <a:pt x="1576168" y="544962"/>
                  <a:pt x="1470120" y="591440"/>
                  <a:pt x="1416647" y="686462"/>
                </a:cubicBezTo>
                <a:cubicBezTo>
                  <a:pt x="1363174" y="781484"/>
                  <a:pt x="1261705" y="834820"/>
                  <a:pt x="1175457" y="927652"/>
                </a:cubicBezTo>
                <a:cubicBezTo>
                  <a:pt x="1171449" y="860663"/>
                  <a:pt x="1191621" y="777788"/>
                  <a:pt x="1175457" y="695739"/>
                </a:cubicBezTo>
                <a:cubicBezTo>
                  <a:pt x="1030780" y="733642"/>
                  <a:pt x="831251" y="656628"/>
                  <a:pt x="639591" y="695739"/>
                </a:cubicBezTo>
                <a:cubicBezTo>
                  <a:pt x="447931" y="734850"/>
                  <a:pt x="390838" y="651872"/>
                  <a:pt x="144946" y="695739"/>
                </a:cubicBezTo>
                <a:cubicBezTo>
                  <a:pt x="92907" y="561462"/>
                  <a:pt x="156899" y="383813"/>
                  <a:pt x="144946" y="231913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السؤال التالي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2"/>
          <p:cNvPicPr preferRelativeResize="0"/>
          <p:nvPr/>
        </p:nvPicPr>
        <p:blipFill rotWithShape="1">
          <a:blip r:embed="rId3">
            <a:alphaModFix/>
          </a:blip>
          <a:srcRect b="4372" l="0" r="0" t="73268"/>
          <a:stretch/>
        </p:blipFill>
        <p:spPr>
          <a:xfrm>
            <a:off x="-3165" y="-561474"/>
            <a:ext cx="12191980" cy="7306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80" name="Google Shape;38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2318" y="547541"/>
            <a:ext cx="6907367" cy="85961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2"/>
          <p:cNvSpPr txBox="1"/>
          <p:nvPr/>
        </p:nvSpPr>
        <p:spPr>
          <a:xfrm>
            <a:off x="3677477" y="1176320"/>
            <a:ext cx="4837043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انقر على المصباح لتحصل على تلميح !</a:t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box&#10;&#10;Description automatically generated" id="382" name="Google Shape;382;p12"/>
          <p:cNvPicPr preferRelativeResize="0"/>
          <p:nvPr/>
        </p:nvPicPr>
        <p:blipFill rotWithShape="1">
          <a:blip r:embed="rId5">
            <a:alphaModFix/>
          </a:blip>
          <a:srcRect b="4627" l="3703" r="61894" t="65286"/>
          <a:stretch/>
        </p:blipFill>
        <p:spPr>
          <a:xfrm>
            <a:off x="6396544" y="1980866"/>
            <a:ext cx="4242933" cy="371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96539" y="1759020"/>
            <a:ext cx="891556" cy="85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71139" y="2568959"/>
            <a:ext cx="887413" cy="91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31915" y="3531704"/>
            <a:ext cx="820804" cy="80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2"/>
          <p:cNvSpPr txBox="1"/>
          <p:nvPr/>
        </p:nvSpPr>
        <p:spPr>
          <a:xfrm>
            <a:off x="2900319" y="1980866"/>
            <a:ext cx="306539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وزن فعل مزيد بحرفين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2"/>
          <p:cNvSpPr txBox="1"/>
          <p:nvPr/>
        </p:nvSpPr>
        <p:spPr>
          <a:xfrm>
            <a:off x="2900317" y="2775312"/>
            <a:ext cx="306539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الزيادة في أول وثاني حرف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2"/>
          <p:cNvSpPr txBox="1"/>
          <p:nvPr/>
        </p:nvSpPr>
        <p:spPr>
          <a:xfrm>
            <a:off x="2900317" y="3641772"/>
            <a:ext cx="2419827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حرف الزيادة الثاني هو النون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box&#10;&#10;Description automatically generated" id="389" name="Google Shape;389;p12"/>
          <p:cNvPicPr preferRelativeResize="0"/>
          <p:nvPr/>
        </p:nvPicPr>
        <p:blipFill rotWithShape="1">
          <a:blip r:embed="rId9">
            <a:alphaModFix/>
          </a:blip>
          <a:srcRect b="66478" l="6368" r="50000" t="954"/>
          <a:stretch/>
        </p:blipFill>
        <p:spPr>
          <a:xfrm>
            <a:off x="5587849" y="1376354"/>
            <a:ext cx="5853341" cy="436888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2">
            <a:hlinkClick action="ppaction://hlinksldjump" r:id="rId10"/>
          </p:cNvPr>
          <p:cNvSpPr/>
          <p:nvPr/>
        </p:nvSpPr>
        <p:spPr>
          <a:xfrm flipH="1">
            <a:off x="2857835" y="5076016"/>
            <a:ext cx="1639283" cy="927652"/>
          </a:xfrm>
          <a:custGeom>
            <a:rect b="b" l="l" r="r" t="t"/>
            <a:pathLst>
              <a:path extrusionOk="0" fill="none" h="927652" w="1639283">
                <a:moveTo>
                  <a:pt x="0" y="231913"/>
                </a:moveTo>
                <a:cubicBezTo>
                  <a:pt x="6467" y="230231"/>
                  <a:pt x="17824" y="232870"/>
                  <a:pt x="28989" y="231913"/>
                </a:cubicBezTo>
                <a:cubicBezTo>
                  <a:pt x="71090" y="419803"/>
                  <a:pt x="-19066" y="553541"/>
                  <a:pt x="28989" y="695739"/>
                </a:cubicBezTo>
                <a:cubicBezTo>
                  <a:pt x="19849" y="697985"/>
                  <a:pt x="8287" y="694359"/>
                  <a:pt x="0" y="695739"/>
                </a:cubicBezTo>
                <a:cubicBezTo>
                  <a:pt x="-10812" y="546893"/>
                  <a:pt x="52469" y="431212"/>
                  <a:pt x="0" y="231913"/>
                </a:cubicBezTo>
                <a:close/>
                <a:moveTo>
                  <a:pt x="57978" y="231913"/>
                </a:moveTo>
                <a:cubicBezTo>
                  <a:pt x="84802" y="231861"/>
                  <a:pt x="88947" y="233485"/>
                  <a:pt x="115957" y="231913"/>
                </a:cubicBezTo>
                <a:cubicBezTo>
                  <a:pt x="124418" y="375648"/>
                  <a:pt x="76990" y="599596"/>
                  <a:pt x="115957" y="695739"/>
                </a:cubicBezTo>
                <a:cubicBezTo>
                  <a:pt x="103515" y="696372"/>
                  <a:pt x="82039" y="691487"/>
                  <a:pt x="57978" y="695739"/>
                </a:cubicBezTo>
                <a:cubicBezTo>
                  <a:pt x="39156" y="552722"/>
                  <a:pt x="87439" y="353993"/>
                  <a:pt x="57978" y="231913"/>
                </a:cubicBezTo>
                <a:close/>
                <a:moveTo>
                  <a:pt x="144946" y="231913"/>
                </a:moveTo>
                <a:cubicBezTo>
                  <a:pt x="378066" y="187083"/>
                  <a:pt x="445719" y="267967"/>
                  <a:pt x="670507" y="231913"/>
                </a:cubicBezTo>
                <a:cubicBezTo>
                  <a:pt x="895295" y="195859"/>
                  <a:pt x="952370" y="282581"/>
                  <a:pt x="1175457" y="231913"/>
                </a:cubicBezTo>
                <a:cubicBezTo>
                  <a:pt x="1153574" y="119950"/>
                  <a:pt x="1185693" y="110752"/>
                  <a:pt x="1175457" y="0"/>
                </a:cubicBezTo>
                <a:cubicBezTo>
                  <a:pt x="1231165" y="52209"/>
                  <a:pt x="1272822" y="146955"/>
                  <a:pt x="1393455" y="217998"/>
                </a:cubicBezTo>
                <a:cubicBezTo>
                  <a:pt x="1514088" y="289041"/>
                  <a:pt x="1534466" y="387335"/>
                  <a:pt x="1639283" y="463826"/>
                </a:cubicBezTo>
                <a:cubicBezTo>
                  <a:pt x="1575910" y="536229"/>
                  <a:pt x="1476521" y="606727"/>
                  <a:pt x="1421285" y="681824"/>
                </a:cubicBezTo>
                <a:cubicBezTo>
                  <a:pt x="1366049" y="756921"/>
                  <a:pt x="1259683" y="788464"/>
                  <a:pt x="1175457" y="927652"/>
                </a:cubicBezTo>
                <a:cubicBezTo>
                  <a:pt x="1164115" y="863012"/>
                  <a:pt x="1189481" y="788577"/>
                  <a:pt x="1175457" y="695739"/>
                </a:cubicBezTo>
                <a:cubicBezTo>
                  <a:pt x="1041122" y="753709"/>
                  <a:pt x="851251" y="664656"/>
                  <a:pt x="670507" y="695739"/>
                </a:cubicBezTo>
                <a:cubicBezTo>
                  <a:pt x="489763" y="726822"/>
                  <a:pt x="294711" y="644805"/>
                  <a:pt x="144946" y="695739"/>
                </a:cubicBezTo>
                <a:cubicBezTo>
                  <a:pt x="97641" y="547818"/>
                  <a:pt x="158469" y="377303"/>
                  <a:pt x="144946" y="231913"/>
                </a:cubicBezTo>
                <a:close/>
              </a:path>
              <a:path extrusionOk="0" h="927652" w="1639283">
                <a:moveTo>
                  <a:pt x="0" y="231913"/>
                </a:moveTo>
                <a:cubicBezTo>
                  <a:pt x="6352" y="230820"/>
                  <a:pt x="18135" y="234618"/>
                  <a:pt x="28989" y="231913"/>
                </a:cubicBezTo>
                <a:cubicBezTo>
                  <a:pt x="57111" y="437352"/>
                  <a:pt x="-9528" y="475375"/>
                  <a:pt x="28989" y="695739"/>
                </a:cubicBezTo>
                <a:cubicBezTo>
                  <a:pt x="21088" y="696612"/>
                  <a:pt x="12539" y="692505"/>
                  <a:pt x="0" y="695739"/>
                </a:cubicBezTo>
                <a:cubicBezTo>
                  <a:pt x="-15372" y="499714"/>
                  <a:pt x="47144" y="431396"/>
                  <a:pt x="0" y="231913"/>
                </a:cubicBezTo>
                <a:close/>
                <a:moveTo>
                  <a:pt x="57978" y="231913"/>
                </a:moveTo>
                <a:cubicBezTo>
                  <a:pt x="70363" y="228919"/>
                  <a:pt x="101249" y="233445"/>
                  <a:pt x="115957" y="231913"/>
                </a:cubicBezTo>
                <a:cubicBezTo>
                  <a:pt x="133368" y="339906"/>
                  <a:pt x="70666" y="523067"/>
                  <a:pt x="115957" y="695739"/>
                </a:cubicBezTo>
                <a:cubicBezTo>
                  <a:pt x="103962" y="696401"/>
                  <a:pt x="69672" y="690790"/>
                  <a:pt x="57978" y="695739"/>
                </a:cubicBezTo>
                <a:cubicBezTo>
                  <a:pt x="48905" y="575581"/>
                  <a:pt x="87724" y="338064"/>
                  <a:pt x="57978" y="231913"/>
                </a:cubicBezTo>
                <a:close/>
                <a:moveTo>
                  <a:pt x="144946" y="231913"/>
                </a:moveTo>
                <a:cubicBezTo>
                  <a:pt x="317907" y="191449"/>
                  <a:pt x="403953" y="231931"/>
                  <a:pt x="660202" y="231913"/>
                </a:cubicBezTo>
                <a:cubicBezTo>
                  <a:pt x="916451" y="231895"/>
                  <a:pt x="935488" y="233219"/>
                  <a:pt x="1175457" y="231913"/>
                </a:cubicBezTo>
                <a:cubicBezTo>
                  <a:pt x="1160675" y="134287"/>
                  <a:pt x="1190381" y="60009"/>
                  <a:pt x="1175457" y="0"/>
                </a:cubicBezTo>
                <a:cubicBezTo>
                  <a:pt x="1284143" y="94484"/>
                  <a:pt x="1291509" y="116928"/>
                  <a:pt x="1393455" y="217998"/>
                </a:cubicBezTo>
                <a:cubicBezTo>
                  <a:pt x="1495401" y="319068"/>
                  <a:pt x="1548388" y="392750"/>
                  <a:pt x="1639283" y="463826"/>
                </a:cubicBezTo>
                <a:cubicBezTo>
                  <a:pt x="1576168" y="544962"/>
                  <a:pt x="1470120" y="591440"/>
                  <a:pt x="1416647" y="686462"/>
                </a:cubicBezTo>
                <a:cubicBezTo>
                  <a:pt x="1363174" y="781484"/>
                  <a:pt x="1261705" y="834820"/>
                  <a:pt x="1175457" y="927652"/>
                </a:cubicBezTo>
                <a:cubicBezTo>
                  <a:pt x="1171449" y="860663"/>
                  <a:pt x="1191621" y="777788"/>
                  <a:pt x="1175457" y="695739"/>
                </a:cubicBezTo>
                <a:cubicBezTo>
                  <a:pt x="1030780" y="733642"/>
                  <a:pt x="831251" y="656628"/>
                  <a:pt x="639591" y="695739"/>
                </a:cubicBezTo>
                <a:cubicBezTo>
                  <a:pt x="447931" y="734850"/>
                  <a:pt x="390838" y="651872"/>
                  <a:pt x="144946" y="695739"/>
                </a:cubicBezTo>
                <a:cubicBezTo>
                  <a:pt x="92907" y="561462"/>
                  <a:pt x="156899" y="383813"/>
                  <a:pt x="144946" y="231913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السؤال التالي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2"/>
          <p:cNvSpPr/>
          <p:nvPr/>
        </p:nvSpPr>
        <p:spPr>
          <a:xfrm>
            <a:off x="7116129" y="2501527"/>
            <a:ext cx="2214993" cy="1967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5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انفعل</a:t>
            </a:r>
            <a:endParaRPr b="1" sz="5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3"/>
          <p:cNvPicPr preferRelativeResize="0"/>
          <p:nvPr/>
        </p:nvPicPr>
        <p:blipFill rotWithShape="1">
          <a:blip r:embed="rId3">
            <a:alphaModFix/>
          </a:blip>
          <a:srcRect b="4372" l="0" r="0" t="73268"/>
          <a:stretch/>
        </p:blipFill>
        <p:spPr>
          <a:xfrm>
            <a:off x="-3165" y="-481263"/>
            <a:ext cx="12191980" cy="7226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97" name="Google Shape;3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2318" y="547541"/>
            <a:ext cx="6907367" cy="85961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3"/>
          <p:cNvSpPr txBox="1"/>
          <p:nvPr/>
        </p:nvSpPr>
        <p:spPr>
          <a:xfrm>
            <a:off x="3677477" y="1176320"/>
            <a:ext cx="4837043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انقر على المصباح لتحصل على تلميح !</a:t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box&#10;&#10;Description automatically generated" id="399" name="Google Shape;399;p13"/>
          <p:cNvPicPr preferRelativeResize="0"/>
          <p:nvPr/>
        </p:nvPicPr>
        <p:blipFill rotWithShape="1">
          <a:blip r:embed="rId5">
            <a:alphaModFix/>
          </a:blip>
          <a:srcRect b="4627" l="3703" r="61894" t="65286"/>
          <a:stretch/>
        </p:blipFill>
        <p:spPr>
          <a:xfrm>
            <a:off x="6289937" y="1670672"/>
            <a:ext cx="4242933" cy="371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96539" y="1759020"/>
            <a:ext cx="891556" cy="85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71139" y="2568959"/>
            <a:ext cx="887413" cy="91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31915" y="3531704"/>
            <a:ext cx="820804" cy="80269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3"/>
          <p:cNvSpPr txBox="1"/>
          <p:nvPr/>
        </p:nvSpPr>
        <p:spPr>
          <a:xfrm>
            <a:off x="2900319" y="1980866"/>
            <a:ext cx="241982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كلمة أصلها (عزَّ)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3"/>
          <p:cNvSpPr txBox="1"/>
          <p:nvPr/>
        </p:nvSpPr>
        <p:spPr>
          <a:xfrm>
            <a:off x="2900317" y="2775312"/>
            <a:ext cx="241982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اسم من ستة أحرف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2900317" y="3641772"/>
            <a:ext cx="241982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على وزن افتعال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box&#10;&#10;Description automatically generated" id="406" name="Google Shape;406;p13"/>
          <p:cNvPicPr preferRelativeResize="0"/>
          <p:nvPr/>
        </p:nvPicPr>
        <p:blipFill rotWithShape="1">
          <a:blip r:embed="rId9">
            <a:alphaModFix/>
          </a:blip>
          <a:srcRect b="66478" l="6368" r="50000" t="954"/>
          <a:stretch/>
        </p:blipFill>
        <p:spPr>
          <a:xfrm>
            <a:off x="5733578" y="1057127"/>
            <a:ext cx="5853341" cy="4368888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3"/>
          <p:cNvSpPr/>
          <p:nvPr/>
        </p:nvSpPr>
        <p:spPr>
          <a:xfrm>
            <a:off x="7376245" y="2266113"/>
            <a:ext cx="2214993" cy="1967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4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اعتزاز</a:t>
            </a:r>
            <a:endParaRPr b="1" sz="4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14"/>
          <p:cNvPicPr preferRelativeResize="0"/>
          <p:nvPr/>
        </p:nvPicPr>
        <p:blipFill rotWithShape="1">
          <a:blip r:embed="rId3">
            <a:alphaModFix/>
          </a:blip>
          <a:srcRect b="6831" l="6964" r="4374" t="74726"/>
          <a:stretch/>
        </p:blipFill>
        <p:spPr>
          <a:xfrm>
            <a:off x="16325" y="0"/>
            <a:ext cx="123569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4"/>
          <p:cNvPicPr preferRelativeResize="0"/>
          <p:nvPr/>
        </p:nvPicPr>
        <p:blipFill rotWithShape="1">
          <a:blip r:embed="rId4">
            <a:alphaModFix/>
          </a:blip>
          <a:srcRect b="10858" l="29342" r="4079" t="16124"/>
          <a:stretch/>
        </p:blipFill>
        <p:spPr>
          <a:xfrm>
            <a:off x="1860884" y="1489550"/>
            <a:ext cx="8117307" cy="500513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4"/>
          <p:cNvSpPr/>
          <p:nvPr/>
        </p:nvSpPr>
        <p:spPr>
          <a:xfrm>
            <a:off x="10304633" y="1506213"/>
            <a:ext cx="1216467" cy="946798"/>
          </a:xfrm>
          <a:prstGeom prst="rect">
            <a:avLst/>
          </a:prstGeom>
          <a:solidFill>
            <a:srgbClr val="FF5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تدريب 5 ص193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2550695" y="673598"/>
            <a:ext cx="6796700" cy="575799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موقع الإجابة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علامة مع تعبئة خالصة" id="416" name="Google Shape;41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7515" y="3349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علامة مع تعبئة خالصة" id="417" name="Google Shape;4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57935" y="1979612"/>
            <a:ext cx="721895" cy="721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علامة مع تعبئة خالصة" id="418" name="Google Shape;41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167" y="2517179"/>
            <a:ext cx="721895" cy="721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علامة مع تعبئة خالصة" id="419" name="Google Shape;41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24156" y="3132220"/>
            <a:ext cx="721895" cy="721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علامة مع تعبئة خالصة" id="420" name="Google Shape;42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0070" y="3706908"/>
            <a:ext cx="721895" cy="721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علامة مع تعبئة خالصة" id="421" name="Google Shape;421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46051" y="4347161"/>
            <a:ext cx="721895" cy="721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علامة مع تعبئة خالصة" id="422" name="Google Shape;422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58661" y="4281596"/>
            <a:ext cx="721895" cy="721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علامة مع تعبئة خالصة" id="423" name="Google Shape;423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93768" y="4363203"/>
            <a:ext cx="721895" cy="72189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4"/>
          <p:cNvSpPr/>
          <p:nvPr/>
        </p:nvSpPr>
        <p:spPr>
          <a:xfrm>
            <a:off x="10109323" y="2844610"/>
            <a:ext cx="1441057" cy="1393138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فَعَلَ: غاب- حضر-راح-عرف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علامة مع تعبئة خالصة" id="425" name="Google Shape;425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06561" y="3169960"/>
            <a:ext cx="721895" cy="72189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4"/>
          <p:cNvSpPr/>
          <p:nvPr/>
        </p:nvSpPr>
        <p:spPr>
          <a:xfrm>
            <a:off x="10086665" y="4372487"/>
            <a:ext cx="1441057" cy="949171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نفْعلُ: نقولُ</a:t>
            </a:r>
            <a:endParaRPr/>
          </a:p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يَفْعَلُ: يَشْرَحُ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15"/>
          <p:cNvPicPr preferRelativeResize="0"/>
          <p:nvPr/>
        </p:nvPicPr>
        <p:blipFill rotWithShape="1">
          <a:blip r:embed="rId3">
            <a:alphaModFix/>
          </a:blip>
          <a:srcRect b="7274" l="7631" r="5106" t="75037"/>
          <a:stretch/>
        </p:blipFill>
        <p:spPr>
          <a:xfrm>
            <a:off x="0" y="-4572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5"/>
          <p:cNvSpPr/>
          <p:nvPr/>
        </p:nvSpPr>
        <p:spPr>
          <a:xfrm>
            <a:off x="2651563" y="4320409"/>
            <a:ext cx="6933235" cy="1995028"/>
          </a:xfrm>
          <a:custGeom>
            <a:rect b="b" l="l" r="r" t="t"/>
            <a:pathLst>
              <a:path extrusionOk="0" h="1995028" w="6933235">
                <a:moveTo>
                  <a:pt x="0" y="61985"/>
                </a:moveTo>
                <a:cubicBezTo>
                  <a:pt x="757177" y="1033293"/>
                  <a:pt x="1514355" y="2004602"/>
                  <a:pt x="2199190" y="1994957"/>
                </a:cubicBezTo>
                <a:cubicBezTo>
                  <a:pt x="2884025" y="1985312"/>
                  <a:pt x="3320005" y="73560"/>
                  <a:pt x="4109012" y="4112"/>
                </a:cubicBezTo>
                <a:cubicBezTo>
                  <a:pt x="4898019" y="-65336"/>
                  <a:pt x="5915627" y="756466"/>
                  <a:pt x="6933235" y="1578269"/>
                </a:cubicBezTo>
              </a:path>
            </a:pathLst>
          </a:custGeom>
          <a:noFill/>
          <a:ln cap="flat" cmpd="sng" w="12700">
            <a:solidFill>
              <a:srgbClr val="3A2B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15"/>
          <p:cNvPicPr preferRelativeResize="0"/>
          <p:nvPr/>
        </p:nvPicPr>
        <p:blipFill rotWithShape="1">
          <a:blip r:embed="rId4">
            <a:alphaModFix/>
          </a:blip>
          <a:srcRect b="47652" l="60026" r="0" t="0"/>
          <a:stretch/>
        </p:blipFill>
        <p:spPr>
          <a:xfrm>
            <a:off x="2312039" y="3699489"/>
            <a:ext cx="988266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5"/>
          <p:cNvPicPr preferRelativeResize="0"/>
          <p:nvPr/>
        </p:nvPicPr>
        <p:blipFill rotWithShape="1">
          <a:blip r:embed="rId4">
            <a:alphaModFix/>
          </a:blip>
          <a:srcRect b="47652" l="60026" r="0" t="0"/>
          <a:stretch/>
        </p:blipFill>
        <p:spPr>
          <a:xfrm>
            <a:off x="4418631" y="5644036"/>
            <a:ext cx="988266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5"/>
          <p:cNvPicPr preferRelativeResize="0"/>
          <p:nvPr/>
        </p:nvPicPr>
        <p:blipFill rotWithShape="1">
          <a:blip r:embed="rId4">
            <a:alphaModFix/>
          </a:blip>
          <a:srcRect b="47652" l="60026" r="0" t="0"/>
          <a:stretch/>
        </p:blipFill>
        <p:spPr>
          <a:xfrm>
            <a:off x="6247431" y="3826811"/>
            <a:ext cx="988266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5"/>
          <p:cNvPicPr preferRelativeResize="0"/>
          <p:nvPr/>
        </p:nvPicPr>
        <p:blipFill rotWithShape="1">
          <a:blip r:embed="rId4">
            <a:alphaModFix/>
          </a:blip>
          <a:srcRect b="47652" l="60026" r="0" t="0"/>
          <a:stretch/>
        </p:blipFill>
        <p:spPr>
          <a:xfrm>
            <a:off x="9179944" y="5377819"/>
            <a:ext cx="988266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5"/>
          <p:cNvSpPr/>
          <p:nvPr/>
        </p:nvSpPr>
        <p:spPr>
          <a:xfrm>
            <a:off x="10352759" y="668350"/>
            <a:ext cx="1216467" cy="946798"/>
          </a:xfrm>
          <a:prstGeom prst="rect">
            <a:avLst/>
          </a:prstGeom>
          <a:solidFill>
            <a:srgbClr val="FF5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تدريب 6 ص193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15"/>
          <p:cNvPicPr preferRelativeResize="0"/>
          <p:nvPr/>
        </p:nvPicPr>
        <p:blipFill rotWithShape="1">
          <a:blip r:embed="rId5">
            <a:alphaModFix/>
          </a:blip>
          <a:srcRect b="23027" l="30263" r="3815" t="32506"/>
          <a:stretch/>
        </p:blipFill>
        <p:spPr>
          <a:xfrm>
            <a:off x="1887494" y="341028"/>
            <a:ext cx="8037095" cy="3048001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440" name="Google Shape;440;p15"/>
          <p:cNvSpPr/>
          <p:nvPr/>
        </p:nvSpPr>
        <p:spPr>
          <a:xfrm>
            <a:off x="10339585" y="1865028"/>
            <a:ext cx="1216467" cy="94994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طريق النجوم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5"/>
          <p:cNvSpPr/>
          <p:nvPr/>
        </p:nvSpPr>
        <p:spPr>
          <a:xfrm>
            <a:off x="1265334" y="4697238"/>
            <a:ext cx="1216467" cy="1392369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بلّغ</a:t>
            </a:r>
            <a:endParaRPr/>
          </a:p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بالغَ</a:t>
            </a:r>
            <a:endParaRPr/>
          </a:p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أبلغَ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5"/>
          <p:cNvSpPr/>
          <p:nvPr/>
        </p:nvSpPr>
        <p:spPr>
          <a:xfrm>
            <a:off x="3868679" y="4077411"/>
            <a:ext cx="1645372" cy="1393138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قطّع-قاطعَ</a:t>
            </a:r>
            <a:endParaRPr/>
          </a:p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استقطع-تقطَع</a:t>
            </a:r>
            <a:endParaRPr/>
          </a:p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انقطع-اقتطع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5"/>
          <p:cNvSpPr/>
          <p:nvPr/>
        </p:nvSpPr>
        <p:spPr>
          <a:xfrm>
            <a:off x="6249497" y="4890946"/>
            <a:ext cx="1216467" cy="50674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تسلسلَ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5"/>
          <p:cNvSpPr/>
          <p:nvPr/>
        </p:nvSpPr>
        <p:spPr>
          <a:xfrm>
            <a:off x="9065843" y="4835256"/>
            <a:ext cx="1216467" cy="50674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تفرقع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صورة تحتوي على مكعبات الليجو, لعبة, مليء بالألوان&#10;&#10;تم إنشاء الوصف تلقائياً" id="450" name="Google Shape;450;p16"/>
          <p:cNvPicPr preferRelativeResize="0"/>
          <p:nvPr/>
        </p:nvPicPr>
        <p:blipFill rotWithShape="1">
          <a:blip r:embed="rId3">
            <a:alphaModFix/>
          </a:blip>
          <a:srcRect b="10231" l="0" r="0" t="0"/>
          <a:stretch/>
        </p:blipFill>
        <p:spPr>
          <a:xfrm>
            <a:off x="0" y="177975"/>
            <a:ext cx="12175957" cy="66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91520" y="2261782"/>
            <a:ext cx="6005941" cy="324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6"/>
          <p:cNvPicPr preferRelativeResize="0"/>
          <p:nvPr/>
        </p:nvPicPr>
        <p:blipFill rotWithShape="1">
          <a:blip r:embed="rId5">
            <a:alphaModFix/>
          </a:blip>
          <a:srcRect b="64101" l="0" r="64040" t="14154"/>
          <a:stretch/>
        </p:blipFill>
        <p:spPr>
          <a:xfrm rot="1959251">
            <a:off x="3798307" y="-46343"/>
            <a:ext cx="5482838" cy="442033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6"/>
          <p:cNvSpPr/>
          <p:nvPr/>
        </p:nvSpPr>
        <p:spPr>
          <a:xfrm>
            <a:off x="5414421" y="1502102"/>
            <a:ext cx="270472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4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مكعبات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4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الليجو</a:t>
            </a:r>
            <a:endParaRPr sz="9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صورة تحتوي على مكعبات الليجو, لعبة&#10;&#10;تم إنشاء الوصف تلقائياً" id="458" name="Google Shape;4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63472"/>
            <a:ext cx="12192000" cy="692147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7"/>
          <p:cNvSpPr txBox="1"/>
          <p:nvPr>
            <p:ph type="ctrTitle"/>
          </p:nvPr>
        </p:nvSpPr>
        <p:spPr>
          <a:xfrm>
            <a:off x="4070970" y="487804"/>
            <a:ext cx="5707791" cy="588239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742932" lvl="0" marL="742932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356"/>
              </a:buClr>
              <a:buSzPts val="3200"/>
              <a:buFont typeface="Calibri"/>
              <a:buNone/>
            </a:pPr>
            <a:r>
              <a:rPr b="1" lang="ar-OM" sz="32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lang="ar-OM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 كوني مع مجموعتك كلمات من الجذر المطلوب منك على الوزن المطلوب.</a:t>
            </a:r>
            <a:br>
              <a:rPr b="1" lang="ar-OM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ar-OM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ثم ركبيها في مكعبات الليجو، بحيث يكون لون الجذر مختلفا عن لون حروف الزيادة.</a:t>
            </a:r>
            <a:br>
              <a:rPr b="1" lang="ar-OM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ar-OM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 ثم اكتبي الكلمة بالقلم على المكعبات.</a:t>
            </a:r>
            <a:endParaRPr b="1" sz="3200"/>
          </a:p>
        </p:txBody>
      </p:sp>
      <p:graphicFrame>
        <p:nvGraphicFramePr>
          <p:cNvPr id="460" name="Google Shape;460;p17"/>
          <p:cNvGraphicFramePr/>
          <p:nvPr/>
        </p:nvGraphicFramePr>
        <p:xfrm>
          <a:off x="2614863" y="4243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{706861A4-B368-429F-BBC4-CB8369CB64B8}</a:tableStyleId>
              </a:tblPr>
              <a:tblGrid>
                <a:gridCol w="1695150"/>
              </a:tblGrid>
              <a:tr h="119887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الجذر (نشر)</a:t>
                      </a:r>
                      <a:endParaRPr/>
                    </a:p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الوزن انفعل</a:t>
                      </a:r>
                      <a:endParaRPr sz="3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50" marB="60950" marR="121925" marL="1219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7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</a:t>
                      </a:r>
                      <a:endParaRPr b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50" marB="60950" marR="121925" marL="1219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77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</a:t>
                      </a:r>
                      <a:endParaRPr b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50" marB="60950" marR="121925" marL="1219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77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</a:t>
                      </a:r>
                      <a:endParaRPr b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50" marB="60950" marR="121925" marL="1219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77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ظ</a:t>
                      </a:r>
                      <a:endParaRPr b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50" marB="60950" marR="121925" marL="1219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77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ر</a:t>
                      </a:r>
                      <a:endParaRPr b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50" marB="60950" marR="121925" marL="1219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4372" l="0" r="0" t="73268"/>
          <a:stretch/>
        </p:blipFill>
        <p:spPr>
          <a:xfrm>
            <a:off x="29" y="237"/>
            <a:ext cx="12191980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"/>
          <p:cNvGrpSpPr/>
          <p:nvPr/>
        </p:nvGrpSpPr>
        <p:grpSpPr>
          <a:xfrm>
            <a:off x="1505296" y="1988521"/>
            <a:ext cx="5271301" cy="3659187"/>
            <a:chOff x="1809" y="1119"/>
            <a:chExt cx="2742" cy="2305"/>
          </a:xfrm>
        </p:grpSpPr>
        <p:sp>
          <p:nvSpPr>
            <p:cNvPr id="139" name="Google Shape;139;p2"/>
            <p:cNvSpPr/>
            <p:nvPr/>
          </p:nvSpPr>
          <p:spPr>
            <a:xfrm>
              <a:off x="1820" y="1167"/>
              <a:ext cx="2731" cy="2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62" y="2339"/>
              <a:ext cx="260" cy="832"/>
            </a:xfrm>
            <a:custGeom>
              <a:rect b="b" l="l" r="r" t="t"/>
              <a:pathLst>
                <a:path extrusionOk="0" h="227" w="71">
                  <a:moveTo>
                    <a:pt x="69" y="20"/>
                  </a:moveTo>
                  <a:cubicBezTo>
                    <a:pt x="71" y="42"/>
                    <a:pt x="69" y="64"/>
                    <a:pt x="68" y="86"/>
                  </a:cubicBezTo>
                  <a:cubicBezTo>
                    <a:pt x="67" y="112"/>
                    <a:pt x="65" y="137"/>
                    <a:pt x="66" y="163"/>
                  </a:cubicBezTo>
                  <a:cubicBezTo>
                    <a:pt x="66" y="174"/>
                    <a:pt x="66" y="185"/>
                    <a:pt x="67" y="196"/>
                  </a:cubicBezTo>
                  <a:cubicBezTo>
                    <a:pt x="67" y="204"/>
                    <a:pt x="69" y="212"/>
                    <a:pt x="68" y="220"/>
                  </a:cubicBezTo>
                  <a:cubicBezTo>
                    <a:pt x="68" y="226"/>
                    <a:pt x="65" y="226"/>
                    <a:pt x="59" y="227"/>
                  </a:cubicBezTo>
                  <a:cubicBezTo>
                    <a:pt x="55" y="227"/>
                    <a:pt x="51" y="226"/>
                    <a:pt x="47" y="226"/>
                  </a:cubicBezTo>
                  <a:cubicBezTo>
                    <a:pt x="39" y="225"/>
                    <a:pt x="32" y="225"/>
                    <a:pt x="24" y="224"/>
                  </a:cubicBezTo>
                  <a:cubicBezTo>
                    <a:pt x="20" y="224"/>
                    <a:pt x="14" y="224"/>
                    <a:pt x="10" y="221"/>
                  </a:cubicBezTo>
                  <a:cubicBezTo>
                    <a:pt x="6" y="218"/>
                    <a:pt x="6" y="212"/>
                    <a:pt x="5" y="207"/>
                  </a:cubicBezTo>
                  <a:cubicBezTo>
                    <a:pt x="5" y="204"/>
                    <a:pt x="4" y="200"/>
                    <a:pt x="4" y="196"/>
                  </a:cubicBezTo>
                  <a:cubicBezTo>
                    <a:pt x="5" y="189"/>
                    <a:pt x="5" y="182"/>
                    <a:pt x="6" y="175"/>
                  </a:cubicBezTo>
                  <a:cubicBezTo>
                    <a:pt x="7" y="151"/>
                    <a:pt x="5" y="126"/>
                    <a:pt x="4" y="102"/>
                  </a:cubicBezTo>
                  <a:cubicBezTo>
                    <a:pt x="3" y="77"/>
                    <a:pt x="4" y="51"/>
                    <a:pt x="4" y="26"/>
                  </a:cubicBezTo>
                  <a:cubicBezTo>
                    <a:pt x="4" y="19"/>
                    <a:pt x="0" y="10"/>
                    <a:pt x="7" y="5"/>
                  </a:cubicBezTo>
                  <a:cubicBezTo>
                    <a:pt x="14" y="1"/>
                    <a:pt x="24" y="1"/>
                    <a:pt x="32" y="1"/>
                  </a:cubicBezTo>
                  <a:cubicBezTo>
                    <a:pt x="39" y="1"/>
                    <a:pt x="46" y="1"/>
                    <a:pt x="53" y="1"/>
                  </a:cubicBezTo>
                  <a:cubicBezTo>
                    <a:pt x="59" y="1"/>
                    <a:pt x="63" y="0"/>
                    <a:pt x="66" y="6"/>
                  </a:cubicBezTo>
                  <a:cubicBezTo>
                    <a:pt x="68" y="10"/>
                    <a:pt x="69" y="16"/>
                    <a:pt x="69" y="20"/>
                  </a:cubicBezTo>
                  <a:close/>
                </a:path>
              </a:pathLst>
            </a:custGeom>
            <a:solidFill>
              <a:srgbClr val="D32F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186" y="2310"/>
              <a:ext cx="255" cy="828"/>
            </a:xfrm>
            <a:custGeom>
              <a:rect b="b" l="l" r="r" t="t"/>
              <a:pathLst>
                <a:path extrusionOk="0" h="226" w="70">
                  <a:moveTo>
                    <a:pt x="69" y="20"/>
                  </a:moveTo>
                  <a:cubicBezTo>
                    <a:pt x="70" y="42"/>
                    <a:pt x="69" y="64"/>
                    <a:pt x="68" y="86"/>
                  </a:cubicBezTo>
                  <a:cubicBezTo>
                    <a:pt x="67" y="111"/>
                    <a:pt x="65" y="137"/>
                    <a:pt x="66" y="163"/>
                  </a:cubicBezTo>
                  <a:cubicBezTo>
                    <a:pt x="66" y="174"/>
                    <a:pt x="66" y="185"/>
                    <a:pt x="66" y="196"/>
                  </a:cubicBezTo>
                  <a:cubicBezTo>
                    <a:pt x="67" y="204"/>
                    <a:pt x="69" y="212"/>
                    <a:pt x="68" y="220"/>
                  </a:cubicBezTo>
                  <a:cubicBezTo>
                    <a:pt x="67" y="226"/>
                    <a:pt x="64" y="226"/>
                    <a:pt x="59" y="226"/>
                  </a:cubicBezTo>
                  <a:cubicBezTo>
                    <a:pt x="55" y="226"/>
                    <a:pt x="51" y="226"/>
                    <a:pt x="47" y="226"/>
                  </a:cubicBezTo>
                  <a:cubicBezTo>
                    <a:pt x="39" y="225"/>
                    <a:pt x="31" y="224"/>
                    <a:pt x="24" y="224"/>
                  </a:cubicBezTo>
                  <a:cubicBezTo>
                    <a:pt x="19" y="223"/>
                    <a:pt x="14" y="223"/>
                    <a:pt x="10" y="221"/>
                  </a:cubicBezTo>
                  <a:cubicBezTo>
                    <a:pt x="6" y="218"/>
                    <a:pt x="5" y="212"/>
                    <a:pt x="5" y="207"/>
                  </a:cubicBezTo>
                  <a:cubicBezTo>
                    <a:pt x="4" y="203"/>
                    <a:pt x="4" y="200"/>
                    <a:pt x="4" y="196"/>
                  </a:cubicBezTo>
                  <a:cubicBezTo>
                    <a:pt x="4" y="189"/>
                    <a:pt x="5" y="181"/>
                    <a:pt x="6" y="175"/>
                  </a:cubicBezTo>
                  <a:cubicBezTo>
                    <a:pt x="7" y="150"/>
                    <a:pt x="5" y="126"/>
                    <a:pt x="4" y="102"/>
                  </a:cubicBezTo>
                  <a:cubicBezTo>
                    <a:pt x="3" y="76"/>
                    <a:pt x="4" y="51"/>
                    <a:pt x="4" y="26"/>
                  </a:cubicBezTo>
                  <a:cubicBezTo>
                    <a:pt x="3" y="19"/>
                    <a:pt x="0" y="9"/>
                    <a:pt x="7" y="5"/>
                  </a:cubicBezTo>
                  <a:cubicBezTo>
                    <a:pt x="14" y="1"/>
                    <a:pt x="24" y="1"/>
                    <a:pt x="32" y="1"/>
                  </a:cubicBezTo>
                  <a:cubicBezTo>
                    <a:pt x="39" y="0"/>
                    <a:pt x="46" y="1"/>
                    <a:pt x="53" y="1"/>
                  </a:cubicBezTo>
                  <a:cubicBezTo>
                    <a:pt x="58" y="0"/>
                    <a:pt x="63" y="0"/>
                    <a:pt x="66" y="5"/>
                  </a:cubicBezTo>
                  <a:cubicBezTo>
                    <a:pt x="68" y="9"/>
                    <a:pt x="68" y="15"/>
                    <a:pt x="69" y="20"/>
                  </a:cubicBezTo>
                  <a:close/>
                </a:path>
              </a:pathLst>
            </a:custGeom>
            <a:solidFill>
              <a:srgbClr val="7CC3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566" y="1742"/>
              <a:ext cx="322" cy="1421"/>
            </a:xfrm>
            <a:custGeom>
              <a:rect b="b" l="l" r="r" t="t"/>
              <a:pathLst>
                <a:path extrusionOk="0" h="388" w="88">
                  <a:moveTo>
                    <a:pt x="85" y="46"/>
                  </a:moveTo>
                  <a:cubicBezTo>
                    <a:pt x="88" y="83"/>
                    <a:pt x="87" y="121"/>
                    <a:pt x="85" y="158"/>
                  </a:cubicBezTo>
                  <a:cubicBezTo>
                    <a:pt x="82" y="224"/>
                    <a:pt x="82" y="291"/>
                    <a:pt x="84" y="357"/>
                  </a:cubicBezTo>
                  <a:cubicBezTo>
                    <a:pt x="85" y="365"/>
                    <a:pt x="87" y="388"/>
                    <a:pt x="75" y="388"/>
                  </a:cubicBezTo>
                  <a:cubicBezTo>
                    <a:pt x="68" y="388"/>
                    <a:pt x="61" y="386"/>
                    <a:pt x="53" y="386"/>
                  </a:cubicBezTo>
                  <a:cubicBezTo>
                    <a:pt x="45" y="386"/>
                    <a:pt x="36" y="386"/>
                    <a:pt x="28" y="385"/>
                  </a:cubicBezTo>
                  <a:cubicBezTo>
                    <a:pt x="21" y="384"/>
                    <a:pt x="12" y="384"/>
                    <a:pt x="7" y="379"/>
                  </a:cubicBezTo>
                  <a:cubicBezTo>
                    <a:pt x="6" y="378"/>
                    <a:pt x="6" y="376"/>
                    <a:pt x="5" y="375"/>
                  </a:cubicBezTo>
                  <a:cubicBezTo>
                    <a:pt x="5" y="302"/>
                    <a:pt x="9" y="229"/>
                    <a:pt x="8" y="155"/>
                  </a:cubicBezTo>
                  <a:cubicBezTo>
                    <a:pt x="8" y="121"/>
                    <a:pt x="7" y="86"/>
                    <a:pt x="3" y="52"/>
                  </a:cubicBezTo>
                  <a:cubicBezTo>
                    <a:pt x="2" y="40"/>
                    <a:pt x="0" y="28"/>
                    <a:pt x="3" y="17"/>
                  </a:cubicBezTo>
                  <a:cubicBezTo>
                    <a:pt x="6" y="1"/>
                    <a:pt x="22" y="0"/>
                    <a:pt x="36" y="1"/>
                  </a:cubicBezTo>
                  <a:cubicBezTo>
                    <a:pt x="43" y="2"/>
                    <a:pt x="49" y="2"/>
                    <a:pt x="56" y="3"/>
                  </a:cubicBezTo>
                  <a:cubicBezTo>
                    <a:pt x="63" y="4"/>
                    <a:pt x="73" y="1"/>
                    <a:pt x="78" y="7"/>
                  </a:cubicBezTo>
                  <a:cubicBezTo>
                    <a:pt x="85" y="17"/>
                    <a:pt x="84" y="34"/>
                    <a:pt x="85" y="46"/>
                  </a:cubicBezTo>
                  <a:close/>
                </a:path>
              </a:pathLst>
            </a:custGeom>
            <a:solidFill>
              <a:srgbClr val="8754A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045" y="2669"/>
              <a:ext cx="285" cy="505"/>
            </a:xfrm>
            <a:custGeom>
              <a:rect b="b" l="l" r="r" t="t"/>
              <a:pathLst>
                <a:path extrusionOk="0" h="138" w="78">
                  <a:moveTo>
                    <a:pt x="78" y="20"/>
                  </a:moveTo>
                  <a:cubicBezTo>
                    <a:pt x="78" y="37"/>
                    <a:pt x="77" y="55"/>
                    <a:pt x="76" y="73"/>
                  </a:cubicBezTo>
                  <a:cubicBezTo>
                    <a:pt x="76" y="87"/>
                    <a:pt x="78" y="102"/>
                    <a:pt x="78" y="116"/>
                  </a:cubicBezTo>
                  <a:cubicBezTo>
                    <a:pt x="78" y="124"/>
                    <a:pt x="77" y="132"/>
                    <a:pt x="69" y="135"/>
                  </a:cubicBezTo>
                  <a:cubicBezTo>
                    <a:pt x="62" y="138"/>
                    <a:pt x="52" y="138"/>
                    <a:pt x="44" y="137"/>
                  </a:cubicBezTo>
                  <a:cubicBezTo>
                    <a:pt x="36" y="137"/>
                    <a:pt x="27" y="135"/>
                    <a:pt x="18" y="134"/>
                  </a:cubicBezTo>
                  <a:cubicBezTo>
                    <a:pt x="8" y="133"/>
                    <a:pt x="5" y="131"/>
                    <a:pt x="4" y="121"/>
                  </a:cubicBezTo>
                  <a:cubicBezTo>
                    <a:pt x="2" y="101"/>
                    <a:pt x="4" y="82"/>
                    <a:pt x="3" y="62"/>
                  </a:cubicBezTo>
                  <a:cubicBezTo>
                    <a:pt x="2" y="46"/>
                    <a:pt x="1" y="30"/>
                    <a:pt x="0" y="13"/>
                  </a:cubicBezTo>
                  <a:cubicBezTo>
                    <a:pt x="1" y="10"/>
                    <a:pt x="1" y="6"/>
                    <a:pt x="2" y="2"/>
                  </a:cubicBezTo>
                  <a:cubicBezTo>
                    <a:pt x="17" y="2"/>
                    <a:pt x="31" y="0"/>
                    <a:pt x="46" y="1"/>
                  </a:cubicBezTo>
                  <a:cubicBezTo>
                    <a:pt x="53" y="1"/>
                    <a:pt x="60" y="1"/>
                    <a:pt x="67" y="3"/>
                  </a:cubicBezTo>
                  <a:cubicBezTo>
                    <a:pt x="76" y="6"/>
                    <a:pt x="78" y="11"/>
                    <a:pt x="78" y="20"/>
                  </a:cubicBezTo>
                  <a:close/>
                </a:path>
              </a:pathLst>
            </a:custGeom>
            <a:solidFill>
              <a:srgbClr val="00BC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469" y="1511"/>
              <a:ext cx="322" cy="1682"/>
            </a:xfrm>
            <a:custGeom>
              <a:rect b="b" l="l" r="r" t="t"/>
              <a:pathLst>
                <a:path extrusionOk="0" h="459" w="88">
                  <a:moveTo>
                    <a:pt x="79" y="4"/>
                  </a:moveTo>
                  <a:cubicBezTo>
                    <a:pt x="88" y="6"/>
                    <a:pt x="88" y="11"/>
                    <a:pt x="87" y="19"/>
                  </a:cubicBezTo>
                  <a:cubicBezTo>
                    <a:pt x="87" y="26"/>
                    <a:pt x="85" y="33"/>
                    <a:pt x="85" y="40"/>
                  </a:cubicBezTo>
                  <a:cubicBezTo>
                    <a:pt x="81" y="123"/>
                    <a:pt x="83" y="206"/>
                    <a:pt x="83" y="289"/>
                  </a:cubicBezTo>
                  <a:cubicBezTo>
                    <a:pt x="83" y="328"/>
                    <a:pt x="82" y="367"/>
                    <a:pt x="83" y="406"/>
                  </a:cubicBezTo>
                  <a:cubicBezTo>
                    <a:pt x="84" y="418"/>
                    <a:pt x="88" y="450"/>
                    <a:pt x="74" y="456"/>
                  </a:cubicBezTo>
                  <a:cubicBezTo>
                    <a:pt x="66" y="459"/>
                    <a:pt x="51" y="458"/>
                    <a:pt x="42" y="458"/>
                  </a:cubicBezTo>
                  <a:cubicBezTo>
                    <a:pt x="32" y="459"/>
                    <a:pt x="14" y="459"/>
                    <a:pt x="8" y="450"/>
                  </a:cubicBezTo>
                  <a:cubicBezTo>
                    <a:pt x="0" y="441"/>
                    <a:pt x="7" y="420"/>
                    <a:pt x="7" y="408"/>
                  </a:cubicBezTo>
                  <a:cubicBezTo>
                    <a:pt x="7" y="387"/>
                    <a:pt x="6" y="366"/>
                    <a:pt x="6" y="345"/>
                  </a:cubicBezTo>
                  <a:cubicBezTo>
                    <a:pt x="6" y="325"/>
                    <a:pt x="6" y="304"/>
                    <a:pt x="6" y="283"/>
                  </a:cubicBezTo>
                  <a:cubicBezTo>
                    <a:pt x="6" y="236"/>
                    <a:pt x="6" y="188"/>
                    <a:pt x="9" y="141"/>
                  </a:cubicBezTo>
                  <a:cubicBezTo>
                    <a:pt x="11" y="98"/>
                    <a:pt x="15" y="55"/>
                    <a:pt x="15" y="12"/>
                  </a:cubicBezTo>
                  <a:cubicBezTo>
                    <a:pt x="15" y="10"/>
                    <a:pt x="16" y="8"/>
                    <a:pt x="17" y="6"/>
                  </a:cubicBezTo>
                  <a:cubicBezTo>
                    <a:pt x="18" y="0"/>
                    <a:pt x="17" y="1"/>
                    <a:pt x="21" y="0"/>
                  </a:cubicBezTo>
                  <a:cubicBezTo>
                    <a:pt x="24" y="0"/>
                    <a:pt x="28" y="1"/>
                    <a:pt x="31" y="2"/>
                  </a:cubicBezTo>
                  <a:cubicBezTo>
                    <a:pt x="46" y="3"/>
                    <a:pt x="63" y="0"/>
                    <a:pt x="79" y="4"/>
                  </a:cubicBezTo>
                  <a:close/>
                </a:path>
              </a:pathLst>
            </a:custGeom>
            <a:solidFill>
              <a:srgbClr val="FFC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809" y="1119"/>
              <a:ext cx="2742" cy="2305"/>
            </a:xfrm>
            <a:custGeom>
              <a:rect b="b" l="l" r="r" t="t"/>
              <a:pathLst>
                <a:path extrusionOk="0" h="629" w="750">
                  <a:moveTo>
                    <a:pt x="749" y="602"/>
                  </a:moveTo>
                  <a:cubicBezTo>
                    <a:pt x="750" y="606"/>
                    <a:pt x="750" y="609"/>
                    <a:pt x="746" y="612"/>
                  </a:cubicBezTo>
                  <a:cubicBezTo>
                    <a:pt x="741" y="615"/>
                    <a:pt x="736" y="619"/>
                    <a:pt x="731" y="623"/>
                  </a:cubicBezTo>
                  <a:cubicBezTo>
                    <a:pt x="725" y="629"/>
                    <a:pt x="715" y="620"/>
                    <a:pt x="721" y="613"/>
                  </a:cubicBezTo>
                  <a:cubicBezTo>
                    <a:pt x="723" y="612"/>
                    <a:pt x="725" y="610"/>
                    <a:pt x="726" y="609"/>
                  </a:cubicBezTo>
                  <a:cubicBezTo>
                    <a:pt x="706" y="608"/>
                    <a:pt x="685" y="609"/>
                    <a:pt x="665" y="610"/>
                  </a:cubicBezTo>
                  <a:cubicBezTo>
                    <a:pt x="639" y="611"/>
                    <a:pt x="614" y="609"/>
                    <a:pt x="588" y="609"/>
                  </a:cubicBezTo>
                  <a:cubicBezTo>
                    <a:pt x="494" y="606"/>
                    <a:pt x="400" y="606"/>
                    <a:pt x="306" y="606"/>
                  </a:cubicBezTo>
                  <a:cubicBezTo>
                    <a:pt x="258" y="605"/>
                    <a:pt x="210" y="606"/>
                    <a:pt x="162" y="605"/>
                  </a:cubicBezTo>
                  <a:cubicBezTo>
                    <a:pt x="138" y="604"/>
                    <a:pt x="114" y="603"/>
                    <a:pt x="91" y="602"/>
                  </a:cubicBezTo>
                  <a:cubicBezTo>
                    <a:pt x="80" y="602"/>
                    <a:pt x="69" y="602"/>
                    <a:pt x="58" y="601"/>
                  </a:cubicBezTo>
                  <a:cubicBezTo>
                    <a:pt x="48" y="601"/>
                    <a:pt x="38" y="598"/>
                    <a:pt x="28" y="598"/>
                  </a:cubicBezTo>
                  <a:cubicBezTo>
                    <a:pt x="26" y="604"/>
                    <a:pt x="18" y="606"/>
                    <a:pt x="16" y="599"/>
                  </a:cubicBezTo>
                  <a:cubicBezTo>
                    <a:pt x="7" y="557"/>
                    <a:pt x="15" y="513"/>
                    <a:pt x="15" y="471"/>
                  </a:cubicBezTo>
                  <a:cubicBezTo>
                    <a:pt x="15" y="430"/>
                    <a:pt x="15" y="388"/>
                    <a:pt x="15" y="347"/>
                  </a:cubicBezTo>
                  <a:cubicBezTo>
                    <a:pt x="16" y="306"/>
                    <a:pt x="18" y="265"/>
                    <a:pt x="18" y="224"/>
                  </a:cubicBezTo>
                  <a:cubicBezTo>
                    <a:pt x="19" y="146"/>
                    <a:pt x="16" y="109"/>
                    <a:pt x="20" y="31"/>
                  </a:cubicBezTo>
                  <a:cubicBezTo>
                    <a:pt x="18" y="37"/>
                    <a:pt x="16" y="42"/>
                    <a:pt x="13" y="48"/>
                  </a:cubicBezTo>
                  <a:cubicBezTo>
                    <a:pt x="10" y="54"/>
                    <a:pt x="0" y="48"/>
                    <a:pt x="3" y="43"/>
                  </a:cubicBezTo>
                  <a:cubicBezTo>
                    <a:pt x="10" y="31"/>
                    <a:pt x="13" y="0"/>
                    <a:pt x="34" y="17"/>
                  </a:cubicBezTo>
                  <a:cubicBezTo>
                    <a:pt x="37" y="19"/>
                    <a:pt x="48" y="32"/>
                    <a:pt x="49" y="36"/>
                  </a:cubicBezTo>
                  <a:cubicBezTo>
                    <a:pt x="50" y="42"/>
                    <a:pt x="45" y="51"/>
                    <a:pt x="38" y="45"/>
                  </a:cubicBezTo>
                  <a:cubicBezTo>
                    <a:pt x="35" y="42"/>
                    <a:pt x="31" y="38"/>
                    <a:pt x="28" y="35"/>
                  </a:cubicBezTo>
                  <a:cubicBezTo>
                    <a:pt x="29" y="36"/>
                    <a:pt x="28" y="43"/>
                    <a:pt x="28" y="45"/>
                  </a:cubicBezTo>
                  <a:cubicBezTo>
                    <a:pt x="28" y="48"/>
                    <a:pt x="28" y="52"/>
                    <a:pt x="28" y="55"/>
                  </a:cubicBezTo>
                  <a:cubicBezTo>
                    <a:pt x="28" y="63"/>
                    <a:pt x="28" y="70"/>
                    <a:pt x="28" y="77"/>
                  </a:cubicBezTo>
                  <a:cubicBezTo>
                    <a:pt x="28" y="96"/>
                    <a:pt x="29" y="114"/>
                    <a:pt x="29" y="132"/>
                  </a:cubicBezTo>
                  <a:cubicBezTo>
                    <a:pt x="29" y="151"/>
                    <a:pt x="30" y="170"/>
                    <a:pt x="30" y="189"/>
                  </a:cubicBezTo>
                  <a:cubicBezTo>
                    <a:pt x="30" y="205"/>
                    <a:pt x="30" y="221"/>
                    <a:pt x="30" y="236"/>
                  </a:cubicBezTo>
                  <a:cubicBezTo>
                    <a:pt x="30" y="277"/>
                    <a:pt x="28" y="318"/>
                    <a:pt x="28" y="359"/>
                  </a:cubicBezTo>
                  <a:cubicBezTo>
                    <a:pt x="28" y="399"/>
                    <a:pt x="29" y="440"/>
                    <a:pt x="29" y="481"/>
                  </a:cubicBezTo>
                  <a:cubicBezTo>
                    <a:pt x="29" y="517"/>
                    <a:pt x="22" y="554"/>
                    <a:pt x="27" y="591"/>
                  </a:cubicBezTo>
                  <a:cubicBezTo>
                    <a:pt x="37" y="590"/>
                    <a:pt x="46" y="591"/>
                    <a:pt x="56" y="591"/>
                  </a:cubicBezTo>
                  <a:cubicBezTo>
                    <a:pt x="69" y="591"/>
                    <a:pt x="81" y="591"/>
                    <a:pt x="94" y="591"/>
                  </a:cubicBezTo>
                  <a:cubicBezTo>
                    <a:pt x="121" y="592"/>
                    <a:pt x="148" y="593"/>
                    <a:pt x="175" y="593"/>
                  </a:cubicBezTo>
                  <a:cubicBezTo>
                    <a:pt x="271" y="593"/>
                    <a:pt x="368" y="594"/>
                    <a:pt x="464" y="594"/>
                  </a:cubicBezTo>
                  <a:cubicBezTo>
                    <a:pt x="512" y="594"/>
                    <a:pt x="561" y="595"/>
                    <a:pt x="609" y="596"/>
                  </a:cubicBezTo>
                  <a:cubicBezTo>
                    <a:pt x="632" y="597"/>
                    <a:pt x="655" y="598"/>
                    <a:pt x="678" y="596"/>
                  </a:cubicBezTo>
                  <a:cubicBezTo>
                    <a:pt x="695" y="596"/>
                    <a:pt x="711" y="595"/>
                    <a:pt x="728" y="596"/>
                  </a:cubicBezTo>
                  <a:cubicBezTo>
                    <a:pt x="726" y="592"/>
                    <a:pt x="723" y="589"/>
                    <a:pt x="722" y="586"/>
                  </a:cubicBezTo>
                  <a:cubicBezTo>
                    <a:pt x="717" y="578"/>
                    <a:pt x="729" y="571"/>
                    <a:pt x="733" y="579"/>
                  </a:cubicBezTo>
                  <a:cubicBezTo>
                    <a:pt x="738" y="587"/>
                    <a:pt x="745" y="593"/>
                    <a:pt x="749" y="6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926" y="2292"/>
              <a:ext cx="333" cy="923"/>
            </a:xfrm>
            <a:custGeom>
              <a:rect b="b" l="l" r="r" t="t"/>
              <a:pathLst>
                <a:path extrusionOk="0" h="252" w="91">
                  <a:moveTo>
                    <a:pt x="89" y="42"/>
                  </a:moveTo>
                  <a:cubicBezTo>
                    <a:pt x="90" y="73"/>
                    <a:pt x="88" y="105"/>
                    <a:pt x="87" y="136"/>
                  </a:cubicBezTo>
                  <a:cubicBezTo>
                    <a:pt x="86" y="164"/>
                    <a:pt x="86" y="193"/>
                    <a:pt x="89" y="221"/>
                  </a:cubicBezTo>
                  <a:cubicBezTo>
                    <a:pt x="90" y="228"/>
                    <a:pt x="91" y="238"/>
                    <a:pt x="86" y="245"/>
                  </a:cubicBezTo>
                  <a:cubicBezTo>
                    <a:pt x="82" y="251"/>
                    <a:pt x="74" y="251"/>
                    <a:pt x="67" y="251"/>
                  </a:cubicBezTo>
                  <a:cubicBezTo>
                    <a:pt x="57" y="252"/>
                    <a:pt x="48" y="250"/>
                    <a:pt x="39" y="250"/>
                  </a:cubicBezTo>
                  <a:cubicBezTo>
                    <a:pt x="31" y="249"/>
                    <a:pt x="21" y="249"/>
                    <a:pt x="14" y="245"/>
                  </a:cubicBezTo>
                  <a:cubicBezTo>
                    <a:pt x="4" y="238"/>
                    <a:pt x="4" y="224"/>
                    <a:pt x="5" y="211"/>
                  </a:cubicBezTo>
                  <a:cubicBezTo>
                    <a:pt x="5" y="198"/>
                    <a:pt x="6" y="184"/>
                    <a:pt x="6" y="172"/>
                  </a:cubicBezTo>
                  <a:cubicBezTo>
                    <a:pt x="4" y="136"/>
                    <a:pt x="2" y="99"/>
                    <a:pt x="2" y="63"/>
                  </a:cubicBezTo>
                  <a:cubicBezTo>
                    <a:pt x="2" y="50"/>
                    <a:pt x="0" y="37"/>
                    <a:pt x="1" y="25"/>
                  </a:cubicBezTo>
                  <a:cubicBezTo>
                    <a:pt x="2" y="16"/>
                    <a:pt x="6" y="11"/>
                    <a:pt x="13" y="7"/>
                  </a:cubicBezTo>
                  <a:cubicBezTo>
                    <a:pt x="29" y="0"/>
                    <a:pt x="51" y="3"/>
                    <a:pt x="67" y="3"/>
                  </a:cubicBezTo>
                  <a:cubicBezTo>
                    <a:pt x="88" y="4"/>
                    <a:pt x="89" y="26"/>
                    <a:pt x="89" y="42"/>
                  </a:cubicBezTo>
                  <a:close/>
                  <a:moveTo>
                    <a:pt x="78" y="99"/>
                  </a:moveTo>
                  <a:cubicBezTo>
                    <a:pt x="79" y="77"/>
                    <a:pt x="81" y="55"/>
                    <a:pt x="79" y="33"/>
                  </a:cubicBezTo>
                  <a:cubicBezTo>
                    <a:pt x="79" y="29"/>
                    <a:pt x="78" y="23"/>
                    <a:pt x="76" y="19"/>
                  </a:cubicBezTo>
                  <a:cubicBezTo>
                    <a:pt x="73" y="13"/>
                    <a:pt x="69" y="14"/>
                    <a:pt x="63" y="14"/>
                  </a:cubicBezTo>
                  <a:cubicBezTo>
                    <a:pt x="56" y="14"/>
                    <a:pt x="49" y="14"/>
                    <a:pt x="42" y="14"/>
                  </a:cubicBezTo>
                  <a:cubicBezTo>
                    <a:pt x="34" y="14"/>
                    <a:pt x="24" y="14"/>
                    <a:pt x="17" y="18"/>
                  </a:cubicBezTo>
                  <a:cubicBezTo>
                    <a:pt x="10" y="23"/>
                    <a:pt x="14" y="32"/>
                    <a:pt x="14" y="39"/>
                  </a:cubicBezTo>
                  <a:cubicBezTo>
                    <a:pt x="14" y="64"/>
                    <a:pt x="13" y="90"/>
                    <a:pt x="14" y="115"/>
                  </a:cubicBezTo>
                  <a:cubicBezTo>
                    <a:pt x="15" y="139"/>
                    <a:pt x="17" y="164"/>
                    <a:pt x="16" y="188"/>
                  </a:cubicBezTo>
                  <a:cubicBezTo>
                    <a:pt x="15" y="195"/>
                    <a:pt x="15" y="202"/>
                    <a:pt x="14" y="209"/>
                  </a:cubicBezTo>
                  <a:cubicBezTo>
                    <a:pt x="14" y="213"/>
                    <a:pt x="15" y="217"/>
                    <a:pt x="15" y="220"/>
                  </a:cubicBezTo>
                  <a:cubicBezTo>
                    <a:pt x="16" y="225"/>
                    <a:pt x="16" y="231"/>
                    <a:pt x="20" y="234"/>
                  </a:cubicBezTo>
                  <a:cubicBezTo>
                    <a:pt x="24" y="237"/>
                    <a:pt x="30" y="237"/>
                    <a:pt x="34" y="237"/>
                  </a:cubicBezTo>
                  <a:cubicBezTo>
                    <a:pt x="42" y="238"/>
                    <a:pt x="49" y="238"/>
                    <a:pt x="57" y="239"/>
                  </a:cubicBezTo>
                  <a:cubicBezTo>
                    <a:pt x="61" y="239"/>
                    <a:pt x="65" y="240"/>
                    <a:pt x="69" y="240"/>
                  </a:cubicBezTo>
                  <a:cubicBezTo>
                    <a:pt x="75" y="239"/>
                    <a:pt x="78" y="239"/>
                    <a:pt x="78" y="233"/>
                  </a:cubicBezTo>
                  <a:cubicBezTo>
                    <a:pt x="79" y="225"/>
                    <a:pt x="77" y="217"/>
                    <a:pt x="77" y="209"/>
                  </a:cubicBezTo>
                  <a:cubicBezTo>
                    <a:pt x="76" y="198"/>
                    <a:pt x="76" y="187"/>
                    <a:pt x="76" y="176"/>
                  </a:cubicBezTo>
                  <a:cubicBezTo>
                    <a:pt x="75" y="150"/>
                    <a:pt x="77" y="125"/>
                    <a:pt x="7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40" y="1471"/>
              <a:ext cx="398" cy="1758"/>
            </a:xfrm>
            <a:custGeom>
              <a:rect b="b" l="l" r="r" t="t"/>
              <a:pathLst>
                <a:path extrusionOk="0" h="480" w="109">
                  <a:moveTo>
                    <a:pt x="94" y="7"/>
                  </a:moveTo>
                  <a:cubicBezTo>
                    <a:pt x="109" y="13"/>
                    <a:pt x="105" y="29"/>
                    <a:pt x="103" y="42"/>
                  </a:cubicBezTo>
                  <a:cubicBezTo>
                    <a:pt x="100" y="64"/>
                    <a:pt x="101" y="86"/>
                    <a:pt x="101" y="108"/>
                  </a:cubicBezTo>
                  <a:cubicBezTo>
                    <a:pt x="101" y="131"/>
                    <a:pt x="101" y="155"/>
                    <a:pt x="101" y="179"/>
                  </a:cubicBezTo>
                  <a:cubicBezTo>
                    <a:pt x="101" y="227"/>
                    <a:pt x="101" y="275"/>
                    <a:pt x="101" y="323"/>
                  </a:cubicBezTo>
                  <a:cubicBezTo>
                    <a:pt x="101" y="346"/>
                    <a:pt x="101" y="370"/>
                    <a:pt x="101" y="393"/>
                  </a:cubicBezTo>
                  <a:cubicBezTo>
                    <a:pt x="101" y="411"/>
                    <a:pt x="103" y="430"/>
                    <a:pt x="101" y="448"/>
                  </a:cubicBezTo>
                  <a:cubicBezTo>
                    <a:pt x="99" y="462"/>
                    <a:pt x="96" y="475"/>
                    <a:pt x="80" y="477"/>
                  </a:cubicBezTo>
                  <a:cubicBezTo>
                    <a:pt x="69" y="479"/>
                    <a:pt x="57" y="480"/>
                    <a:pt x="45" y="480"/>
                  </a:cubicBezTo>
                  <a:cubicBezTo>
                    <a:pt x="34" y="479"/>
                    <a:pt x="19" y="479"/>
                    <a:pt x="10" y="471"/>
                  </a:cubicBezTo>
                  <a:cubicBezTo>
                    <a:pt x="0" y="462"/>
                    <a:pt x="3" y="446"/>
                    <a:pt x="4" y="434"/>
                  </a:cubicBezTo>
                  <a:cubicBezTo>
                    <a:pt x="5" y="413"/>
                    <a:pt x="4" y="392"/>
                    <a:pt x="4" y="371"/>
                  </a:cubicBezTo>
                  <a:cubicBezTo>
                    <a:pt x="4" y="347"/>
                    <a:pt x="4" y="323"/>
                    <a:pt x="4" y="299"/>
                  </a:cubicBezTo>
                  <a:cubicBezTo>
                    <a:pt x="4" y="250"/>
                    <a:pt x="5" y="202"/>
                    <a:pt x="9" y="154"/>
                  </a:cubicBezTo>
                  <a:cubicBezTo>
                    <a:pt x="10" y="135"/>
                    <a:pt x="12" y="116"/>
                    <a:pt x="13" y="96"/>
                  </a:cubicBezTo>
                  <a:cubicBezTo>
                    <a:pt x="12" y="96"/>
                    <a:pt x="11" y="95"/>
                    <a:pt x="11" y="93"/>
                  </a:cubicBezTo>
                  <a:cubicBezTo>
                    <a:pt x="15" y="69"/>
                    <a:pt x="10" y="46"/>
                    <a:pt x="14" y="22"/>
                  </a:cubicBezTo>
                  <a:cubicBezTo>
                    <a:pt x="15" y="16"/>
                    <a:pt x="16" y="6"/>
                    <a:pt x="22" y="3"/>
                  </a:cubicBezTo>
                  <a:cubicBezTo>
                    <a:pt x="27" y="0"/>
                    <a:pt x="33" y="2"/>
                    <a:pt x="39" y="2"/>
                  </a:cubicBezTo>
                  <a:cubicBezTo>
                    <a:pt x="56" y="2"/>
                    <a:pt x="78" y="0"/>
                    <a:pt x="94" y="7"/>
                  </a:cubicBezTo>
                  <a:close/>
                  <a:moveTo>
                    <a:pt x="95" y="30"/>
                  </a:moveTo>
                  <a:cubicBezTo>
                    <a:pt x="96" y="22"/>
                    <a:pt x="96" y="17"/>
                    <a:pt x="87" y="15"/>
                  </a:cubicBezTo>
                  <a:cubicBezTo>
                    <a:pt x="71" y="11"/>
                    <a:pt x="54" y="14"/>
                    <a:pt x="39" y="13"/>
                  </a:cubicBezTo>
                  <a:cubicBezTo>
                    <a:pt x="36" y="12"/>
                    <a:pt x="32" y="11"/>
                    <a:pt x="29" y="11"/>
                  </a:cubicBezTo>
                  <a:cubicBezTo>
                    <a:pt x="25" y="12"/>
                    <a:pt x="26" y="11"/>
                    <a:pt x="25" y="17"/>
                  </a:cubicBezTo>
                  <a:cubicBezTo>
                    <a:pt x="24" y="19"/>
                    <a:pt x="23" y="21"/>
                    <a:pt x="23" y="23"/>
                  </a:cubicBezTo>
                  <a:cubicBezTo>
                    <a:pt x="23" y="66"/>
                    <a:pt x="19" y="109"/>
                    <a:pt x="17" y="152"/>
                  </a:cubicBezTo>
                  <a:cubicBezTo>
                    <a:pt x="14" y="199"/>
                    <a:pt x="14" y="247"/>
                    <a:pt x="14" y="294"/>
                  </a:cubicBezTo>
                  <a:cubicBezTo>
                    <a:pt x="14" y="315"/>
                    <a:pt x="14" y="336"/>
                    <a:pt x="14" y="356"/>
                  </a:cubicBezTo>
                  <a:cubicBezTo>
                    <a:pt x="14" y="377"/>
                    <a:pt x="15" y="398"/>
                    <a:pt x="15" y="419"/>
                  </a:cubicBezTo>
                  <a:cubicBezTo>
                    <a:pt x="15" y="431"/>
                    <a:pt x="8" y="452"/>
                    <a:pt x="16" y="461"/>
                  </a:cubicBezTo>
                  <a:cubicBezTo>
                    <a:pt x="22" y="470"/>
                    <a:pt x="40" y="470"/>
                    <a:pt x="50" y="469"/>
                  </a:cubicBezTo>
                  <a:cubicBezTo>
                    <a:pt x="59" y="469"/>
                    <a:pt x="74" y="470"/>
                    <a:pt x="82" y="467"/>
                  </a:cubicBezTo>
                  <a:cubicBezTo>
                    <a:pt x="96" y="461"/>
                    <a:pt x="92" y="429"/>
                    <a:pt x="91" y="417"/>
                  </a:cubicBezTo>
                  <a:cubicBezTo>
                    <a:pt x="90" y="378"/>
                    <a:pt x="91" y="339"/>
                    <a:pt x="91" y="300"/>
                  </a:cubicBezTo>
                  <a:cubicBezTo>
                    <a:pt x="91" y="217"/>
                    <a:pt x="89" y="134"/>
                    <a:pt x="93" y="51"/>
                  </a:cubicBezTo>
                  <a:cubicBezTo>
                    <a:pt x="93" y="44"/>
                    <a:pt x="95" y="37"/>
                    <a:pt x="95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008" y="2629"/>
              <a:ext cx="369" cy="582"/>
            </a:xfrm>
            <a:custGeom>
              <a:rect b="b" l="l" r="r" t="t"/>
              <a:pathLst>
                <a:path extrusionOk="0" h="159" w="101">
                  <a:moveTo>
                    <a:pt x="95" y="14"/>
                  </a:moveTo>
                  <a:cubicBezTo>
                    <a:pt x="101" y="25"/>
                    <a:pt x="99" y="42"/>
                    <a:pt x="98" y="54"/>
                  </a:cubicBezTo>
                  <a:cubicBezTo>
                    <a:pt x="97" y="72"/>
                    <a:pt x="96" y="90"/>
                    <a:pt x="97" y="108"/>
                  </a:cubicBezTo>
                  <a:cubicBezTo>
                    <a:pt x="98" y="120"/>
                    <a:pt x="100" y="134"/>
                    <a:pt x="95" y="145"/>
                  </a:cubicBezTo>
                  <a:cubicBezTo>
                    <a:pt x="90" y="155"/>
                    <a:pt x="78" y="157"/>
                    <a:pt x="68" y="158"/>
                  </a:cubicBezTo>
                  <a:cubicBezTo>
                    <a:pt x="59" y="159"/>
                    <a:pt x="50" y="158"/>
                    <a:pt x="42" y="156"/>
                  </a:cubicBezTo>
                  <a:cubicBezTo>
                    <a:pt x="34" y="155"/>
                    <a:pt x="26" y="155"/>
                    <a:pt x="18" y="154"/>
                  </a:cubicBezTo>
                  <a:cubicBezTo>
                    <a:pt x="8" y="151"/>
                    <a:pt x="5" y="144"/>
                    <a:pt x="4" y="134"/>
                  </a:cubicBezTo>
                  <a:cubicBezTo>
                    <a:pt x="3" y="114"/>
                    <a:pt x="5" y="93"/>
                    <a:pt x="5" y="73"/>
                  </a:cubicBezTo>
                  <a:cubicBezTo>
                    <a:pt x="5" y="69"/>
                    <a:pt x="5" y="65"/>
                    <a:pt x="5" y="62"/>
                  </a:cubicBezTo>
                  <a:cubicBezTo>
                    <a:pt x="5" y="61"/>
                    <a:pt x="4" y="60"/>
                    <a:pt x="4" y="59"/>
                  </a:cubicBezTo>
                  <a:cubicBezTo>
                    <a:pt x="3" y="42"/>
                    <a:pt x="0" y="24"/>
                    <a:pt x="4" y="7"/>
                  </a:cubicBezTo>
                  <a:cubicBezTo>
                    <a:pt x="4" y="5"/>
                    <a:pt x="6" y="3"/>
                    <a:pt x="9" y="3"/>
                  </a:cubicBezTo>
                  <a:cubicBezTo>
                    <a:pt x="27" y="3"/>
                    <a:pt x="44" y="0"/>
                    <a:pt x="62" y="1"/>
                  </a:cubicBezTo>
                  <a:cubicBezTo>
                    <a:pt x="73" y="2"/>
                    <a:pt x="89" y="3"/>
                    <a:pt x="95" y="14"/>
                  </a:cubicBezTo>
                  <a:close/>
                  <a:moveTo>
                    <a:pt x="86" y="84"/>
                  </a:moveTo>
                  <a:cubicBezTo>
                    <a:pt x="87" y="66"/>
                    <a:pt x="88" y="48"/>
                    <a:pt x="88" y="31"/>
                  </a:cubicBezTo>
                  <a:cubicBezTo>
                    <a:pt x="88" y="22"/>
                    <a:pt x="86" y="17"/>
                    <a:pt x="77" y="14"/>
                  </a:cubicBezTo>
                  <a:cubicBezTo>
                    <a:pt x="70" y="12"/>
                    <a:pt x="63" y="12"/>
                    <a:pt x="56" y="12"/>
                  </a:cubicBezTo>
                  <a:cubicBezTo>
                    <a:pt x="41" y="11"/>
                    <a:pt x="27" y="13"/>
                    <a:pt x="12" y="13"/>
                  </a:cubicBezTo>
                  <a:cubicBezTo>
                    <a:pt x="11" y="17"/>
                    <a:pt x="11" y="21"/>
                    <a:pt x="10" y="24"/>
                  </a:cubicBezTo>
                  <a:cubicBezTo>
                    <a:pt x="11" y="41"/>
                    <a:pt x="12" y="57"/>
                    <a:pt x="13" y="73"/>
                  </a:cubicBezTo>
                  <a:cubicBezTo>
                    <a:pt x="14" y="93"/>
                    <a:pt x="12" y="112"/>
                    <a:pt x="14" y="132"/>
                  </a:cubicBezTo>
                  <a:cubicBezTo>
                    <a:pt x="15" y="142"/>
                    <a:pt x="18" y="144"/>
                    <a:pt x="28" y="145"/>
                  </a:cubicBezTo>
                  <a:cubicBezTo>
                    <a:pt x="37" y="146"/>
                    <a:pt x="46" y="148"/>
                    <a:pt x="54" y="148"/>
                  </a:cubicBezTo>
                  <a:cubicBezTo>
                    <a:pt x="62" y="149"/>
                    <a:pt x="72" y="149"/>
                    <a:pt x="79" y="146"/>
                  </a:cubicBezTo>
                  <a:cubicBezTo>
                    <a:pt x="87" y="143"/>
                    <a:pt x="88" y="135"/>
                    <a:pt x="88" y="127"/>
                  </a:cubicBezTo>
                  <a:cubicBezTo>
                    <a:pt x="88" y="113"/>
                    <a:pt x="86" y="98"/>
                    <a:pt x="86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511" y="1709"/>
              <a:ext cx="428" cy="1498"/>
            </a:xfrm>
            <a:custGeom>
              <a:rect b="b" l="l" r="r" t="t"/>
              <a:pathLst>
                <a:path extrusionOk="0" h="409" w="117">
                  <a:moveTo>
                    <a:pt x="112" y="85"/>
                  </a:moveTo>
                  <a:cubicBezTo>
                    <a:pt x="113" y="129"/>
                    <a:pt x="109" y="173"/>
                    <a:pt x="109" y="216"/>
                  </a:cubicBezTo>
                  <a:cubicBezTo>
                    <a:pt x="108" y="259"/>
                    <a:pt x="108" y="302"/>
                    <a:pt x="109" y="345"/>
                  </a:cubicBezTo>
                  <a:cubicBezTo>
                    <a:pt x="110" y="361"/>
                    <a:pt x="117" y="394"/>
                    <a:pt x="101" y="405"/>
                  </a:cubicBezTo>
                  <a:cubicBezTo>
                    <a:pt x="96" y="409"/>
                    <a:pt x="89" y="408"/>
                    <a:pt x="84" y="407"/>
                  </a:cubicBezTo>
                  <a:cubicBezTo>
                    <a:pt x="75" y="406"/>
                    <a:pt x="67" y="406"/>
                    <a:pt x="58" y="407"/>
                  </a:cubicBezTo>
                  <a:cubicBezTo>
                    <a:pt x="46" y="407"/>
                    <a:pt x="27" y="407"/>
                    <a:pt x="17" y="399"/>
                  </a:cubicBezTo>
                  <a:cubicBezTo>
                    <a:pt x="0" y="386"/>
                    <a:pt x="9" y="352"/>
                    <a:pt x="12" y="335"/>
                  </a:cubicBezTo>
                  <a:cubicBezTo>
                    <a:pt x="12" y="334"/>
                    <a:pt x="12" y="333"/>
                    <a:pt x="12" y="333"/>
                  </a:cubicBezTo>
                  <a:cubicBezTo>
                    <a:pt x="12" y="253"/>
                    <a:pt x="15" y="172"/>
                    <a:pt x="10" y="92"/>
                  </a:cubicBezTo>
                  <a:cubicBezTo>
                    <a:pt x="8" y="77"/>
                    <a:pt x="6" y="61"/>
                    <a:pt x="5" y="46"/>
                  </a:cubicBezTo>
                  <a:cubicBezTo>
                    <a:pt x="4" y="34"/>
                    <a:pt x="4" y="20"/>
                    <a:pt x="12" y="11"/>
                  </a:cubicBezTo>
                  <a:cubicBezTo>
                    <a:pt x="20" y="0"/>
                    <a:pt x="36" y="0"/>
                    <a:pt x="48" y="0"/>
                  </a:cubicBezTo>
                  <a:cubicBezTo>
                    <a:pt x="56" y="1"/>
                    <a:pt x="64" y="2"/>
                    <a:pt x="72" y="2"/>
                  </a:cubicBezTo>
                  <a:cubicBezTo>
                    <a:pt x="79" y="3"/>
                    <a:pt x="86" y="1"/>
                    <a:pt x="92" y="3"/>
                  </a:cubicBezTo>
                  <a:cubicBezTo>
                    <a:pt x="104" y="6"/>
                    <a:pt x="107" y="22"/>
                    <a:pt x="108" y="33"/>
                  </a:cubicBezTo>
                  <a:cubicBezTo>
                    <a:pt x="111" y="50"/>
                    <a:pt x="111" y="67"/>
                    <a:pt x="112" y="85"/>
                  </a:cubicBezTo>
                  <a:close/>
                  <a:moveTo>
                    <a:pt x="100" y="167"/>
                  </a:moveTo>
                  <a:cubicBezTo>
                    <a:pt x="102" y="130"/>
                    <a:pt x="103" y="92"/>
                    <a:pt x="100" y="55"/>
                  </a:cubicBezTo>
                  <a:cubicBezTo>
                    <a:pt x="99" y="43"/>
                    <a:pt x="100" y="26"/>
                    <a:pt x="93" y="16"/>
                  </a:cubicBezTo>
                  <a:cubicBezTo>
                    <a:pt x="88" y="10"/>
                    <a:pt x="78" y="13"/>
                    <a:pt x="71" y="12"/>
                  </a:cubicBezTo>
                  <a:cubicBezTo>
                    <a:pt x="64" y="11"/>
                    <a:pt x="58" y="11"/>
                    <a:pt x="51" y="10"/>
                  </a:cubicBezTo>
                  <a:cubicBezTo>
                    <a:pt x="37" y="9"/>
                    <a:pt x="21" y="10"/>
                    <a:pt x="18" y="26"/>
                  </a:cubicBezTo>
                  <a:cubicBezTo>
                    <a:pt x="15" y="37"/>
                    <a:pt x="17" y="49"/>
                    <a:pt x="18" y="61"/>
                  </a:cubicBezTo>
                  <a:cubicBezTo>
                    <a:pt x="22" y="95"/>
                    <a:pt x="23" y="130"/>
                    <a:pt x="23" y="164"/>
                  </a:cubicBezTo>
                  <a:cubicBezTo>
                    <a:pt x="24" y="238"/>
                    <a:pt x="20" y="311"/>
                    <a:pt x="20" y="384"/>
                  </a:cubicBezTo>
                  <a:cubicBezTo>
                    <a:pt x="21" y="385"/>
                    <a:pt x="21" y="387"/>
                    <a:pt x="22" y="388"/>
                  </a:cubicBezTo>
                  <a:cubicBezTo>
                    <a:pt x="27" y="393"/>
                    <a:pt x="36" y="393"/>
                    <a:pt x="43" y="394"/>
                  </a:cubicBezTo>
                  <a:cubicBezTo>
                    <a:pt x="51" y="395"/>
                    <a:pt x="60" y="395"/>
                    <a:pt x="68" y="395"/>
                  </a:cubicBezTo>
                  <a:cubicBezTo>
                    <a:pt x="76" y="395"/>
                    <a:pt x="83" y="397"/>
                    <a:pt x="90" y="397"/>
                  </a:cubicBezTo>
                  <a:cubicBezTo>
                    <a:pt x="102" y="397"/>
                    <a:pt x="100" y="374"/>
                    <a:pt x="99" y="366"/>
                  </a:cubicBezTo>
                  <a:cubicBezTo>
                    <a:pt x="97" y="300"/>
                    <a:pt x="97" y="233"/>
                    <a:pt x="100" y="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149" y="2262"/>
              <a:ext cx="333" cy="920"/>
            </a:xfrm>
            <a:custGeom>
              <a:rect b="b" l="l" r="r" t="t"/>
              <a:pathLst>
                <a:path extrusionOk="0" h="251" w="91">
                  <a:moveTo>
                    <a:pt x="89" y="41"/>
                  </a:moveTo>
                  <a:cubicBezTo>
                    <a:pt x="90" y="73"/>
                    <a:pt x="88" y="104"/>
                    <a:pt x="87" y="136"/>
                  </a:cubicBezTo>
                  <a:cubicBezTo>
                    <a:pt x="86" y="164"/>
                    <a:pt x="86" y="192"/>
                    <a:pt x="89" y="220"/>
                  </a:cubicBezTo>
                  <a:cubicBezTo>
                    <a:pt x="90" y="228"/>
                    <a:pt x="91" y="238"/>
                    <a:pt x="86" y="244"/>
                  </a:cubicBezTo>
                  <a:cubicBezTo>
                    <a:pt x="82" y="250"/>
                    <a:pt x="73" y="251"/>
                    <a:pt x="67" y="251"/>
                  </a:cubicBezTo>
                  <a:cubicBezTo>
                    <a:pt x="57" y="251"/>
                    <a:pt x="48" y="250"/>
                    <a:pt x="39" y="249"/>
                  </a:cubicBezTo>
                  <a:cubicBezTo>
                    <a:pt x="30" y="249"/>
                    <a:pt x="21" y="249"/>
                    <a:pt x="14" y="244"/>
                  </a:cubicBezTo>
                  <a:cubicBezTo>
                    <a:pt x="4" y="238"/>
                    <a:pt x="3" y="224"/>
                    <a:pt x="5" y="211"/>
                  </a:cubicBezTo>
                  <a:cubicBezTo>
                    <a:pt x="4" y="198"/>
                    <a:pt x="6" y="184"/>
                    <a:pt x="6" y="172"/>
                  </a:cubicBezTo>
                  <a:cubicBezTo>
                    <a:pt x="4" y="135"/>
                    <a:pt x="2" y="99"/>
                    <a:pt x="2" y="62"/>
                  </a:cubicBezTo>
                  <a:cubicBezTo>
                    <a:pt x="2" y="50"/>
                    <a:pt x="0" y="37"/>
                    <a:pt x="1" y="24"/>
                  </a:cubicBezTo>
                  <a:cubicBezTo>
                    <a:pt x="1" y="16"/>
                    <a:pt x="5" y="11"/>
                    <a:pt x="13" y="7"/>
                  </a:cubicBezTo>
                  <a:cubicBezTo>
                    <a:pt x="28" y="0"/>
                    <a:pt x="50" y="3"/>
                    <a:pt x="67" y="3"/>
                  </a:cubicBezTo>
                  <a:cubicBezTo>
                    <a:pt x="88" y="4"/>
                    <a:pt x="89" y="26"/>
                    <a:pt x="89" y="41"/>
                  </a:cubicBezTo>
                  <a:close/>
                  <a:moveTo>
                    <a:pt x="78" y="99"/>
                  </a:moveTo>
                  <a:cubicBezTo>
                    <a:pt x="79" y="77"/>
                    <a:pt x="80" y="55"/>
                    <a:pt x="79" y="33"/>
                  </a:cubicBezTo>
                  <a:cubicBezTo>
                    <a:pt x="78" y="28"/>
                    <a:pt x="78" y="22"/>
                    <a:pt x="76" y="18"/>
                  </a:cubicBezTo>
                  <a:cubicBezTo>
                    <a:pt x="73" y="13"/>
                    <a:pt x="68" y="13"/>
                    <a:pt x="63" y="14"/>
                  </a:cubicBezTo>
                  <a:cubicBezTo>
                    <a:pt x="56" y="14"/>
                    <a:pt x="49" y="13"/>
                    <a:pt x="42" y="14"/>
                  </a:cubicBezTo>
                  <a:cubicBezTo>
                    <a:pt x="34" y="14"/>
                    <a:pt x="24" y="14"/>
                    <a:pt x="17" y="18"/>
                  </a:cubicBezTo>
                  <a:cubicBezTo>
                    <a:pt x="10" y="22"/>
                    <a:pt x="13" y="32"/>
                    <a:pt x="14" y="39"/>
                  </a:cubicBezTo>
                  <a:cubicBezTo>
                    <a:pt x="14" y="64"/>
                    <a:pt x="13" y="89"/>
                    <a:pt x="14" y="115"/>
                  </a:cubicBezTo>
                  <a:cubicBezTo>
                    <a:pt x="15" y="139"/>
                    <a:pt x="17" y="163"/>
                    <a:pt x="16" y="188"/>
                  </a:cubicBezTo>
                  <a:cubicBezTo>
                    <a:pt x="15" y="194"/>
                    <a:pt x="14" y="202"/>
                    <a:pt x="14" y="209"/>
                  </a:cubicBezTo>
                  <a:cubicBezTo>
                    <a:pt x="14" y="213"/>
                    <a:pt x="14" y="216"/>
                    <a:pt x="15" y="220"/>
                  </a:cubicBezTo>
                  <a:cubicBezTo>
                    <a:pt x="15" y="225"/>
                    <a:pt x="16" y="231"/>
                    <a:pt x="20" y="234"/>
                  </a:cubicBezTo>
                  <a:cubicBezTo>
                    <a:pt x="24" y="236"/>
                    <a:pt x="29" y="236"/>
                    <a:pt x="34" y="237"/>
                  </a:cubicBezTo>
                  <a:cubicBezTo>
                    <a:pt x="41" y="237"/>
                    <a:pt x="49" y="238"/>
                    <a:pt x="57" y="239"/>
                  </a:cubicBezTo>
                  <a:cubicBezTo>
                    <a:pt x="61" y="239"/>
                    <a:pt x="65" y="239"/>
                    <a:pt x="69" y="239"/>
                  </a:cubicBezTo>
                  <a:cubicBezTo>
                    <a:pt x="74" y="239"/>
                    <a:pt x="77" y="239"/>
                    <a:pt x="78" y="233"/>
                  </a:cubicBezTo>
                  <a:cubicBezTo>
                    <a:pt x="79" y="225"/>
                    <a:pt x="77" y="217"/>
                    <a:pt x="76" y="209"/>
                  </a:cubicBezTo>
                  <a:cubicBezTo>
                    <a:pt x="76" y="198"/>
                    <a:pt x="76" y="187"/>
                    <a:pt x="76" y="176"/>
                  </a:cubicBezTo>
                  <a:cubicBezTo>
                    <a:pt x="75" y="150"/>
                    <a:pt x="77" y="124"/>
                    <a:pt x="7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2"/>
          <p:cNvSpPr/>
          <p:nvPr/>
        </p:nvSpPr>
        <p:spPr>
          <a:xfrm>
            <a:off x="8141735" y="1964070"/>
            <a:ext cx="885218" cy="57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أسماء</a:t>
            </a:r>
            <a:endParaRPr b="1"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8255168" y="4030232"/>
            <a:ext cx="883797" cy="57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أفعال</a:t>
            </a:r>
            <a:endParaRPr b="1"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2"/>
          <p:cNvGrpSpPr/>
          <p:nvPr/>
        </p:nvGrpSpPr>
        <p:grpSpPr>
          <a:xfrm>
            <a:off x="7452302" y="1740692"/>
            <a:ext cx="922425" cy="799177"/>
            <a:chOff x="5558622" y="1291562"/>
            <a:chExt cx="1889125" cy="1636713"/>
          </a:xfrm>
        </p:grpSpPr>
        <p:sp>
          <p:nvSpPr>
            <p:cNvPr id="154" name="Google Shape;154;p2"/>
            <p:cNvSpPr/>
            <p:nvPr/>
          </p:nvSpPr>
          <p:spPr>
            <a:xfrm>
              <a:off x="5558622" y="1291562"/>
              <a:ext cx="1812925" cy="1627188"/>
            </a:xfrm>
            <a:custGeom>
              <a:rect b="b" l="l" r="r" t="t"/>
              <a:pathLst>
                <a:path extrusionOk="0" h="191" w="212">
                  <a:moveTo>
                    <a:pt x="165" y="17"/>
                  </a:moveTo>
                  <a:cubicBezTo>
                    <a:pt x="147" y="33"/>
                    <a:pt x="129" y="47"/>
                    <a:pt x="111" y="64"/>
                  </a:cubicBezTo>
                  <a:cubicBezTo>
                    <a:pt x="109" y="65"/>
                    <a:pt x="108" y="67"/>
                    <a:pt x="106" y="68"/>
                  </a:cubicBezTo>
                  <a:cubicBezTo>
                    <a:pt x="103" y="63"/>
                    <a:pt x="98" y="59"/>
                    <a:pt x="91" y="58"/>
                  </a:cubicBezTo>
                  <a:cubicBezTo>
                    <a:pt x="86" y="58"/>
                    <a:pt x="82" y="58"/>
                    <a:pt x="78" y="60"/>
                  </a:cubicBezTo>
                  <a:cubicBezTo>
                    <a:pt x="55" y="59"/>
                    <a:pt x="32" y="54"/>
                    <a:pt x="10" y="65"/>
                  </a:cubicBezTo>
                  <a:cubicBezTo>
                    <a:pt x="4" y="68"/>
                    <a:pt x="1" y="76"/>
                    <a:pt x="0" y="82"/>
                  </a:cubicBezTo>
                  <a:cubicBezTo>
                    <a:pt x="0" y="97"/>
                    <a:pt x="9" y="110"/>
                    <a:pt x="10" y="125"/>
                  </a:cubicBezTo>
                  <a:cubicBezTo>
                    <a:pt x="10" y="138"/>
                    <a:pt x="6" y="154"/>
                    <a:pt x="10" y="167"/>
                  </a:cubicBezTo>
                  <a:cubicBezTo>
                    <a:pt x="14" y="181"/>
                    <a:pt x="27" y="186"/>
                    <a:pt x="40" y="186"/>
                  </a:cubicBezTo>
                  <a:cubicBezTo>
                    <a:pt x="54" y="186"/>
                    <a:pt x="65" y="186"/>
                    <a:pt x="78" y="189"/>
                  </a:cubicBezTo>
                  <a:cubicBezTo>
                    <a:pt x="91" y="191"/>
                    <a:pt x="107" y="186"/>
                    <a:pt x="114" y="174"/>
                  </a:cubicBezTo>
                  <a:cubicBezTo>
                    <a:pt x="121" y="162"/>
                    <a:pt x="118" y="146"/>
                    <a:pt x="118" y="133"/>
                  </a:cubicBezTo>
                  <a:cubicBezTo>
                    <a:pt x="118" y="128"/>
                    <a:pt x="118" y="120"/>
                    <a:pt x="118" y="112"/>
                  </a:cubicBezTo>
                  <a:cubicBezTo>
                    <a:pt x="122" y="109"/>
                    <a:pt x="125" y="105"/>
                    <a:pt x="129" y="102"/>
                  </a:cubicBezTo>
                  <a:cubicBezTo>
                    <a:pt x="148" y="83"/>
                    <a:pt x="169" y="66"/>
                    <a:pt x="189" y="49"/>
                  </a:cubicBezTo>
                  <a:cubicBezTo>
                    <a:pt x="190" y="48"/>
                    <a:pt x="192" y="47"/>
                    <a:pt x="193" y="46"/>
                  </a:cubicBezTo>
                  <a:cubicBezTo>
                    <a:pt x="193" y="46"/>
                    <a:pt x="193" y="45"/>
                    <a:pt x="193" y="45"/>
                  </a:cubicBezTo>
                  <a:cubicBezTo>
                    <a:pt x="212" y="27"/>
                    <a:pt x="185" y="0"/>
                    <a:pt x="165" y="17"/>
                  </a:cubicBezTo>
                  <a:close/>
                  <a:moveTo>
                    <a:pt x="71" y="107"/>
                  </a:moveTo>
                  <a:cubicBezTo>
                    <a:pt x="69" y="104"/>
                    <a:pt x="68" y="101"/>
                    <a:pt x="66" y="98"/>
                  </a:cubicBezTo>
                  <a:cubicBezTo>
                    <a:pt x="70" y="99"/>
                    <a:pt x="73" y="99"/>
                    <a:pt x="76" y="99"/>
                  </a:cubicBezTo>
                  <a:cubicBezTo>
                    <a:pt x="74" y="102"/>
                    <a:pt x="72" y="104"/>
                    <a:pt x="71" y="107"/>
                  </a:cubicBezTo>
                  <a:close/>
                </a:path>
              </a:pathLst>
            </a:custGeom>
            <a:solidFill>
              <a:srgbClr val="FAAF3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26884" y="1470950"/>
              <a:ext cx="1820863" cy="1457325"/>
            </a:xfrm>
            <a:custGeom>
              <a:rect b="b" l="l" r="r" t="t"/>
              <a:pathLst>
                <a:path extrusionOk="0" h="171" w="213">
                  <a:moveTo>
                    <a:pt x="191" y="5"/>
                  </a:moveTo>
                  <a:cubicBezTo>
                    <a:pt x="163" y="18"/>
                    <a:pt x="136" y="37"/>
                    <a:pt x="112" y="57"/>
                  </a:cubicBezTo>
                  <a:cubicBezTo>
                    <a:pt x="111" y="42"/>
                    <a:pt x="89" y="46"/>
                    <a:pt x="79" y="44"/>
                  </a:cubicBezTo>
                  <a:cubicBezTo>
                    <a:pt x="62" y="41"/>
                    <a:pt x="44" y="43"/>
                    <a:pt x="27" y="40"/>
                  </a:cubicBezTo>
                  <a:cubicBezTo>
                    <a:pt x="26" y="40"/>
                    <a:pt x="25" y="40"/>
                    <a:pt x="24" y="40"/>
                  </a:cubicBezTo>
                  <a:cubicBezTo>
                    <a:pt x="22" y="38"/>
                    <a:pt x="19" y="36"/>
                    <a:pt x="16" y="36"/>
                  </a:cubicBezTo>
                  <a:cubicBezTo>
                    <a:pt x="11" y="36"/>
                    <a:pt x="7" y="40"/>
                    <a:pt x="6" y="44"/>
                  </a:cubicBezTo>
                  <a:cubicBezTo>
                    <a:pt x="3" y="49"/>
                    <a:pt x="1" y="55"/>
                    <a:pt x="1" y="60"/>
                  </a:cubicBezTo>
                  <a:cubicBezTo>
                    <a:pt x="0" y="64"/>
                    <a:pt x="2" y="66"/>
                    <a:pt x="5" y="68"/>
                  </a:cubicBezTo>
                  <a:cubicBezTo>
                    <a:pt x="7" y="85"/>
                    <a:pt x="7" y="102"/>
                    <a:pt x="9" y="119"/>
                  </a:cubicBezTo>
                  <a:cubicBezTo>
                    <a:pt x="10" y="132"/>
                    <a:pt x="4" y="154"/>
                    <a:pt x="18" y="162"/>
                  </a:cubicBezTo>
                  <a:cubicBezTo>
                    <a:pt x="33" y="171"/>
                    <a:pt x="58" y="160"/>
                    <a:pt x="75" y="164"/>
                  </a:cubicBezTo>
                  <a:cubicBezTo>
                    <a:pt x="87" y="167"/>
                    <a:pt x="96" y="169"/>
                    <a:pt x="103" y="159"/>
                  </a:cubicBezTo>
                  <a:cubicBezTo>
                    <a:pt x="111" y="150"/>
                    <a:pt x="110" y="130"/>
                    <a:pt x="110" y="120"/>
                  </a:cubicBezTo>
                  <a:cubicBezTo>
                    <a:pt x="110" y="107"/>
                    <a:pt x="111" y="94"/>
                    <a:pt x="112" y="81"/>
                  </a:cubicBezTo>
                  <a:cubicBezTo>
                    <a:pt x="138" y="57"/>
                    <a:pt x="170" y="36"/>
                    <a:pt x="201" y="22"/>
                  </a:cubicBezTo>
                  <a:cubicBezTo>
                    <a:pt x="213" y="17"/>
                    <a:pt x="202" y="0"/>
                    <a:pt x="191" y="5"/>
                  </a:cubicBezTo>
                  <a:close/>
                  <a:moveTo>
                    <a:pt x="88" y="141"/>
                  </a:moveTo>
                  <a:cubicBezTo>
                    <a:pt x="88" y="142"/>
                    <a:pt x="87" y="143"/>
                    <a:pt x="87" y="145"/>
                  </a:cubicBezTo>
                  <a:cubicBezTo>
                    <a:pt x="87" y="145"/>
                    <a:pt x="87" y="146"/>
                    <a:pt x="87" y="146"/>
                  </a:cubicBezTo>
                  <a:cubicBezTo>
                    <a:pt x="82" y="145"/>
                    <a:pt x="77" y="144"/>
                    <a:pt x="72" y="143"/>
                  </a:cubicBezTo>
                  <a:cubicBezTo>
                    <a:pt x="66" y="143"/>
                    <a:pt x="29" y="147"/>
                    <a:pt x="29" y="140"/>
                  </a:cubicBezTo>
                  <a:cubicBezTo>
                    <a:pt x="29" y="114"/>
                    <a:pt x="28" y="86"/>
                    <a:pt x="23" y="60"/>
                  </a:cubicBezTo>
                  <a:cubicBezTo>
                    <a:pt x="45" y="63"/>
                    <a:pt x="69" y="65"/>
                    <a:pt x="91" y="65"/>
                  </a:cubicBezTo>
                  <a:cubicBezTo>
                    <a:pt x="92" y="65"/>
                    <a:pt x="92" y="64"/>
                    <a:pt x="92" y="64"/>
                  </a:cubicBezTo>
                  <a:cubicBezTo>
                    <a:pt x="92" y="65"/>
                    <a:pt x="92" y="66"/>
                    <a:pt x="92" y="67"/>
                  </a:cubicBezTo>
                  <a:cubicBezTo>
                    <a:pt x="92" y="70"/>
                    <a:pt x="92" y="72"/>
                    <a:pt x="91" y="74"/>
                  </a:cubicBezTo>
                  <a:cubicBezTo>
                    <a:pt x="84" y="81"/>
                    <a:pt x="76" y="89"/>
                    <a:pt x="69" y="96"/>
                  </a:cubicBezTo>
                  <a:cubicBezTo>
                    <a:pt x="67" y="100"/>
                    <a:pt x="64" y="103"/>
                    <a:pt x="61" y="106"/>
                  </a:cubicBezTo>
                  <a:cubicBezTo>
                    <a:pt x="61" y="106"/>
                    <a:pt x="61" y="106"/>
                    <a:pt x="61" y="107"/>
                  </a:cubicBezTo>
                  <a:cubicBezTo>
                    <a:pt x="57" y="98"/>
                    <a:pt x="50" y="89"/>
                    <a:pt x="49" y="80"/>
                  </a:cubicBezTo>
                  <a:cubicBezTo>
                    <a:pt x="47" y="67"/>
                    <a:pt x="28" y="72"/>
                    <a:pt x="30" y="85"/>
                  </a:cubicBezTo>
                  <a:cubicBezTo>
                    <a:pt x="31" y="93"/>
                    <a:pt x="35" y="100"/>
                    <a:pt x="39" y="108"/>
                  </a:cubicBezTo>
                  <a:cubicBezTo>
                    <a:pt x="43" y="114"/>
                    <a:pt x="45" y="125"/>
                    <a:pt x="51" y="129"/>
                  </a:cubicBezTo>
                  <a:cubicBezTo>
                    <a:pt x="66" y="138"/>
                    <a:pt x="75" y="120"/>
                    <a:pt x="83" y="110"/>
                  </a:cubicBezTo>
                  <a:cubicBezTo>
                    <a:pt x="86" y="108"/>
                    <a:pt x="88" y="105"/>
                    <a:pt x="90" y="102"/>
                  </a:cubicBezTo>
                  <a:cubicBezTo>
                    <a:pt x="91" y="115"/>
                    <a:pt x="92" y="129"/>
                    <a:pt x="88" y="14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7428823" y="3856127"/>
            <a:ext cx="922425" cy="799177"/>
            <a:chOff x="5558622" y="1291562"/>
            <a:chExt cx="1889125" cy="1636713"/>
          </a:xfrm>
        </p:grpSpPr>
        <p:sp>
          <p:nvSpPr>
            <p:cNvPr id="157" name="Google Shape;157;p2"/>
            <p:cNvSpPr/>
            <p:nvPr/>
          </p:nvSpPr>
          <p:spPr>
            <a:xfrm>
              <a:off x="5558622" y="1291562"/>
              <a:ext cx="1812925" cy="1627188"/>
            </a:xfrm>
            <a:custGeom>
              <a:rect b="b" l="l" r="r" t="t"/>
              <a:pathLst>
                <a:path extrusionOk="0" h="191" w="212">
                  <a:moveTo>
                    <a:pt x="165" y="17"/>
                  </a:moveTo>
                  <a:cubicBezTo>
                    <a:pt x="147" y="33"/>
                    <a:pt x="129" y="47"/>
                    <a:pt x="111" y="64"/>
                  </a:cubicBezTo>
                  <a:cubicBezTo>
                    <a:pt x="109" y="65"/>
                    <a:pt x="108" y="67"/>
                    <a:pt x="106" y="68"/>
                  </a:cubicBezTo>
                  <a:cubicBezTo>
                    <a:pt x="103" y="63"/>
                    <a:pt x="98" y="59"/>
                    <a:pt x="91" y="58"/>
                  </a:cubicBezTo>
                  <a:cubicBezTo>
                    <a:pt x="86" y="58"/>
                    <a:pt x="82" y="58"/>
                    <a:pt x="78" y="60"/>
                  </a:cubicBezTo>
                  <a:cubicBezTo>
                    <a:pt x="55" y="59"/>
                    <a:pt x="32" y="54"/>
                    <a:pt x="10" y="65"/>
                  </a:cubicBezTo>
                  <a:cubicBezTo>
                    <a:pt x="4" y="68"/>
                    <a:pt x="1" y="76"/>
                    <a:pt x="0" y="82"/>
                  </a:cubicBezTo>
                  <a:cubicBezTo>
                    <a:pt x="0" y="97"/>
                    <a:pt x="9" y="110"/>
                    <a:pt x="10" y="125"/>
                  </a:cubicBezTo>
                  <a:cubicBezTo>
                    <a:pt x="10" y="138"/>
                    <a:pt x="6" y="154"/>
                    <a:pt x="10" y="167"/>
                  </a:cubicBezTo>
                  <a:cubicBezTo>
                    <a:pt x="14" y="181"/>
                    <a:pt x="27" y="186"/>
                    <a:pt x="40" y="186"/>
                  </a:cubicBezTo>
                  <a:cubicBezTo>
                    <a:pt x="54" y="186"/>
                    <a:pt x="65" y="186"/>
                    <a:pt x="78" y="189"/>
                  </a:cubicBezTo>
                  <a:cubicBezTo>
                    <a:pt x="91" y="191"/>
                    <a:pt x="107" y="186"/>
                    <a:pt x="114" y="174"/>
                  </a:cubicBezTo>
                  <a:cubicBezTo>
                    <a:pt x="121" y="162"/>
                    <a:pt x="118" y="146"/>
                    <a:pt x="118" y="133"/>
                  </a:cubicBezTo>
                  <a:cubicBezTo>
                    <a:pt x="118" y="128"/>
                    <a:pt x="118" y="120"/>
                    <a:pt x="118" y="112"/>
                  </a:cubicBezTo>
                  <a:cubicBezTo>
                    <a:pt x="122" y="109"/>
                    <a:pt x="125" y="105"/>
                    <a:pt x="129" y="102"/>
                  </a:cubicBezTo>
                  <a:cubicBezTo>
                    <a:pt x="148" y="83"/>
                    <a:pt x="169" y="66"/>
                    <a:pt x="189" y="49"/>
                  </a:cubicBezTo>
                  <a:cubicBezTo>
                    <a:pt x="190" y="48"/>
                    <a:pt x="192" y="47"/>
                    <a:pt x="193" y="46"/>
                  </a:cubicBezTo>
                  <a:cubicBezTo>
                    <a:pt x="193" y="46"/>
                    <a:pt x="193" y="45"/>
                    <a:pt x="193" y="45"/>
                  </a:cubicBezTo>
                  <a:cubicBezTo>
                    <a:pt x="212" y="27"/>
                    <a:pt x="185" y="0"/>
                    <a:pt x="165" y="17"/>
                  </a:cubicBezTo>
                  <a:close/>
                  <a:moveTo>
                    <a:pt x="71" y="107"/>
                  </a:moveTo>
                  <a:cubicBezTo>
                    <a:pt x="69" y="104"/>
                    <a:pt x="68" y="101"/>
                    <a:pt x="66" y="98"/>
                  </a:cubicBezTo>
                  <a:cubicBezTo>
                    <a:pt x="70" y="99"/>
                    <a:pt x="73" y="99"/>
                    <a:pt x="76" y="99"/>
                  </a:cubicBezTo>
                  <a:cubicBezTo>
                    <a:pt x="74" y="102"/>
                    <a:pt x="72" y="104"/>
                    <a:pt x="71" y="107"/>
                  </a:cubicBezTo>
                  <a:close/>
                </a:path>
              </a:pathLst>
            </a:custGeom>
            <a:solidFill>
              <a:srgbClr val="FAAF3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626884" y="1470950"/>
              <a:ext cx="1820863" cy="1457325"/>
            </a:xfrm>
            <a:custGeom>
              <a:rect b="b" l="l" r="r" t="t"/>
              <a:pathLst>
                <a:path extrusionOk="0" h="171" w="213">
                  <a:moveTo>
                    <a:pt x="191" y="5"/>
                  </a:moveTo>
                  <a:cubicBezTo>
                    <a:pt x="163" y="18"/>
                    <a:pt x="136" y="37"/>
                    <a:pt x="112" y="57"/>
                  </a:cubicBezTo>
                  <a:cubicBezTo>
                    <a:pt x="111" y="42"/>
                    <a:pt x="89" y="46"/>
                    <a:pt x="79" y="44"/>
                  </a:cubicBezTo>
                  <a:cubicBezTo>
                    <a:pt x="62" y="41"/>
                    <a:pt x="44" y="43"/>
                    <a:pt x="27" y="40"/>
                  </a:cubicBezTo>
                  <a:cubicBezTo>
                    <a:pt x="26" y="40"/>
                    <a:pt x="25" y="40"/>
                    <a:pt x="24" y="40"/>
                  </a:cubicBezTo>
                  <a:cubicBezTo>
                    <a:pt x="22" y="38"/>
                    <a:pt x="19" y="36"/>
                    <a:pt x="16" y="36"/>
                  </a:cubicBezTo>
                  <a:cubicBezTo>
                    <a:pt x="11" y="36"/>
                    <a:pt x="7" y="40"/>
                    <a:pt x="6" y="44"/>
                  </a:cubicBezTo>
                  <a:cubicBezTo>
                    <a:pt x="3" y="49"/>
                    <a:pt x="1" y="55"/>
                    <a:pt x="1" y="60"/>
                  </a:cubicBezTo>
                  <a:cubicBezTo>
                    <a:pt x="0" y="64"/>
                    <a:pt x="2" y="66"/>
                    <a:pt x="5" y="68"/>
                  </a:cubicBezTo>
                  <a:cubicBezTo>
                    <a:pt x="7" y="85"/>
                    <a:pt x="7" y="102"/>
                    <a:pt x="9" y="119"/>
                  </a:cubicBezTo>
                  <a:cubicBezTo>
                    <a:pt x="10" y="132"/>
                    <a:pt x="4" y="154"/>
                    <a:pt x="18" y="162"/>
                  </a:cubicBezTo>
                  <a:cubicBezTo>
                    <a:pt x="33" y="171"/>
                    <a:pt x="58" y="160"/>
                    <a:pt x="75" y="164"/>
                  </a:cubicBezTo>
                  <a:cubicBezTo>
                    <a:pt x="87" y="167"/>
                    <a:pt x="96" y="169"/>
                    <a:pt x="103" y="159"/>
                  </a:cubicBezTo>
                  <a:cubicBezTo>
                    <a:pt x="111" y="150"/>
                    <a:pt x="110" y="130"/>
                    <a:pt x="110" y="120"/>
                  </a:cubicBezTo>
                  <a:cubicBezTo>
                    <a:pt x="110" y="107"/>
                    <a:pt x="111" y="94"/>
                    <a:pt x="112" y="81"/>
                  </a:cubicBezTo>
                  <a:cubicBezTo>
                    <a:pt x="138" y="57"/>
                    <a:pt x="170" y="36"/>
                    <a:pt x="201" y="22"/>
                  </a:cubicBezTo>
                  <a:cubicBezTo>
                    <a:pt x="213" y="17"/>
                    <a:pt x="202" y="0"/>
                    <a:pt x="191" y="5"/>
                  </a:cubicBezTo>
                  <a:close/>
                  <a:moveTo>
                    <a:pt x="88" y="141"/>
                  </a:moveTo>
                  <a:cubicBezTo>
                    <a:pt x="88" y="142"/>
                    <a:pt x="87" y="143"/>
                    <a:pt x="87" y="145"/>
                  </a:cubicBezTo>
                  <a:cubicBezTo>
                    <a:pt x="87" y="145"/>
                    <a:pt x="87" y="146"/>
                    <a:pt x="87" y="146"/>
                  </a:cubicBezTo>
                  <a:cubicBezTo>
                    <a:pt x="82" y="145"/>
                    <a:pt x="77" y="144"/>
                    <a:pt x="72" y="143"/>
                  </a:cubicBezTo>
                  <a:cubicBezTo>
                    <a:pt x="66" y="143"/>
                    <a:pt x="29" y="147"/>
                    <a:pt x="29" y="140"/>
                  </a:cubicBezTo>
                  <a:cubicBezTo>
                    <a:pt x="29" y="114"/>
                    <a:pt x="28" y="86"/>
                    <a:pt x="23" y="60"/>
                  </a:cubicBezTo>
                  <a:cubicBezTo>
                    <a:pt x="45" y="63"/>
                    <a:pt x="69" y="65"/>
                    <a:pt x="91" y="65"/>
                  </a:cubicBezTo>
                  <a:cubicBezTo>
                    <a:pt x="92" y="65"/>
                    <a:pt x="92" y="64"/>
                    <a:pt x="92" y="64"/>
                  </a:cubicBezTo>
                  <a:cubicBezTo>
                    <a:pt x="92" y="65"/>
                    <a:pt x="92" y="66"/>
                    <a:pt x="92" y="67"/>
                  </a:cubicBezTo>
                  <a:cubicBezTo>
                    <a:pt x="92" y="70"/>
                    <a:pt x="92" y="72"/>
                    <a:pt x="91" y="74"/>
                  </a:cubicBezTo>
                  <a:cubicBezTo>
                    <a:pt x="84" y="81"/>
                    <a:pt x="76" y="89"/>
                    <a:pt x="69" y="96"/>
                  </a:cubicBezTo>
                  <a:cubicBezTo>
                    <a:pt x="67" y="100"/>
                    <a:pt x="64" y="103"/>
                    <a:pt x="61" y="106"/>
                  </a:cubicBezTo>
                  <a:cubicBezTo>
                    <a:pt x="61" y="106"/>
                    <a:pt x="61" y="106"/>
                    <a:pt x="61" y="107"/>
                  </a:cubicBezTo>
                  <a:cubicBezTo>
                    <a:pt x="57" y="98"/>
                    <a:pt x="50" y="89"/>
                    <a:pt x="49" y="80"/>
                  </a:cubicBezTo>
                  <a:cubicBezTo>
                    <a:pt x="47" y="67"/>
                    <a:pt x="28" y="72"/>
                    <a:pt x="30" y="85"/>
                  </a:cubicBezTo>
                  <a:cubicBezTo>
                    <a:pt x="31" y="93"/>
                    <a:pt x="35" y="100"/>
                    <a:pt x="39" y="108"/>
                  </a:cubicBezTo>
                  <a:cubicBezTo>
                    <a:pt x="43" y="114"/>
                    <a:pt x="45" y="125"/>
                    <a:pt x="51" y="129"/>
                  </a:cubicBezTo>
                  <a:cubicBezTo>
                    <a:pt x="66" y="138"/>
                    <a:pt x="75" y="120"/>
                    <a:pt x="83" y="110"/>
                  </a:cubicBezTo>
                  <a:cubicBezTo>
                    <a:pt x="86" y="108"/>
                    <a:pt x="88" y="105"/>
                    <a:pt x="90" y="102"/>
                  </a:cubicBezTo>
                  <a:cubicBezTo>
                    <a:pt x="91" y="115"/>
                    <a:pt x="92" y="129"/>
                    <a:pt x="88" y="14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2"/>
          <p:cNvSpPr/>
          <p:nvPr/>
        </p:nvSpPr>
        <p:spPr>
          <a:xfrm>
            <a:off x="1925053" y="1142053"/>
            <a:ext cx="8341894" cy="57579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اكتبي لون البطاقات المناسبة للأسماء والأفعال في القسم المخصص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"/>
          <p:cNvSpPr/>
          <p:nvPr/>
        </p:nvSpPr>
        <p:spPr>
          <a:xfrm rot="-5215492">
            <a:off x="1960759" y="4160570"/>
            <a:ext cx="1047695" cy="57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شواطئ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"/>
          <p:cNvSpPr/>
          <p:nvPr/>
        </p:nvSpPr>
        <p:spPr>
          <a:xfrm rot="-5215492">
            <a:off x="2410335" y="4111442"/>
            <a:ext cx="1709482" cy="57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مستسلمون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"/>
          <p:cNvSpPr/>
          <p:nvPr/>
        </p:nvSpPr>
        <p:spPr>
          <a:xfrm rot="-5215492">
            <a:off x="3715063" y="4654781"/>
            <a:ext cx="883797" cy="57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انتبه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"/>
          <p:cNvSpPr/>
          <p:nvPr/>
        </p:nvSpPr>
        <p:spPr>
          <a:xfrm rot="-5215492">
            <a:off x="4205446" y="4241120"/>
            <a:ext cx="1641955" cy="57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المتعاونات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"/>
          <p:cNvSpPr/>
          <p:nvPr/>
        </p:nvSpPr>
        <p:spPr>
          <a:xfrm rot="-5215492">
            <a:off x="5463839" y="4408388"/>
            <a:ext cx="883797" cy="57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صافح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7238797" y="2644544"/>
            <a:ext cx="3426760" cy="576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أخضر- </a:t>
            </a:r>
            <a:r>
              <a:rPr b="1" lang="ar-OM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بنفسجي</a:t>
            </a:r>
            <a:r>
              <a:rPr b="1" lang="ar-OM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ar-OM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برتقالي</a:t>
            </a: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148819" y="4621531"/>
            <a:ext cx="1701557" cy="57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أزرق</a:t>
            </a:r>
            <a:r>
              <a:rPr b="1" lang="ar-OM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ar-OM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أحمر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>
            <a:alphaModFix/>
          </a:blip>
          <a:srcRect b="4372" l="0" r="0" t="73268"/>
          <a:stretch/>
        </p:blipFill>
        <p:spPr>
          <a:xfrm>
            <a:off x="-66447" y="-12501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"/>
          <p:cNvSpPr/>
          <p:nvPr/>
        </p:nvSpPr>
        <p:spPr>
          <a:xfrm>
            <a:off x="2470373" y="2072539"/>
            <a:ext cx="3022591" cy="2712922"/>
          </a:xfrm>
          <a:custGeom>
            <a:rect b="b" l="l" r="r" t="t"/>
            <a:pathLst>
              <a:path extrusionOk="0" h="191" w="212">
                <a:moveTo>
                  <a:pt x="165" y="17"/>
                </a:moveTo>
                <a:cubicBezTo>
                  <a:pt x="147" y="33"/>
                  <a:pt x="129" y="47"/>
                  <a:pt x="111" y="64"/>
                </a:cubicBezTo>
                <a:cubicBezTo>
                  <a:pt x="109" y="65"/>
                  <a:pt x="108" y="67"/>
                  <a:pt x="106" y="68"/>
                </a:cubicBezTo>
                <a:cubicBezTo>
                  <a:pt x="103" y="63"/>
                  <a:pt x="98" y="59"/>
                  <a:pt x="91" y="58"/>
                </a:cubicBezTo>
                <a:cubicBezTo>
                  <a:pt x="86" y="58"/>
                  <a:pt x="82" y="58"/>
                  <a:pt x="78" y="60"/>
                </a:cubicBezTo>
                <a:cubicBezTo>
                  <a:pt x="55" y="59"/>
                  <a:pt x="32" y="54"/>
                  <a:pt x="10" y="65"/>
                </a:cubicBezTo>
                <a:cubicBezTo>
                  <a:pt x="4" y="68"/>
                  <a:pt x="1" y="76"/>
                  <a:pt x="0" y="82"/>
                </a:cubicBezTo>
                <a:cubicBezTo>
                  <a:pt x="0" y="97"/>
                  <a:pt x="9" y="110"/>
                  <a:pt x="10" y="125"/>
                </a:cubicBezTo>
                <a:cubicBezTo>
                  <a:pt x="10" y="138"/>
                  <a:pt x="6" y="154"/>
                  <a:pt x="10" y="167"/>
                </a:cubicBezTo>
                <a:cubicBezTo>
                  <a:pt x="14" y="181"/>
                  <a:pt x="27" y="186"/>
                  <a:pt x="40" y="186"/>
                </a:cubicBezTo>
                <a:cubicBezTo>
                  <a:pt x="54" y="186"/>
                  <a:pt x="65" y="186"/>
                  <a:pt x="78" y="189"/>
                </a:cubicBezTo>
                <a:cubicBezTo>
                  <a:pt x="91" y="191"/>
                  <a:pt x="107" y="186"/>
                  <a:pt x="114" y="174"/>
                </a:cubicBezTo>
                <a:cubicBezTo>
                  <a:pt x="121" y="162"/>
                  <a:pt x="118" y="146"/>
                  <a:pt x="118" y="133"/>
                </a:cubicBezTo>
                <a:cubicBezTo>
                  <a:pt x="118" y="128"/>
                  <a:pt x="118" y="120"/>
                  <a:pt x="118" y="112"/>
                </a:cubicBezTo>
                <a:cubicBezTo>
                  <a:pt x="122" y="109"/>
                  <a:pt x="125" y="105"/>
                  <a:pt x="129" y="102"/>
                </a:cubicBezTo>
                <a:cubicBezTo>
                  <a:pt x="148" y="83"/>
                  <a:pt x="169" y="66"/>
                  <a:pt x="189" y="49"/>
                </a:cubicBezTo>
                <a:cubicBezTo>
                  <a:pt x="190" y="48"/>
                  <a:pt x="192" y="47"/>
                  <a:pt x="193" y="46"/>
                </a:cubicBezTo>
                <a:cubicBezTo>
                  <a:pt x="193" y="46"/>
                  <a:pt x="193" y="45"/>
                  <a:pt x="193" y="45"/>
                </a:cubicBezTo>
                <a:cubicBezTo>
                  <a:pt x="212" y="27"/>
                  <a:pt x="185" y="0"/>
                  <a:pt x="165" y="17"/>
                </a:cubicBezTo>
                <a:close/>
                <a:moveTo>
                  <a:pt x="71" y="107"/>
                </a:moveTo>
                <a:cubicBezTo>
                  <a:pt x="69" y="104"/>
                  <a:pt x="68" y="101"/>
                  <a:pt x="66" y="98"/>
                </a:cubicBezTo>
                <a:cubicBezTo>
                  <a:pt x="70" y="99"/>
                  <a:pt x="73" y="99"/>
                  <a:pt x="76" y="99"/>
                </a:cubicBezTo>
                <a:cubicBezTo>
                  <a:pt x="74" y="102"/>
                  <a:pt x="72" y="104"/>
                  <a:pt x="71" y="107"/>
                </a:cubicBezTo>
                <a:close/>
              </a:path>
            </a:pathLst>
          </a:custGeom>
          <a:solidFill>
            <a:srgbClr val="FAAF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2375208" y="2304006"/>
            <a:ext cx="3035826" cy="2429719"/>
          </a:xfrm>
          <a:custGeom>
            <a:rect b="b" l="l" r="r" t="t"/>
            <a:pathLst>
              <a:path extrusionOk="0" h="171" w="213">
                <a:moveTo>
                  <a:pt x="191" y="5"/>
                </a:moveTo>
                <a:cubicBezTo>
                  <a:pt x="163" y="18"/>
                  <a:pt x="136" y="37"/>
                  <a:pt x="112" y="57"/>
                </a:cubicBezTo>
                <a:cubicBezTo>
                  <a:pt x="111" y="42"/>
                  <a:pt x="89" y="46"/>
                  <a:pt x="79" y="44"/>
                </a:cubicBezTo>
                <a:cubicBezTo>
                  <a:pt x="62" y="41"/>
                  <a:pt x="44" y="43"/>
                  <a:pt x="27" y="40"/>
                </a:cubicBezTo>
                <a:cubicBezTo>
                  <a:pt x="26" y="40"/>
                  <a:pt x="25" y="40"/>
                  <a:pt x="24" y="40"/>
                </a:cubicBezTo>
                <a:cubicBezTo>
                  <a:pt x="22" y="38"/>
                  <a:pt x="19" y="36"/>
                  <a:pt x="16" y="36"/>
                </a:cubicBezTo>
                <a:cubicBezTo>
                  <a:pt x="11" y="36"/>
                  <a:pt x="7" y="40"/>
                  <a:pt x="6" y="44"/>
                </a:cubicBezTo>
                <a:cubicBezTo>
                  <a:pt x="3" y="49"/>
                  <a:pt x="1" y="55"/>
                  <a:pt x="1" y="60"/>
                </a:cubicBezTo>
                <a:cubicBezTo>
                  <a:pt x="0" y="64"/>
                  <a:pt x="2" y="66"/>
                  <a:pt x="5" y="68"/>
                </a:cubicBezTo>
                <a:cubicBezTo>
                  <a:pt x="7" y="85"/>
                  <a:pt x="7" y="102"/>
                  <a:pt x="9" y="119"/>
                </a:cubicBezTo>
                <a:cubicBezTo>
                  <a:pt x="10" y="132"/>
                  <a:pt x="4" y="154"/>
                  <a:pt x="18" y="162"/>
                </a:cubicBezTo>
                <a:cubicBezTo>
                  <a:pt x="33" y="171"/>
                  <a:pt x="58" y="160"/>
                  <a:pt x="75" y="164"/>
                </a:cubicBezTo>
                <a:cubicBezTo>
                  <a:pt x="87" y="167"/>
                  <a:pt x="96" y="169"/>
                  <a:pt x="103" y="159"/>
                </a:cubicBezTo>
                <a:cubicBezTo>
                  <a:pt x="111" y="150"/>
                  <a:pt x="110" y="130"/>
                  <a:pt x="110" y="120"/>
                </a:cubicBezTo>
                <a:cubicBezTo>
                  <a:pt x="110" y="107"/>
                  <a:pt x="111" y="94"/>
                  <a:pt x="112" y="81"/>
                </a:cubicBezTo>
                <a:cubicBezTo>
                  <a:pt x="138" y="57"/>
                  <a:pt x="170" y="36"/>
                  <a:pt x="201" y="22"/>
                </a:cubicBezTo>
                <a:cubicBezTo>
                  <a:pt x="213" y="17"/>
                  <a:pt x="202" y="0"/>
                  <a:pt x="191" y="5"/>
                </a:cubicBezTo>
                <a:close/>
                <a:moveTo>
                  <a:pt x="88" y="141"/>
                </a:moveTo>
                <a:cubicBezTo>
                  <a:pt x="88" y="142"/>
                  <a:pt x="87" y="143"/>
                  <a:pt x="87" y="145"/>
                </a:cubicBezTo>
                <a:cubicBezTo>
                  <a:pt x="87" y="145"/>
                  <a:pt x="87" y="146"/>
                  <a:pt x="87" y="146"/>
                </a:cubicBezTo>
                <a:cubicBezTo>
                  <a:pt x="82" y="145"/>
                  <a:pt x="77" y="144"/>
                  <a:pt x="72" y="143"/>
                </a:cubicBezTo>
                <a:cubicBezTo>
                  <a:pt x="66" y="143"/>
                  <a:pt x="29" y="147"/>
                  <a:pt x="29" y="140"/>
                </a:cubicBezTo>
                <a:cubicBezTo>
                  <a:pt x="29" y="114"/>
                  <a:pt x="28" y="86"/>
                  <a:pt x="23" y="60"/>
                </a:cubicBezTo>
                <a:cubicBezTo>
                  <a:pt x="45" y="63"/>
                  <a:pt x="69" y="65"/>
                  <a:pt x="91" y="65"/>
                </a:cubicBezTo>
                <a:cubicBezTo>
                  <a:pt x="92" y="65"/>
                  <a:pt x="92" y="64"/>
                  <a:pt x="92" y="64"/>
                </a:cubicBezTo>
                <a:cubicBezTo>
                  <a:pt x="92" y="65"/>
                  <a:pt x="92" y="66"/>
                  <a:pt x="92" y="67"/>
                </a:cubicBezTo>
                <a:cubicBezTo>
                  <a:pt x="92" y="70"/>
                  <a:pt x="92" y="72"/>
                  <a:pt x="91" y="74"/>
                </a:cubicBezTo>
                <a:cubicBezTo>
                  <a:pt x="84" y="81"/>
                  <a:pt x="76" y="89"/>
                  <a:pt x="69" y="96"/>
                </a:cubicBezTo>
                <a:cubicBezTo>
                  <a:pt x="67" y="100"/>
                  <a:pt x="64" y="103"/>
                  <a:pt x="61" y="106"/>
                </a:cubicBezTo>
                <a:cubicBezTo>
                  <a:pt x="61" y="106"/>
                  <a:pt x="61" y="106"/>
                  <a:pt x="61" y="107"/>
                </a:cubicBezTo>
                <a:cubicBezTo>
                  <a:pt x="57" y="98"/>
                  <a:pt x="50" y="89"/>
                  <a:pt x="49" y="80"/>
                </a:cubicBezTo>
                <a:cubicBezTo>
                  <a:pt x="47" y="67"/>
                  <a:pt x="28" y="72"/>
                  <a:pt x="30" y="85"/>
                </a:cubicBezTo>
                <a:cubicBezTo>
                  <a:pt x="31" y="93"/>
                  <a:pt x="35" y="100"/>
                  <a:pt x="39" y="108"/>
                </a:cubicBezTo>
                <a:cubicBezTo>
                  <a:pt x="43" y="114"/>
                  <a:pt x="45" y="125"/>
                  <a:pt x="51" y="129"/>
                </a:cubicBezTo>
                <a:cubicBezTo>
                  <a:pt x="66" y="138"/>
                  <a:pt x="75" y="120"/>
                  <a:pt x="83" y="110"/>
                </a:cubicBezTo>
                <a:cubicBezTo>
                  <a:pt x="86" y="108"/>
                  <a:pt x="88" y="105"/>
                  <a:pt x="90" y="102"/>
                </a:cubicBezTo>
                <a:cubicBezTo>
                  <a:pt x="91" y="115"/>
                  <a:pt x="92" y="129"/>
                  <a:pt x="88" y="14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3"/>
          <p:cNvGrpSpPr/>
          <p:nvPr/>
        </p:nvGrpSpPr>
        <p:grpSpPr>
          <a:xfrm>
            <a:off x="6044040" y="1919519"/>
            <a:ext cx="538163" cy="573088"/>
            <a:chOff x="6142627" y="1722521"/>
            <a:chExt cx="538163" cy="573088"/>
          </a:xfrm>
        </p:grpSpPr>
        <p:sp>
          <p:nvSpPr>
            <p:cNvPr id="176" name="Google Shape;176;p3"/>
            <p:cNvSpPr/>
            <p:nvPr/>
          </p:nvSpPr>
          <p:spPr>
            <a:xfrm>
              <a:off x="6142627" y="1722521"/>
              <a:ext cx="538163" cy="573088"/>
            </a:xfrm>
            <a:custGeom>
              <a:rect b="b" l="l" r="r" t="t"/>
              <a:pathLst>
                <a:path extrusionOk="0" h="61" w="57">
                  <a:moveTo>
                    <a:pt x="13" y="47"/>
                  </a:moveTo>
                  <a:cubicBezTo>
                    <a:pt x="3" y="38"/>
                    <a:pt x="0" y="27"/>
                    <a:pt x="6" y="14"/>
                  </a:cubicBezTo>
                  <a:cubicBezTo>
                    <a:pt x="9" y="6"/>
                    <a:pt x="24" y="0"/>
                    <a:pt x="34" y="3"/>
                  </a:cubicBezTo>
                  <a:cubicBezTo>
                    <a:pt x="43" y="5"/>
                    <a:pt x="50" y="11"/>
                    <a:pt x="54" y="19"/>
                  </a:cubicBezTo>
                  <a:cubicBezTo>
                    <a:pt x="56" y="22"/>
                    <a:pt x="57" y="27"/>
                    <a:pt x="56" y="31"/>
                  </a:cubicBezTo>
                  <a:cubicBezTo>
                    <a:pt x="53" y="53"/>
                    <a:pt x="30" y="61"/>
                    <a:pt x="13" y="47"/>
                  </a:cubicBezTo>
                  <a:close/>
                  <a:moveTo>
                    <a:pt x="43" y="14"/>
                  </a:moveTo>
                  <a:cubicBezTo>
                    <a:pt x="33" y="6"/>
                    <a:pt x="15" y="10"/>
                    <a:pt x="11" y="21"/>
                  </a:cubicBezTo>
                  <a:cubicBezTo>
                    <a:pt x="7" y="30"/>
                    <a:pt x="10" y="39"/>
                    <a:pt x="19" y="44"/>
                  </a:cubicBezTo>
                  <a:cubicBezTo>
                    <a:pt x="27" y="49"/>
                    <a:pt x="38" y="46"/>
                    <a:pt x="43" y="39"/>
                  </a:cubicBezTo>
                  <a:cubicBezTo>
                    <a:pt x="51" y="30"/>
                    <a:pt x="51" y="21"/>
                    <a:pt x="43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6209302" y="1779671"/>
              <a:ext cx="414338" cy="403225"/>
            </a:xfrm>
            <a:custGeom>
              <a:rect b="b" l="l" r="r" t="t"/>
              <a:pathLst>
                <a:path extrusionOk="0" h="43" w="44">
                  <a:moveTo>
                    <a:pt x="36" y="8"/>
                  </a:moveTo>
                  <a:cubicBezTo>
                    <a:pt x="44" y="15"/>
                    <a:pt x="44" y="24"/>
                    <a:pt x="36" y="33"/>
                  </a:cubicBezTo>
                  <a:cubicBezTo>
                    <a:pt x="31" y="40"/>
                    <a:pt x="20" y="43"/>
                    <a:pt x="12" y="38"/>
                  </a:cubicBezTo>
                  <a:cubicBezTo>
                    <a:pt x="3" y="33"/>
                    <a:pt x="0" y="24"/>
                    <a:pt x="4" y="15"/>
                  </a:cubicBezTo>
                  <a:cubicBezTo>
                    <a:pt x="8" y="4"/>
                    <a:pt x="26" y="0"/>
                    <a:pt x="36" y="8"/>
                  </a:cubicBezTo>
                  <a:close/>
                </a:path>
              </a:pathLst>
            </a:custGeom>
            <a:solidFill>
              <a:srgbClr val="C348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6699038" y="1712047"/>
            <a:ext cx="3828499" cy="1013573"/>
            <a:chOff x="4652963" y="3693530"/>
            <a:chExt cx="3828499" cy="1013573"/>
          </a:xfrm>
        </p:grpSpPr>
        <p:sp>
          <p:nvSpPr>
            <p:cNvPr id="179" name="Google Shape;179;p3"/>
            <p:cNvSpPr/>
            <p:nvPr/>
          </p:nvSpPr>
          <p:spPr>
            <a:xfrm>
              <a:off x="4661834" y="4189654"/>
              <a:ext cx="3819628" cy="517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OM" sz="2400">
                  <a:solidFill>
                    <a:srgbClr val="1F2020"/>
                  </a:solidFill>
                  <a:latin typeface="Calibri"/>
                  <a:ea typeface="Calibri"/>
                  <a:cs typeface="Calibri"/>
                  <a:sym typeface="Calibri"/>
                </a:rPr>
                <a:t>يتفاعلون</a:t>
              </a:r>
              <a:endParaRPr b="1" sz="2400">
                <a:solidFill>
                  <a:srgbClr val="1F202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 txBox="1"/>
            <p:nvPr/>
          </p:nvSpPr>
          <p:spPr>
            <a:xfrm>
              <a:off x="4652963" y="3693530"/>
              <a:ext cx="1743075" cy="586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OM" sz="24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يراقبون</a:t>
              </a:r>
              <a:endParaRPr b="1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3"/>
          <p:cNvGrpSpPr/>
          <p:nvPr/>
        </p:nvGrpSpPr>
        <p:grpSpPr>
          <a:xfrm>
            <a:off x="6044040" y="3127842"/>
            <a:ext cx="538163" cy="573088"/>
            <a:chOff x="6142627" y="1722521"/>
            <a:chExt cx="538163" cy="573088"/>
          </a:xfrm>
        </p:grpSpPr>
        <p:sp>
          <p:nvSpPr>
            <p:cNvPr id="182" name="Google Shape;182;p3"/>
            <p:cNvSpPr/>
            <p:nvPr/>
          </p:nvSpPr>
          <p:spPr>
            <a:xfrm>
              <a:off x="6142627" y="1722521"/>
              <a:ext cx="538163" cy="573088"/>
            </a:xfrm>
            <a:custGeom>
              <a:rect b="b" l="l" r="r" t="t"/>
              <a:pathLst>
                <a:path extrusionOk="0" h="61" w="57">
                  <a:moveTo>
                    <a:pt x="13" y="47"/>
                  </a:moveTo>
                  <a:cubicBezTo>
                    <a:pt x="3" y="38"/>
                    <a:pt x="0" y="27"/>
                    <a:pt x="6" y="14"/>
                  </a:cubicBezTo>
                  <a:cubicBezTo>
                    <a:pt x="9" y="6"/>
                    <a:pt x="24" y="0"/>
                    <a:pt x="34" y="3"/>
                  </a:cubicBezTo>
                  <a:cubicBezTo>
                    <a:pt x="43" y="5"/>
                    <a:pt x="50" y="11"/>
                    <a:pt x="54" y="19"/>
                  </a:cubicBezTo>
                  <a:cubicBezTo>
                    <a:pt x="56" y="22"/>
                    <a:pt x="57" y="27"/>
                    <a:pt x="56" y="31"/>
                  </a:cubicBezTo>
                  <a:cubicBezTo>
                    <a:pt x="53" y="53"/>
                    <a:pt x="30" y="61"/>
                    <a:pt x="13" y="47"/>
                  </a:cubicBezTo>
                  <a:close/>
                  <a:moveTo>
                    <a:pt x="43" y="14"/>
                  </a:moveTo>
                  <a:cubicBezTo>
                    <a:pt x="33" y="6"/>
                    <a:pt x="15" y="10"/>
                    <a:pt x="11" y="21"/>
                  </a:cubicBezTo>
                  <a:cubicBezTo>
                    <a:pt x="7" y="30"/>
                    <a:pt x="10" y="39"/>
                    <a:pt x="19" y="44"/>
                  </a:cubicBezTo>
                  <a:cubicBezTo>
                    <a:pt x="27" y="49"/>
                    <a:pt x="38" y="46"/>
                    <a:pt x="43" y="39"/>
                  </a:cubicBezTo>
                  <a:cubicBezTo>
                    <a:pt x="51" y="30"/>
                    <a:pt x="51" y="21"/>
                    <a:pt x="43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6209302" y="1779671"/>
              <a:ext cx="414338" cy="403225"/>
            </a:xfrm>
            <a:custGeom>
              <a:rect b="b" l="l" r="r" t="t"/>
              <a:pathLst>
                <a:path extrusionOk="0" h="43" w="44">
                  <a:moveTo>
                    <a:pt x="36" y="8"/>
                  </a:moveTo>
                  <a:cubicBezTo>
                    <a:pt x="44" y="15"/>
                    <a:pt x="44" y="24"/>
                    <a:pt x="36" y="33"/>
                  </a:cubicBezTo>
                  <a:cubicBezTo>
                    <a:pt x="31" y="40"/>
                    <a:pt x="20" y="43"/>
                    <a:pt x="12" y="38"/>
                  </a:cubicBezTo>
                  <a:cubicBezTo>
                    <a:pt x="3" y="33"/>
                    <a:pt x="0" y="24"/>
                    <a:pt x="4" y="15"/>
                  </a:cubicBezTo>
                  <a:cubicBezTo>
                    <a:pt x="8" y="4"/>
                    <a:pt x="26" y="0"/>
                    <a:pt x="36" y="8"/>
                  </a:cubicBezTo>
                  <a:close/>
                </a:path>
              </a:pathLst>
            </a:custGeom>
            <a:solidFill>
              <a:srgbClr val="C348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6699038" y="2920370"/>
            <a:ext cx="3828499" cy="942721"/>
            <a:chOff x="4652963" y="3693530"/>
            <a:chExt cx="3828499" cy="942721"/>
          </a:xfrm>
        </p:grpSpPr>
        <p:sp>
          <p:nvSpPr>
            <p:cNvPr id="185" name="Google Shape;185;p3"/>
            <p:cNvSpPr/>
            <p:nvPr/>
          </p:nvSpPr>
          <p:spPr>
            <a:xfrm>
              <a:off x="4661834" y="4189654"/>
              <a:ext cx="3819628" cy="446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OM" sz="2000">
                  <a:solidFill>
                    <a:srgbClr val="1F2020"/>
                  </a:solidFill>
                  <a:latin typeface="Calibri"/>
                  <a:ea typeface="Calibri"/>
                  <a:cs typeface="Calibri"/>
                  <a:sym typeface="Calibri"/>
                </a:rPr>
                <a:t>مفعلية</a:t>
              </a:r>
              <a:endParaRPr b="1" sz="1000">
                <a:solidFill>
                  <a:srgbClr val="1F202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4652963" y="3693530"/>
              <a:ext cx="1743075" cy="586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OM" sz="24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مكتبية</a:t>
              </a:r>
              <a:endParaRPr b="1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6044040" y="4350540"/>
            <a:ext cx="538163" cy="573088"/>
            <a:chOff x="6142627" y="1722521"/>
            <a:chExt cx="538163" cy="573088"/>
          </a:xfrm>
        </p:grpSpPr>
        <p:sp>
          <p:nvSpPr>
            <p:cNvPr id="188" name="Google Shape;188;p3"/>
            <p:cNvSpPr/>
            <p:nvPr/>
          </p:nvSpPr>
          <p:spPr>
            <a:xfrm>
              <a:off x="6142627" y="1722521"/>
              <a:ext cx="538163" cy="573088"/>
            </a:xfrm>
            <a:custGeom>
              <a:rect b="b" l="l" r="r" t="t"/>
              <a:pathLst>
                <a:path extrusionOk="0" h="61" w="57">
                  <a:moveTo>
                    <a:pt x="13" y="47"/>
                  </a:moveTo>
                  <a:cubicBezTo>
                    <a:pt x="3" y="38"/>
                    <a:pt x="0" y="27"/>
                    <a:pt x="6" y="14"/>
                  </a:cubicBezTo>
                  <a:cubicBezTo>
                    <a:pt x="9" y="6"/>
                    <a:pt x="24" y="0"/>
                    <a:pt x="34" y="3"/>
                  </a:cubicBezTo>
                  <a:cubicBezTo>
                    <a:pt x="43" y="5"/>
                    <a:pt x="50" y="11"/>
                    <a:pt x="54" y="19"/>
                  </a:cubicBezTo>
                  <a:cubicBezTo>
                    <a:pt x="56" y="22"/>
                    <a:pt x="57" y="27"/>
                    <a:pt x="56" y="31"/>
                  </a:cubicBezTo>
                  <a:cubicBezTo>
                    <a:pt x="53" y="53"/>
                    <a:pt x="30" y="61"/>
                    <a:pt x="13" y="47"/>
                  </a:cubicBezTo>
                  <a:close/>
                  <a:moveTo>
                    <a:pt x="43" y="14"/>
                  </a:moveTo>
                  <a:cubicBezTo>
                    <a:pt x="33" y="6"/>
                    <a:pt x="15" y="10"/>
                    <a:pt x="11" y="21"/>
                  </a:cubicBezTo>
                  <a:cubicBezTo>
                    <a:pt x="7" y="30"/>
                    <a:pt x="10" y="39"/>
                    <a:pt x="19" y="44"/>
                  </a:cubicBezTo>
                  <a:cubicBezTo>
                    <a:pt x="27" y="49"/>
                    <a:pt x="38" y="46"/>
                    <a:pt x="43" y="39"/>
                  </a:cubicBezTo>
                  <a:cubicBezTo>
                    <a:pt x="51" y="30"/>
                    <a:pt x="51" y="21"/>
                    <a:pt x="43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209302" y="1779671"/>
              <a:ext cx="414338" cy="403225"/>
            </a:xfrm>
            <a:custGeom>
              <a:rect b="b" l="l" r="r" t="t"/>
              <a:pathLst>
                <a:path extrusionOk="0" h="43" w="44">
                  <a:moveTo>
                    <a:pt x="36" y="8"/>
                  </a:moveTo>
                  <a:cubicBezTo>
                    <a:pt x="44" y="15"/>
                    <a:pt x="44" y="24"/>
                    <a:pt x="36" y="33"/>
                  </a:cubicBezTo>
                  <a:cubicBezTo>
                    <a:pt x="31" y="40"/>
                    <a:pt x="20" y="43"/>
                    <a:pt x="12" y="38"/>
                  </a:cubicBezTo>
                  <a:cubicBezTo>
                    <a:pt x="3" y="33"/>
                    <a:pt x="0" y="24"/>
                    <a:pt x="4" y="15"/>
                  </a:cubicBezTo>
                  <a:cubicBezTo>
                    <a:pt x="8" y="4"/>
                    <a:pt x="26" y="0"/>
                    <a:pt x="36" y="8"/>
                  </a:cubicBezTo>
                  <a:close/>
                </a:path>
              </a:pathLst>
            </a:custGeom>
            <a:solidFill>
              <a:srgbClr val="C348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6699038" y="4143068"/>
            <a:ext cx="3828499" cy="1013573"/>
            <a:chOff x="4652963" y="3693530"/>
            <a:chExt cx="3828499" cy="1013573"/>
          </a:xfrm>
        </p:grpSpPr>
        <p:sp>
          <p:nvSpPr>
            <p:cNvPr id="191" name="Google Shape;191;p3"/>
            <p:cNvSpPr/>
            <p:nvPr/>
          </p:nvSpPr>
          <p:spPr>
            <a:xfrm>
              <a:off x="4661834" y="4189654"/>
              <a:ext cx="3819628" cy="517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OM" sz="2400">
                  <a:solidFill>
                    <a:srgbClr val="1F2020"/>
                  </a:solidFill>
                  <a:latin typeface="Calibri"/>
                  <a:ea typeface="Calibri"/>
                  <a:cs typeface="Calibri"/>
                  <a:sym typeface="Calibri"/>
                </a:rPr>
                <a:t>تَفَعَّلَتْ</a:t>
              </a:r>
              <a:endParaRPr b="1" sz="2400">
                <a:solidFill>
                  <a:srgbClr val="1F202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4652963" y="3693530"/>
              <a:ext cx="1743075" cy="586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OM" sz="24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تَقَدَّمَتْ</a:t>
              </a:r>
              <a:endParaRPr b="1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3"/>
          <p:cNvSpPr/>
          <p:nvPr/>
        </p:nvSpPr>
        <p:spPr>
          <a:xfrm>
            <a:off x="4373322" y="882225"/>
            <a:ext cx="3487978" cy="709233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اختبري صحة الوزن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شارة الصليب مع تعبئة خالصة" id="194" name="Google Shape;19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1383" y="1897647"/>
            <a:ext cx="802198" cy="802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شارة وضع علامة مع تعبئة خالصة" id="195" name="Google Shape;19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5282" y="297724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شارة وضع علامة مع تعبئة خالصة" id="196" name="Google Shape;19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5282" y="416653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/>
          <p:nvPr/>
        </p:nvSpPr>
        <p:spPr>
          <a:xfrm>
            <a:off x="8961146" y="1967008"/>
            <a:ext cx="1743076" cy="5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يفاعلون</a:t>
            </a:r>
            <a:endParaRPr b="1" sz="24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"/>
          <p:cNvPicPr preferRelativeResize="0"/>
          <p:nvPr/>
        </p:nvPicPr>
        <p:blipFill rotWithShape="1">
          <a:blip r:embed="rId3">
            <a:alphaModFix/>
          </a:blip>
          <a:srcRect b="6831" l="6964" r="4374" t="74726"/>
          <a:stretch/>
        </p:blipFill>
        <p:spPr>
          <a:xfrm>
            <a:off x="16325" y="0"/>
            <a:ext cx="123569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/>
          <p:cNvPicPr preferRelativeResize="0"/>
          <p:nvPr/>
        </p:nvPicPr>
        <p:blipFill rotWithShape="1">
          <a:blip r:embed="rId4">
            <a:alphaModFix/>
          </a:blip>
          <a:srcRect b="8789" l="11651" r="18034" t="13791"/>
          <a:stretch/>
        </p:blipFill>
        <p:spPr>
          <a:xfrm>
            <a:off x="6509659" y="274637"/>
            <a:ext cx="5486400" cy="630872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04" name="Google Shape;204;p4"/>
          <p:cNvPicPr preferRelativeResize="0"/>
          <p:nvPr/>
        </p:nvPicPr>
        <p:blipFill rotWithShape="1">
          <a:blip r:embed="rId5">
            <a:alphaModFix/>
          </a:blip>
          <a:srcRect b="9979" l="15804" r="27543" t="12601"/>
          <a:stretch/>
        </p:blipFill>
        <p:spPr>
          <a:xfrm>
            <a:off x="429984" y="555171"/>
            <a:ext cx="5666016" cy="574765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05" name="Google Shape;205;p4"/>
          <p:cNvSpPr/>
          <p:nvPr/>
        </p:nvSpPr>
        <p:spPr>
          <a:xfrm>
            <a:off x="7074569" y="555171"/>
            <a:ext cx="3350067" cy="50674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تدريب 1-2-3 ص193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640655" y="2704543"/>
            <a:ext cx="2291615" cy="52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بَلَغَ- كان- صار-راح</a:t>
            </a:r>
            <a:endParaRPr b="1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1588168" y="3292471"/>
            <a:ext cx="1267327" cy="588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دِرْهَمٍ</a:t>
            </a:r>
            <a:endParaRPr b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1664943" y="3879040"/>
            <a:ext cx="1267327" cy="588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استبطأ</a:t>
            </a:r>
            <a:endParaRPr b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1648901" y="4435945"/>
            <a:ext cx="1267327" cy="588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إسرافٌ</a:t>
            </a:r>
            <a:endParaRPr b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 txBox="1"/>
          <p:nvPr/>
        </p:nvSpPr>
        <p:spPr>
          <a:xfrm>
            <a:off x="1613381" y="5033162"/>
            <a:ext cx="1267327" cy="588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تزلزل</a:t>
            </a:r>
            <a:endParaRPr b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 txBox="1"/>
          <p:nvPr/>
        </p:nvSpPr>
        <p:spPr>
          <a:xfrm>
            <a:off x="1568691" y="5646421"/>
            <a:ext cx="1267327" cy="588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اقشعرَّ</a:t>
            </a:r>
            <a:endParaRPr b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"/>
          <p:cNvPicPr preferRelativeResize="0"/>
          <p:nvPr/>
        </p:nvPicPr>
        <p:blipFill rotWithShape="1">
          <a:blip r:embed="rId3">
            <a:alphaModFix/>
          </a:blip>
          <a:srcRect b="4372" l="0" r="0" t="732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"/>
          <p:cNvSpPr/>
          <p:nvPr/>
        </p:nvSpPr>
        <p:spPr>
          <a:xfrm>
            <a:off x="4729162" y="1522412"/>
            <a:ext cx="2733675" cy="381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5008562" y="2244725"/>
            <a:ext cx="2733675" cy="801688"/>
          </a:xfrm>
          <a:custGeom>
            <a:rect b="b" l="l" r="r" t="t"/>
            <a:pathLst>
              <a:path extrusionOk="0" h="214" w="729">
                <a:moveTo>
                  <a:pt x="0" y="214"/>
                </a:moveTo>
                <a:cubicBezTo>
                  <a:pt x="0" y="142"/>
                  <a:pt x="0" y="72"/>
                  <a:pt x="0" y="0"/>
                </a:cubicBezTo>
                <a:cubicBezTo>
                  <a:pt x="6" y="0"/>
                  <a:pt x="12" y="0"/>
                  <a:pt x="17" y="0"/>
                </a:cubicBezTo>
                <a:cubicBezTo>
                  <a:pt x="128" y="0"/>
                  <a:pt x="238" y="0"/>
                  <a:pt x="349" y="0"/>
                </a:cubicBezTo>
                <a:cubicBezTo>
                  <a:pt x="405" y="0"/>
                  <a:pt x="462" y="0"/>
                  <a:pt x="519" y="0"/>
                </a:cubicBezTo>
                <a:cubicBezTo>
                  <a:pt x="549" y="0"/>
                  <a:pt x="580" y="0"/>
                  <a:pt x="610" y="0"/>
                </a:cubicBezTo>
                <a:cubicBezTo>
                  <a:pt x="619" y="0"/>
                  <a:pt x="626" y="2"/>
                  <a:pt x="632" y="8"/>
                </a:cubicBezTo>
                <a:cubicBezTo>
                  <a:pt x="664" y="38"/>
                  <a:pt x="695" y="67"/>
                  <a:pt x="727" y="97"/>
                </a:cubicBezTo>
                <a:cubicBezTo>
                  <a:pt x="728" y="97"/>
                  <a:pt x="728" y="99"/>
                  <a:pt x="729" y="101"/>
                </a:cubicBezTo>
                <a:cubicBezTo>
                  <a:pt x="727" y="104"/>
                  <a:pt x="725" y="107"/>
                  <a:pt x="722" y="110"/>
                </a:cubicBezTo>
                <a:cubicBezTo>
                  <a:pt x="690" y="142"/>
                  <a:pt x="658" y="173"/>
                  <a:pt x="627" y="205"/>
                </a:cubicBezTo>
                <a:cubicBezTo>
                  <a:pt x="621" y="212"/>
                  <a:pt x="614" y="214"/>
                  <a:pt x="606" y="214"/>
                </a:cubicBezTo>
                <a:cubicBezTo>
                  <a:pt x="411" y="214"/>
                  <a:pt x="215" y="214"/>
                  <a:pt x="19" y="214"/>
                </a:cubicBezTo>
                <a:cubicBezTo>
                  <a:pt x="13" y="214"/>
                  <a:pt x="8" y="214"/>
                  <a:pt x="0" y="214"/>
                </a:cubicBezTo>
                <a:close/>
                <a:moveTo>
                  <a:pt x="289" y="102"/>
                </a:moveTo>
                <a:cubicBezTo>
                  <a:pt x="287" y="99"/>
                  <a:pt x="286" y="97"/>
                  <a:pt x="284" y="96"/>
                </a:cubicBezTo>
                <a:cubicBezTo>
                  <a:pt x="257" y="70"/>
                  <a:pt x="231" y="45"/>
                  <a:pt x="204" y="20"/>
                </a:cubicBezTo>
                <a:cubicBezTo>
                  <a:pt x="199" y="15"/>
                  <a:pt x="194" y="14"/>
                  <a:pt x="187" y="14"/>
                </a:cubicBezTo>
                <a:cubicBezTo>
                  <a:pt x="132" y="14"/>
                  <a:pt x="78" y="14"/>
                  <a:pt x="23" y="14"/>
                </a:cubicBezTo>
                <a:cubicBezTo>
                  <a:pt x="19" y="14"/>
                  <a:pt x="15" y="15"/>
                  <a:pt x="11" y="15"/>
                </a:cubicBezTo>
                <a:cubicBezTo>
                  <a:pt x="11" y="77"/>
                  <a:pt x="11" y="138"/>
                  <a:pt x="11" y="200"/>
                </a:cubicBezTo>
                <a:cubicBezTo>
                  <a:pt x="14" y="200"/>
                  <a:pt x="16" y="201"/>
                  <a:pt x="18" y="201"/>
                </a:cubicBezTo>
                <a:cubicBezTo>
                  <a:pt x="73" y="201"/>
                  <a:pt x="128" y="201"/>
                  <a:pt x="183" y="201"/>
                </a:cubicBezTo>
                <a:cubicBezTo>
                  <a:pt x="190" y="201"/>
                  <a:pt x="195" y="197"/>
                  <a:pt x="199" y="193"/>
                </a:cubicBezTo>
                <a:cubicBezTo>
                  <a:pt x="227" y="165"/>
                  <a:pt x="254" y="138"/>
                  <a:pt x="281" y="110"/>
                </a:cubicBezTo>
                <a:cubicBezTo>
                  <a:pt x="284" y="108"/>
                  <a:pt x="286" y="105"/>
                  <a:pt x="289" y="102"/>
                </a:cubicBezTo>
                <a:close/>
                <a:moveTo>
                  <a:pt x="419" y="101"/>
                </a:moveTo>
                <a:cubicBezTo>
                  <a:pt x="415" y="105"/>
                  <a:pt x="412" y="109"/>
                  <a:pt x="408" y="113"/>
                </a:cubicBezTo>
                <a:cubicBezTo>
                  <a:pt x="382" y="139"/>
                  <a:pt x="356" y="165"/>
                  <a:pt x="330" y="191"/>
                </a:cubicBezTo>
                <a:cubicBezTo>
                  <a:pt x="328" y="193"/>
                  <a:pt x="326" y="196"/>
                  <a:pt x="322" y="201"/>
                </a:cubicBezTo>
                <a:cubicBezTo>
                  <a:pt x="354" y="201"/>
                  <a:pt x="382" y="201"/>
                  <a:pt x="411" y="200"/>
                </a:cubicBezTo>
                <a:cubicBezTo>
                  <a:pt x="415" y="200"/>
                  <a:pt x="420" y="197"/>
                  <a:pt x="424" y="193"/>
                </a:cubicBezTo>
                <a:cubicBezTo>
                  <a:pt x="452" y="165"/>
                  <a:pt x="481" y="136"/>
                  <a:pt x="509" y="108"/>
                </a:cubicBezTo>
                <a:cubicBezTo>
                  <a:pt x="511" y="106"/>
                  <a:pt x="513" y="104"/>
                  <a:pt x="514" y="102"/>
                </a:cubicBezTo>
                <a:cubicBezTo>
                  <a:pt x="513" y="100"/>
                  <a:pt x="513" y="99"/>
                  <a:pt x="512" y="98"/>
                </a:cubicBezTo>
                <a:cubicBezTo>
                  <a:pt x="484" y="72"/>
                  <a:pt x="456" y="45"/>
                  <a:pt x="428" y="19"/>
                </a:cubicBezTo>
                <a:cubicBezTo>
                  <a:pt x="424" y="16"/>
                  <a:pt x="418" y="14"/>
                  <a:pt x="413" y="14"/>
                </a:cubicBezTo>
                <a:cubicBezTo>
                  <a:pt x="389" y="14"/>
                  <a:pt x="364" y="14"/>
                  <a:pt x="339" y="14"/>
                </a:cubicBezTo>
                <a:cubicBezTo>
                  <a:pt x="337" y="14"/>
                  <a:pt x="334" y="14"/>
                  <a:pt x="328" y="15"/>
                </a:cubicBezTo>
                <a:cubicBezTo>
                  <a:pt x="360" y="44"/>
                  <a:pt x="389" y="72"/>
                  <a:pt x="419" y="101"/>
                </a:cubicBezTo>
                <a:close/>
                <a:moveTo>
                  <a:pt x="209" y="201"/>
                </a:moveTo>
                <a:cubicBezTo>
                  <a:pt x="239" y="201"/>
                  <a:pt x="265" y="200"/>
                  <a:pt x="291" y="201"/>
                </a:cubicBezTo>
                <a:cubicBezTo>
                  <a:pt x="299" y="201"/>
                  <a:pt x="306" y="199"/>
                  <a:pt x="311" y="193"/>
                </a:cubicBezTo>
                <a:cubicBezTo>
                  <a:pt x="339" y="165"/>
                  <a:pt x="367" y="137"/>
                  <a:pt x="394" y="109"/>
                </a:cubicBezTo>
                <a:cubicBezTo>
                  <a:pt x="397" y="107"/>
                  <a:pt x="399" y="104"/>
                  <a:pt x="401" y="102"/>
                </a:cubicBezTo>
                <a:cubicBezTo>
                  <a:pt x="400" y="100"/>
                  <a:pt x="399" y="99"/>
                  <a:pt x="398" y="98"/>
                </a:cubicBezTo>
                <a:cubicBezTo>
                  <a:pt x="370" y="71"/>
                  <a:pt x="343" y="45"/>
                  <a:pt x="315" y="19"/>
                </a:cubicBezTo>
                <a:cubicBezTo>
                  <a:pt x="311" y="15"/>
                  <a:pt x="306" y="14"/>
                  <a:pt x="301" y="14"/>
                </a:cubicBezTo>
                <a:cubicBezTo>
                  <a:pt x="276" y="14"/>
                  <a:pt x="251" y="14"/>
                  <a:pt x="226" y="14"/>
                </a:cubicBezTo>
                <a:cubicBezTo>
                  <a:pt x="224" y="14"/>
                  <a:pt x="222" y="15"/>
                  <a:pt x="218" y="16"/>
                </a:cubicBezTo>
                <a:cubicBezTo>
                  <a:pt x="245" y="42"/>
                  <a:pt x="271" y="67"/>
                  <a:pt x="297" y="91"/>
                </a:cubicBezTo>
                <a:cubicBezTo>
                  <a:pt x="308" y="101"/>
                  <a:pt x="308" y="101"/>
                  <a:pt x="298" y="111"/>
                </a:cubicBezTo>
                <a:cubicBezTo>
                  <a:pt x="273" y="137"/>
                  <a:pt x="247" y="162"/>
                  <a:pt x="221" y="188"/>
                </a:cubicBezTo>
                <a:cubicBezTo>
                  <a:pt x="218" y="191"/>
                  <a:pt x="215" y="195"/>
                  <a:pt x="209" y="201"/>
                </a:cubicBezTo>
                <a:close/>
                <a:moveTo>
                  <a:pt x="435" y="200"/>
                </a:moveTo>
                <a:cubicBezTo>
                  <a:pt x="441" y="201"/>
                  <a:pt x="443" y="201"/>
                  <a:pt x="446" y="201"/>
                </a:cubicBezTo>
                <a:cubicBezTo>
                  <a:pt x="468" y="201"/>
                  <a:pt x="491" y="201"/>
                  <a:pt x="513" y="201"/>
                </a:cubicBezTo>
                <a:cubicBezTo>
                  <a:pt x="521" y="201"/>
                  <a:pt x="526" y="199"/>
                  <a:pt x="532" y="193"/>
                </a:cubicBezTo>
                <a:cubicBezTo>
                  <a:pt x="560" y="165"/>
                  <a:pt x="588" y="137"/>
                  <a:pt x="616" y="109"/>
                </a:cubicBezTo>
                <a:cubicBezTo>
                  <a:pt x="618" y="107"/>
                  <a:pt x="620" y="104"/>
                  <a:pt x="622" y="102"/>
                </a:cubicBezTo>
                <a:cubicBezTo>
                  <a:pt x="621" y="100"/>
                  <a:pt x="620" y="99"/>
                  <a:pt x="620" y="98"/>
                </a:cubicBezTo>
                <a:cubicBezTo>
                  <a:pt x="592" y="72"/>
                  <a:pt x="564" y="45"/>
                  <a:pt x="535" y="19"/>
                </a:cubicBezTo>
                <a:cubicBezTo>
                  <a:pt x="532" y="16"/>
                  <a:pt x="526" y="14"/>
                  <a:pt x="521" y="14"/>
                </a:cubicBezTo>
                <a:cubicBezTo>
                  <a:pt x="499" y="13"/>
                  <a:pt x="476" y="14"/>
                  <a:pt x="454" y="14"/>
                </a:cubicBezTo>
                <a:cubicBezTo>
                  <a:pt x="451" y="14"/>
                  <a:pt x="448" y="14"/>
                  <a:pt x="441" y="15"/>
                </a:cubicBezTo>
                <a:cubicBezTo>
                  <a:pt x="473" y="44"/>
                  <a:pt x="502" y="72"/>
                  <a:pt x="533" y="101"/>
                </a:cubicBezTo>
                <a:cubicBezTo>
                  <a:pt x="501" y="134"/>
                  <a:pt x="468" y="165"/>
                  <a:pt x="435" y="200"/>
                </a:cubicBezTo>
                <a:close/>
                <a:moveTo>
                  <a:pt x="714" y="102"/>
                </a:moveTo>
                <a:cubicBezTo>
                  <a:pt x="683" y="73"/>
                  <a:pt x="654" y="45"/>
                  <a:pt x="624" y="18"/>
                </a:cubicBezTo>
                <a:cubicBezTo>
                  <a:pt x="621" y="15"/>
                  <a:pt x="617" y="14"/>
                  <a:pt x="613" y="14"/>
                </a:cubicBezTo>
                <a:cubicBezTo>
                  <a:pt x="595" y="13"/>
                  <a:pt x="578" y="13"/>
                  <a:pt x="560" y="13"/>
                </a:cubicBezTo>
                <a:cubicBezTo>
                  <a:pt x="557" y="13"/>
                  <a:pt x="554" y="14"/>
                  <a:pt x="550" y="15"/>
                </a:cubicBezTo>
                <a:cubicBezTo>
                  <a:pt x="581" y="44"/>
                  <a:pt x="610" y="72"/>
                  <a:pt x="640" y="101"/>
                </a:cubicBezTo>
                <a:cubicBezTo>
                  <a:pt x="608" y="135"/>
                  <a:pt x="575" y="166"/>
                  <a:pt x="544" y="200"/>
                </a:cubicBezTo>
                <a:cubicBezTo>
                  <a:pt x="564" y="202"/>
                  <a:pt x="583" y="201"/>
                  <a:pt x="602" y="202"/>
                </a:cubicBezTo>
                <a:cubicBezTo>
                  <a:pt x="610" y="202"/>
                  <a:pt x="616" y="199"/>
                  <a:pt x="622" y="193"/>
                </a:cubicBezTo>
                <a:cubicBezTo>
                  <a:pt x="643" y="171"/>
                  <a:pt x="665" y="150"/>
                  <a:pt x="687" y="128"/>
                </a:cubicBezTo>
                <a:cubicBezTo>
                  <a:pt x="695" y="120"/>
                  <a:pt x="704" y="112"/>
                  <a:pt x="714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5008562" y="3268662"/>
            <a:ext cx="2733675" cy="804863"/>
          </a:xfrm>
          <a:custGeom>
            <a:rect b="b" l="l" r="r" t="t"/>
            <a:pathLst>
              <a:path extrusionOk="0" h="215" w="729">
                <a:moveTo>
                  <a:pt x="0" y="1"/>
                </a:moveTo>
                <a:cubicBezTo>
                  <a:pt x="6" y="1"/>
                  <a:pt x="10" y="1"/>
                  <a:pt x="15" y="1"/>
                </a:cubicBezTo>
                <a:cubicBezTo>
                  <a:pt x="148" y="0"/>
                  <a:pt x="280" y="0"/>
                  <a:pt x="413" y="0"/>
                </a:cubicBezTo>
                <a:cubicBezTo>
                  <a:pt x="457" y="0"/>
                  <a:pt x="500" y="1"/>
                  <a:pt x="544" y="1"/>
                </a:cubicBezTo>
                <a:cubicBezTo>
                  <a:pt x="566" y="2"/>
                  <a:pt x="587" y="1"/>
                  <a:pt x="609" y="0"/>
                </a:cubicBezTo>
                <a:cubicBezTo>
                  <a:pt x="619" y="0"/>
                  <a:pt x="627" y="3"/>
                  <a:pt x="634" y="10"/>
                </a:cubicBezTo>
                <a:cubicBezTo>
                  <a:pt x="665" y="39"/>
                  <a:pt x="696" y="68"/>
                  <a:pt x="727" y="97"/>
                </a:cubicBezTo>
                <a:cubicBezTo>
                  <a:pt x="728" y="98"/>
                  <a:pt x="728" y="99"/>
                  <a:pt x="729" y="101"/>
                </a:cubicBezTo>
                <a:cubicBezTo>
                  <a:pt x="727" y="103"/>
                  <a:pt x="725" y="107"/>
                  <a:pt x="723" y="109"/>
                </a:cubicBezTo>
                <a:cubicBezTo>
                  <a:pt x="691" y="142"/>
                  <a:pt x="658" y="174"/>
                  <a:pt x="626" y="206"/>
                </a:cubicBezTo>
                <a:cubicBezTo>
                  <a:pt x="621" y="212"/>
                  <a:pt x="615" y="214"/>
                  <a:pt x="607" y="214"/>
                </a:cubicBezTo>
                <a:cubicBezTo>
                  <a:pt x="410" y="214"/>
                  <a:pt x="212" y="214"/>
                  <a:pt x="14" y="215"/>
                </a:cubicBezTo>
                <a:cubicBezTo>
                  <a:pt x="10" y="215"/>
                  <a:pt x="6" y="214"/>
                  <a:pt x="0" y="214"/>
                </a:cubicBezTo>
                <a:cubicBezTo>
                  <a:pt x="0" y="143"/>
                  <a:pt x="0" y="73"/>
                  <a:pt x="0" y="1"/>
                </a:cubicBezTo>
                <a:close/>
                <a:moveTo>
                  <a:pt x="12" y="14"/>
                </a:moveTo>
                <a:cubicBezTo>
                  <a:pt x="9" y="37"/>
                  <a:pt x="10" y="189"/>
                  <a:pt x="13" y="200"/>
                </a:cubicBezTo>
                <a:cubicBezTo>
                  <a:pt x="14" y="200"/>
                  <a:pt x="16" y="201"/>
                  <a:pt x="18" y="201"/>
                </a:cubicBezTo>
                <a:cubicBezTo>
                  <a:pt x="73" y="201"/>
                  <a:pt x="128" y="201"/>
                  <a:pt x="182" y="201"/>
                </a:cubicBezTo>
                <a:cubicBezTo>
                  <a:pt x="189" y="201"/>
                  <a:pt x="194" y="198"/>
                  <a:pt x="199" y="194"/>
                </a:cubicBezTo>
                <a:cubicBezTo>
                  <a:pt x="227" y="165"/>
                  <a:pt x="255" y="137"/>
                  <a:pt x="283" y="109"/>
                </a:cubicBezTo>
                <a:cubicBezTo>
                  <a:pt x="285" y="107"/>
                  <a:pt x="287" y="104"/>
                  <a:pt x="291" y="99"/>
                </a:cubicBezTo>
                <a:cubicBezTo>
                  <a:pt x="287" y="97"/>
                  <a:pt x="283" y="94"/>
                  <a:pt x="280" y="92"/>
                </a:cubicBezTo>
                <a:cubicBezTo>
                  <a:pt x="255" y="69"/>
                  <a:pt x="231" y="46"/>
                  <a:pt x="207" y="23"/>
                </a:cubicBezTo>
                <a:cubicBezTo>
                  <a:pt x="200" y="16"/>
                  <a:pt x="194" y="14"/>
                  <a:pt x="185" y="14"/>
                </a:cubicBezTo>
                <a:cubicBezTo>
                  <a:pt x="132" y="14"/>
                  <a:pt x="79" y="14"/>
                  <a:pt x="25" y="14"/>
                </a:cubicBezTo>
                <a:cubicBezTo>
                  <a:pt x="21" y="14"/>
                  <a:pt x="17" y="14"/>
                  <a:pt x="12" y="14"/>
                </a:cubicBezTo>
                <a:close/>
                <a:moveTo>
                  <a:pt x="328" y="15"/>
                </a:moveTo>
                <a:cubicBezTo>
                  <a:pt x="360" y="45"/>
                  <a:pt x="389" y="72"/>
                  <a:pt x="419" y="101"/>
                </a:cubicBezTo>
                <a:cubicBezTo>
                  <a:pt x="415" y="105"/>
                  <a:pt x="412" y="109"/>
                  <a:pt x="408" y="113"/>
                </a:cubicBezTo>
                <a:cubicBezTo>
                  <a:pt x="382" y="139"/>
                  <a:pt x="356" y="165"/>
                  <a:pt x="330" y="191"/>
                </a:cubicBezTo>
                <a:cubicBezTo>
                  <a:pt x="328" y="194"/>
                  <a:pt x="326" y="197"/>
                  <a:pt x="322" y="201"/>
                </a:cubicBezTo>
                <a:cubicBezTo>
                  <a:pt x="354" y="201"/>
                  <a:pt x="382" y="201"/>
                  <a:pt x="411" y="201"/>
                </a:cubicBezTo>
                <a:cubicBezTo>
                  <a:pt x="415" y="201"/>
                  <a:pt x="420" y="197"/>
                  <a:pt x="424" y="193"/>
                </a:cubicBezTo>
                <a:cubicBezTo>
                  <a:pt x="452" y="165"/>
                  <a:pt x="481" y="137"/>
                  <a:pt x="509" y="108"/>
                </a:cubicBezTo>
                <a:cubicBezTo>
                  <a:pt x="511" y="106"/>
                  <a:pt x="513" y="104"/>
                  <a:pt x="514" y="102"/>
                </a:cubicBezTo>
                <a:cubicBezTo>
                  <a:pt x="513" y="100"/>
                  <a:pt x="513" y="99"/>
                  <a:pt x="512" y="99"/>
                </a:cubicBezTo>
                <a:cubicBezTo>
                  <a:pt x="484" y="72"/>
                  <a:pt x="456" y="45"/>
                  <a:pt x="428" y="19"/>
                </a:cubicBezTo>
                <a:cubicBezTo>
                  <a:pt x="424" y="16"/>
                  <a:pt x="418" y="14"/>
                  <a:pt x="413" y="14"/>
                </a:cubicBezTo>
                <a:cubicBezTo>
                  <a:pt x="389" y="14"/>
                  <a:pt x="364" y="14"/>
                  <a:pt x="339" y="14"/>
                </a:cubicBezTo>
                <a:cubicBezTo>
                  <a:pt x="337" y="14"/>
                  <a:pt x="334" y="15"/>
                  <a:pt x="328" y="15"/>
                </a:cubicBezTo>
                <a:close/>
                <a:moveTo>
                  <a:pt x="217" y="14"/>
                </a:moveTo>
                <a:cubicBezTo>
                  <a:pt x="220" y="18"/>
                  <a:pt x="222" y="20"/>
                  <a:pt x="223" y="22"/>
                </a:cubicBezTo>
                <a:cubicBezTo>
                  <a:pt x="248" y="45"/>
                  <a:pt x="272" y="68"/>
                  <a:pt x="297" y="91"/>
                </a:cubicBezTo>
                <a:cubicBezTo>
                  <a:pt x="308" y="101"/>
                  <a:pt x="308" y="101"/>
                  <a:pt x="298" y="111"/>
                </a:cubicBezTo>
                <a:cubicBezTo>
                  <a:pt x="271" y="138"/>
                  <a:pt x="245" y="165"/>
                  <a:pt x="218" y="191"/>
                </a:cubicBezTo>
                <a:cubicBezTo>
                  <a:pt x="216" y="194"/>
                  <a:pt x="214" y="197"/>
                  <a:pt x="210" y="201"/>
                </a:cubicBezTo>
                <a:cubicBezTo>
                  <a:pt x="239" y="201"/>
                  <a:pt x="265" y="201"/>
                  <a:pt x="291" y="201"/>
                </a:cubicBezTo>
                <a:cubicBezTo>
                  <a:pt x="300" y="201"/>
                  <a:pt x="306" y="199"/>
                  <a:pt x="312" y="193"/>
                </a:cubicBezTo>
                <a:cubicBezTo>
                  <a:pt x="339" y="165"/>
                  <a:pt x="366" y="138"/>
                  <a:pt x="394" y="111"/>
                </a:cubicBezTo>
                <a:cubicBezTo>
                  <a:pt x="396" y="108"/>
                  <a:pt x="398" y="105"/>
                  <a:pt x="401" y="102"/>
                </a:cubicBezTo>
                <a:cubicBezTo>
                  <a:pt x="400" y="101"/>
                  <a:pt x="400" y="100"/>
                  <a:pt x="399" y="99"/>
                </a:cubicBezTo>
                <a:cubicBezTo>
                  <a:pt x="371" y="72"/>
                  <a:pt x="343" y="46"/>
                  <a:pt x="315" y="19"/>
                </a:cubicBezTo>
                <a:cubicBezTo>
                  <a:pt x="311" y="16"/>
                  <a:pt x="305" y="15"/>
                  <a:pt x="300" y="14"/>
                </a:cubicBezTo>
                <a:cubicBezTo>
                  <a:pt x="280" y="14"/>
                  <a:pt x="259" y="14"/>
                  <a:pt x="238" y="14"/>
                </a:cubicBezTo>
                <a:cubicBezTo>
                  <a:pt x="232" y="14"/>
                  <a:pt x="226" y="14"/>
                  <a:pt x="217" y="14"/>
                </a:cubicBezTo>
                <a:close/>
                <a:moveTo>
                  <a:pt x="622" y="102"/>
                </a:moveTo>
                <a:cubicBezTo>
                  <a:pt x="621" y="100"/>
                  <a:pt x="620" y="98"/>
                  <a:pt x="618" y="97"/>
                </a:cubicBezTo>
                <a:cubicBezTo>
                  <a:pt x="591" y="71"/>
                  <a:pt x="563" y="45"/>
                  <a:pt x="536" y="19"/>
                </a:cubicBezTo>
                <a:cubicBezTo>
                  <a:pt x="532" y="15"/>
                  <a:pt x="527" y="14"/>
                  <a:pt x="522" y="14"/>
                </a:cubicBezTo>
                <a:cubicBezTo>
                  <a:pt x="499" y="14"/>
                  <a:pt x="475" y="14"/>
                  <a:pt x="452" y="14"/>
                </a:cubicBezTo>
                <a:cubicBezTo>
                  <a:pt x="450" y="14"/>
                  <a:pt x="447" y="15"/>
                  <a:pt x="442" y="15"/>
                </a:cubicBezTo>
                <a:cubicBezTo>
                  <a:pt x="473" y="45"/>
                  <a:pt x="502" y="72"/>
                  <a:pt x="533" y="101"/>
                </a:cubicBezTo>
                <a:cubicBezTo>
                  <a:pt x="529" y="105"/>
                  <a:pt x="526" y="109"/>
                  <a:pt x="522" y="112"/>
                </a:cubicBezTo>
                <a:cubicBezTo>
                  <a:pt x="496" y="138"/>
                  <a:pt x="470" y="164"/>
                  <a:pt x="444" y="190"/>
                </a:cubicBezTo>
                <a:cubicBezTo>
                  <a:pt x="442" y="193"/>
                  <a:pt x="439" y="196"/>
                  <a:pt x="435" y="201"/>
                </a:cubicBezTo>
                <a:cubicBezTo>
                  <a:pt x="463" y="201"/>
                  <a:pt x="487" y="201"/>
                  <a:pt x="512" y="201"/>
                </a:cubicBezTo>
                <a:cubicBezTo>
                  <a:pt x="520" y="202"/>
                  <a:pt x="526" y="199"/>
                  <a:pt x="532" y="193"/>
                </a:cubicBezTo>
                <a:cubicBezTo>
                  <a:pt x="559" y="165"/>
                  <a:pt x="587" y="138"/>
                  <a:pt x="614" y="111"/>
                </a:cubicBezTo>
                <a:cubicBezTo>
                  <a:pt x="617" y="108"/>
                  <a:pt x="619" y="105"/>
                  <a:pt x="622" y="102"/>
                </a:cubicBezTo>
                <a:close/>
                <a:moveTo>
                  <a:pt x="641" y="101"/>
                </a:moveTo>
                <a:cubicBezTo>
                  <a:pt x="631" y="111"/>
                  <a:pt x="623" y="119"/>
                  <a:pt x="615" y="127"/>
                </a:cubicBezTo>
                <a:cubicBezTo>
                  <a:pt x="607" y="135"/>
                  <a:pt x="599" y="143"/>
                  <a:pt x="592" y="151"/>
                </a:cubicBezTo>
                <a:cubicBezTo>
                  <a:pt x="583" y="159"/>
                  <a:pt x="575" y="167"/>
                  <a:pt x="567" y="175"/>
                </a:cubicBezTo>
                <a:cubicBezTo>
                  <a:pt x="559" y="183"/>
                  <a:pt x="550" y="190"/>
                  <a:pt x="544" y="202"/>
                </a:cubicBezTo>
                <a:cubicBezTo>
                  <a:pt x="566" y="202"/>
                  <a:pt x="587" y="202"/>
                  <a:pt x="608" y="201"/>
                </a:cubicBezTo>
                <a:cubicBezTo>
                  <a:pt x="612" y="201"/>
                  <a:pt x="617" y="197"/>
                  <a:pt x="621" y="194"/>
                </a:cubicBezTo>
                <a:cubicBezTo>
                  <a:pt x="650" y="166"/>
                  <a:pt x="678" y="137"/>
                  <a:pt x="706" y="109"/>
                </a:cubicBezTo>
                <a:cubicBezTo>
                  <a:pt x="708" y="107"/>
                  <a:pt x="710" y="104"/>
                  <a:pt x="712" y="101"/>
                </a:cubicBezTo>
                <a:cubicBezTo>
                  <a:pt x="683" y="73"/>
                  <a:pt x="654" y="46"/>
                  <a:pt x="625" y="19"/>
                </a:cubicBezTo>
                <a:cubicBezTo>
                  <a:pt x="622" y="16"/>
                  <a:pt x="617" y="14"/>
                  <a:pt x="612" y="14"/>
                </a:cubicBezTo>
                <a:cubicBezTo>
                  <a:pt x="596" y="13"/>
                  <a:pt x="579" y="13"/>
                  <a:pt x="563" y="13"/>
                </a:cubicBezTo>
                <a:cubicBezTo>
                  <a:pt x="559" y="13"/>
                  <a:pt x="556" y="14"/>
                  <a:pt x="549" y="15"/>
                </a:cubicBezTo>
                <a:cubicBezTo>
                  <a:pt x="580" y="44"/>
                  <a:pt x="609" y="72"/>
                  <a:pt x="641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5008562" y="4276725"/>
            <a:ext cx="2733675" cy="798513"/>
          </a:xfrm>
          <a:custGeom>
            <a:rect b="b" l="l" r="r" t="t"/>
            <a:pathLst>
              <a:path extrusionOk="0" h="213" w="729">
                <a:moveTo>
                  <a:pt x="0" y="212"/>
                </a:moveTo>
                <a:cubicBezTo>
                  <a:pt x="0" y="142"/>
                  <a:pt x="0" y="72"/>
                  <a:pt x="0" y="0"/>
                </a:cubicBezTo>
                <a:cubicBezTo>
                  <a:pt x="6" y="0"/>
                  <a:pt x="11" y="0"/>
                  <a:pt x="17" y="0"/>
                </a:cubicBezTo>
                <a:cubicBezTo>
                  <a:pt x="129" y="0"/>
                  <a:pt x="241" y="0"/>
                  <a:pt x="354" y="0"/>
                </a:cubicBezTo>
                <a:cubicBezTo>
                  <a:pt x="409" y="0"/>
                  <a:pt x="464" y="0"/>
                  <a:pt x="519" y="0"/>
                </a:cubicBezTo>
                <a:cubicBezTo>
                  <a:pt x="550" y="0"/>
                  <a:pt x="580" y="0"/>
                  <a:pt x="611" y="0"/>
                </a:cubicBezTo>
                <a:cubicBezTo>
                  <a:pt x="620" y="0"/>
                  <a:pt x="627" y="2"/>
                  <a:pt x="634" y="9"/>
                </a:cubicBezTo>
                <a:cubicBezTo>
                  <a:pt x="665" y="38"/>
                  <a:pt x="696" y="67"/>
                  <a:pt x="727" y="96"/>
                </a:cubicBezTo>
                <a:cubicBezTo>
                  <a:pt x="728" y="97"/>
                  <a:pt x="728" y="98"/>
                  <a:pt x="729" y="100"/>
                </a:cubicBezTo>
                <a:cubicBezTo>
                  <a:pt x="727" y="102"/>
                  <a:pt x="725" y="106"/>
                  <a:pt x="723" y="108"/>
                </a:cubicBezTo>
                <a:cubicBezTo>
                  <a:pt x="691" y="141"/>
                  <a:pt x="658" y="173"/>
                  <a:pt x="626" y="205"/>
                </a:cubicBezTo>
                <a:cubicBezTo>
                  <a:pt x="621" y="211"/>
                  <a:pt x="615" y="213"/>
                  <a:pt x="607" y="213"/>
                </a:cubicBezTo>
                <a:cubicBezTo>
                  <a:pt x="409" y="213"/>
                  <a:pt x="210" y="213"/>
                  <a:pt x="12" y="213"/>
                </a:cubicBezTo>
                <a:cubicBezTo>
                  <a:pt x="8" y="213"/>
                  <a:pt x="5" y="213"/>
                  <a:pt x="0" y="212"/>
                </a:cubicBezTo>
                <a:close/>
                <a:moveTo>
                  <a:pt x="290" y="102"/>
                </a:moveTo>
                <a:cubicBezTo>
                  <a:pt x="288" y="99"/>
                  <a:pt x="287" y="98"/>
                  <a:pt x="286" y="97"/>
                </a:cubicBezTo>
                <a:cubicBezTo>
                  <a:pt x="259" y="71"/>
                  <a:pt x="231" y="45"/>
                  <a:pt x="204" y="19"/>
                </a:cubicBezTo>
                <a:cubicBezTo>
                  <a:pt x="198" y="14"/>
                  <a:pt x="193" y="13"/>
                  <a:pt x="186" y="13"/>
                </a:cubicBezTo>
                <a:cubicBezTo>
                  <a:pt x="132" y="13"/>
                  <a:pt x="79" y="13"/>
                  <a:pt x="26" y="13"/>
                </a:cubicBezTo>
                <a:cubicBezTo>
                  <a:pt x="21" y="13"/>
                  <a:pt x="17" y="13"/>
                  <a:pt x="11" y="13"/>
                </a:cubicBezTo>
                <a:cubicBezTo>
                  <a:pt x="11" y="76"/>
                  <a:pt x="11" y="137"/>
                  <a:pt x="11" y="200"/>
                </a:cubicBezTo>
                <a:cubicBezTo>
                  <a:pt x="17" y="200"/>
                  <a:pt x="22" y="200"/>
                  <a:pt x="27" y="200"/>
                </a:cubicBezTo>
                <a:cubicBezTo>
                  <a:pt x="69" y="200"/>
                  <a:pt x="111" y="200"/>
                  <a:pt x="153" y="200"/>
                </a:cubicBezTo>
                <a:cubicBezTo>
                  <a:pt x="166" y="200"/>
                  <a:pt x="180" y="203"/>
                  <a:pt x="191" y="198"/>
                </a:cubicBezTo>
                <a:cubicBezTo>
                  <a:pt x="201" y="194"/>
                  <a:pt x="209" y="182"/>
                  <a:pt x="217" y="174"/>
                </a:cubicBezTo>
                <a:cubicBezTo>
                  <a:pt x="241" y="150"/>
                  <a:pt x="265" y="126"/>
                  <a:pt x="290" y="102"/>
                </a:cubicBezTo>
                <a:close/>
                <a:moveTo>
                  <a:pt x="331" y="13"/>
                </a:moveTo>
                <a:cubicBezTo>
                  <a:pt x="331" y="14"/>
                  <a:pt x="330" y="15"/>
                  <a:pt x="330" y="16"/>
                </a:cubicBezTo>
                <a:cubicBezTo>
                  <a:pt x="359" y="44"/>
                  <a:pt x="389" y="71"/>
                  <a:pt x="420" y="100"/>
                </a:cubicBezTo>
                <a:cubicBezTo>
                  <a:pt x="387" y="133"/>
                  <a:pt x="355" y="165"/>
                  <a:pt x="320" y="200"/>
                </a:cubicBezTo>
                <a:cubicBezTo>
                  <a:pt x="328" y="200"/>
                  <a:pt x="332" y="200"/>
                  <a:pt x="335" y="200"/>
                </a:cubicBezTo>
                <a:cubicBezTo>
                  <a:pt x="358" y="200"/>
                  <a:pt x="381" y="200"/>
                  <a:pt x="403" y="201"/>
                </a:cubicBezTo>
                <a:cubicBezTo>
                  <a:pt x="413" y="201"/>
                  <a:pt x="419" y="198"/>
                  <a:pt x="425" y="192"/>
                </a:cubicBezTo>
                <a:cubicBezTo>
                  <a:pt x="452" y="164"/>
                  <a:pt x="480" y="137"/>
                  <a:pt x="507" y="109"/>
                </a:cubicBezTo>
                <a:cubicBezTo>
                  <a:pt x="510" y="107"/>
                  <a:pt x="512" y="104"/>
                  <a:pt x="515" y="100"/>
                </a:cubicBezTo>
                <a:cubicBezTo>
                  <a:pt x="485" y="72"/>
                  <a:pt x="456" y="44"/>
                  <a:pt x="427" y="17"/>
                </a:cubicBezTo>
                <a:cubicBezTo>
                  <a:pt x="423" y="14"/>
                  <a:pt x="417" y="13"/>
                  <a:pt x="412" y="13"/>
                </a:cubicBezTo>
                <a:cubicBezTo>
                  <a:pt x="395" y="12"/>
                  <a:pt x="377" y="13"/>
                  <a:pt x="360" y="13"/>
                </a:cubicBezTo>
                <a:cubicBezTo>
                  <a:pt x="350" y="13"/>
                  <a:pt x="341" y="13"/>
                  <a:pt x="331" y="13"/>
                </a:cubicBezTo>
                <a:close/>
                <a:moveTo>
                  <a:pt x="211" y="197"/>
                </a:moveTo>
                <a:cubicBezTo>
                  <a:pt x="212" y="198"/>
                  <a:pt x="212" y="199"/>
                  <a:pt x="212" y="200"/>
                </a:cubicBezTo>
                <a:cubicBezTo>
                  <a:pt x="216" y="200"/>
                  <a:pt x="219" y="200"/>
                  <a:pt x="222" y="200"/>
                </a:cubicBezTo>
                <a:cubicBezTo>
                  <a:pt x="245" y="200"/>
                  <a:pt x="268" y="200"/>
                  <a:pt x="290" y="201"/>
                </a:cubicBezTo>
                <a:cubicBezTo>
                  <a:pt x="299" y="201"/>
                  <a:pt x="306" y="198"/>
                  <a:pt x="312" y="191"/>
                </a:cubicBezTo>
                <a:cubicBezTo>
                  <a:pt x="339" y="164"/>
                  <a:pt x="366" y="137"/>
                  <a:pt x="394" y="109"/>
                </a:cubicBezTo>
                <a:cubicBezTo>
                  <a:pt x="396" y="107"/>
                  <a:pt x="399" y="104"/>
                  <a:pt x="401" y="101"/>
                </a:cubicBezTo>
                <a:cubicBezTo>
                  <a:pt x="400" y="99"/>
                  <a:pt x="400" y="98"/>
                  <a:pt x="399" y="98"/>
                </a:cubicBezTo>
                <a:cubicBezTo>
                  <a:pt x="371" y="71"/>
                  <a:pt x="343" y="45"/>
                  <a:pt x="315" y="18"/>
                </a:cubicBezTo>
                <a:cubicBezTo>
                  <a:pt x="310" y="13"/>
                  <a:pt x="305" y="13"/>
                  <a:pt x="299" y="13"/>
                </a:cubicBezTo>
                <a:cubicBezTo>
                  <a:pt x="280" y="13"/>
                  <a:pt x="262" y="13"/>
                  <a:pt x="244" y="13"/>
                </a:cubicBezTo>
                <a:cubicBezTo>
                  <a:pt x="236" y="13"/>
                  <a:pt x="228" y="13"/>
                  <a:pt x="217" y="13"/>
                </a:cubicBezTo>
                <a:cubicBezTo>
                  <a:pt x="220" y="17"/>
                  <a:pt x="221" y="19"/>
                  <a:pt x="223" y="20"/>
                </a:cubicBezTo>
                <a:cubicBezTo>
                  <a:pt x="248" y="44"/>
                  <a:pt x="273" y="67"/>
                  <a:pt x="298" y="91"/>
                </a:cubicBezTo>
                <a:cubicBezTo>
                  <a:pt x="308" y="100"/>
                  <a:pt x="308" y="100"/>
                  <a:pt x="298" y="110"/>
                </a:cubicBezTo>
                <a:cubicBezTo>
                  <a:pt x="281" y="128"/>
                  <a:pt x="263" y="145"/>
                  <a:pt x="245" y="163"/>
                </a:cubicBezTo>
                <a:cubicBezTo>
                  <a:pt x="234" y="174"/>
                  <a:pt x="222" y="185"/>
                  <a:pt x="211" y="197"/>
                </a:cubicBezTo>
                <a:close/>
                <a:moveTo>
                  <a:pt x="622" y="101"/>
                </a:moveTo>
                <a:cubicBezTo>
                  <a:pt x="621" y="100"/>
                  <a:pt x="621" y="99"/>
                  <a:pt x="620" y="98"/>
                </a:cubicBezTo>
                <a:cubicBezTo>
                  <a:pt x="592" y="71"/>
                  <a:pt x="563" y="44"/>
                  <a:pt x="535" y="17"/>
                </a:cubicBezTo>
                <a:cubicBezTo>
                  <a:pt x="531" y="14"/>
                  <a:pt x="525" y="13"/>
                  <a:pt x="520" y="13"/>
                </a:cubicBezTo>
                <a:cubicBezTo>
                  <a:pt x="498" y="12"/>
                  <a:pt x="477" y="12"/>
                  <a:pt x="455" y="12"/>
                </a:cubicBezTo>
                <a:cubicBezTo>
                  <a:pt x="451" y="12"/>
                  <a:pt x="448" y="13"/>
                  <a:pt x="441" y="14"/>
                </a:cubicBezTo>
                <a:cubicBezTo>
                  <a:pt x="473" y="44"/>
                  <a:pt x="502" y="71"/>
                  <a:pt x="533" y="100"/>
                </a:cubicBezTo>
                <a:cubicBezTo>
                  <a:pt x="500" y="134"/>
                  <a:pt x="468" y="166"/>
                  <a:pt x="434" y="200"/>
                </a:cubicBezTo>
                <a:cubicBezTo>
                  <a:pt x="441" y="200"/>
                  <a:pt x="445" y="201"/>
                  <a:pt x="448" y="201"/>
                </a:cubicBezTo>
                <a:cubicBezTo>
                  <a:pt x="469" y="201"/>
                  <a:pt x="490" y="200"/>
                  <a:pt x="511" y="201"/>
                </a:cubicBezTo>
                <a:cubicBezTo>
                  <a:pt x="520" y="201"/>
                  <a:pt x="526" y="198"/>
                  <a:pt x="532" y="192"/>
                </a:cubicBezTo>
                <a:cubicBezTo>
                  <a:pt x="560" y="164"/>
                  <a:pt x="587" y="137"/>
                  <a:pt x="614" y="110"/>
                </a:cubicBezTo>
                <a:cubicBezTo>
                  <a:pt x="617" y="107"/>
                  <a:pt x="619" y="104"/>
                  <a:pt x="622" y="101"/>
                </a:cubicBezTo>
                <a:close/>
                <a:moveTo>
                  <a:pt x="641" y="100"/>
                </a:moveTo>
                <a:cubicBezTo>
                  <a:pt x="608" y="133"/>
                  <a:pt x="576" y="166"/>
                  <a:pt x="543" y="198"/>
                </a:cubicBezTo>
                <a:cubicBezTo>
                  <a:pt x="544" y="199"/>
                  <a:pt x="544" y="200"/>
                  <a:pt x="545" y="201"/>
                </a:cubicBezTo>
                <a:cubicBezTo>
                  <a:pt x="564" y="201"/>
                  <a:pt x="583" y="201"/>
                  <a:pt x="602" y="201"/>
                </a:cubicBezTo>
                <a:cubicBezTo>
                  <a:pt x="610" y="201"/>
                  <a:pt x="616" y="198"/>
                  <a:pt x="621" y="193"/>
                </a:cubicBezTo>
                <a:cubicBezTo>
                  <a:pt x="649" y="165"/>
                  <a:pt x="677" y="137"/>
                  <a:pt x="705" y="109"/>
                </a:cubicBezTo>
                <a:cubicBezTo>
                  <a:pt x="708" y="106"/>
                  <a:pt x="710" y="104"/>
                  <a:pt x="714" y="99"/>
                </a:cubicBezTo>
                <a:cubicBezTo>
                  <a:pt x="710" y="96"/>
                  <a:pt x="706" y="93"/>
                  <a:pt x="702" y="90"/>
                </a:cubicBezTo>
                <a:cubicBezTo>
                  <a:pt x="682" y="71"/>
                  <a:pt x="660" y="52"/>
                  <a:pt x="641" y="32"/>
                </a:cubicBezTo>
                <a:cubicBezTo>
                  <a:pt x="627" y="17"/>
                  <a:pt x="612" y="10"/>
                  <a:pt x="592" y="12"/>
                </a:cubicBezTo>
                <a:cubicBezTo>
                  <a:pt x="579" y="14"/>
                  <a:pt x="565" y="12"/>
                  <a:pt x="552" y="12"/>
                </a:cubicBezTo>
                <a:cubicBezTo>
                  <a:pt x="551" y="13"/>
                  <a:pt x="551" y="14"/>
                  <a:pt x="550" y="15"/>
                </a:cubicBezTo>
                <a:cubicBezTo>
                  <a:pt x="580" y="43"/>
                  <a:pt x="609" y="71"/>
                  <a:pt x="641" y="1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5049837" y="2297112"/>
            <a:ext cx="1042988" cy="701675"/>
          </a:xfrm>
          <a:custGeom>
            <a:rect b="b" l="l" r="r" t="t"/>
            <a:pathLst>
              <a:path extrusionOk="0" h="187" w="278">
                <a:moveTo>
                  <a:pt x="278" y="88"/>
                </a:moveTo>
                <a:cubicBezTo>
                  <a:pt x="275" y="91"/>
                  <a:pt x="273" y="94"/>
                  <a:pt x="270" y="96"/>
                </a:cubicBezTo>
                <a:cubicBezTo>
                  <a:pt x="243" y="124"/>
                  <a:pt x="216" y="151"/>
                  <a:pt x="188" y="179"/>
                </a:cubicBezTo>
                <a:cubicBezTo>
                  <a:pt x="184" y="183"/>
                  <a:pt x="179" y="187"/>
                  <a:pt x="172" y="187"/>
                </a:cubicBezTo>
                <a:cubicBezTo>
                  <a:pt x="117" y="187"/>
                  <a:pt x="62" y="187"/>
                  <a:pt x="7" y="187"/>
                </a:cubicBezTo>
                <a:cubicBezTo>
                  <a:pt x="5" y="187"/>
                  <a:pt x="3" y="186"/>
                  <a:pt x="0" y="186"/>
                </a:cubicBezTo>
                <a:cubicBezTo>
                  <a:pt x="0" y="124"/>
                  <a:pt x="0" y="63"/>
                  <a:pt x="0" y="1"/>
                </a:cubicBezTo>
                <a:cubicBezTo>
                  <a:pt x="4" y="1"/>
                  <a:pt x="8" y="0"/>
                  <a:pt x="12" y="0"/>
                </a:cubicBezTo>
                <a:cubicBezTo>
                  <a:pt x="67" y="0"/>
                  <a:pt x="121" y="0"/>
                  <a:pt x="176" y="0"/>
                </a:cubicBezTo>
                <a:cubicBezTo>
                  <a:pt x="183" y="0"/>
                  <a:pt x="188" y="1"/>
                  <a:pt x="193" y="6"/>
                </a:cubicBezTo>
                <a:cubicBezTo>
                  <a:pt x="220" y="31"/>
                  <a:pt x="246" y="56"/>
                  <a:pt x="273" y="82"/>
                </a:cubicBezTo>
                <a:cubicBezTo>
                  <a:pt x="275" y="83"/>
                  <a:pt x="276" y="85"/>
                  <a:pt x="278" y="88"/>
                </a:cubicBezTo>
                <a:close/>
              </a:path>
            </a:pathLst>
          </a:custGeom>
          <a:solidFill>
            <a:srgbClr val="40BF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6216650" y="2297112"/>
            <a:ext cx="719138" cy="701675"/>
          </a:xfrm>
          <a:custGeom>
            <a:rect b="b" l="l" r="r" t="t"/>
            <a:pathLst>
              <a:path extrusionOk="0" h="187" w="192">
                <a:moveTo>
                  <a:pt x="97" y="87"/>
                </a:moveTo>
                <a:cubicBezTo>
                  <a:pt x="67" y="58"/>
                  <a:pt x="38" y="30"/>
                  <a:pt x="6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42" y="0"/>
                  <a:pt x="67" y="0"/>
                  <a:pt x="91" y="0"/>
                </a:cubicBezTo>
                <a:cubicBezTo>
                  <a:pt x="96" y="0"/>
                  <a:pt x="102" y="2"/>
                  <a:pt x="106" y="5"/>
                </a:cubicBezTo>
                <a:cubicBezTo>
                  <a:pt x="134" y="31"/>
                  <a:pt x="162" y="58"/>
                  <a:pt x="190" y="84"/>
                </a:cubicBezTo>
                <a:cubicBezTo>
                  <a:pt x="191" y="85"/>
                  <a:pt x="191" y="86"/>
                  <a:pt x="192" y="88"/>
                </a:cubicBezTo>
                <a:cubicBezTo>
                  <a:pt x="191" y="90"/>
                  <a:pt x="189" y="92"/>
                  <a:pt x="187" y="94"/>
                </a:cubicBezTo>
                <a:cubicBezTo>
                  <a:pt x="159" y="122"/>
                  <a:pt x="130" y="151"/>
                  <a:pt x="102" y="179"/>
                </a:cubicBezTo>
                <a:cubicBezTo>
                  <a:pt x="98" y="183"/>
                  <a:pt x="93" y="186"/>
                  <a:pt x="89" y="186"/>
                </a:cubicBezTo>
                <a:cubicBezTo>
                  <a:pt x="60" y="187"/>
                  <a:pt x="32" y="187"/>
                  <a:pt x="0" y="187"/>
                </a:cubicBezTo>
                <a:cubicBezTo>
                  <a:pt x="4" y="182"/>
                  <a:pt x="6" y="179"/>
                  <a:pt x="8" y="177"/>
                </a:cubicBezTo>
                <a:cubicBezTo>
                  <a:pt x="34" y="151"/>
                  <a:pt x="60" y="125"/>
                  <a:pt x="86" y="99"/>
                </a:cubicBezTo>
                <a:cubicBezTo>
                  <a:pt x="90" y="95"/>
                  <a:pt x="93" y="91"/>
                  <a:pt x="97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5792787" y="2297112"/>
            <a:ext cx="719138" cy="701675"/>
          </a:xfrm>
          <a:custGeom>
            <a:rect b="b" l="l" r="r" t="t"/>
            <a:pathLst>
              <a:path extrusionOk="0" h="187" w="192">
                <a:moveTo>
                  <a:pt x="0" y="187"/>
                </a:moveTo>
                <a:cubicBezTo>
                  <a:pt x="6" y="181"/>
                  <a:pt x="9" y="177"/>
                  <a:pt x="12" y="174"/>
                </a:cubicBezTo>
                <a:cubicBezTo>
                  <a:pt x="38" y="148"/>
                  <a:pt x="64" y="123"/>
                  <a:pt x="89" y="97"/>
                </a:cubicBezTo>
                <a:cubicBezTo>
                  <a:pt x="99" y="87"/>
                  <a:pt x="99" y="87"/>
                  <a:pt x="88" y="77"/>
                </a:cubicBezTo>
                <a:cubicBezTo>
                  <a:pt x="62" y="53"/>
                  <a:pt x="36" y="28"/>
                  <a:pt x="9" y="2"/>
                </a:cubicBezTo>
                <a:cubicBezTo>
                  <a:pt x="13" y="1"/>
                  <a:pt x="15" y="0"/>
                  <a:pt x="17" y="0"/>
                </a:cubicBezTo>
                <a:cubicBezTo>
                  <a:pt x="42" y="0"/>
                  <a:pt x="67" y="0"/>
                  <a:pt x="92" y="0"/>
                </a:cubicBezTo>
                <a:cubicBezTo>
                  <a:pt x="97" y="0"/>
                  <a:pt x="102" y="1"/>
                  <a:pt x="106" y="5"/>
                </a:cubicBezTo>
                <a:cubicBezTo>
                  <a:pt x="134" y="31"/>
                  <a:pt x="161" y="57"/>
                  <a:pt x="189" y="84"/>
                </a:cubicBezTo>
                <a:cubicBezTo>
                  <a:pt x="190" y="85"/>
                  <a:pt x="191" y="86"/>
                  <a:pt x="192" y="88"/>
                </a:cubicBezTo>
                <a:cubicBezTo>
                  <a:pt x="190" y="90"/>
                  <a:pt x="188" y="93"/>
                  <a:pt x="185" y="95"/>
                </a:cubicBezTo>
                <a:cubicBezTo>
                  <a:pt x="158" y="123"/>
                  <a:pt x="130" y="151"/>
                  <a:pt x="102" y="179"/>
                </a:cubicBezTo>
                <a:cubicBezTo>
                  <a:pt x="97" y="185"/>
                  <a:pt x="90" y="187"/>
                  <a:pt x="82" y="187"/>
                </a:cubicBezTo>
                <a:cubicBezTo>
                  <a:pt x="56" y="186"/>
                  <a:pt x="30" y="187"/>
                  <a:pt x="0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5"/>
          <p:cNvSpPr/>
          <p:nvPr/>
        </p:nvSpPr>
        <p:spPr>
          <a:xfrm>
            <a:off x="6640512" y="2293937"/>
            <a:ext cx="700088" cy="704850"/>
          </a:xfrm>
          <a:custGeom>
            <a:rect b="b" l="l" r="r" t="t"/>
            <a:pathLst>
              <a:path extrusionOk="0" h="188" w="187">
                <a:moveTo>
                  <a:pt x="0" y="187"/>
                </a:moveTo>
                <a:cubicBezTo>
                  <a:pt x="33" y="152"/>
                  <a:pt x="66" y="121"/>
                  <a:pt x="98" y="88"/>
                </a:cubicBezTo>
                <a:cubicBezTo>
                  <a:pt x="67" y="59"/>
                  <a:pt x="38" y="31"/>
                  <a:pt x="6" y="2"/>
                </a:cubicBezTo>
                <a:cubicBezTo>
                  <a:pt x="13" y="1"/>
                  <a:pt x="16" y="1"/>
                  <a:pt x="19" y="1"/>
                </a:cubicBezTo>
                <a:cubicBezTo>
                  <a:pt x="41" y="1"/>
                  <a:pt x="64" y="0"/>
                  <a:pt x="86" y="1"/>
                </a:cubicBezTo>
                <a:cubicBezTo>
                  <a:pt x="91" y="1"/>
                  <a:pt x="97" y="3"/>
                  <a:pt x="100" y="6"/>
                </a:cubicBezTo>
                <a:cubicBezTo>
                  <a:pt x="129" y="32"/>
                  <a:pt x="157" y="59"/>
                  <a:pt x="185" y="85"/>
                </a:cubicBezTo>
                <a:cubicBezTo>
                  <a:pt x="185" y="86"/>
                  <a:pt x="186" y="87"/>
                  <a:pt x="187" y="89"/>
                </a:cubicBezTo>
                <a:cubicBezTo>
                  <a:pt x="185" y="91"/>
                  <a:pt x="183" y="94"/>
                  <a:pt x="181" y="96"/>
                </a:cubicBezTo>
                <a:cubicBezTo>
                  <a:pt x="153" y="124"/>
                  <a:pt x="125" y="152"/>
                  <a:pt x="97" y="180"/>
                </a:cubicBezTo>
                <a:cubicBezTo>
                  <a:pt x="91" y="186"/>
                  <a:pt x="86" y="188"/>
                  <a:pt x="78" y="188"/>
                </a:cubicBezTo>
                <a:cubicBezTo>
                  <a:pt x="56" y="188"/>
                  <a:pt x="33" y="188"/>
                  <a:pt x="11" y="188"/>
                </a:cubicBezTo>
                <a:cubicBezTo>
                  <a:pt x="8" y="188"/>
                  <a:pt x="6" y="188"/>
                  <a:pt x="0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7048500" y="2293937"/>
            <a:ext cx="638175" cy="708025"/>
          </a:xfrm>
          <a:custGeom>
            <a:rect b="b" l="l" r="r" t="t"/>
            <a:pathLst>
              <a:path extrusionOk="0" h="189" w="170">
                <a:moveTo>
                  <a:pt x="170" y="89"/>
                </a:moveTo>
                <a:cubicBezTo>
                  <a:pt x="160" y="99"/>
                  <a:pt x="151" y="107"/>
                  <a:pt x="143" y="115"/>
                </a:cubicBezTo>
                <a:cubicBezTo>
                  <a:pt x="121" y="137"/>
                  <a:pt x="99" y="158"/>
                  <a:pt x="78" y="180"/>
                </a:cubicBezTo>
                <a:cubicBezTo>
                  <a:pt x="72" y="186"/>
                  <a:pt x="66" y="189"/>
                  <a:pt x="58" y="189"/>
                </a:cubicBezTo>
                <a:cubicBezTo>
                  <a:pt x="39" y="188"/>
                  <a:pt x="20" y="189"/>
                  <a:pt x="0" y="187"/>
                </a:cubicBezTo>
                <a:cubicBezTo>
                  <a:pt x="31" y="153"/>
                  <a:pt x="64" y="122"/>
                  <a:pt x="96" y="88"/>
                </a:cubicBezTo>
                <a:cubicBezTo>
                  <a:pt x="66" y="59"/>
                  <a:pt x="37" y="31"/>
                  <a:pt x="6" y="2"/>
                </a:cubicBezTo>
                <a:cubicBezTo>
                  <a:pt x="10" y="1"/>
                  <a:pt x="13" y="0"/>
                  <a:pt x="16" y="0"/>
                </a:cubicBezTo>
                <a:cubicBezTo>
                  <a:pt x="34" y="0"/>
                  <a:pt x="51" y="0"/>
                  <a:pt x="69" y="1"/>
                </a:cubicBezTo>
                <a:cubicBezTo>
                  <a:pt x="73" y="1"/>
                  <a:pt x="77" y="2"/>
                  <a:pt x="80" y="5"/>
                </a:cubicBezTo>
                <a:cubicBezTo>
                  <a:pt x="110" y="32"/>
                  <a:pt x="139" y="60"/>
                  <a:pt x="170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5"/>
          <p:cNvSpPr/>
          <p:nvPr/>
        </p:nvSpPr>
        <p:spPr>
          <a:xfrm>
            <a:off x="5041900" y="3321050"/>
            <a:ext cx="1057275" cy="700088"/>
          </a:xfrm>
          <a:custGeom>
            <a:rect b="b" l="l" r="r" t="t"/>
            <a:pathLst>
              <a:path extrusionOk="0" h="187" w="282">
                <a:moveTo>
                  <a:pt x="3" y="0"/>
                </a:moveTo>
                <a:cubicBezTo>
                  <a:pt x="8" y="0"/>
                  <a:pt x="12" y="0"/>
                  <a:pt x="16" y="0"/>
                </a:cubicBezTo>
                <a:cubicBezTo>
                  <a:pt x="70" y="0"/>
                  <a:pt x="123" y="0"/>
                  <a:pt x="176" y="0"/>
                </a:cubicBezTo>
                <a:cubicBezTo>
                  <a:pt x="185" y="0"/>
                  <a:pt x="191" y="2"/>
                  <a:pt x="198" y="9"/>
                </a:cubicBezTo>
                <a:cubicBezTo>
                  <a:pt x="222" y="32"/>
                  <a:pt x="246" y="55"/>
                  <a:pt x="271" y="78"/>
                </a:cubicBezTo>
                <a:cubicBezTo>
                  <a:pt x="274" y="80"/>
                  <a:pt x="278" y="83"/>
                  <a:pt x="282" y="85"/>
                </a:cubicBezTo>
                <a:cubicBezTo>
                  <a:pt x="278" y="90"/>
                  <a:pt x="276" y="93"/>
                  <a:pt x="274" y="95"/>
                </a:cubicBezTo>
                <a:cubicBezTo>
                  <a:pt x="246" y="123"/>
                  <a:pt x="218" y="151"/>
                  <a:pt x="190" y="180"/>
                </a:cubicBezTo>
                <a:cubicBezTo>
                  <a:pt x="185" y="184"/>
                  <a:pt x="180" y="187"/>
                  <a:pt x="173" y="187"/>
                </a:cubicBezTo>
                <a:cubicBezTo>
                  <a:pt x="119" y="187"/>
                  <a:pt x="64" y="187"/>
                  <a:pt x="9" y="187"/>
                </a:cubicBezTo>
                <a:cubicBezTo>
                  <a:pt x="7" y="187"/>
                  <a:pt x="5" y="186"/>
                  <a:pt x="4" y="186"/>
                </a:cubicBezTo>
                <a:cubicBezTo>
                  <a:pt x="1" y="175"/>
                  <a:pt x="0" y="23"/>
                  <a:pt x="3" y="0"/>
                </a:cubicBezTo>
                <a:close/>
              </a:path>
            </a:pathLst>
          </a:custGeom>
          <a:solidFill>
            <a:srgbClr val="A044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"/>
          <p:cNvSpPr/>
          <p:nvPr/>
        </p:nvSpPr>
        <p:spPr>
          <a:xfrm>
            <a:off x="6216650" y="3321050"/>
            <a:ext cx="719138" cy="700088"/>
          </a:xfrm>
          <a:custGeom>
            <a:rect b="b" l="l" r="r" t="t"/>
            <a:pathLst>
              <a:path extrusionOk="0" h="187" w="192">
                <a:moveTo>
                  <a:pt x="6" y="1"/>
                </a:moveTo>
                <a:cubicBezTo>
                  <a:pt x="12" y="1"/>
                  <a:pt x="15" y="0"/>
                  <a:pt x="17" y="0"/>
                </a:cubicBezTo>
                <a:cubicBezTo>
                  <a:pt x="42" y="0"/>
                  <a:pt x="67" y="0"/>
                  <a:pt x="91" y="0"/>
                </a:cubicBezTo>
                <a:cubicBezTo>
                  <a:pt x="96" y="0"/>
                  <a:pt x="102" y="2"/>
                  <a:pt x="106" y="5"/>
                </a:cubicBezTo>
                <a:cubicBezTo>
                  <a:pt x="134" y="31"/>
                  <a:pt x="162" y="58"/>
                  <a:pt x="190" y="85"/>
                </a:cubicBezTo>
                <a:cubicBezTo>
                  <a:pt x="191" y="85"/>
                  <a:pt x="191" y="86"/>
                  <a:pt x="192" y="88"/>
                </a:cubicBezTo>
                <a:cubicBezTo>
                  <a:pt x="191" y="90"/>
                  <a:pt x="189" y="92"/>
                  <a:pt x="187" y="94"/>
                </a:cubicBezTo>
                <a:cubicBezTo>
                  <a:pt x="159" y="123"/>
                  <a:pt x="130" y="151"/>
                  <a:pt x="102" y="179"/>
                </a:cubicBezTo>
                <a:cubicBezTo>
                  <a:pt x="98" y="183"/>
                  <a:pt x="93" y="187"/>
                  <a:pt x="89" y="187"/>
                </a:cubicBezTo>
                <a:cubicBezTo>
                  <a:pt x="60" y="187"/>
                  <a:pt x="32" y="187"/>
                  <a:pt x="0" y="187"/>
                </a:cubicBezTo>
                <a:cubicBezTo>
                  <a:pt x="4" y="183"/>
                  <a:pt x="6" y="180"/>
                  <a:pt x="8" y="177"/>
                </a:cubicBezTo>
                <a:cubicBezTo>
                  <a:pt x="34" y="151"/>
                  <a:pt x="60" y="125"/>
                  <a:pt x="86" y="99"/>
                </a:cubicBezTo>
                <a:cubicBezTo>
                  <a:pt x="90" y="95"/>
                  <a:pt x="93" y="91"/>
                  <a:pt x="97" y="87"/>
                </a:cubicBezTo>
                <a:cubicBezTo>
                  <a:pt x="67" y="58"/>
                  <a:pt x="38" y="31"/>
                  <a:pt x="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"/>
          <p:cNvSpPr/>
          <p:nvPr/>
        </p:nvSpPr>
        <p:spPr>
          <a:xfrm>
            <a:off x="5795962" y="3321050"/>
            <a:ext cx="715963" cy="700088"/>
          </a:xfrm>
          <a:custGeom>
            <a:rect b="b" l="l" r="r" t="t"/>
            <a:pathLst>
              <a:path extrusionOk="0" h="187" w="191">
                <a:moveTo>
                  <a:pt x="7" y="0"/>
                </a:moveTo>
                <a:cubicBezTo>
                  <a:pt x="16" y="0"/>
                  <a:pt x="22" y="0"/>
                  <a:pt x="28" y="0"/>
                </a:cubicBezTo>
                <a:cubicBezTo>
                  <a:pt x="49" y="0"/>
                  <a:pt x="70" y="0"/>
                  <a:pt x="90" y="0"/>
                </a:cubicBezTo>
                <a:cubicBezTo>
                  <a:pt x="95" y="1"/>
                  <a:pt x="101" y="2"/>
                  <a:pt x="105" y="5"/>
                </a:cubicBezTo>
                <a:cubicBezTo>
                  <a:pt x="133" y="32"/>
                  <a:pt x="161" y="58"/>
                  <a:pt x="189" y="85"/>
                </a:cubicBezTo>
                <a:cubicBezTo>
                  <a:pt x="190" y="86"/>
                  <a:pt x="190" y="87"/>
                  <a:pt x="191" y="88"/>
                </a:cubicBezTo>
                <a:cubicBezTo>
                  <a:pt x="188" y="91"/>
                  <a:pt x="186" y="94"/>
                  <a:pt x="184" y="97"/>
                </a:cubicBezTo>
                <a:cubicBezTo>
                  <a:pt x="156" y="124"/>
                  <a:pt x="129" y="151"/>
                  <a:pt x="102" y="179"/>
                </a:cubicBezTo>
                <a:cubicBezTo>
                  <a:pt x="96" y="185"/>
                  <a:pt x="90" y="187"/>
                  <a:pt x="81" y="187"/>
                </a:cubicBezTo>
                <a:cubicBezTo>
                  <a:pt x="55" y="187"/>
                  <a:pt x="29" y="187"/>
                  <a:pt x="0" y="187"/>
                </a:cubicBezTo>
                <a:cubicBezTo>
                  <a:pt x="4" y="183"/>
                  <a:pt x="6" y="180"/>
                  <a:pt x="8" y="177"/>
                </a:cubicBezTo>
                <a:cubicBezTo>
                  <a:pt x="35" y="151"/>
                  <a:pt x="61" y="124"/>
                  <a:pt x="88" y="97"/>
                </a:cubicBezTo>
                <a:cubicBezTo>
                  <a:pt x="98" y="87"/>
                  <a:pt x="98" y="87"/>
                  <a:pt x="87" y="77"/>
                </a:cubicBezTo>
                <a:cubicBezTo>
                  <a:pt x="62" y="54"/>
                  <a:pt x="38" y="31"/>
                  <a:pt x="13" y="8"/>
                </a:cubicBezTo>
                <a:cubicBezTo>
                  <a:pt x="12" y="6"/>
                  <a:pt x="10" y="4"/>
                  <a:pt x="7" y="0"/>
                </a:cubicBezTo>
                <a:close/>
              </a:path>
            </a:pathLst>
          </a:custGeom>
          <a:solidFill>
            <a:srgbClr val="A044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6640512" y="3321050"/>
            <a:ext cx="700088" cy="704850"/>
          </a:xfrm>
          <a:custGeom>
            <a:rect b="b" l="l" r="r" t="t"/>
            <a:pathLst>
              <a:path extrusionOk="0" h="188" w="187">
                <a:moveTo>
                  <a:pt x="187" y="88"/>
                </a:moveTo>
                <a:cubicBezTo>
                  <a:pt x="184" y="91"/>
                  <a:pt x="182" y="94"/>
                  <a:pt x="179" y="97"/>
                </a:cubicBezTo>
                <a:cubicBezTo>
                  <a:pt x="152" y="124"/>
                  <a:pt x="124" y="151"/>
                  <a:pt x="97" y="179"/>
                </a:cubicBezTo>
                <a:cubicBezTo>
                  <a:pt x="91" y="185"/>
                  <a:pt x="85" y="188"/>
                  <a:pt x="77" y="187"/>
                </a:cubicBezTo>
                <a:cubicBezTo>
                  <a:pt x="52" y="187"/>
                  <a:pt x="28" y="187"/>
                  <a:pt x="0" y="187"/>
                </a:cubicBezTo>
                <a:cubicBezTo>
                  <a:pt x="4" y="182"/>
                  <a:pt x="7" y="179"/>
                  <a:pt x="9" y="176"/>
                </a:cubicBezTo>
                <a:cubicBezTo>
                  <a:pt x="35" y="150"/>
                  <a:pt x="61" y="124"/>
                  <a:pt x="87" y="98"/>
                </a:cubicBezTo>
                <a:cubicBezTo>
                  <a:pt x="91" y="95"/>
                  <a:pt x="94" y="91"/>
                  <a:pt x="98" y="87"/>
                </a:cubicBezTo>
                <a:cubicBezTo>
                  <a:pt x="67" y="58"/>
                  <a:pt x="38" y="31"/>
                  <a:pt x="7" y="1"/>
                </a:cubicBezTo>
                <a:cubicBezTo>
                  <a:pt x="12" y="1"/>
                  <a:pt x="15" y="0"/>
                  <a:pt x="17" y="0"/>
                </a:cubicBezTo>
                <a:cubicBezTo>
                  <a:pt x="40" y="0"/>
                  <a:pt x="64" y="0"/>
                  <a:pt x="87" y="0"/>
                </a:cubicBezTo>
                <a:cubicBezTo>
                  <a:pt x="92" y="0"/>
                  <a:pt x="97" y="1"/>
                  <a:pt x="101" y="5"/>
                </a:cubicBezTo>
                <a:cubicBezTo>
                  <a:pt x="128" y="31"/>
                  <a:pt x="156" y="57"/>
                  <a:pt x="183" y="83"/>
                </a:cubicBezTo>
                <a:cubicBezTo>
                  <a:pt x="185" y="84"/>
                  <a:pt x="186" y="86"/>
                  <a:pt x="187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7048500" y="3316287"/>
            <a:ext cx="630238" cy="709613"/>
          </a:xfrm>
          <a:custGeom>
            <a:rect b="b" l="l" r="r" t="t"/>
            <a:pathLst>
              <a:path extrusionOk="0" h="189" w="168">
                <a:moveTo>
                  <a:pt x="97" y="88"/>
                </a:moveTo>
                <a:cubicBezTo>
                  <a:pt x="65" y="59"/>
                  <a:pt x="36" y="31"/>
                  <a:pt x="5" y="2"/>
                </a:cubicBezTo>
                <a:cubicBezTo>
                  <a:pt x="12" y="1"/>
                  <a:pt x="15" y="0"/>
                  <a:pt x="19" y="0"/>
                </a:cubicBezTo>
                <a:cubicBezTo>
                  <a:pt x="35" y="0"/>
                  <a:pt x="52" y="0"/>
                  <a:pt x="68" y="1"/>
                </a:cubicBezTo>
                <a:cubicBezTo>
                  <a:pt x="73" y="1"/>
                  <a:pt x="78" y="3"/>
                  <a:pt x="81" y="6"/>
                </a:cubicBezTo>
                <a:cubicBezTo>
                  <a:pt x="110" y="33"/>
                  <a:pt x="139" y="60"/>
                  <a:pt x="168" y="88"/>
                </a:cubicBezTo>
                <a:cubicBezTo>
                  <a:pt x="166" y="91"/>
                  <a:pt x="164" y="94"/>
                  <a:pt x="162" y="96"/>
                </a:cubicBezTo>
                <a:cubicBezTo>
                  <a:pt x="134" y="124"/>
                  <a:pt x="106" y="153"/>
                  <a:pt x="77" y="181"/>
                </a:cubicBezTo>
                <a:cubicBezTo>
                  <a:pt x="73" y="184"/>
                  <a:pt x="68" y="188"/>
                  <a:pt x="64" y="188"/>
                </a:cubicBezTo>
                <a:cubicBezTo>
                  <a:pt x="43" y="189"/>
                  <a:pt x="22" y="189"/>
                  <a:pt x="0" y="189"/>
                </a:cubicBezTo>
                <a:cubicBezTo>
                  <a:pt x="6" y="177"/>
                  <a:pt x="15" y="170"/>
                  <a:pt x="23" y="162"/>
                </a:cubicBezTo>
                <a:cubicBezTo>
                  <a:pt x="31" y="154"/>
                  <a:pt x="39" y="146"/>
                  <a:pt x="48" y="138"/>
                </a:cubicBezTo>
                <a:cubicBezTo>
                  <a:pt x="55" y="130"/>
                  <a:pt x="63" y="122"/>
                  <a:pt x="71" y="114"/>
                </a:cubicBezTo>
                <a:cubicBezTo>
                  <a:pt x="79" y="106"/>
                  <a:pt x="87" y="98"/>
                  <a:pt x="97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5049837" y="4325937"/>
            <a:ext cx="1046163" cy="711200"/>
          </a:xfrm>
          <a:custGeom>
            <a:rect b="b" l="l" r="r" t="t"/>
            <a:pathLst>
              <a:path extrusionOk="0" h="190" w="279">
                <a:moveTo>
                  <a:pt x="279" y="89"/>
                </a:moveTo>
                <a:cubicBezTo>
                  <a:pt x="254" y="113"/>
                  <a:pt x="230" y="137"/>
                  <a:pt x="206" y="161"/>
                </a:cubicBezTo>
                <a:cubicBezTo>
                  <a:pt x="198" y="169"/>
                  <a:pt x="190" y="181"/>
                  <a:pt x="180" y="185"/>
                </a:cubicBezTo>
                <a:cubicBezTo>
                  <a:pt x="169" y="190"/>
                  <a:pt x="155" y="187"/>
                  <a:pt x="142" y="187"/>
                </a:cubicBezTo>
                <a:cubicBezTo>
                  <a:pt x="100" y="187"/>
                  <a:pt x="58" y="187"/>
                  <a:pt x="16" y="187"/>
                </a:cubicBezTo>
                <a:cubicBezTo>
                  <a:pt x="11" y="187"/>
                  <a:pt x="6" y="187"/>
                  <a:pt x="0" y="187"/>
                </a:cubicBezTo>
                <a:cubicBezTo>
                  <a:pt x="0" y="124"/>
                  <a:pt x="0" y="63"/>
                  <a:pt x="0" y="0"/>
                </a:cubicBezTo>
                <a:cubicBezTo>
                  <a:pt x="6" y="0"/>
                  <a:pt x="10" y="0"/>
                  <a:pt x="15" y="0"/>
                </a:cubicBezTo>
                <a:cubicBezTo>
                  <a:pt x="68" y="0"/>
                  <a:pt x="121" y="0"/>
                  <a:pt x="175" y="0"/>
                </a:cubicBezTo>
                <a:cubicBezTo>
                  <a:pt x="182" y="0"/>
                  <a:pt x="187" y="1"/>
                  <a:pt x="193" y="6"/>
                </a:cubicBezTo>
                <a:cubicBezTo>
                  <a:pt x="220" y="32"/>
                  <a:pt x="248" y="58"/>
                  <a:pt x="275" y="84"/>
                </a:cubicBezTo>
                <a:cubicBezTo>
                  <a:pt x="276" y="85"/>
                  <a:pt x="277" y="86"/>
                  <a:pt x="279" y="89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6208712" y="4321175"/>
            <a:ext cx="731838" cy="709613"/>
          </a:xfrm>
          <a:custGeom>
            <a:rect b="b" l="l" r="r" t="t"/>
            <a:pathLst>
              <a:path extrusionOk="0" h="189" w="195">
                <a:moveTo>
                  <a:pt x="11" y="1"/>
                </a:moveTo>
                <a:cubicBezTo>
                  <a:pt x="21" y="1"/>
                  <a:pt x="30" y="1"/>
                  <a:pt x="40" y="1"/>
                </a:cubicBezTo>
                <a:cubicBezTo>
                  <a:pt x="57" y="1"/>
                  <a:pt x="75" y="0"/>
                  <a:pt x="92" y="1"/>
                </a:cubicBezTo>
                <a:cubicBezTo>
                  <a:pt x="97" y="1"/>
                  <a:pt x="103" y="2"/>
                  <a:pt x="107" y="5"/>
                </a:cubicBezTo>
                <a:cubicBezTo>
                  <a:pt x="136" y="32"/>
                  <a:pt x="165" y="60"/>
                  <a:pt x="195" y="88"/>
                </a:cubicBezTo>
                <a:cubicBezTo>
                  <a:pt x="192" y="92"/>
                  <a:pt x="190" y="95"/>
                  <a:pt x="187" y="97"/>
                </a:cubicBezTo>
                <a:cubicBezTo>
                  <a:pt x="160" y="125"/>
                  <a:pt x="132" y="152"/>
                  <a:pt x="105" y="180"/>
                </a:cubicBezTo>
                <a:cubicBezTo>
                  <a:pt x="99" y="186"/>
                  <a:pt x="93" y="189"/>
                  <a:pt x="83" y="189"/>
                </a:cubicBezTo>
                <a:cubicBezTo>
                  <a:pt x="61" y="188"/>
                  <a:pt x="38" y="188"/>
                  <a:pt x="15" y="188"/>
                </a:cubicBezTo>
                <a:cubicBezTo>
                  <a:pt x="12" y="188"/>
                  <a:pt x="8" y="188"/>
                  <a:pt x="0" y="188"/>
                </a:cubicBezTo>
                <a:cubicBezTo>
                  <a:pt x="35" y="153"/>
                  <a:pt x="67" y="121"/>
                  <a:pt x="100" y="88"/>
                </a:cubicBezTo>
                <a:cubicBezTo>
                  <a:pt x="69" y="59"/>
                  <a:pt x="39" y="32"/>
                  <a:pt x="10" y="4"/>
                </a:cubicBezTo>
                <a:cubicBezTo>
                  <a:pt x="10" y="3"/>
                  <a:pt x="11" y="2"/>
                  <a:pt x="11" y="1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5799137" y="4325937"/>
            <a:ext cx="712788" cy="704850"/>
          </a:xfrm>
          <a:custGeom>
            <a:rect b="b" l="l" r="r" t="t"/>
            <a:pathLst>
              <a:path extrusionOk="0" h="188" w="190">
                <a:moveTo>
                  <a:pt x="0" y="184"/>
                </a:moveTo>
                <a:cubicBezTo>
                  <a:pt x="11" y="172"/>
                  <a:pt x="23" y="161"/>
                  <a:pt x="34" y="150"/>
                </a:cubicBezTo>
                <a:cubicBezTo>
                  <a:pt x="52" y="132"/>
                  <a:pt x="70" y="115"/>
                  <a:pt x="87" y="97"/>
                </a:cubicBezTo>
                <a:cubicBezTo>
                  <a:pt x="97" y="87"/>
                  <a:pt x="97" y="87"/>
                  <a:pt x="87" y="78"/>
                </a:cubicBezTo>
                <a:cubicBezTo>
                  <a:pt x="62" y="54"/>
                  <a:pt x="37" y="31"/>
                  <a:pt x="12" y="7"/>
                </a:cubicBezTo>
                <a:cubicBezTo>
                  <a:pt x="10" y="6"/>
                  <a:pt x="9" y="4"/>
                  <a:pt x="6" y="0"/>
                </a:cubicBezTo>
                <a:cubicBezTo>
                  <a:pt x="17" y="0"/>
                  <a:pt x="25" y="0"/>
                  <a:pt x="33" y="0"/>
                </a:cubicBezTo>
                <a:cubicBezTo>
                  <a:pt x="51" y="0"/>
                  <a:pt x="69" y="0"/>
                  <a:pt x="88" y="0"/>
                </a:cubicBezTo>
                <a:cubicBezTo>
                  <a:pt x="94" y="0"/>
                  <a:pt x="99" y="0"/>
                  <a:pt x="104" y="5"/>
                </a:cubicBezTo>
                <a:cubicBezTo>
                  <a:pt x="132" y="32"/>
                  <a:pt x="160" y="58"/>
                  <a:pt x="188" y="85"/>
                </a:cubicBezTo>
                <a:cubicBezTo>
                  <a:pt x="189" y="85"/>
                  <a:pt x="189" y="86"/>
                  <a:pt x="190" y="88"/>
                </a:cubicBezTo>
                <a:cubicBezTo>
                  <a:pt x="188" y="91"/>
                  <a:pt x="185" y="94"/>
                  <a:pt x="183" y="96"/>
                </a:cubicBezTo>
                <a:cubicBezTo>
                  <a:pt x="155" y="124"/>
                  <a:pt x="128" y="151"/>
                  <a:pt x="101" y="178"/>
                </a:cubicBezTo>
                <a:cubicBezTo>
                  <a:pt x="95" y="185"/>
                  <a:pt x="88" y="188"/>
                  <a:pt x="79" y="188"/>
                </a:cubicBezTo>
                <a:cubicBezTo>
                  <a:pt x="57" y="187"/>
                  <a:pt x="34" y="187"/>
                  <a:pt x="11" y="187"/>
                </a:cubicBezTo>
                <a:cubicBezTo>
                  <a:pt x="8" y="187"/>
                  <a:pt x="5" y="187"/>
                  <a:pt x="1" y="187"/>
                </a:cubicBezTo>
                <a:cubicBezTo>
                  <a:pt x="1" y="186"/>
                  <a:pt x="1" y="185"/>
                  <a:pt x="0" y="184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6635750" y="4321175"/>
            <a:ext cx="704850" cy="709613"/>
          </a:xfrm>
          <a:custGeom>
            <a:rect b="b" l="l" r="r" t="t"/>
            <a:pathLst>
              <a:path extrusionOk="0" h="189" w="188">
                <a:moveTo>
                  <a:pt x="188" y="89"/>
                </a:moveTo>
                <a:cubicBezTo>
                  <a:pt x="185" y="92"/>
                  <a:pt x="183" y="95"/>
                  <a:pt x="180" y="98"/>
                </a:cubicBezTo>
                <a:cubicBezTo>
                  <a:pt x="153" y="125"/>
                  <a:pt x="126" y="152"/>
                  <a:pt x="98" y="180"/>
                </a:cubicBezTo>
                <a:cubicBezTo>
                  <a:pt x="92" y="186"/>
                  <a:pt x="86" y="189"/>
                  <a:pt x="77" y="189"/>
                </a:cubicBezTo>
                <a:cubicBezTo>
                  <a:pt x="56" y="188"/>
                  <a:pt x="35" y="189"/>
                  <a:pt x="14" y="189"/>
                </a:cubicBezTo>
                <a:cubicBezTo>
                  <a:pt x="11" y="189"/>
                  <a:pt x="7" y="188"/>
                  <a:pt x="0" y="188"/>
                </a:cubicBezTo>
                <a:cubicBezTo>
                  <a:pt x="34" y="154"/>
                  <a:pt x="66" y="122"/>
                  <a:pt x="99" y="88"/>
                </a:cubicBezTo>
                <a:cubicBezTo>
                  <a:pt x="68" y="59"/>
                  <a:pt x="39" y="32"/>
                  <a:pt x="7" y="2"/>
                </a:cubicBezTo>
                <a:cubicBezTo>
                  <a:pt x="14" y="1"/>
                  <a:pt x="17" y="0"/>
                  <a:pt x="21" y="0"/>
                </a:cubicBezTo>
                <a:cubicBezTo>
                  <a:pt x="43" y="0"/>
                  <a:pt x="64" y="0"/>
                  <a:pt x="86" y="1"/>
                </a:cubicBezTo>
                <a:cubicBezTo>
                  <a:pt x="91" y="1"/>
                  <a:pt x="97" y="2"/>
                  <a:pt x="101" y="5"/>
                </a:cubicBezTo>
                <a:cubicBezTo>
                  <a:pt x="129" y="32"/>
                  <a:pt x="158" y="59"/>
                  <a:pt x="186" y="86"/>
                </a:cubicBezTo>
                <a:cubicBezTo>
                  <a:pt x="187" y="87"/>
                  <a:pt x="187" y="88"/>
                  <a:pt x="188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7045325" y="4314825"/>
            <a:ext cx="641350" cy="715963"/>
          </a:xfrm>
          <a:custGeom>
            <a:rect b="b" l="l" r="r" t="t"/>
            <a:pathLst>
              <a:path extrusionOk="0" h="191" w="171">
                <a:moveTo>
                  <a:pt x="98" y="90"/>
                </a:moveTo>
                <a:cubicBezTo>
                  <a:pt x="66" y="61"/>
                  <a:pt x="37" y="33"/>
                  <a:pt x="7" y="5"/>
                </a:cubicBezTo>
                <a:cubicBezTo>
                  <a:pt x="8" y="4"/>
                  <a:pt x="8" y="3"/>
                  <a:pt x="9" y="2"/>
                </a:cubicBezTo>
                <a:cubicBezTo>
                  <a:pt x="22" y="2"/>
                  <a:pt x="36" y="4"/>
                  <a:pt x="49" y="2"/>
                </a:cubicBezTo>
                <a:cubicBezTo>
                  <a:pt x="69" y="0"/>
                  <a:pt x="84" y="7"/>
                  <a:pt x="98" y="22"/>
                </a:cubicBezTo>
                <a:cubicBezTo>
                  <a:pt x="117" y="42"/>
                  <a:pt x="139" y="61"/>
                  <a:pt x="159" y="80"/>
                </a:cubicBezTo>
                <a:cubicBezTo>
                  <a:pt x="163" y="83"/>
                  <a:pt x="167" y="86"/>
                  <a:pt x="171" y="89"/>
                </a:cubicBezTo>
                <a:cubicBezTo>
                  <a:pt x="167" y="94"/>
                  <a:pt x="165" y="96"/>
                  <a:pt x="162" y="99"/>
                </a:cubicBezTo>
                <a:cubicBezTo>
                  <a:pt x="134" y="127"/>
                  <a:pt x="106" y="155"/>
                  <a:pt x="78" y="183"/>
                </a:cubicBezTo>
                <a:cubicBezTo>
                  <a:pt x="73" y="188"/>
                  <a:pt x="67" y="191"/>
                  <a:pt x="59" y="191"/>
                </a:cubicBezTo>
                <a:cubicBezTo>
                  <a:pt x="40" y="191"/>
                  <a:pt x="21" y="191"/>
                  <a:pt x="2" y="191"/>
                </a:cubicBezTo>
                <a:cubicBezTo>
                  <a:pt x="1" y="190"/>
                  <a:pt x="1" y="189"/>
                  <a:pt x="0" y="188"/>
                </a:cubicBezTo>
                <a:cubicBezTo>
                  <a:pt x="33" y="156"/>
                  <a:pt x="65" y="123"/>
                  <a:pt x="98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2679066" y="2345139"/>
            <a:ext cx="1770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اِفْتَعَلَ</a:t>
            </a:r>
            <a:endParaRPr sz="3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5"/>
          <p:cNvSpPr/>
          <p:nvPr/>
        </p:nvSpPr>
        <p:spPr>
          <a:xfrm>
            <a:off x="1883011" y="3279042"/>
            <a:ext cx="34879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انْفَعَلَ</a:t>
            </a:r>
            <a:endParaRPr sz="36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1862770" y="4330200"/>
            <a:ext cx="34879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اسْتَفْعَلَ</a:t>
            </a:r>
            <a:endParaRPr sz="32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5"/>
          <p:cNvPicPr preferRelativeResize="0"/>
          <p:nvPr/>
        </p:nvPicPr>
        <p:blipFill rotWithShape="1">
          <a:blip r:embed="rId4">
            <a:alphaModFix/>
          </a:blip>
          <a:srcRect b="39645" l="37294" r="32688" t="18132"/>
          <a:stretch/>
        </p:blipFill>
        <p:spPr>
          <a:xfrm>
            <a:off x="7866062" y="2135187"/>
            <a:ext cx="2914967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"/>
          <p:cNvSpPr/>
          <p:nvPr/>
        </p:nvSpPr>
        <p:spPr>
          <a:xfrm>
            <a:off x="9239423" y="903568"/>
            <a:ext cx="1780225" cy="123161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بطاقات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الإجابة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2535272" y="1175936"/>
            <a:ext cx="6820977" cy="64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الفعل (اسْتَهْزَأَ) على وزن: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شارة وضع علامة مع تعبئة خالصة" id="243" name="Google Shape;24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2314" y="315912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6"/>
          <p:cNvPicPr preferRelativeResize="0"/>
          <p:nvPr/>
        </p:nvPicPr>
        <p:blipFill rotWithShape="1">
          <a:blip r:embed="rId3">
            <a:alphaModFix/>
          </a:blip>
          <a:srcRect b="4372" l="0" r="0" t="732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/>
          <p:nvPr/>
        </p:nvSpPr>
        <p:spPr>
          <a:xfrm>
            <a:off x="4729162" y="1522412"/>
            <a:ext cx="2733675" cy="381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5008562" y="2244725"/>
            <a:ext cx="2733675" cy="801688"/>
          </a:xfrm>
          <a:custGeom>
            <a:rect b="b" l="l" r="r" t="t"/>
            <a:pathLst>
              <a:path extrusionOk="0" h="214" w="729">
                <a:moveTo>
                  <a:pt x="0" y="214"/>
                </a:moveTo>
                <a:cubicBezTo>
                  <a:pt x="0" y="142"/>
                  <a:pt x="0" y="72"/>
                  <a:pt x="0" y="0"/>
                </a:cubicBezTo>
                <a:cubicBezTo>
                  <a:pt x="6" y="0"/>
                  <a:pt x="12" y="0"/>
                  <a:pt x="17" y="0"/>
                </a:cubicBezTo>
                <a:cubicBezTo>
                  <a:pt x="128" y="0"/>
                  <a:pt x="238" y="0"/>
                  <a:pt x="349" y="0"/>
                </a:cubicBezTo>
                <a:cubicBezTo>
                  <a:pt x="405" y="0"/>
                  <a:pt x="462" y="0"/>
                  <a:pt x="519" y="0"/>
                </a:cubicBezTo>
                <a:cubicBezTo>
                  <a:pt x="549" y="0"/>
                  <a:pt x="580" y="0"/>
                  <a:pt x="610" y="0"/>
                </a:cubicBezTo>
                <a:cubicBezTo>
                  <a:pt x="619" y="0"/>
                  <a:pt x="626" y="2"/>
                  <a:pt x="632" y="8"/>
                </a:cubicBezTo>
                <a:cubicBezTo>
                  <a:pt x="664" y="38"/>
                  <a:pt x="695" y="67"/>
                  <a:pt x="727" y="97"/>
                </a:cubicBezTo>
                <a:cubicBezTo>
                  <a:pt x="728" y="97"/>
                  <a:pt x="728" y="99"/>
                  <a:pt x="729" y="101"/>
                </a:cubicBezTo>
                <a:cubicBezTo>
                  <a:pt x="727" y="104"/>
                  <a:pt x="725" y="107"/>
                  <a:pt x="722" y="110"/>
                </a:cubicBezTo>
                <a:cubicBezTo>
                  <a:pt x="690" y="142"/>
                  <a:pt x="658" y="173"/>
                  <a:pt x="627" y="205"/>
                </a:cubicBezTo>
                <a:cubicBezTo>
                  <a:pt x="621" y="212"/>
                  <a:pt x="614" y="214"/>
                  <a:pt x="606" y="214"/>
                </a:cubicBezTo>
                <a:cubicBezTo>
                  <a:pt x="411" y="214"/>
                  <a:pt x="215" y="214"/>
                  <a:pt x="19" y="214"/>
                </a:cubicBezTo>
                <a:cubicBezTo>
                  <a:pt x="13" y="214"/>
                  <a:pt x="8" y="214"/>
                  <a:pt x="0" y="214"/>
                </a:cubicBezTo>
                <a:close/>
                <a:moveTo>
                  <a:pt x="289" y="102"/>
                </a:moveTo>
                <a:cubicBezTo>
                  <a:pt x="287" y="99"/>
                  <a:pt x="286" y="97"/>
                  <a:pt x="284" y="96"/>
                </a:cubicBezTo>
                <a:cubicBezTo>
                  <a:pt x="257" y="70"/>
                  <a:pt x="231" y="45"/>
                  <a:pt x="204" y="20"/>
                </a:cubicBezTo>
                <a:cubicBezTo>
                  <a:pt x="199" y="15"/>
                  <a:pt x="194" y="14"/>
                  <a:pt x="187" y="14"/>
                </a:cubicBezTo>
                <a:cubicBezTo>
                  <a:pt x="132" y="14"/>
                  <a:pt x="78" y="14"/>
                  <a:pt x="23" y="14"/>
                </a:cubicBezTo>
                <a:cubicBezTo>
                  <a:pt x="19" y="14"/>
                  <a:pt x="15" y="15"/>
                  <a:pt x="11" y="15"/>
                </a:cubicBezTo>
                <a:cubicBezTo>
                  <a:pt x="11" y="77"/>
                  <a:pt x="11" y="138"/>
                  <a:pt x="11" y="200"/>
                </a:cubicBezTo>
                <a:cubicBezTo>
                  <a:pt x="14" y="200"/>
                  <a:pt x="16" y="201"/>
                  <a:pt x="18" y="201"/>
                </a:cubicBezTo>
                <a:cubicBezTo>
                  <a:pt x="73" y="201"/>
                  <a:pt x="128" y="201"/>
                  <a:pt x="183" y="201"/>
                </a:cubicBezTo>
                <a:cubicBezTo>
                  <a:pt x="190" y="201"/>
                  <a:pt x="195" y="197"/>
                  <a:pt x="199" y="193"/>
                </a:cubicBezTo>
                <a:cubicBezTo>
                  <a:pt x="227" y="165"/>
                  <a:pt x="254" y="138"/>
                  <a:pt x="281" y="110"/>
                </a:cubicBezTo>
                <a:cubicBezTo>
                  <a:pt x="284" y="108"/>
                  <a:pt x="286" y="105"/>
                  <a:pt x="289" y="102"/>
                </a:cubicBezTo>
                <a:close/>
                <a:moveTo>
                  <a:pt x="419" y="101"/>
                </a:moveTo>
                <a:cubicBezTo>
                  <a:pt x="415" y="105"/>
                  <a:pt x="412" y="109"/>
                  <a:pt x="408" y="113"/>
                </a:cubicBezTo>
                <a:cubicBezTo>
                  <a:pt x="382" y="139"/>
                  <a:pt x="356" y="165"/>
                  <a:pt x="330" y="191"/>
                </a:cubicBezTo>
                <a:cubicBezTo>
                  <a:pt x="328" y="193"/>
                  <a:pt x="326" y="196"/>
                  <a:pt x="322" y="201"/>
                </a:cubicBezTo>
                <a:cubicBezTo>
                  <a:pt x="354" y="201"/>
                  <a:pt x="382" y="201"/>
                  <a:pt x="411" y="200"/>
                </a:cubicBezTo>
                <a:cubicBezTo>
                  <a:pt x="415" y="200"/>
                  <a:pt x="420" y="197"/>
                  <a:pt x="424" y="193"/>
                </a:cubicBezTo>
                <a:cubicBezTo>
                  <a:pt x="452" y="165"/>
                  <a:pt x="481" y="136"/>
                  <a:pt x="509" y="108"/>
                </a:cubicBezTo>
                <a:cubicBezTo>
                  <a:pt x="511" y="106"/>
                  <a:pt x="513" y="104"/>
                  <a:pt x="514" y="102"/>
                </a:cubicBezTo>
                <a:cubicBezTo>
                  <a:pt x="513" y="100"/>
                  <a:pt x="513" y="99"/>
                  <a:pt x="512" y="98"/>
                </a:cubicBezTo>
                <a:cubicBezTo>
                  <a:pt x="484" y="72"/>
                  <a:pt x="456" y="45"/>
                  <a:pt x="428" y="19"/>
                </a:cubicBezTo>
                <a:cubicBezTo>
                  <a:pt x="424" y="16"/>
                  <a:pt x="418" y="14"/>
                  <a:pt x="413" y="14"/>
                </a:cubicBezTo>
                <a:cubicBezTo>
                  <a:pt x="389" y="14"/>
                  <a:pt x="364" y="14"/>
                  <a:pt x="339" y="14"/>
                </a:cubicBezTo>
                <a:cubicBezTo>
                  <a:pt x="337" y="14"/>
                  <a:pt x="334" y="14"/>
                  <a:pt x="328" y="15"/>
                </a:cubicBezTo>
                <a:cubicBezTo>
                  <a:pt x="360" y="44"/>
                  <a:pt x="389" y="72"/>
                  <a:pt x="419" y="101"/>
                </a:cubicBezTo>
                <a:close/>
                <a:moveTo>
                  <a:pt x="209" y="201"/>
                </a:moveTo>
                <a:cubicBezTo>
                  <a:pt x="239" y="201"/>
                  <a:pt x="265" y="200"/>
                  <a:pt x="291" y="201"/>
                </a:cubicBezTo>
                <a:cubicBezTo>
                  <a:pt x="299" y="201"/>
                  <a:pt x="306" y="199"/>
                  <a:pt x="311" y="193"/>
                </a:cubicBezTo>
                <a:cubicBezTo>
                  <a:pt x="339" y="165"/>
                  <a:pt x="367" y="137"/>
                  <a:pt x="394" y="109"/>
                </a:cubicBezTo>
                <a:cubicBezTo>
                  <a:pt x="397" y="107"/>
                  <a:pt x="399" y="104"/>
                  <a:pt x="401" y="102"/>
                </a:cubicBezTo>
                <a:cubicBezTo>
                  <a:pt x="400" y="100"/>
                  <a:pt x="399" y="99"/>
                  <a:pt x="398" y="98"/>
                </a:cubicBezTo>
                <a:cubicBezTo>
                  <a:pt x="370" y="71"/>
                  <a:pt x="343" y="45"/>
                  <a:pt x="315" y="19"/>
                </a:cubicBezTo>
                <a:cubicBezTo>
                  <a:pt x="311" y="15"/>
                  <a:pt x="306" y="14"/>
                  <a:pt x="301" y="14"/>
                </a:cubicBezTo>
                <a:cubicBezTo>
                  <a:pt x="276" y="14"/>
                  <a:pt x="251" y="14"/>
                  <a:pt x="226" y="14"/>
                </a:cubicBezTo>
                <a:cubicBezTo>
                  <a:pt x="224" y="14"/>
                  <a:pt x="222" y="15"/>
                  <a:pt x="218" y="16"/>
                </a:cubicBezTo>
                <a:cubicBezTo>
                  <a:pt x="245" y="42"/>
                  <a:pt x="271" y="67"/>
                  <a:pt x="297" y="91"/>
                </a:cubicBezTo>
                <a:cubicBezTo>
                  <a:pt x="308" y="101"/>
                  <a:pt x="308" y="101"/>
                  <a:pt x="298" y="111"/>
                </a:cubicBezTo>
                <a:cubicBezTo>
                  <a:pt x="273" y="137"/>
                  <a:pt x="247" y="162"/>
                  <a:pt x="221" y="188"/>
                </a:cubicBezTo>
                <a:cubicBezTo>
                  <a:pt x="218" y="191"/>
                  <a:pt x="215" y="195"/>
                  <a:pt x="209" y="201"/>
                </a:cubicBezTo>
                <a:close/>
                <a:moveTo>
                  <a:pt x="435" y="200"/>
                </a:moveTo>
                <a:cubicBezTo>
                  <a:pt x="441" y="201"/>
                  <a:pt x="443" y="201"/>
                  <a:pt x="446" y="201"/>
                </a:cubicBezTo>
                <a:cubicBezTo>
                  <a:pt x="468" y="201"/>
                  <a:pt x="491" y="201"/>
                  <a:pt x="513" y="201"/>
                </a:cubicBezTo>
                <a:cubicBezTo>
                  <a:pt x="521" y="201"/>
                  <a:pt x="526" y="199"/>
                  <a:pt x="532" y="193"/>
                </a:cubicBezTo>
                <a:cubicBezTo>
                  <a:pt x="560" y="165"/>
                  <a:pt x="588" y="137"/>
                  <a:pt x="616" y="109"/>
                </a:cubicBezTo>
                <a:cubicBezTo>
                  <a:pt x="618" y="107"/>
                  <a:pt x="620" y="104"/>
                  <a:pt x="622" y="102"/>
                </a:cubicBezTo>
                <a:cubicBezTo>
                  <a:pt x="621" y="100"/>
                  <a:pt x="620" y="99"/>
                  <a:pt x="620" y="98"/>
                </a:cubicBezTo>
                <a:cubicBezTo>
                  <a:pt x="592" y="72"/>
                  <a:pt x="564" y="45"/>
                  <a:pt x="535" y="19"/>
                </a:cubicBezTo>
                <a:cubicBezTo>
                  <a:pt x="532" y="16"/>
                  <a:pt x="526" y="14"/>
                  <a:pt x="521" y="14"/>
                </a:cubicBezTo>
                <a:cubicBezTo>
                  <a:pt x="499" y="13"/>
                  <a:pt x="476" y="14"/>
                  <a:pt x="454" y="14"/>
                </a:cubicBezTo>
                <a:cubicBezTo>
                  <a:pt x="451" y="14"/>
                  <a:pt x="448" y="14"/>
                  <a:pt x="441" y="15"/>
                </a:cubicBezTo>
                <a:cubicBezTo>
                  <a:pt x="473" y="44"/>
                  <a:pt x="502" y="72"/>
                  <a:pt x="533" y="101"/>
                </a:cubicBezTo>
                <a:cubicBezTo>
                  <a:pt x="501" y="134"/>
                  <a:pt x="468" y="165"/>
                  <a:pt x="435" y="200"/>
                </a:cubicBezTo>
                <a:close/>
                <a:moveTo>
                  <a:pt x="714" y="102"/>
                </a:moveTo>
                <a:cubicBezTo>
                  <a:pt x="683" y="73"/>
                  <a:pt x="654" y="45"/>
                  <a:pt x="624" y="18"/>
                </a:cubicBezTo>
                <a:cubicBezTo>
                  <a:pt x="621" y="15"/>
                  <a:pt x="617" y="14"/>
                  <a:pt x="613" y="14"/>
                </a:cubicBezTo>
                <a:cubicBezTo>
                  <a:pt x="595" y="13"/>
                  <a:pt x="578" y="13"/>
                  <a:pt x="560" y="13"/>
                </a:cubicBezTo>
                <a:cubicBezTo>
                  <a:pt x="557" y="13"/>
                  <a:pt x="554" y="14"/>
                  <a:pt x="550" y="15"/>
                </a:cubicBezTo>
                <a:cubicBezTo>
                  <a:pt x="581" y="44"/>
                  <a:pt x="610" y="72"/>
                  <a:pt x="640" y="101"/>
                </a:cubicBezTo>
                <a:cubicBezTo>
                  <a:pt x="608" y="135"/>
                  <a:pt x="575" y="166"/>
                  <a:pt x="544" y="200"/>
                </a:cubicBezTo>
                <a:cubicBezTo>
                  <a:pt x="564" y="202"/>
                  <a:pt x="583" y="201"/>
                  <a:pt x="602" y="202"/>
                </a:cubicBezTo>
                <a:cubicBezTo>
                  <a:pt x="610" y="202"/>
                  <a:pt x="616" y="199"/>
                  <a:pt x="622" y="193"/>
                </a:cubicBezTo>
                <a:cubicBezTo>
                  <a:pt x="643" y="171"/>
                  <a:pt x="665" y="150"/>
                  <a:pt x="687" y="128"/>
                </a:cubicBezTo>
                <a:cubicBezTo>
                  <a:pt x="695" y="120"/>
                  <a:pt x="704" y="112"/>
                  <a:pt x="714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5008562" y="3268662"/>
            <a:ext cx="2733675" cy="804863"/>
          </a:xfrm>
          <a:custGeom>
            <a:rect b="b" l="l" r="r" t="t"/>
            <a:pathLst>
              <a:path extrusionOk="0" h="215" w="729">
                <a:moveTo>
                  <a:pt x="0" y="1"/>
                </a:moveTo>
                <a:cubicBezTo>
                  <a:pt x="6" y="1"/>
                  <a:pt x="10" y="1"/>
                  <a:pt x="15" y="1"/>
                </a:cubicBezTo>
                <a:cubicBezTo>
                  <a:pt x="148" y="0"/>
                  <a:pt x="280" y="0"/>
                  <a:pt x="413" y="0"/>
                </a:cubicBezTo>
                <a:cubicBezTo>
                  <a:pt x="457" y="0"/>
                  <a:pt x="500" y="1"/>
                  <a:pt x="544" y="1"/>
                </a:cubicBezTo>
                <a:cubicBezTo>
                  <a:pt x="566" y="2"/>
                  <a:pt x="587" y="1"/>
                  <a:pt x="609" y="0"/>
                </a:cubicBezTo>
                <a:cubicBezTo>
                  <a:pt x="619" y="0"/>
                  <a:pt x="627" y="3"/>
                  <a:pt x="634" y="10"/>
                </a:cubicBezTo>
                <a:cubicBezTo>
                  <a:pt x="665" y="39"/>
                  <a:pt x="696" y="68"/>
                  <a:pt x="727" y="97"/>
                </a:cubicBezTo>
                <a:cubicBezTo>
                  <a:pt x="728" y="98"/>
                  <a:pt x="728" y="99"/>
                  <a:pt x="729" y="101"/>
                </a:cubicBezTo>
                <a:cubicBezTo>
                  <a:pt x="727" y="103"/>
                  <a:pt x="725" y="107"/>
                  <a:pt x="723" y="109"/>
                </a:cubicBezTo>
                <a:cubicBezTo>
                  <a:pt x="691" y="142"/>
                  <a:pt x="658" y="174"/>
                  <a:pt x="626" y="206"/>
                </a:cubicBezTo>
                <a:cubicBezTo>
                  <a:pt x="621" y="212"/>
                  <a:pt x="615" y="214"/>
                  <a:pt x="607" y="214"/>
                </a:cubicBezTo>
                <a:cubicBezTo>
                  <a:pt x="410" y="214"/>
                  <a:pt x="212" y="214"/>
                  <a:pt x="14" y="215"/>
                </a:cubicBezTo>
                <a:cubicBezTo>
                  <a:pt x="10" y="215"/>
                  <a:pt x="6" y="214"/>
                  <a:pt x="0" y="214"/>
                </a:cubicBezTo>
                <a:cubicBezTo>
                  <a:pt x="0" y="143"/>
                  <a:pt x="0" y="73"/>
                  <a:pt x="0" y="1"/>
                </a:cubicBezTo>
                <a:close/>
                <a:moveTo>
                  <a:pt x="12" y="14"/>
                </a:moveTo>
                <a:cubicBezTo>
                  <a:pt x="9" y="37"/>
                  <a:pt x="10" y="189"/>
                  <a:pt x="13" y="200"/>
                </a:cubicBezTo>
                <a:cubicBezTo>
                  <a:pt x="14" y="200"/>
                  <a:pt x="16" y="201"/>
                  <a:pt x="18" y="201"/>
                </a:cubicBezTo>
                <a:cubicBezTo>
                  <a:pt x="73" y="201"/>
                  <a:pt x="128" y="201"/>
                  <a:pt x="182" y="201"/>
                </a:cubicBezTo>
                <a:cubicBezTo>
                  <a:pt x="189" y="201"/>
                  <a:pt x="194" y="198"/>
                  <a:pt x="199" y="194"/>
                </a:cubicBezTo>
                <a:cubicBezTo>
                  <a:pt x="227" y="165"/>
                  <a:pt x="255" y="137"/>
                  <a:pt x="283" y="109"/>
                </a:cubicBezTo>
                <a:cubicBezTo>
                  <a:pt x="285" y="107"/>
                  <a:pt x="287" y="104"/>
                  <a:pt x="291" y="99"/>
                </a:cubicBezTo>
                <a:cubicBezTo>
                  <a:pt x="287" y="97"/>
                  <a:pt x="283" y="94"/>
                  <a:pt x="280" y="92"/>
                </a:cubicBezTo>
                <a:cubicBezTo>
                  <a:pt x="255" y="69"/>
                  <a:pt x="231" y="46"/>
                  <a:pt x="207" y="23"/>
                </a:cubicBezTo>
                <a:cubicBezTo>
                  <a:pt x="200" y="16"/>
                  <a:pt x="194" y="14"/>
                  <a:pt x="185" y="14"/>
                </a:cubicBezTo>
                <a:cubicBezTo>
                  <a:pt x="132" y="14"/>
                  <a:pt x="79" y="14"/>
                  <a:pt x="25" y="14"/>
                </a:cubicBezTo>
                <a:cubicBezTo>
                  <a:pt x="21" y="14"/>
                  <a:pt x="17" y="14"/>
                  <a:pt x="12" y="14"/>
                </a:cubicBezTo>
                <a:close/>
                <a:moveTo>
                  <a:pt x="328" y="15"/>
                </a:moveTo>
                <a:cubicBezTo>
                  <a:pt x="360" y="45"/>
                  <a:pt x="389" y="72"/>
                  <a:pt x="419" y="101"/>
                </a:cubicBezTo>
                <a:cubicBezTo>
                  <a:pt x="415" y="105"/>
                  <a:pt x="412" y="109"/>
                  <a:pt x="408" y="113"/>
                </a:cubicBezTo>
                <a:cubicBezTo>
                  <a:pt x="382" y="139"/>
                  <a:pt x="356" y="165"/>
                  <a:pt x="330" y="191"/>
                </a:cubicBezTo>
                <a:cubicBezTo>
                  <a:pt x="328" y="194"/>
                  <a:pt x="326" y="197"/>
                  <a:pt x="322" y="201"/>
                </a:cubicBezTo>
                <a:cubicBezTo>
                  <a:pt x="354" y="201"/>
                  <a:pt x="382" y="201"/>
                  <a:pt x="411" y="201"/>
                </a:cubicBezTo>
                <a:cubicBezTo>
                  <a:pt x="415" y="201"/>
                  <a:pt x="420" y="197"/>
                  <a:pt x="424" y="193"/>
                </a:cubicBezTo>
                <a:cubicBezTo>
                  <a:pt x="452" y="165"/>
                  <a:pt x="481" y="137"/>
                  <a:pt x="509" y="108"/>
                </a:cubicBezTo>
                <a:cubicBezTo>
                  <a:pt x="511" y="106"/>
                  <a:pt x="513" y="104"/>
                  <a:pt x="514" y="102"/>
                </a:cubicBezTo>
                <a:cubicBezTo>
                  <a:pt x="513" y="100"/>
                  <a:pt x="513" y="99"/>
                  <a:pt x="512" y="99"/>
                </a:cubicBezTo>
                <a:cubicBezTo>
                  <a:pt x="484" y="72"/>
                  <a:pt x="456" y="45"/>
                  <a:pt x="428" y="19"/>
                </a:cubicBezTo>
                <a:cubicBezTo>
                  <a:pt x="424" y="16"/>
                  <a:pt x="418" y="14"/>
                  <a:pt x="413" y="14"/>
                </a:cubicBezTo>
                <a:cubicBezTo>
                  <a:pt x="389" y="14"/>
                  <a:pt x="364" y="14"/>
                  <a:pt x="339" y="14"/>
                </a:cubicBezTo>
                <a:cubicBezTo>
                  <a:pt x="337" y="14"/>
                  <a:pt x="334" y="15"/>
                  <a:pt x="328" y="15"/>
                </a:cubicBezTo>
                <a:close/>
                <a:moveTo>
                  <a:pt x="217" y="14"/>
                </a:moveTo>
                <a:cubicBezTo>
                  <a:pt x="220" y="18"/>
                  <a:pt x="222" y="20"/>
                  <a:pt x="223" y="22"/>
                </a:cubicBezTo>
                <a:cubicBezTo>
                  <a:pt x="248" y="45"/>
                  <a:pt x="272" y="68"/>
                  <a:pt x="297" y="91"/>
                </a:cubicBezTo>
                <a:cubicBezTo>
                  <a:pt x="308" y="101"/>
                  <a:pt x="308" y="101"/>
                  <a:pt x="298" y="111"/>
                </a:cubicBezTo>
                <a:cubicBezTo>
                  <a:pt x="271" y="138"/>
                  <a:pt x="245" y="165"/>
                  <a:pt x="218" y="191"/>
                </a:cubicBezTo>
                <a:cubicBezTo>
                  <a:pt x="216" y="194"/>
                  <a:pt x="214" y="197"/>
                  <a:pt x="210" y="201"/>
                </a:cubicBezTo>
                <a:cubicBezTo>
                  <a:pt x="239" y="201"/>
                  <a:pt x="265" y="201"/>
                  <a:pt x="291" y="201"/>
                </a:cubicBezTo>
                <a:cubicBezTo>
                  <a:pt x="300" y="201"/>
                  <a:pt x="306" y="199"/>
                  <a:pt x="312" y="193"/>
                </a:cubicBezTo>
                <a:cubicBezTo>
                  <a:pt x="339" y="165"/>
                  <a:pt x="366" y="138"/>
                  <a:pt x="394" y="111"/>
                </a:cubicBezTo>
                <a:cubicBezTo>
                  <a:pt x="396" y="108"/>
                  <a:pt x="398" y="105"/>
                  <a:pt x="401" y="102"/>
                </a:cubicBezTo>
                <a:cubicBezTo>
                  <a:pt x="400" y="101"/>
                  <a:pt x="400" y="100"/>
                  <a:pt x="399" y="99"/>
                </a:cubicBezTo>
                <a:cubicBezTo>
                  <a:pt x="371" y="72"/>
                  <a:pt x="343" y="46"/>
                  <a:pt x="315" y="19"/>
                </a:cubicBezTo>
                <a:cubicBezTo>
                  <a:pt x="311" y="16"/>
                  <a:pt x="305" y="15"/>
                  <a:pt x="300" y="14"/>
                </a:cubicBezTo>
                <a:cubicBezTo>
                  <a:pt x="280" y="14"/>
                  <a:pt x="259" y="14"/>
                  <a:pt x="238" y="14"/>
                </a:cubicBezTo>
                <a:cubicBezTo>
                  <a:pt x="232" y="14"/>
                  <a:pt x="226" y="14"/>
                  <a:pt x="217" y="14"/>
                </a:cubicBezTo>
                <a:close/>
                <a:moveTo>
                  <a:pt x="622" y="102"/>
                </a:moveTo>
                <a:cubicBezTo>
                  <a:pt x="621" y="100"/>
                  <a:pt x="620" y="98"/>
                  <a:pt x="618" y="97"/>
                </a:cubicBezTo>
                <a:cubicBezTo>
                  <a:pt x="591" y="71"/>
                  <a:pt x="563" y="45"/>
                  <a:pt x="536" y="19"/>
                </a:cubicBezTo>
                <a:cubicBezTo>
                  <a:pt x="532" y="15"/>
                  <a:pt x="527" y="14"/>
                  <a:pt x="522" y="14"/>
                </a:cubicBezTo>
                <a:cubicBezTo>
                  <a:pt x="499" y="14"/>
                  <a:pt x="475" y="14"/>
                  <a:pt x="452" y="14"/>
                </a:cubicBezTo>
                <a:cubicBezTo>
                  <a:pt x="450" y="14"/>
                  <a:pt x="447" y="15"/>
                  <a:pt x="442" y="15"/>
                </a:cubicBezTo>
                <a:cubicBezTo>
                  <a:pt x="473" y="45"/>
                  <a:pt x="502" y="72"/>
                  <a:pt x="533" y="101"/>
                </a:cubicBezTo>
                <a:cubicBezTo>
                  <a:pt x="529" y="105"/>
                  <a:pt x="526" y="109"/>
                  <a:pt x="522" y="112"/>
                </a:cubicBezTo>
                <a:cubicBezTo>
                  <a:pt x="496" y="138"/>
                  <a:pt x="470" y="164"/>
                  <a:pt x="444" y="190"/>
                </a:cubicBezTo>
                <a:cubicBezTo>
                  <a:pt x="442" y="193"/>
                  <a:pt x="439" y="196"/>
                  <a:pt x="435" y="201"/>
                </a:cubicBezTo>
                <a:cubicBezTo>
                  <a:pt x="463" y="201"/>
                  <a:pt x="487" y="201"/>
                  <a:pt x="512" y="201"/>
                </a:cubicBezTo>
                <a:cubicBezTo>
                  <a:pt x="520" y="202"/>
                  <a:pt x="526" y="199"/>
                  <a:pt x="532" y="193"/>
                </a:cubicBezTo>
                <a:cubicBezTo>
                  <a:pt x="559" y="165"/>
                  <a:pt x="587" y="138"/>
                  <a:pt x="614" y="111"/>
                </a:cubicBezTo>
                <a:cubicBezTo>
                  <a:pt x="617" y="108"/>
                  <a:pt x="619" y="105"/>
                  <a:pt x="622" y="102"/>
                </a:cubicBezTo>
                <a:close/>
                <a:moveTo>
                  <a:pt x="641" y="101"/>
                </a:moveTo>
                <a:cubicBezTo>
                  <a:pt x="631" y="111"/>
                  <a:pt x="623" y="119"/>
                  <a:pt x="615" y="127"/>
                </a:cubicBezTo>
                <a:cubicBezTo>
                  <a:pt x="607" y="135"/>
                  <a:pt x="599" y="143"/>
                  <a:pt x="592" y="151"/>
                </a:cubicBezTo>
                <a:cubicBezTo>
                  <a:pt x="583" y="159"/>
                  <a:pt x="575" y="167"/>
                  <a:pt x="567" y="175"/>
                </a:cubicBezTo>
                <a:cubicBezTo>
                  <a:pt x="559" y="183"/>
                  <a:pt x="550" y="190"/>
                  <a:pt x="544" y="202"/>
                </a:cubicBezTo>
                <a:cubicBezTo>
                  <a:pt x="566" y="202"/>
                  <a:pt x="587" y="202"/>
                  <a:pt x="608" y="201"/>
                </a:cubicBezTo>
                <a:cubicBezTo>
                  <a:pt x="612" y="201"/>
                  <a:pt x="617" y="197"/>
                  <a:pt x="621" y="194"/>
                </a:cubicBezTo>
                <a:cubicBezTo>
                  <a:pt x="650" y="166"/>
                  <a:pt x="678" y="137"/>
                  <a:pt x="706" y="109"/>
                </a:cubicBezTo>
                <a:cubicBezTo>
                  <a:pt x="708" y="107"/>
                  <a:pt x="710" y="104"/>
                  <a:pt x="712" y="101"/>
                </a:cubicBezTo>
                <a:cubicBezTo>
                  <a:pt x="683" y="73"/>
                  <a:pt x="654" y="46"/>
                  <a:pt x="625" y="19"/>
                </a:cubicBezTo>
                <a:cubicBezTo>
                  <a:pt x="622" y="16"/>
                  <a:pt x="617" y="14"/>
                  <a:pt x="612" y="14"/>
                </a:cubicBezTo>
                <a:cubicBezTo>
                  <a:pt x="596" y="13"/>
                  <a:pt x="579" y="13"/>
                  <a:pt x="563" y="13"/>
                </a:cubicBezTo>
                <a:cubicBezTo>
                  <a:pt x="559" y="13"/>
                  <a:pt x="556" y="14"/>
                  <a:pt x="549" y="15"/>
                </a:cubicBezTo>
                <a:cubicBezTo>
                  <a:pt x="580" y="44"/>
                  <a:pt x="609" y="72"/>
                  <a:pt x="641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5008562" y="4276725"/>
            <a:ext cx="2733675" cy="798513"/>
          </a:xfrm>
          <a:custGeom>
            <a:rect b="b" l="l" r="r" t="t"/>
            <a:pathLst>
              <a:path extrusionOk="0" h="213" w="729">
                <a:moveTo>
                  <a:pt x="0" y="212"/>
                </a:moveTo>
                <a:cubicBezTo>
                  <a:pt x="0" y="142"/>
                  <a:pt x="0" y="72"/>
                  <a:pt x="0" y="0"/>
                </a:cubicBezTo>
                <a:cubicBezTo>
                  <a:pt x="6" y="0"/>
                  <a:pt x="11" y="0"/>
                  <a:pt x="17" y="0"/>
                </a:cubicBezTo>
                <a:cubicBezTo>
                  <a:pt x="129" y="0"/>
                  <a:pt x="241" y="0"/>
                  <a:pt x="354" y="0"/>
                </a:cubicBezTo>
                <a:cubicBezTo>
                  <a:pt x="409" y="0"/>
                  <a:pt x="464" y="0"/>
                  <a:pt x="519" y="0"/>
                </a:cubicBezTo>
                <a:cubicBezTo>
                  <a:pt x="550" y="0"/>
                  <a:pt x="580" y="0"/>
                  <a:pt x="611" y="0"/>
                </a:cubicBezTo>
                <a:cubicBezTo>
                  <a:pt x="620" y="0"/>
                  <a:pt x="627" y="2"/>
                  <a:pt x="634" y="9"/>
                </a:cubicBezTo>
                <a:cubicBezTo>
                  <a:pt x="665" y="38"/>
                  <a:pt x="696" y="67"/>
                  <a:pt x="727" y="96"/>
                </a:cubicBezTo>
                <a:cubicBezTo>
                  <a:pt x="728" y="97"/>
                  <a:pt x="728" y="98"/>
                  <a:pt x="729" y="100"/>
                </a:cubicBezTo>
                <a:cubicBezTo>
                  <a:pt x="727" y="102"/>
                  <a:pt x="725" y="106"/>
                  <a:pt x="723" y="108"/>
                </a:cubicBezTo>
                <a:cubicBezTo>
                  <a:pt x="691" y="141"/>
                  <a:pt x="658" y="173"/>
                  <a:pt x="626" y="205"/>
                </a:cubicBezTo>
                <a:cubicBezTo>
                  <a:pt x="621" y="211"/>
                  <a:pt x="615" y="213"/>
                  <a:pt x="607" y="213"/>
                </a:cubicBezTo>
                <a:cubicBezTo>
                  <a:pt x="409" y="213"/>
                  <a:pt x="210" y="213"/>
                  <a:pt x="12" y="213"/>
                </a:cubicBezTo>
                <a:cubicBezTo>
                  <a:pt x="8" y="213"/>
                  <a:pt x="5" y="213"/>
                  <a:pt x="0" y="212"/>
                </a:cubicBezTo>
                <a:close/>
                <a:moveTo>
                  <a:pt x="290" y="102"/>
                </a:moveTo>
                <a:cubicBezTo>
                  <a:pt x="288" y="99"/>
                  <a:pt x="287" y="98"/>
                  <a:pt x="286" y="97"/>
                </a:cubicBezTo>
                <a:cubicBezTo>
                  <a:pt x="259" y="71"/>
                  <a:pt x="231" y="45"/>
                  <a:pt x="204" y="19"/>
                </a:cubicBezTo>
                <a:cubicBezTo>
                  <a:pt x="198" y="14"/>
                  <a:pt x="193" y="13"/>
                  <a:pt x="186" y="13"/>
                </a:cubicBezTo>
                <a:cubicBezTo>
                  <a:pt x="132" y="13"/>
                  <a:pt x="79" y="13"/>
                  <a:pt x="26" y="13"/>
                </a:cubicBezTo>
                <a:cubicBezTo>
                  <a:pt x="21" y="13"/>
                  <a:pt x="17" y="13"/>
                  <a:pt x="11" y="13"/>
                </a:cubicBezTo>
                <a:cubicBezTo>
                  <a:pt x="11" y="76"/>
                  <a:pt x="11" y="137"/>
                  <a:pt x="11" y="200"/>
                </a:cubicBezTo>
                <a:cubicBezTo>
                  <a:pt x="17" y="200"/>
                  <a:pt x="22" y="200"/>
                  <a:pt x="27" y="200"/>
                </a:cubicBezTo>
                <a:cubicBezTo>
                  <a:pt x="69" y="200"/>
                  <a:pt x="111" y="200"/>
                  <a:pt x="153" y="200"/>
                </a:cubicBezTo>
                <a:cubicBezTo>
                  <a:pt x="166" y="200"/>
                  <a:pt x="180" y="203"/>
                  <a:pt x="191" y="198"/>
                </a:cubicBezTo>
                <a:cubicBezTo>
                  <a:pt x="201" y="194"/>
                  <a:pt x="209" y="182"/>
                  <a:pt x="217" y="174"/>
                </a:cubicBezTo>
                <a:cubicBezTo>
                  <a:pt x="241" y="150"/>
                  <a:pt x="265" y="126"/>
                  <a:pt x="290" y="102"/>
                </a:cubicBezTo>
                <a:close/>
                <a:moveTo>
                  <a:pt x="331" y="13"/>
                </a:moveTo>
                <a:cubicBezTo>
                  <a:pt x="331" y="14"/>
                  <a:pt x="330" y="15"/>
                  <a:pt x="330" y="16"/>
                </a:cubicBezTo>
                <a:cubicBezTo>
                  <a:pt x="359" y="44"/>
                  <a:pt x="389" y="71"/>
                  <a:pt x="420" y="100"/>
                </a:cubicBezTo>
                <a:cubicBezTo>
                  <a:pt x="387" y="133"/>
                  <a:pt x="355" y="165"/>
                  <a:pt x="320" y="200"/>
                </a:cubicBezTo>
                <a:cubicBezTo>
                  <a:pt x="328" y="200"/>
                  <a:pt x="332" y="200"/>
                  <a:pt x="335" y="200"/>
                </a:cubicBezTo>
                <a:cubicBezTo>
                  <a:pt x="358" y="200"/>
                  <a:pt x="381" y="200"/>
                  <a:pt x="403" y="201"/>
                </a:cubicBezTo>
                <a:cubicBezTo>
                  <a:pt x="413" y="201"/>
                  <a:pt x="419" y="198"/>
                  <a:pt x="425" y="192"/>
                </a:cubicBezTo>
                <a:cubicBezTo>
                  <a:pt x="452" y="164"/>
                  <a:pt x="480" y="137"/>
                  <a:pt x="507" y="109"/>
                </a:cubicBezTo>
                <a:cubicBezTo>
                  <a:pt x="510" y="107"/>
                  <a:pt x="512" y="104"/>
                  <a:pt x="515" y="100"/>
                </a:cubicBezTo>
                <a:cubicBezTo>
                  <a:pt x="485" y="72"/>
                  <a:pt x="456" y="44"/>
                  <a:pt x="427" y="17"/>
                </a:cubicBezTo>
                <a:cubicBezTo>
                  <a:pt x="423" y="14"/>
                  <a:pt x="417" y="13"/>
                  <a:pt x="412" y="13"/>
                </a:cubicBezTo>
                <a:cubicBezTo>
                  <a:pt x="395" y="12"/>
                  <a:pt x="377" y="13"/>
                  <a:pt x="360" y="13"/>
                </a:cubicBezTo>
                <a:cubicBezTo>
                  <a:pt x="350" y="13"/>
                  <a:pt x="341" y="13"/>
                  <a:pt x="331" y="13"/>
                </a:cubicBezTo>
                <a:close/>
                <a:moveTo>
                  <a:pt x="211" y="197"/>
                </a:moveTo>
                <a:cubicBezTo>
                  <a:pt x="212" y="198"/>
                  <a:pt x="212" y="199"/>
                  <a:pt x="212" y="200"/>
                </a:cubicBezTo>
                <a:cubicBezTo>
                  <a:pt x="216" y="200"/>
                  <a:pt x="219" y="200"/>
                  <a:pt x="222" y="200"/>
                </a:cubicBezTo>
                <a:cubicBezTo>
                  <a:pt x="245" y="200"/>
                  <a:pt x="268" y="200"/>
                  <a:pt x="290" y="201"/>
                </a:cubicBezTo>
                <a:cubicBezTo>
                  <a:pt x="299" y="201"/>
                  <a:pt x="306" y="198"/>
                  <a:pt x="312" y="191"/>
                </a:cubicBezTo>
                <a:cubicBezTo>
                  <a:pt x="339" y="164"/>
                  <a:pt x="366" y="137"/>
                  <a:pt x="394" y="109"/>
                </a:cubicBezTo>
                <a:cubicBezTo>
                  <a:pt x="396" y="107"/>
                  <a:pt x="399" y="104"/>
                  <a:pt x="401" y="101"/>
                </a:cubicBezTo>
                <a:cubicBezTo>
                  <a:pt x="400" y="99"/>
                  <a:pt x="400" y="98"/>
                  <a:pt x="399" y="98"/>
                </a:cubicBezTo>
                <a:cubicBezTo>
                  <a:pt x="371" y="71"/>
                  <a:pt x="343" y="45"/>
                  <a:pt x="315" y="18"/>
                </a:cubicBezTo>
                <a:cubicBezTo>
                  <a:pt x="310" y="13"/>
                  <a:pt x="305" y="13"/>
                  <a:pt x="299" y="13"/>
                </a:cubicBezTo>
                <a:cubicBezTo>
                  <a:pt x="280" y="13"/>
                  <a:pt x="262" y="13"/>
                  <a:pt x="244" y="13"/>
                </a:cubicBezTo>
                <a:cubicBezTo>
                  <a:pt x="236" y="13"/>
                  <a:pt x="228" y="13"/>
                  <a:pt x="217" y="13"/>
                </a:cubicBezTo>
                <a:cubicBezTo>
                  <a:pt x="220" y="17"/>
                  <a:pt x="221" y="19"/>
                  <a:pt x="223" y="20"/>
                </a:cubicBezTo>
                <a:cubicBezTo>
                  <a:pt x="248" y="44"/>
                  <a:pt x="273" y="67"/>
                  <a:pt x="298" y="91"/>
                </a:cubicBezTo>
                <a:cubicBezTo>
                  <a:pt x="308" y="100"/>
                  <a:pt x="308" y="100"/>
                  <a:pt x="298" y="110"/>
                </a:cubicBezTo>
                <a:cubicBezTo>
                  <a:pt x="281" y="128"/>
                  <a:pt x="263" y="145"/>
                  <a:pt x="245" y="163"/>
                </a:cubicBezTo>
                <a:cubicBezTo>
                  <a:pt x="234" y="174"/>
                  <a:pt x="222" y="185"/>
                  <a:pt x="211" y="197"/>
                </a:cubicBezTo>
                <a:close/>
                <a:moveTo>
                  <a:pt x="622" y="101"/>
                </a:moveTo>
                <a:cubicBezTo>
                  <a:pt x="621" y="100"/>
                  <a:pt x="621" y="99"/>
                  <a:pt x="620" y="98"/>
                </a:cubicBezTo>
                <a:cubicBezTo>
                  <a:pt x="592" y="71"/>
                  <a:pt x="563" y="44"/>
                  <a:pt x="535" y="17"/>
                </a:cubicBezTo>
                <a:cubicBezTo>
                  <a:pt x="531" y="14"/>
                  <a:pt x="525" y="13"/>
                  <a:pt x="520" y="13"/>
                </a:cubicBezTo>
                <a:cubicBezTo>
                  <a:pt x="498" y="12"/>
                  <a:pt x="477" y="12"/>
                  <a:pt x="455" y="12"/>
                </a:cubicBezTo>
                <a:cubicBezTo>
                  <a:pt x="451" y="12"/>
                  <a:pt x="448" y="13"/>
                  <a:pt x="441" y="14"/>
                </a:cubicBezTo>
                <a:cubicBezTo>
                  <a:pt x="473" y="44"/>
                  <a:pt x="502" y="71"/>
                  <a:pt x="533" y="100"/>
                </a:cubicBezTo>
                <a:cubicBezTo>
                  <a:pt x="500" y="134"/>
                  <a:pt x="468" y="166"/>
                  <a:pt x="434" y="200"/>
                </a:cubicBezTo>
                <a:cubicBezTo>
                  <a:pt x="441" y="200"/>
                  <a:pt x="445" y="201"/>
                  <a:pt x="448" y="201"/>
                </a:cubicBezTo>
                <a:cubicBezTo>
                  <a:pt x="469" y="201"/>
                  <a:pt x="490" y="200"/>
                  <a:pt x="511" y="201"/>
                </a:cubicBezTo>
                <a:cubicBezTo>
                  <a:pt x="520" y="201"/>
                  <a:pt x="526" y="198"/>
                  <a:pt x="532" y="192"/>
                </a:cubicBezTo>
                <a:cubicBezTo>
                  <a:pt x="560" y="164"/>
                  <a:pt x="587" y="137"/>
                  <a:pt x="614" y="110"/>
                </a:cubicBezTo>
                <a:cubicBezTo>
                  <a:pt x="617" y="107"/>
                  <a:pt x="619" y="104"/>
                  <a:pt x="622" y="101"/>
                </a:cubicBezTo>
                <a:close/>
                <a:moveTo>
                  <a:pt x="641" y="100"/>
                </a:moveTo>
                <a:cubicBezTo>
                  <a:pt x="608" y="133"/>
                  <a:pt x="576" y="166"/>
                  <a:pt x="543" y="198"/>
                </a:cubicBezTo>
                <a:cubicBezTo>
                  <a:pt x="544" y="199"/>
                  <a:pt x="544" y="200"/>
                  <a:pt x="545" y="201"/>
                </a:cubicBezTo>
                <a:cubicBezTo>
                  <a:pt x="564" y="201"/>
                  <a:pt x="583" y="201"/>
                  <a:pt x="602" y="201"/>
                </a:cubicBezTo>
                <a:cubicBezTo>
                  <a:pt x="610" y="201"/>
                  <a:pt x="616" y="198"/>
                  <a:pt x="621" y="193"/>
                </a:cubicBezTo>
                <a:cubicBezTo>
                  <a:pt x="649" y="165"/>
                  <a:pt x="677" y="137"/>
                  <a:pt x="705" y="109"/>
                </a:cubicBezTo>
                <a:cubicBezTo>
                  <a:pt x="708" y="106"/>
                  <a:pt x="710" y="104"/>
                  <a:pt x="714" y="99"/>
                </a:cubicBezTo>
                <a:cubicBezTo>
                  <a:pt x="710" y="96"/>
                  <a:pt x="706" y="93"/>
                  <a:pt x="702" y="90"/>
                </a:cubicBezTo>
                <a:cubicBezTo>
                  <a:pt x="682" y="71"/>
                  <a:pt x="660" y="52"/>
                  <a:pt x="641" y="32"/>
                </a:cubicBezTo>
                <a:cubicBezTo>
                  <a:pt x="627" y="17"/>
                  <a:pt x="612" y="10"/>
                  <a:pt x="592" y="12"/>
                </a:cubicBezTo>
                <a:cubicBezTo>
                  <a:pt x="579" y="14"/>
                  <a:pt x="565" y="12"/>
                  <a:pt x="552" y="12"/>
                </a:cubicBezTo>
                <a:cubicBezTo>
                  <a:pt x="551" y="13"/>
                  <a:pt x="551" y="14"/>
                  <a:pt x="550" y="15"/>
                </a:cubicBezTo>
                <a:cubicBezTo>
                  <a:pt x="580" y="43"/>
                  <a:pt x="609" y="71"/>
                  <a:pt x="641" y="1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5049837" y="2297112"/>
            <a:ext cx="1042988" cy="701675"/>
          </a:xfrm>
          <a:custGeom>
            <a:rect b="b" l="l" r="r" t="t"/>
            <a:pathLst>
              <a:path extrusionOk="0" h="187" w="278">
                <a:moveTo>
                  <a:pt x="278" y="88"/>
                </a:moveTo>
                <a:cubicBezTo>
                  <a:pt x="275" y="91"/>
                  <a:pt x="273" y="94"/>
                  <a:pt x="270" y="96"/>
                </a:cubicBezTo>
                <a:cubicBezTo>
                  <a:pt x="243" y="124"/>
                  <a:pt x="216" y="151"/>
                  <a:pt x="188" y="179"/>
                </a:cubicBezTo>
                <a:cubicBezTo>
                  <a:pt x="184" y="183"/>
                  <a:pt x="179" y="187"/>
                  <a:pt x="172" y="187"/>
                </a:cubicBezTo>
                <a:cubicBezTo>
                  <a:pt x="117" y="187"/>
                  <a:pt x="62" y="187"/>
                  <a:pt x="7" y="187"/>
                </a:cubicBezTo>
                <a:cubicBezTo>
                  <a:pt x="5" y="187"/>
                  <a:pt x="3" y="186"/>
                  <a:pt x="0" y="186"/>
                </a:cubicBezTo>
                <a:cubicBezTo>
                  <a:pt x="0" y="124"/>
                  <a:pt x="0" y="63"/>
                  <a:pt x="0" y="1"/>
                </a:cubicBezTo>
                <a:cubicBezTo>
                  <a:pt x="4" y="1"/>
                  <a:pt x="8" y="0"/>
                  <a:pt x="12" y="0"/>
                </a:cubicBezTo>
                <a:cubicBezTo>
                  <a:pt x="67" y="0"/>
                  <a:pt x="121" y="0"/>
                  <a:pt x="176" y="0"/>
                </a:cubicBezTo>
                <a:cubicBezTo>
                  <a:pt x="183" y="0"/>
                  <a:pt x="188" y="1"/>
                  <a:pt x="193" y="6"/>
                </a:cubicBezTo>
                <a:cubicBezTo>
                  <a:pt x="220" y="31"/>
                  <a:pt x="246" y="56"/>
                  <a:pt x="273" y="82"/>
                </a:cubicBezTo>
                <a:cubicBezTo>
                  <a:pt x="275" y="83"/>
                  <a:pt x="276" y="85"/>
                  <a:pt x="278" y="88"/>
                </a:cubicBezTo>
                <a:close/>
              </a:path>
            </a:pathLst>
          </a:custGeom>
          <a:solidFill>
            <a:srgbClr val="40BF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6216650" y="2297112"/>
            <a:ext cx="719138" cy="701675"/>
          </a:xfrm>
          <a:custGeom>
            <a:rect b="b" l="l" r="r" t="t"/>
            <a:pathLst>
              <a:path extrusionOk="0" h="187" w="192">
                <a:moveTo>
                  <a:pt x="97" y="87"/>
                </a:moveTo>
                <a:cubicBezTo>
                  <a:pt x="67" y="58"/>
                  <a:pt x="38" y="30"/>
                  <a:pt x="6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42" y="0"/>
                  <a:pt x="67" y="0"/>
                  <a:pt x="91" y="0"/>
                </a:cubicBezTo>
                <a:cubicBezTo>
                  <a:pt x="96" y="0"/>
                  <a:pt x="102" y="2"/>
                  <a:pt x="106" y="5"/>
                </a:cubicBezTo>
                <a:cubicBezTo>
                  <a:pt x="134" y="31"/>
                  <a:pt x="162" y="58"/>
                  <a:pt x="190" y="84"/>
                </a:cubicBezTo>
                <a:cubicBezTo>
                  <a:pt x="191" y="85"/>
                  <a:pt x="191" y="86"/>
                  <a:pt x="192" y="88"/>
                </a:cubicBezTo>
                <a:cubicBezTo>
                  <a:pt x="191" y="90"/>
                  <a:pt x="189" y="92"/>
                  <a:pt x="187" y="94"/>
                </a:cubicBezTo>
                <a:cubicBezTo>
                  <a:pt x="159" y="122"/>
                  <a:pt x="130" y="151"/>
                  <a:pt x="102" y="179"/>
                </a:cubicBezTo>
                <a:cubicBezTo>
                  <a:pt x="98" y="183"/>
                  <a:pt x="93" y="186"/>
                  <a:pt x="89" y="186"/>
                </a:cubicBezTo>
                <a:cubicBezTo>
                  <a:pt x="60" y="187"/>
                  <a:pt x="32" y="187"/>
                  <a:pt x="0" y="187"/>
                </a:cubicBezTo>
                <a:cubicBezTo>
                  <a:pt x="4" y="182"/>
                  <a:pt x="6" y="179"/>
                  <a:pt x="8" y="177"/>
                </a:cubicBezTo>
                <a:cubicBezTo>
                  <a:pt x="34" y="151"/>
                  <a:pt x="60" y="125"/>
                  <a:pt x="86" y="99"/>
                </a:cubicBezTo>
                <a:cubicBezTo>
                  <a:pt x="90" y="95"/>
                  <a:pt x="93" y="91"/>
                  <a:pt x="97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5792787" y="2297112"/>
            <a:ext cx="719138" cy="701675"/>
          </a:xfrm>
          <a:custGeom>
            <a:rect b="b" l="l" r="r" t="t"/>
            <a:pathLst>
              <a:path extrusionOk="0" h="187" w="192">
                <a:moveTo>
                  <a:pt x="0" y="187"/>
                </a:moveTo>
                <a:cubicBezTo>
                  <a:pt x="6" y="181"/>
                  <a:pt x="9" y="177"/>
                  <a:pt x="12" y="174"/>
                </a:cubicBezTo>
                <a:cubicBezTo>
                  <a:pt x="38" y="148"/>
                  <a:pt x="64" y="123"/>
                  <a:pt x="89" y="97"/>
                </a:cubicBezTo>
                <a:cubicBezTo>
                  <a:pt x="99" y="87"/>
                  <a:pt x="99" y="87"/>
                  <a:pt x="88" y="77"/>
                </a:cubicBezTo>
                <a:cubicBezTo>
                  <a:pt x="62" y="53"/>
                  <a:pt x="36" y="28"/>
                  <a:pt x="9" y="2"/>
                </a:cubicBezTo>
                <a:cubicBezTo>
                  <a:pt x="13" y="1"/>
                  <a:pt x="15" y="0"/>
                  <a:pt x="17" y="0"/>
                </a:cubicBezTo>
                <a:cubicBezTo>
                  <a:pt x="42" y="0"/>
                  <a:pt x="67" y="0"/>
                  <a:pt x="92" y="0"/>
                </a:cubicBezTo>
                <a:cubicBezTo>
                  <a:pt x="97" y="0"/>
                  <a:pt x="102" y="1"/>
                  <a:pt x="106" y="5"/>
                </a:cubicBezTo>
                <a:cubicBezTo>
                  <a:pt x="134" y="31"/>
                  <a:pt x="161" y="57"/>
                  <a:pt x="189" y="84"/>
                </a:cubicBezTo>
                <a:cubicBezTo>
                  <a:pt x="190" y="85"/>
                  <a:pt x="191" y="86"/>
                  <a:pt x="192" y="88"/>
                </a:cubicBezTo>
                <a:cubicBezTo>
                  <a:pt x="190" y="90"/>
                  <a:pt x="188" y="93"/>
                  <a:pt x="185" y="95"/>
                </a:cubicBezTo>
                <a:cubicBezTo>
                  <a:pt x="158" y="123"/>
                  <a:pt x="130" y="151"/>
                  <a:pt x="102" y="179"/>
                </a:cubicBezTo>
                <a:cubicBezTo>
                  <a:pt x="97" y="185"/>
                  <a:pt x="90" y="187"/>
                  <a:pt x="82" y="187"/>
                </a:cubicBezTo>
                <a:cubicBezTo>
                  <a:pt x="56" y="186"/>
                  <a:pt x="30" y="187"/>
                  <a:pt x="0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6640512" y="2293937"/>
            <a:ext cx="700088" cy="704850"/>
          </a:xfrm>
          <a:custGeom>
            <a:rect b="b" l="l" r="r" t="t"/>
            <a:pathLst>
              <a:path extrusionOk="0" h="188" w="187">
                <a:moveTo>
                  <a:pt x="0" y="187"/>
                </a:moveTo>
                <a:cubicBezTo>
                  <a:pt x="33" y="152"/>
                  <a:pt x="66" y="121"/>
                  <a:pt x="98" y="88"/>
                </a:cubicBezTo>
                <a:cubicBezTo>
                  <a:pt x="67" y="59"/>
                  <a:pt x="38" y="31"/>
                  <a:pt x="6" y="2"/>
                </a:cubicBezTo>
                <a:cubicBezTo>
                  <a:pt x="13" y="1"/>
                  <a:pt x="16" y="1"/>
                  <a:pt x="19" y="1"/>
                </a:cubicBezTo>
                <a:cubicBezTo>
                  <a:pt x="41" y="1"/>
                  <a:pt x="64" y="0"/>
                  <a:pt x="86" y="1"/>
                </a:cubicBezTo>
                <a:cubicBezTo>
                  <a:pt x="91" y="1"/>
                  <a:pt x="97" y="3"/>
                  <a:pt x="100" y="6"/>
                </a:cubicBezTo>
                <a:cubicBezTo>
                  <a:pt x="129" y="32"/>
                  <a:pt x="157" y="59"/>
                  <a:pt x="185" y="85"/>
                </a:cubicBezTo>
                <a:cubicBezTo>
                  <a:pt x="185" y="86"/>
                  <a:pt x="186" y="87"/>
                  <a:pt x="187" y="89"/>
                </a:cubicBezTo>
                <a:cubicBezTo>
                  <a:pt x="185" y="91"/>
                  <a:pt x="183" y="94"/>
                  <a:pt x="181" y="96"/>
                </a:cubicBezTo>
                <a:cubicBezTo>
                  <a:pt x="153" y="124"/>
                  <a:pt x="125" y="152"/>
                  <a:pt x="97" y="180"/>
                </a:cubicBezTo>
                <a:cubicBezTo>
                  <a:pt x="91" y="186"/>
                  <a:pt x="86" y="188"/>
                  <a:pt x="78" y="188"/>
                </a:cubicBezTo>
                <a:cubicBezTo>
                  <a:pt x="56" y="188"/>
                  <a:pt x="33" y="188"/>
                  <a:pt x="11" y="188"/>
                </a:cubicBezTo>
                <a:cubicBezTo>
                  <a:pt x="8" y="188"/>
                  <a:pt x="6" y="188"/>
                  <a:pt x="0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7048500" y="2293937"/>
            <a:ext cx="638175" cy="708025"/>
          </a:xfrm>
          <a:custGeom>
            <a:rect b="b" l="l" r="r" t="t"/>
            <a:pathLst>
              <a:path extrusionOk="0" h="189" w="170">
                <a:moveTo>
                  <a:pt x="170" y="89"/>
                </a:moveTo>
                <a:cubicBezTo>
                  <a:pt x="160" y="99"/>
                  <a:pt x="151" y="107"/>
                  <a:pt x="143" y="115"/>
                </a:cubicBezTo>
                <a:cubicBezTo>
                  <a:pt x="121" y="137"/>
                  <a:pt x="99" y="158"/>
                  <a:pt x="78" y="180"/>
                </a:cubicBezTo>
                <a:cubicBezTo>
                  <a:pt x="72" y="186"/>
                  <a:pt x="66" y="189"/>
                  <a:pt x="58" y="189"/>
                </a:cubicBezTo>
                <a:cubicBezTo>
                  <a:pt x="39" y="188"/>
                  <a:pt x="20" y="189"/>
                  <a:pt x="0" y="187"/>
                </a:cubicBezTo>
                <a:cubicBezTo>
                  <a:pt x="31" y="153"/>
                  <a:pt x="64" y="122"/>
                  <a:pt x="96" y="88"/>
                </a:cubicBezTo>
                <a:cubicBezTo>
                  <a:pt x="66" y="59"/>
                  <a:pt x="37" y="31"/>
                  <a:pt x="6" y="2"/>
                </a:cubicBezTo>
                <a:cubicBezTo>
                  <a:pt x="10" y="1"/>
                  <a:pt x="13" y="0"/>
                  <a:pt x="16" y="0"/>
                </a:cubicBezTo>
                <a:cubicBezTo>
                  <a:pt x="34" y="0"/>
                  <a:pt x="51" y="0"/>
                  <a:pt x="69" y="1"/>
                </a:cubicBezTo>
                <a:cubicBezTo>
                  <a:pt x="73" y="1"/>
                  <a:pt x="77" y="2"/>
                  <a:pt x="80" y="5"/>
                </a:cubicBezTo>
                <a:cubicBezTo>
                  <a:pt x="110" y="32"/>
                  <a:pt x="139" y="60"/>
                  <a:pt x="170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5041900" y="3321050"/>
            <a:ext cx="1057275" cy="700088"/>
          </a:xfrm>
          <a:custGeom>
            <a:rect b="b" l="l" r="r" t="t"/>
            <a:pathLst>
              <a:path extrusionOk="0" h="187" w="282">
                <a:moveTo>
                  <a:pt x="3" y="0"/>
                </a:moveTo>
                <a:cubicBezTo>
                  <a:pt x="8" y="0"/>
                  <a:pt x="12" y="0"/>
                  <a:pt x="16" y="0"/>
                </a:cubicBezTo>
                <a:cubicBezTo>
                  <a:pt x="70" y="0"/>
                  <a:pt x="123" y="0"/>
                  <a:pt x="176" y="0"/>
                </a:cubicBezTo>
                <a:cubicBezTo>
                  <a:pt x="185" y="0"/>
                  <a:pt x="191" y="2"/>
                  <a:pt x="198" y="9"/>
                </a:cubicBezTo>
                <a:cubicBezTo>
                  <a:pt x="222" y="32"/>
                  <a:pt x="246" y="55"/>
                  <a:pt x="271" y="78"/>
                </a:cubicBezTo>
                <a:cubicBezTo>
                  <a:pt x="274" y="80"/>
                  <a:pt x="278" y="83"/>
                  <a:pt x="282" y="85"/>
                </a:cubicBezTo>
                <a:cubicBezTo>
                  <a:pt x="278" y="90"/>
                  <a:pt x="276" y="93"/>
                  <a:pt x="274" y="95"/>
                </a:cubicBezTo>
                <a:cubicBezTo>
                  <a:pt x="246" y="123"/>
                  <a:pt x="218" y="151"/>
                  <a:pt x="190" y="180"/>
                </a:cubicBezTo>
                <a:cubicBezTo>
                  <a:pt x="185" y="184"/>
                  <a:pt x="180" y="187"/>
                  <a:pt x="173" y="187"/>
                </a:cubicBezTo>
                <a:cubicBezTo>
                  <a:pt x="119" y="187"/>
                  <a:pt x="64" y="187"/>
                  <a:pt x="9" y="187"/>
                </a:cubicBezTo>
                <a:cubicBezTo>
                  <a:pt x="7" y="187"/>
                  <a:pt x="5" y="186"/>
                  <a:pt x="4" y="186"/>
                </a:cubicBezTo>
                <a:cubicBezTo>
                  <a:pt x="1" y="175"/>
                  <a:pt x="0" y="23"/>
                  <a:pt x="3" y="0"/>
                </a:cubicBezTo>
                <a:close/>
              </a:path>
            </a:pathLst>
          </a:custGeom>
          <a:solidFill>
            <a:srgbClr val="A044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6216650" y="3321050"/>
            <a:ext cx="719138" cy="700088"/>
          </a:xfrm>
          <a:custGeom>
            <a:rect b="b" l="l" r="r" t="t"/>
            <a:pathLst>
              <a:path extrusionOk="0" h="187" w="192">
                <a:moveTo>
                  <a:pt x="6" y="1"/>
                </a:moveTo>
                <a:cubicBezTo>
                  <a:pt x="12" y="1"/>
                  <a:pt x="15" y="0"/>
                  <a:pt x="17" y="0"/>
                </a:cubicBezTo>
                <a:cubicBezTo>
                  <a:pt x="42" y="0"/>
                  <a:pt x="67" y="0"/>
                  <a:pt x="91" y="0"/>
                </a:cubicBezTo>
                <a:cubicBezTo>
                  <a:pt x="96" y="0"/>
                  <a:pt x="102" y="2"/>
                  <a:pt x="106" y="5"/>
                </a:cubicBezTo>
                <a:cubicBezTo>
                  <a:pt x="134" y="31"/>
                  <a:pt x="162" y="58"/>
                  <a:pt x="190" y="85"/>
                </a:cubicBezTo>
                <a:cubicBezTo>
                  <a:pt x="191" y="85"/>
                  <a:pt x="191" y="86"/>
                  <a:pt x="192" y="88"/>
                </a:cubicBezTo>
                <a:cubicBezTo>
                  <a:pt x="191" y="90"/>
                  <a:pt x="189" y="92"/>
                  <a:pt x="187" y="94"/>
                </a:cubicBezTo>
                <a:cubicBezTo>
                  <a:pt x="159" y="123"/>
                  <a:pt x="130" y="151"/>
                  <a:pt x="102" y="179"/>
                </a:cubicBezTo>
                <a:cubicBezTo>
                  <a:pt x="98" y="183"/>
                  <a:pt x="93" y="187"/>
                  <a:pt x="89" y="187"/>
                </a:cubicBezTo>
                <a:cubicBezTo>
                  <a:pt x="60" y="187"/>
                  <a:pt x="32" y="187"/>
                  <a:pt x="0" y="187"/>
                </a:cubicBezTo>
                <a:cubicBezTo>
                  <a:pt x="4" y="183"/>
                  <a:pt x="6" y="180"/>
                  <a:pt x="8" y="177"/>
                </a:cubicBezTo>
                <a:cubicBezTo>
                  <a:pt x="34" y="151"/>
                  <a:pt x="60" y="125"/>
                  <a:pt x="86" y="99"/>
                </a:cubicBezTo>
                <a:cubicBezTo>
                  <a:pt x="90" y="95"/>
                  <a:pt x="93" y="91"/>
                  <a:pt x="97" y="87"/>
                </a:cubicBezTo>
                <a:cubicBezTo>
                  <a:pt x="67" y="58"/>
                  <a:pt x="38" y="31"/>
                  <a:pt x="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5795962" y="3321050"/>
            <a:ext cx="715963" cy="700088"/>
          </a:xfrm>
          <a:custGeom>
            <a:rect b="b" l="l" r="r" t="t"/>
            <a:pathLst>
              <a:path extrusionOk="0" h="187" w="191">
                <a:moveTo>
                  <a:pt x="7" y="0"/>
                </a:moveTo>
                <a:cubicBezTo>
                  <a:pt x="16" y="0"/>
                  <a:pt x="22" y="0"/>
                  <a:pt x="28" y="0"/>
                </a:cubicBezTo>
                <a:cubicBezTo>
                  <a:pt x="49" y="0"/>
                  <a:pt x="70" y="0"/>
                  <a:pt x="90" y="0"/>
                </a:cubicBezTo>
                <a:cubicBezTo>
                  <a:pt x="95" y="1"/>
                  <a:pt x="101" y="2"/>
                  <a:pt x="105" y="5"/>
                </a:cubicBezTo>
                <a:cubicBezTo>
                  <a:pt x="133" y="32"/>
                  <a:pt x="161" y="58"/>
                  <a:pt x="189" y="85"/>
                </a:cubicBezTo>
                <a:cubicBezTo>
                  <a:pt x="190" y="86"/>
                  <a:pt x="190" y="87"/>
                  <a:pt x="191" y="88"/>
                </a:cubicBezTo>
                <a:cubicBezTo>
                  <a:pt x="188" y="91"/>
                  <a:pt x="186" y="94"/>
                  <a:pt x="184" y="97"/>
                </a:cubicBezTo>
                <a:cubicBezTo>
                  <a:pt x="156" y="124"/>
                  <a:pt x="129" y="151"/>
                  <a:pt x="102" y="179"/>
                </a:cubicBezTo>
                <a:cubicBezTo>
                  <a:pt x="96" y="185"/>
                  <a:pt x="90" y="187"/>
                  <a:pt x="81" y="187"/>
                </a:cubicBezTo>
                <a:cubicBezTo>
                  <a:pt x="55" y="187"/>
                  <a:pt x="29" y="187"/>
                  <a:pt x="0" y="187"/>
                </a:cubicBezTo>
                <a:cubicBezTo>
                  <a:pt x="4" y="183"/>
                  <a:pt x="6" y="180"/>
                  <a:pt x="8" y="177"/>
                </a:cubicBezTo>
                <a:cubicBezTo>
                  <a:pt x="35" y="151"/>
                  <a:pt x="61" y="124"/>
                  <a:pt x="88" y="97"/>
                </a:cubicBezTo>
                <a:cubicBezTo>
                  <a:pt x="98" y="87"/>
                  <a:pt x="98" y="87"/>
                  <a:pt x="87" y="77"/>
                </a:cubicBezTo>
                <a:cubicBezTo>
                  <a:pt x="62" y="54"/>
                  <a:pt x="38" y="31"/>
                  <a:pt x="13" y="8"/>
                </a:cubicBezTo>
                <a:cubicBezTo>
                  <a:pt x="12" y="6"/>
                  <a:pt x="10" y="4"/>
                  <a:pt x="7" y="0"/>
                </a:cubicBezTo>
                <a:close/>
              </a:path>
            </a:pathLst>
          </a:custGeom>
          <a:solidFill>
            <a:srgbClr val="A044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6640512" y="3321050"/>
            <a:ext cx="700088" cy="704850"/>
          </a:xfrm>
          <a:custGeom>
            <a:rect b="b" l="l" r="r" t="t"/>
            <a:pathLst>
              <a:path extrusionOk="0" h="188" w="187">
                <a:moveTo>
                  <a:pt x="187" y="88"/>
                </a:moveTo>
                <a:cubicBezTo>
                  <a:pt x="184" y="91"/>
                  <a:pt x="182" y="94"/>
                  <a:pt x="179" y="97"/>
                </a:cubicBezTo>
                <a:cubicBezTo>
                  <a:pt x="152" y="124"/>
                  <a:pt x="124" y="151"/>
                  <a:pt x="97" y="179"/>
                </a:cubicBezTo>
                <a:cubicBezTo>
                  <a:pt x="91" y="185"/>
                  <a:pt x="85" y="188"/>
                  <a:pt x="77" y="187"/>
                </a:cubicBezTo>
                <a:cubicBezTo>
                  <a:pt x="52" y="187"/>
                  <a:pt x="28" y="187"/>
                  <a:pt x="0" y="187"/>
                </a:cubicBezTo>
                <a:cubicBezTo>
                  <a:pt x="4" y="182"/>
                  <a:pt x="7" y="179"/>
                  <a:pt x="9" y="176"/>
                </a:cubicBezTo>
                <a:cubicBezTo>
                  <a:pt x="35" y="150"/>
                  <a:pt x="61" y="124"/>
                  <a:pt x="87" y="98"/>
                </a:cubicBezTo>
                <a:cubicBezTo>
                  <a:pt x="91" y="95"/>
                  <a:pt x="94" y="91"/>
                  <a:pt x="98" y="87"/>
                </a:cubicBezTo>
                <a:cubicBezTo>
                  <a:pt x="67" y="58"/>
                  <a:pt x="38" y="31"/>
                  <a:pt x="7" y="1"/>
                </a:cubicBezTo>
                <a:cubicBezTo>
                  <a:pt x="12" y="1"/>
                  <a:pt x="15" y="0"/>
                  <a:pt x="17" y="0"/>
                </a:cubicBezTo>
                <a:cubicBezTo>
                  <a:pt x="40" y="0"/>
                  <a:pt x="64" y="0"/>
                  <a:pt x="87" y="0"/>
                </a:cubicBezTo>
                <a:cubicBezTo>
                  <a:pt x="92" y="0"/>
                  <a:pt x="97" y="1"/>
                  <a:pt x="101" y="5"/>
                </a:cubicBezTo>
                <a:cubicBezTo>
                  <a:pt x="128" y="31"/>
                  <a:pt x="156" y="57"/>
                  <a:pt x="183" y="83"/>
                </a:cubicBezTo>
                <a:cubicBezTo>
                  <a:pt x="185" y="84"/>
                  <a:pt x="186" y="86"/>
                  <a:pt x="187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7048500" y="3316287"/>
            <a:ext cx="630238" cy="709613"/>
          </a:xfrm>
          <a:custGeom>
            <a:rect b="b" l="l" r="r" t="t"/>
            <a:pathLst>
              <a:path extrusionOk="0" h="189" w="168">
                <a:moveTo>
                  <a:pt x="97" y="88"/>
                </a:moveTo>
                <a:cubicBezTo>
                  <a:pt x="65" y="59"/>
                  <a:pt x="36" y="31"/>
                  <a:pt x="5" y="2"/>
                </a:cubicBezTo>
                <a:cubicBezTo>
                  <a:pt x="12" y="1"/>
                  <a:pt x="15" y="0"/>
                  <a:pt x="19" y="0"/>
                </a:cubicBezTo>
                <a:cubicBezTo>
                  <a:pt x="35" y="0"/>
                  <a:pt x="52" y="0"/>
                  <a:pt x="68" y="1"/>
                </a:cubicBezTo>
                <a:cubicBezTo>
                  <a:pt x="73" y="1"/>
                  <a:pt x="78" y="3"/>
                  <a:pt x="81" y="6"/>
                </a:cubicBezTo>
                <a:cubicBezTo>
                  <a:pt x="110" y="33"/>
                  <a:pt x="139" y="60"/>
                  <a:pt x="168" y="88"/>
                </a:cubicBezTo>
                <a:cubicBezTo>
                  <a:pt x="166" y="91"/>
                  <a:pt x="164" y="94"/>
                  <a:pt x="162" y="96"/>
                </a:cubicBezTo>
                <a:cubicBezTo>
                  <a:pt x="134" y="124"/>
                  <a:pt x="106" y="153"/>
                  <a:pt x="77" y="181"/>
                </a:cubicBezTo>
                <a:cubicBezTo>
                  <a:pt x="73" y="184"/>
                  <a:pt x="68" y="188"/>
                  <a:pt x="64" y="188"/>
                </a:cubicBezTo>
                <a:cubicBezTo>
                  <a:pt x="43" y="189"/>
                  <a:pt x="22" y="189"/>
                  <a:pt x="0" y="189"/>
                </a:cubicBezTo>
                <a:cubicBezTo>
                  <a:pt x="6" y="177"/>
                  <a:pt x="15" y="170"/>
                  <a:pt x="23" y="162"/>
                </a:cubicBezTo>
                <a:cubicBezTo>
                  <a:pt x="31" y="154"/>
                  <a:pt x="39" y="146"/>
                  <a:pt x="48" y="138"/>
                </a:cubicBezTo>
                <a:cubicBezTo>
                  <a:pt x="55" y="130"/>
                  <a:pt x="63" y="122"/>
                  <a:pt x="71" y="114"/>
                </a:cubicBezTo>
                <a:cubicBezTo>
                  <a:pt x="79" y="106"/>
                  <a:pt x="87" y="98"/>
                  <a:pt x="97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5049837" y="4325937"/>
            <a:ext cx="1046163" cy="711200"/>
          </a:xfrm>
          <a:custGeom>
            <a:rect b="b" l="l" r="r" t="t"/>
            <a:pathLst>
              <a:path extrusionOk="0" h="190" w="279">
                <a:moveTo>
                  <a:pt x="279" y="89"/>
                </a:moveTo>
                <a:cubicBezTo>
                  <a:pt x="254" y="113"/>
                  <a:pt x="230" y="137"/>
                  <a:pt x="206" y="161"/>
                </a:cubicBezTo>
                <a:cubicBezTo>
                  <a:pt x="198" y="169"/>
                  <a:pt x="190" y="181"/>
                  <a:pt x="180" y="185"/>
                </a:cubicBezTo>
                <a:cubicBezTo>
                  <a:pt x="169" y="190"/>
                  <a:pt x="155" y="187"/>
                  <a:pt x="142" y="187"/>
                </a:cubicBezTo>
                <a:cubicBezTo>
                  <a:pt x="100" y="187"/>
                  <a:pt x="58" y="187"/>
                  <a:pt x="16" y="187"/>
                </a:cubicBezTo>
                <a:cubicBezTo>
                  <a:pt x="11" y="187"/>
                  <a:pt x="6" y="187"/>
                  <a:pt x="0" y="187"/>
                </a:cubicBezTo>
                <a:cubicBezTo>
                  <a:pt x="0" y="124"/>
                  <a:pt x="0" y="63"/>
                  <a:pt x="0" y="0"/>
                </a:cubicBezTo>
                <a:cubicBezTo>
                  <a:pt x="6" y="0"/>
                  <a:pt x="10" y="0"/>
                  <a:pt x="15" y="0"/>
                </a:cubicBezTo>
                <a:cubicBezTo>
                  <a:pt x="68" y="0"/>
                  <a:pt x="121" y="0"/>
                  <a:pt x="175" y="0"/>
                </a:cubicBezTo>
                <a:cubicBezTo>
                  <a:pt x="182" y="0"/>
                  <a:pt x="187" y="1"/>
                  <a:pt x="193" y="6"/>
                </a:cubicBezTo>
                <a:cubicBezTo>
                  <a:pt x="220" y="32"/>
                  <a:pt x="248" y="58"/>
                  <a:pt x="275" y="84"/>
                </a:cubicBezTo>
                <a:cubicBezTo>
                  <a:pt x="276" y="85"/>
                  <a:pt x="277" y="86"/>
                  <a:pt x="279" y="89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6"/>
          <p:cNvSpPr/>
          <p:nvPr/>
        </p:nvSpPr>
        <p:spPr>
          <a:xfrm>
            <a:off x="6208712" y="4321175"/>
            <a:ext cx="731838" cy="709613"/>
          </a:xfrm>
          <a:custGeom>
            <a:rect b="b" l="l" r="r" t="t"/>
            <a:pathLst>
              <a:path extrusionOk="0" h="189" w="195">
                <a:moveTo>
                  <a:pt x="11" y="1"/>
                </a:moveTo>
                <a:cubicBezTo>
                  <a:pt x="21" y="1"/>
                  <a:pt x="30" y="1"/>
                  <a:pt x="40" y="1"/>
                </a:cubicBezTo>
                <a:cubicBezTo>
                  <a:pt x="57" y="1"/>
                  <a:pt x="75" y="0"/>
                  <a:pt x="92" y="1"/>
                </a:cubicBezTo>
                <a:cubicBezTo>
                  <a:pt x="97" y="1"/>
                  <a:pt x="103" y="2"/>
                  <a:pt x="107" y="5"/>
                </a:cubicBezTo>
                <a:cubicBezTo>
                  <a:pt x="136" y="32"/>
                  <a:pt x="165" y="60"/>
                  <a:pt x="195" y="88"/>
                </a:cubicBezTo>
                <a:cubicBezTo>
                  <a:pt x="192" y="92"/>
                  <a:pt x="190" y="95"/>
                  <a:pt x="187" y="97"/>
                </a:cubicBezTo>
                <a:cubicBezTo>
                  <a:pt x="160" y="125"/>
                  <a:pt x="132" y="152"/>
                  <a:pt x="105" y="180"/>
                </a:cubicBezTo>
                <a:cubicBezTo>
                  <a:pt x="99" y="186"/>
                  <a:pt x="93" y="189"/>
                  <a:pt x="83" y="189"/>
                </a:cubicBezTo>
                <a:cubicBezTo>
                  <a:pt x="61" y="188"/>
                  <a:pt x="38" y="188"/>
                  <a:pt x="15" y="188"/>
                </a:cubicBezTo>
                <a:cubicBezTo>
                  <a:pt x="12" y="188"/>
                  <a:pt x="8" y="188"/>
                  <a:pt x="0" y="188"/>
                </a:cubicBezTo>
                <a:cubicBezTo>
                  <a:pt x="35" y="153"/>
                  <a:pt x="67" y="121"/>
                  <a:pt x="100" y="88"/>
                </a:cubicBezTo>
                <a:cubicBezTo>
                  <a:pt x="69" y="59"/>
                  <a:pt x="39" y="32"/>
                  <a:pt x="10" y="4"/>
                </a:cubicBezTo>
                <a:cubicBezTo>
                  <a:pt x="10" y="3"/>
                  <a:pt x="11" y="2"/>
                  <a:pt x="11" y="1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5799137" y="4325937"/>
            <a:ext cx="712788" cy="704850"/>
          </a:xfrm>
          <a:custGeom>
            <a:rect b="b" l="l" r="r" t="t"/>
            <a:pathLst>
              <a:path extrusionOk="0" h="188" w="190">
                <a:moveTo>
                  <a:pt x="0" y="184"/>
                </a:moveTo>
                <a:cubicBezTo>
                  <a:pt x="11" y="172"/>
                  <a:pt x="23" y="161"/>
                  <a:pt x="34" y="150"/>
                </a:cubicBezTo>
                <a:cubicBezTo>
                  <a:pt x="52" y="132"/>
                  <a:pt x="70" y="115"/>
                  <a:pt x="87" y="97"/>
                </a:cubicBezTo>
                <a:cubicBezTo>
                  <a:pt x="97" y="87"/>
                  <a:pt x="97" y="87"/>
                  <a:pt x="87" y="78"/>
                </a:cubicBezTo>
                <a:cubicBezTo>
                  <a:pt x="62" y="54"/>
                  <a:pt x="37" y="31"/>
                  <a:pt x="12" y="7"/>
                </a:cubicBezTo>
                <a:cubicBezTo>
                  <a:pt x="10" y="6"/>
                  <a:pt x="9" y="4"/>
                  <a:pt x="6" y="0"/>
                </a:cubicBezTo>
                <a:cubicBezTo>
                  <a:pt x="17" y="0"/>
                  <a:pt x="25" y="0"/>
                  <a:pt x="33" y="0"/>
                </a:cubicBezTo>
                <a:cubicBezTo>
                  <a:pt x="51" y="0"/>
                  <a:pt x="69" y="0"/>
                  <a:pt x="88" y="0"/>
                </a:cubicBezTo>
                <a:cubicBezTo>
                  <a:pt x="94" y="0"/>
                  <a:pt x="99" y="0"/>
                  <a:pt x="104" y="5"/>
                </a:cubicBezTo>
                <a:cubicBezTo>
                  <a:pt x="132" y="32"/>
                  <a:pt x="160" y="58"/>
                  <a:pt x="188" y="85"/>
                </a:cubicBezTo>
                <a:cubicBezTo>
                  <a:pt x="189" y="85"/>
                  <a:pt x="189" y="86"/>
                  <a:pt x="190" y="88"/>
                </a:cubicBezTo>
                <a:cubicBezTo>
                  <a:pt x="188" y="91"/>
                  <a:pt x="185" y="94"/>
                  <a:pt x="183" y="96"/>
                </a:cubicBezTo>
                <a:cubicBezTo>
                  <a:pt x="155" y="124"/>
                  <a:pt x="128" y="151"/>
                  <a:pt x="101" y="178"/>
                </a:cubicBezTo>
                <a:cubicBezTo>
                  <a:pt x="95" y="185"/>
                  <a:pt x="88" y="188"/>
                  <a:pt x="79" y="188"/>
                </a:cubicBezTo>
                <a:cubicBezTo>
                  <a:pt x="57" y="187"/>
                  <a:pt x="34" y="187"/>
                  <a:pt x="11" y="187"/>
                </a:cubicBezTo>
                <a:cubicBezTo>
                  <a:pt x="8" y="187"/>
                  <a:pt x="5" y="187"/>
                  <a:pt x="1" y="187"/>
                </a:cubicBezTo>
                <a:cubicBezTo>
                  <a:pt x="1" y="186"/>
                  <a:pt x="1" y="185"/>
                  <a:pt x="0" y="184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6635750" y="4321175"/>
            <a:ext cx="704850" cy="709613"/>
          </a:xfrm>
          <a:custGeom>
            <a:rect b="b" l="l" r="r" t="t"/>
            <a:pathLst>
              <a:path extrusionOk="0" h="189" w="188">
                <a:moveTo>
                  <a:pt x="188" y="89"/>
                </a:moveTo>
                <a:cubicBezTo>
                  <a:pt x="185" y="92"/>
                  <a:pt x="183" y="95"/>
                  <a:pt x="180" y="98"/>
                </a:cubicBezTo>
                <a:cubicBezTo>
                  <a:pt x="153" y="125"/>
                  <a:pt x="126" y="152"/>
                  <a:pt x="98" y="180"/>
                </a:cubicBezTo>
                <a:cubicBezTo>
                  <a:pt x="92" y="186"/>
                  <a:pt x="86" y="189"/>
                  <a:pt x="77" y="189"/>
                </a:cubicBezTo>
                <a:cubicBezTo>
                  <a:pt x="56" y="188"/>
                  <a:pt x="35" y="189"/>
                  <a:pt x="14" y="189"/>
                </a:cubicBezTo>
                <a:cubicBezTo>
                  <a:pt x="11" y="189"/>
                  <a:pt x="7" y="188"/>
                  <a:pt x="0" y="188"/>
                </a:cubicBezTo>
                <a:cubicBezTo>
                  <a:pt x="34" y="154"/>
                  <a:pt x="66" y="122"/>
                  <a:pt x="99" y="88"/>
                </a:cubicBezTo>
                <a:cubicBezTo>
                  <a:pt x="68" y="59"/>
                  <a:pt x="39" y="32"/>
                  <a:pt x="7" y="2"/>
                </a:cubicBezTo>
                <a:cubicBezTo>
                  <a:pt x="14" y="1"/>
                  <a:pt x="17" y="0"/>
                  <a:pt x="21" y="0"/>
                </a:cubicBezTo>
                <a:cubicBezTo>
                  <a:pt x="43" y="0"/>
                  <a:pt x="64" y="0"/>
                  <a:pt x="86" y="1"/>
                </a:cubicBezTo>
                <a:cubicBezTo>
                  <a:pt x="91" y="1"/>
                  <a:pt x="97" y="2"/>
                  <a:pt x="101" y="5"/>
                </a:cubicBezTo>
                <a:cubicBezTo>
                  <a:pt x="129" y="32"/>
                  <a:pt x="158" y="59"/>
                  <a:pt x="186" y="86"/>
                </a:cubicBezTo>
                <a:cubicBezTo>
                  <a:pt x="187" y="87"/>
                  <a:pt x="187" y="88"/>
                  <a:pt x="188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7045325" y="4314825"/>
            <a:ext cx="641350" cy="715963"/>
          </a:xfrm>
          <a:custGeom>
            <a:rect b="b" l="l" r="r" t="t"/>
            <a:pathLst>
              <a:path extrusionOk="0" h="191" w="171">
                <a:moveTo>
                  <a:pt x="98" y="90"/>
                </a:moveTo>
                <a:cubicBezTo>
                  <a:pt x="66" y="61"/>
                  <a:pt x="37" y="33"/>
                  <a:pt x="7" y="5"/>
                </a:cubicBezTo>
                <a:cubicBezTo>
                  <a:pt x="8" y="4"/>
                  <a:pt x="8" y="3"/>
                  <a:pt x="9" y="2"/>
                </a:cubicBezTo>
                <a:cubicBezTo>
                  <a:pt x="22" y="2"/>
                  <a:pt x="36" y="4"/>
                  <a:pt x="49" y="2"/>
                </a:cubicBezTo>
                <a:cubicBezTo>
                  <a:pt x="69" y="0"/>
                  <a:pt x="84" y="7"/>
                  <a:pt x="98" y="22"/>
                </a:cubicBezTo>
                <a:cubicBezTo>
                  <a:pt x="117" y="42"/>
                  <a:pt x="139" y="61"/>
                  <a:pt x="159" y="80"/>
                </a:cubicBezTo>
                <a:cubicBezTo>
                  <a:pt x="163" y="83"/>
                  <a:pt x="167" y="86"/>
                  <a:pt x="171" y="89"/>
                </a:cubicBezTo>
                <a:cubicBezTo>
                  <a:pt x="167" y="94"/>
                  <a:pt x="165" y="96"/>
                  <a:pt x="162" y="99"/>
                </a:cubicBezTo>
                <a:cubicBezTo>
                  <a:pt x="134" y="127"/>
                  <a:pt x="106" y="155"/>
                  <a:pt x="78" y="183"/>
                </a:cubicBezTo>
                <a:cubicBezTo>
                  <a:pt x="73" y="188"/>
                  <a:pt x="67" y="191"/>
                  <a:pt x="59" y="191"/>
                </a:cubicBezTo>
                <a:cubicBezTo>
                  <a:pt x="40" y="191"/>
                  <a:pt x="21" y="191"/>
                  <a:pt x="2" y="191"/>
                </a:cubicBezTo>
                <a:cubicBezTo>
                  <a:pt x="1" y="190"/>
                  <a:pt x="1" y="189"/>
                  <a:pt x="0" y="188"/>
                </a:cubicBezTo>
                <a:cubicBezTo>
                  <a:pt x="33" y="156"/>
                  <a:pt x="65" y="123"/>
                  <a:pt x="98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1868170" y="2293937"/>
            <a:ext cx="34879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فِعْلٌ</a:t>
            </a:r>
            <a:endParaRPr/>
          </a:p>
        </p:txBody>
      </p:sp>
      <p:sp>
        <p:nvSpPr>
          <p:cNvPr id="270" name="Google Shape;270;p6"/>
          <p:cNvSpPr/>
          <p:nvPr/>
        </p:nvSpPr>
        <p:spPr>
          <a:xfrm>
            <a:off x="1883011" y="3279042"/>
            <a:ext cx="348797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فِعَلٌ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>
            <a:off x="1862770" y="4330200"/>
            <a:ext cx="34879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فَعْلٌ</a:t>
            </a:r>
            <a:endParaRPr sz="32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6"/>
          <p:cNvPicPr preferRelativeResize="0"/>
          <p:nvPr/>
        </p:nvPicPr>
        <p:blipFill rotWithShape="1">
          <a:blip r:embed="rId4">
            <a:alphaModFix/>
          </a:blip>
          <a:srcRect b="39645" l="37294" r="32688" t="18132"/>
          <a:stretch/>
        </p:blipFill>
        <p:spPr>
          <a:xfrm>
            <a:off x="7866062" y="2135187"/>
            <a:ext cx="2914967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6"/>
          <p:cNvSpPr/>
          <p:nvPr/>
        </p:nvSpPr>
        <p:spPr>
          <a:xfrm>
            <a:off x="2535272" y="1175936"/>
            <a:ext cx="6820977" cy="64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الوزن المناسب لكلمة (عِطْرٌ)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شارة وضع علامة مع تعبئة خالصة" id="274" name="Google Shape;27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8072" y="219525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6"/>
          <p:cNvSpPr/>
          <p:nvPr/>
        </p:nvSpPr>
        <p:spPr>
          <a:xfrm>
            <a:off x="9239423" y="903568"/>
            <a:ext cx="1780225" cy="123161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بطاقات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الإجابة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7"/>
          <p:cNvPicPr preferRelativeResize="0"/>
          <p:nvPr/>
        </p:nvPicPr>
        <p:blipFill rotWithShape="1">
          <a:blip r:embed="rId3">
            <a:alphaModFix/>
          </a:blip>
          <a:srcRect b="4372" l="0" r="0" t="732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7"/>
          <p:cNvSpPr/>
          <p:nvPr/>
        </p:nvSpPr>
        <p:spPr>
          <a:xfrm>
            <a:off x="4729162" y="1522412"/>
            <a:ext cx="2733675" cy="381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5008562" y="2244725"/>
            <a:ext cx="2733675" cy="801688"/>
          </a:xfrm>
          <a:custGeom>
            <a:rect b="b" l="l" r="r" t="t"/>
            <a:pathLst>
              <a:path extrusionOk="0" h="214" w="729">
                <a:moveTo>
                  <a:pt x="0" y="214"/>
                </a:moveTo>
                <a:cubicBezTo>
                  <a:pt x="0" y="142"/>
                  <a:pt x="0" y="72"/>
                  <a:pt x="0" y="0"/>
                </a:cubicBezTo>
                <a:cubicBezTo>
                  <a:pt x="6" y="0"/>
                  <a:pt x="12" y="0"/>
                  <a:pt x="17" y="0"/>
                </a:cubicBezTo>
                <a:cubicBezTo>
                  <a:pt x="128" y="0"/>
                  <a:pt x="238" y="0"/>
                  <a:pt x="349" y="0"/>
                </a:cubicBezTo>
                <a:cubicBezTo>
                  <a:pt x="405" y="0"/>
                  <a:pt x="462" y="0"/>
                  <a:pt x="519" y="0"/>
                </a:cubicBezTo>
                <a:cubicBezTo>
                  <a:pt x="549" y="0"/>
                  <a:pt x="580" y="0"/>
                  <a:pt x="610" y="0"/>
                </a:cubicBezTo>
                <a:cubicBezTo>
                  <a:pt x="619" y="0"/>
                  <a:pt x="626" y="2"/>
                  <a:pt x="632" y="8"/>
                </a:cubicBezTo>
                <a:cubicBezTo>
                  <a:pt x="664" y="38"/>
                  <a:pt x="695" y="67"/>
                  <a:pt x="727" y="97"/>
                </a:cubicBezTo>
                <a:cubicBezTo>
                  <a:pt x="728" y="97"/>
                  <a:pt x="728" y="99"/>
                  <a:pt x="729" y="101"/>
                </a:cubicBezTo>
                <a:cubicBezTo>
                  <a:pt x="727" y="104"/>
                  <a:pt x="725" y="107"/>
                  <a:pt x="722" y="110"/>
                </a:cubicBezTo>
                <a:cubicBezTo>
                  <a:pt x="690" y="142"/>
                  <a:pt x="658" y="173"/>
                  <a:pt x="627" y="205"/>
                </a:cubicBezTo>
                <a:cubicBezTo>
                  <a:pt x="621" y="212"/>
                  <a:pt x="614" y="214"/>
                  <a:pt x="606" y="214"/>
                </a:cubicBezTo>
                <a:cubicBezTo>
                  <a:pt x="411" y="214"/>
                  <a:pt x="215" y="214"/>
                  <a:pt x="19" y="214"/>
                </a:cubicBezTo>
                <a:cubicBezTo>
                  <a:pt x="13" y="214"/>
                  <a:pt x="8" y="214"/>
                  <a:pt x="0" y="214"/>
                </a:cubicBezTo>
                <a:close/>
                <a:moveTo>
                  <a:pt x="289" y="102"/>
                </a:moveTo>
                <a:cubicBezTo>
                  <a:pt x="287" y="99"/>
                  <a:pt x="286" y="97"/>
                  <a:pt x="284" y="96"/>
                </a:cubicBezTo>
                <a:cubicBezTo>
                  <a:pt x="257" y="70"/>
                  <a:pt x="231" y="45"/>
                  <a:pt x="204" y="20"/>
                </a:cubicBezTo>
                <a:cubicBezTo>
                  <a:pt x="199" y="15"/>
                  <a:pt x="194" y="14"/>
                  <a:pt x="187" y="14"/>
                </a:cubicBezTo>
                <a:cubicBezTo>
                  <a:pt x="132" y="14"/>
                  <a:pt x="78" y="14"/>
                  <a:pt x="23" y="14"/>
                </a:cubicBezTo>
                <a:cubicBezTo>
                  <a:pt x="19" y="14"/>
                  <a:pt x="15" y="15"/>
                  <a:pt x="11" y="15"/>
                </a:cubicBezTo>
                <a:cubicBezTo>
                  <a:pt x="11" y="77"/>
                  <a:pt x="11" y="138"/>
                  <a:pt x="11" y="200"/>
                </a:cubicBezTo>
                <a:cubicBezTo>
                  <a:pt x="14" y="200"/>
                  <a:pt x="16" y="201"/>
                  <a:pt x="18" y="201"/>
                </a:cubicBezTo>
                <a:cubicBezTo>
                  <a:pt x="73" y="201"/>
                  <a:pt x="128" y="201"/>
                  <a:pt x="183" y="201"/>
                </a:cubicBezTo>
                <a:cubicBezTo>
                  <a:pt x="190" y="201"/>
                  <a:pt x="195" y="197"/>
                  <a:pt x="199" y="193"/>
                </a:cubicBezTo>
                <a:cubicBezTo>
                  <a:pt x="227" y="165"/>
                  <a:pt x="254" y="138"/>
                  <a:pt x="281" y="110"/>
                </a:cubicBezTo>
                <a:cubicBezTo>
                  <a:pt x="284" y="108"/>
                  <a:pt x="286" y="105"/>
                  <a:pt x="289" y="102"/>
                </a:cubicBezTo>
                <a:close/>
                <a:moveTo>
                  <a:pt x="419" y="101"/>
                </a:moveTo>
                <a:cubicBezTo>
                  <a:pt x="415" y="105"/>
                  <a:pt x="412" y="109"/>
                  <a:pt x="408" y="113"/>
                </a:cubicBezTo>
                <a:cubicBezTo>
                  <a:pt x="382" y="139"/>
                  <a:pt x="356" y="165"/>
                  <a:pt x="330" y="191"/>
                </a:cubicBezTo>
                <a:cubicBezTo>
                  <a:pt x="328" y="193"/>
                  <a:pt x="326" y="196"/>
                  <a:pt x="322" y="201"/>
                </a:cubicBezTo>
                <a:cubicBezTo>
                  <a:pt x="354" y="201"/>
                  <a:pt x="382" y="201"/>
                  <a:pt x="411" y="200"/>
                </a:cubicBezTo>
                <a:cubicBezTo>
                  <a:pt x="415" y="200"/>
                  <a:pt x="420" y="197"/>
                  <a:pt x="424" y="193"/>
                </a:cubicBezTo>
                <a:cubicBezTo>
                  <a:pt x="452" y="165"/>
                  <a:pt x="481" y="136"/>
                  <a:pt x="509" y="108"/>
                </a:cubicBezTo>
                <a:cubicBezTo>
                  <a:pt x="511" y="106"/>
                  <a:pt x="513" y="104"/>
                  <a:pt x="514" y="102"/>
                </a:cubicBezTo>
                <a:cubicBezTo>
                  <a:pt x="513" y="100"/>
                  <a:pt x="513" y="99"/>
                  <a:pt x="512" y="98"/>
                </a:cubicBezTo>
                <a:cubicBezTo>
                  <a:pt x="484" y="72"/>
                  <a:pt x="456" y="45"/>
                  <a:pt x="428" y="19"/>
                </a:cubicBezTo>
                <a:cubicBezTo>
                  <a:pt x="424" y="16"/>
                  <a:pt x="418" y="14"/>
                  <a:pt x="413" y="14"/>
                </a:cubicBezTo>
                <a:cubicBezTo>
                  <a:pt x="389" y="14"/>
                  <a:pt x="364" y="14"/>
                  <a:pt x="339" y="14"/>
                </a:cubicBezTo>
                <a:cubicBezTo>
                  <a:pt x="337" y="14"/>
                  <a:pt x="334" y="14"/>
                  <a:pt x="328" y="15"/>
                </a:cubicBezTo>
                <a:cubicBezTo>
                  <a:pt x="360" y="44"/>
                  <a:pt x="389" y="72"/>
                  <a:pt x="419" y="101"/>
                </a:cubicBezTo>
                <a:close/>
                <a:moveTo>
                  <a:pt x="209" y="201"/>
                </a:moveTo>
                <a:cubicBezTo>
                  <a:pt x="239" y="201"/>
                  <a:pt x="265" y="200"/>
                  <a:pt x="291" y="201"/>
                </a:cubicBezTo>
                <a:cubicBezTo>
                  <a:pt x="299" y="201"/>
                  <a:pt x="306" y="199"/>
                  <a:pt x="311" y="193"/>
                </a:cubicBezTo>
                <a:cubicBezTo>
                  <a:pt x="339" y="165"/>
                  <a:pt x="367" y="137"/>
                  <a:pt x="394" y="109"/>
                </a:cubicBezTo>
                <a:cubicBezTo>
                  <a:pt x="397" y="107"/>
                  <a:pt x="399" y="104"/>
                  <a:pt x="401" y="102"/>
                </a:cubicBezTo>
                <a:cubicBezTo>
                  <a:pt x="400" y="100"/>
                  <a:pt x="399" y="99"/>
                  <a:pt x="398" y="98"/>
                </a:cubicBezTo>
                <a:cubicBezTo>
                  <a:pt x="370" y="71"/>
                  <a:pt x="343" y="45"/>
                  <a:pt x="315" y="19"/>
                </a:cubicBezTo>
                <a:cubicBezTo>
                  <a:pt x="311" y="15"/>
                  <a:pt x="306" y="14"/>
                  <a:pt x="301" y="14"/>
                </a:cubicBezTo>
                <a:cubicBezTo>
                  <a:pt x="276" y="14"/>
                  <a:pt x="251" y="14"/>
                  <a:pt x="226" y="14"/>
                </a:cubicBezTo>
                <a:cubicBezTo>
                  <a:pt x="224" y="14"/>
                  <a:pt x="222" y="15"/>
                  <a:pt x="218" y="16"/>
                </a:cubicBezTo>
                <a:cubicBezTo>
                  <a:pt x="245" y="42"/>
                  <a:pt x="271" y="67"/>
                  <a:pt x="297" y="91"/>
                </a:cubicBezTo>
                <a:cubicBezTo>
                  <a:pt x="308" y="101"/>
                  <a:pt x="308" y="101"/>
                  <a:pt x="298" y="111"/>
                </a:cubicBezTo>
                <a:cubicBezTo>
                  <a:pt x="273" y="137"/>
                  <a:pt x="247" y="162"/>
                  <a:pt x="221" y="188"/>
                </a:cubicBezTo>
                <a:cubicBezTo>
                  <a:pt x="218" y="191"/>
                  <a:pt x="215" y="195"/>
                  <a:pt x="209" y="201"/>
                </a:cubicBezTo>
                <a:close/>
                <a:moveTo>
                  <a:pt x="435" y="200"/>
                </a:moveTo>
                <a:cubicBezTo>
                  <a:pt x="441" y="201"/>
                  <a:pt x="443" y="201"/>
                  <a:pt x="446" y="201"/>
                </a:cubicBezTo>
                <a:cubicBezTo>
                  <a:pt x="468" y="201"/>
                  <a:pt x="491" y="201"/>
                  <a:pt x="513" y="201"/>
                </a:cubicBezTo>
                <a:cubicBezTo>
                  <a:pt x="521" y="201"/>
                  <a:pt x="526" y="199"/>
                  <a:pt x="532" y="193"/>
                </a:cubicBezTo>
                <a:cubicBezTo>
                  <a:pt x="560" y="165"/>
                  <a:pt x="588" y="137"/>
                  <a:pt x="616" y="109"/>
                </a:cubicBezTo>
                <a:cubicBezTo>
                  <a:pt x="618" y="107"/>
                  <a:pt x="620" y="104"/>
                  <a:pt x="622" y="102"/>
                </a:cubicBezTo>
                <a:cubicBezTo>
                  <a:pt x="621" y="100"/>
                  <a:pt x="620" y="99"/>
                  <a:pt x="620" y="98"/>
                </a:cubicBezTo>
                <a:cubicBezTo>
                  <a:pt x="592" y="72"/>
                  <a:pt x="564" y="45"/>
                  <a:pt x="535" y="19"/>
                </a:cubicBezTo>
                <a:cubicBezTo>
                  <a:pt x="532" y="16"/>
                  <a:pt x="526" y="14"/>
                  <a:pt x="521" y="14"/>
                </a:cubicBezTo>
                <a:cubicBezTo>
                  <a:pt x="499" y="13"/>
                  <a:pt x="476" y="14"/>
                  <a:pt x="454" y="14"/>
                </a:cubicBezTo>
                <a:cubicBezTo>
                  <a:pt x="451" y="14"/>
                  <a:pt x="448" y="14"/>
                  <a:pt x="441" y="15"/>
                </a:cubicBezTo>
                <a:cubicBezTo>
                  <a:pt x="473" y="44"/>
                  <a:pt x="502" y="72"/>
                  <a:pt x="533" y="101"/>
                </a:cubicBezTo>
                <a:cubicBezTo>
                  <a:pt x="501" y="134"/>
                  <a:pt x="468" y="165"/>
                  <a:pt x="435" y="200"/>
                </a:cubicBezTo>
                <a:close/>
                <a:moveTo>
                  <a:pt x="714" y="102"/>
                </a:moveTo>
                <a:cubicBezTo>
                  <a:pt x="683" y="73"/>
                  <a:pt x="654" y="45"/>
                  <a:pt x="624" y="18"/>
                </a:cubicBezTo>
                <a:cubicBezTo>
                  <a:pt x="621" y="15"/>
                  <a:pt x="617" y="14"/>
                  <a:pt x="613" y="14"/>
                </a:cubicBezTo>
                <a:cubicBezTo>
                  <a:pt x="595" y="13"/>
                  <a:pt x="578" y="13"/>
                  <a:pt x="560" y="13"/>
                </a:cubicBezTo>
                <a:cubicBezTo>
                  <a:pt x="557" y="13"/>
                  <a:pt x="554" y="14"/>
                  <a:pt x="550" y="15"/>
                </a:cubicBezTo>
                <a:cubicBezTo>
                  <a:pt x="581" y="44"/>
                  <a:pt x="610" y="72"/>
                  <a:pt x="640" y="101"/>
                </a:cubicBezTo>
                <a:cubicBezTo>
                  <a:pt x="608" y="135"/>
                  <a:pt x="575" y="166"/>
                  <a:pt x="544" y="200"/>
                </a:cubicBezTo>
                <a:cubicBezTo>
                  <a:pt x="564" y="202"/>
                  <a:pt x="583" y="201"/>
                  <a:pt x="602" y="202"/>
                </a:cubicBezTo>
                <a:cubicBezTo>
                  <a:pt x="610" y="202"/>
                  <a:pt x="616" y="199"/>
                  <a:pt x="622" y="193"/>
                </a:cubicBezTo>
                <a:cubicBezTo>
                  <a:pt x="643" y="171"/>
                  <a:pt x="665" y="150"/>
                  <a:pt x="687" y="128"/>
                </a:cubicBezTo>
                <a:cubicBezTo>
                  <a:pt x="695" y="120"/>
                  <a:pt x="704" y="112"/>
                  <a:pt x="714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5008562" y="3268662"/>
            <a:ext cx="2733675" cy="804863"/>
          </a:xfrm>
          <a:custGeom>
            <a:rect b="b" l="l" r="r" t="t"/>
            <a:pathLst>
              <a:path extrusionOk="0" h="215" w="729">
                <a:moveTo>
                  <a:pt x="0" y="1"/>
                </a:moveTo>
                <a:cubicBezTo>
                  <a:pt x="6" y="1"/>
                  <a:pt x="10" y="1"/>
                  <a:pt x="15" y="1"/>
                </a:cubicBezTo>
                <a:cubicBezTo>
                  <a:pt x="148" y="0"/>
                  <a:pt x="280" y="0"/>
                  <a:pt x="413" y="0"/>
                </a:cubicBezTo>
                <a:cubicBezTo>
                  <a:pt x="457" y="0"/>
                  <a:pt x="500" y="1"/>
                  <a:pt x="544" y="1"/>
                </a:cubicBezTo>
                <a:cubicBezTo>
                  <a:pt x="566" y="2"/>
                  <a:pt x="587" y="1"/>
                  <a:pt x="609" y="0"/>
                </a:cubicBezTo>
                <a:cubicBezTo>
                  <a:pt x="619" y="0"/>
                  <a:pt x="627" y="3"/>
                  <a:pt x="634" y="10"/>
                </a:cubicBezTo>
                <a:cubicBezTo>
                  <a:pt x="665" y="39"/>
                  <a:pt x="696" y="68"/>
                  <a:pt x="727" y="97"/>
                </a:cubicBezTo>
                <a:cubicBezTo>
                  <a:pt x="728" y="98"/>
                  <a:pt x="728" y="99"/>
                  <a:pt x="729" y="101"/>
                </a:cubicBezTo>
                <a:cubicBezTo>
                  <a:pt x="727" y="103"/>
                  <a:pt x="725" y="107"/>
                  <a:pt x="723" y="109"/>
                </a:cubicBezTo>
                <a:cubicBezTo>
                  <a:pt x="691" y="142"/>
                  <a:pt x="658" y="174"/>
                  <a:pt x="626" y="206"/>
                </a:cubicBezTo>
                <a:cubicBezTo>
                  <a:pt x="621" y="212"/>
                  <a:pt x="615" y="214"/>
                  <a:pt x="607" y="214"/>
                </a:cubicBezTo>
                <a:cubicBezTo>
                  <a:pt x="410" y="214"/>
                  <a:pt x="212" y="214"/>
                  <a:pt x="14" y="215"/>
                </a:cubicBezTo>
                <a:cubicBezTo>
                  <a:pt x="10" y="215"/>
                  <a:pt x="6" y="214"/>
                  <a:pt x="0" y="214"/>
                </a:cubicBezTo>
                <a:cubicBezTo>
                  <a:pt x="0" y="143"/>
                  <a:pt x="0" y="73"/>
                  <a:pt x="0" y="1"/>
                </a:cubicBezTo>
                <a:close/>
                <a:moveTo>
                  <a:pt x="12" y="14"/>
                </a:moveTo>
                <a:cubicBezTo>
                  <a:pt x="9" y="37"/>
                  <a:pt x="10" y="189"/>
                  <a:pt x="13" y="200"/>
                </a:cubicBezTo>
                <a:cubicBezTo>
                  <a:pt x="14" y="200"/>
                  <a:pt x="16" y="201"/>
                  <a:pt x="18" y="201"/>
                </a:cubicBezTo>
                <a:cubicBezTo>
                  <a:pt x="73" y="201"/>
                  <a:pt x="128" y="201"/>
                  <a:pt x="182" y="201"/>
                </a:cubicBezTo>
                <a:cubicBezTo>
                  <a:pt x="189" y="201"/>
                  <a:pt x="194" y="198"/>
                  <a:pt x="199" y="194"/>
                </a:cubicBezTo>
                <a:cubicBezTo>
                  <a:pt x="227" y="165"/>
                  <a:pt x="255" y="137"/>
                  <a:pt x="283" y="109"/>
                </a:cubicBezTo>
                <a:cubicBezTo>
                  <a:pt x="285" y="107"/>
                  <a:pt x="287" y="104"/>
                  <a:pt x="291" y="99"/>
                </a:cubicBezTo>
                <a:cubicBezTo>
                  <a:pt x="287" y="97"/>
                  <a:pt x="283" y="94"/>
                  <a:pt x="280" y="92"/>
                </a:cubicBezTo>
                <a:cubicBezTo>
                  <a:pt x="255" y="69"/>
                  <a:pt x="231" y="46"/>
                  <a:pt x="207" y="23"/>
                </a:cubicBezTo>
                <a:cubicBezTo>
                  <a:pt x="200" y="16"/>
                  <a:pt x="194" y="14"/>
                  <a:pt x="185" y="14"/>
                </a:cubicBezTo>
                <a:cubicBezTo>
                  <a:pt x="132" y="14"/>
                  <a:pt x="79" y="14"/>
                  <a:pt x="25" y="14"/>
                </a:cubicBezTo>
                <a:cubicBezTo>
                  <a:pt x="21" y="14"/>
                  <a:pt x="17" y="14"/>
                  <a:pt x="12" y="14"/>
                </a:cubicBezTo>
                <a:close/>
                <a:moveTo>
                  <a:pt x="328" y="15"/>
                </a:moveTo>
                <a:cubicBezTo>
                  <a:pt x="360" y="45"/>
                  <a:pt x="389" y="72"/>
                  <a:pt x="419" y="101"/>
                </a:cubicBezTo>
                <a:cubicBezTo>
                  <a:pt x="415" y="105"/>
                  <a:pt x="412" y="109"/>
                  <a:pt x="408" y="113"/>
                </a:cubicBezTo>
                <a:cubicBezTo>
                  <a:pt x="382" y="139"/>
                  <a:pt x="356" y="165"/>
                  <a:pt x="330" y="191"/>
                </a:cubicBezTo>
                <a:cubicBezTo>
                  <a:pt x="328" y="194"/>
                  <a:pt x="326" y="197"/>
                  <a:pt x="322" y="201"/>
                </a:cubicBezTo>
                <a:cubicBezTo>
                  <a:pt x="354" y="201"/>
                  <a:pt x="382" y="201"/>
                  <a:pt x="411" y="201"/>
                </a:cubicBezTo>
                <a:cubicBezTo>
                  <a:pt x="415" y="201"/>
                  <a:pt x="420" y="197"/>
                  <a:pt x="424" y="193"/>
                </a:cubicBezTo>
                <a:cubicBezTo>
                  <a:pt x="452" y="165"/>
                  <a:pt x="481" y="137"/>
                  <a:pt x="509" y="108"/>
                </a:cubicBezTo>
                <a:cubicBezTo>
                  <a:pt x="511" y="106"/>
                  <a:pt x="513" y="104"/>
                  <a:pt x="514" y="102"/>
                </a:cubicBezTo>
                <a:cubicBezTo>
                  <a:pt x="513" y="100"/>
                  <a:pt x="513" y="99"/>
                  <a:pt x="512" y="99"/>
                </a:cubicBezTo>
                <a:cubicBezTo>
                  <a:pt x="484" y="72"/>
                  <a:pt x="456" y="45"/>
                  <a:pt x="428" y="19"/>
                </a:cubicBezTo>
                <a:cubicBezTo>
                  <a:pt x="424" y="16"/>
                  <a:pt x="418" y="14"/>
                  <a:pt x="413" y="14"/>
                </a:cubicBezTo>
                <a:cubicBezTo>
                  <a:pt x="389" y="14"/>
                  <a:pt x="364" y="14"/>
                  <a:pt x="339" y="14"/>
                </a:cubicBezTo>
                <a:cubicBezTo>
                  <a:pt x="337" y="14"/>
                  <a:pt x="334" y="15"/>
                  <a:pt x="328" y="15"/>
                </a:cubicBezTo>
                <a:close/>
                <a:moveTo>
                  <a:pt x="217" y="14"/>
                </a:moveTo>
                <a:cubicBezTo>
                  <a:pt x="220" y="18"/>
                  <a:pt x="222" y="20"/>
                  <a:pt x="223" y="22"/>
                </a:cubicBezTo>
                <a:cubicBezTo>
                  <a:pt x="248" y="45"/>
                  <a:pt x="272" y="68"/>
                  <a:pt x="297" y="91"/>
                </a:cubicBezTo>
                <a:cubicBezTo>
                  <a:pt x="308" y="101"/>
                  <a:pt x="308" y="101"/>
                  <a:pt x="298" y="111"/>
                </a:cubicBezTo>
                <a:cubicBezTo>
                  <a:pt x="271" y="138"/>
                  <a:pt x="245" y="165"/>
                  <a:pt x="218" y="191"/>
                </a:cubicBezTo>
                <a:cubicBezTo>
                  <a:pt x="216" y="194"/>
                  <a:pt x="214" y="197"/>
                  <a:pt x="210" y="201"/>
                </a:cubicBezTo>
                <a:cubicBezTo>
                  <a:pt x="239" y="201"/>
                  <a:pt x="265" y="201"/>
                  <a:pt x="291" y="201"/>
                </a:cubicBezTo>
                <a:cubicBezTo>
                  <a:pt x="300" y="201"/>
                  <a:pt x="306" y="199"/>
                  <a:pt x="312" y="193"/>
                </a:cubicBezTo>
                <a:cubicBezTo>
                  <a:pt x="339" y="165"/>
                  <a:pt x="366" y="138"/>
                  <a:pt x="394" y="111"/>
                </a:cubicBezTo>
                <a:cubicBezTo>
                  <a:pt x="396" y="108"/>
                  <a:pt x="398" y="105"/>
                  <a:pt x="401" y="102"/>
                </a:cubicBezTo>
                <a:cubicBezTo>
                  <a:pt x="400" y="101"/>
                  <a:pt x="400" y="100"/>
                  <a:pt x="399" y="99"/>
                </a:cubicBezTo>
                <a:cubicBezTo>
                  <a:pt x="371" y="72"/>
                  <a:pt x="343" y="46"/>
                  <a:pt x="315" y="19"/>
                </a:cubicBezTo>
                <a:cubicBezTo>
                  <a:pt x="311" y="16"/>
                  <a:pt x="305" y="15"/>
                  <a:pt x="300" y="14"/>
                </a:cubicBezTo>
                <a:cubicBezTo>
                  <a:pt x="280" y="14"/>
                  <a:pt x="259" y="14"/>
                  <a:pt x="238" y="14"/>
                </a:cubicBezTo>
                <a:cubicBezTo>
                  <a:pt x="232" y="14"/>
                  <a:pt x="226" y="14"/>
                  <a:pt x="217" y="14"/>
                </a:cubicBezTo>
                <a:close/>
                <a:moveTo>
                  <a:pt x="622" y="102"/>
                </a:moveTo>
                <a:cubicBezTo>
                  <a:pt x="621" y="100"/>
                  <a:pt x="620" y="98"/>
                  <a:pt x="618" y="97"/>
                </a:cubicBezTo>
                <a:cubicBezTo>
                  <a:pt x="591" y="71"/>
                  <a:pt x="563" y="45"/>
                  <a:pt x="536" y="19"/>
                </a:cubicBezTo>
                <a:cubicBezTo>
                  <a:pt x="532" y="15"/>
                  <a:pt x="527" y="14"/>
                  <a:pt x="522" y="14"/>
                </a:cubicBezTo>
                <a:cubicBezTo>
                  <a:pt x="499" y="14"/>
                  <a:pt x="475" y="14"/>
                  <a:pt x="452" y="14"/>
                </a:cubicBezTo>
                <a:cubicBezTo>
                  <a:pt x="450" y="14"/>
                  <a:pt x="447" y="15"/>
                  <a:pt x="442" y="15"/>
                </a:cubicBezTo>
                <a:cubicBezTo>
                  <a:pt x="473" y="45"/>
                  <a:pt x="502" y="72"/>
                  <a:pt x="533" y="101"/>
                </a:cubicBezTo>
                <a:cubicBezTo>
                  <a:pt x="529" y="105"/>
                  <a:pt x="526" y="109"/>
                  <a:pt x="522" y="112"/>
                </a:cubicBezTo>
                <a:cubicBezTo>
                  <a:pt x="496" y="138"/>
                  <a:pt x="470" y="164"/>
                  <a:pt x="444" y="190"/>
                </a:cubicBezTo>
                <a:cubicBezTo>
                  <a:pt x="442" y="193"/>
                  <a:pt x="439" y="196"/>
                  <a:pt x="435" y="201"/>
                </a:cubicBezTo>
                <a:cubicBezTo>
                  <a:pt x="463" y="201"/>
                  <a:pt x="487" y="201"/>
                  <a:pt x="512" y="201"/>
                </a:cubicBezTo>
                <a:cubicBezTo>
                  <a:pt x="520" y="202"/>
                  <a:pt x="526" y="199"/>
                  <a:pt x="532" y="193"/>
                </a:cubicBezTo>
                <a:cubicBezTo>
                  <a:pt x="559" y="165"/>
                  <a:pt x="587" y="138"/>
                  <a:pt x="614" y="111"/>
                </a:cubicBezTo>
                <a:cubicBezTo>
                  <a:pt x="617" y="108"/>
                  <a:pt x="619" y="105"/>
                  <a:pt x="622" y="102"/>
                </a:cubicBezTo>
                <a:close/>
                <a:moveTo>
                  <a:pt x="641" y="101"/>
                </a:moveTo>
                <a:cubicBezTo>
                  <a:pt x="631" y="111"/>
                  <a:pt x="623" y="119"/>
                  <a:pt x="615" y="127"/>
                </a:cubicBezTo>
                <a:cubicBezTo>
                  <a:pt x="607" y="135"/>
                  <a:pt x="599" y="143"/>
                  <a:pt x="592" y="151"/>
                </a:cubicBezTo>
                <a:cubicBezTo>
                  <a:pt x="583" y="159"/>
                  <a:pt x="575" y="167"/>
                  <a:pt x="567" y="175"/>
                </a:cubicBezTo>
                <a:cubicBezTo>
                  <a:pt x="559" y="183"/>
                  <a:pt x="550" y="190"/>
                  <a:pt x="544" y="202"/>
                </a:cubicBezTo>
                <a:cubicBezTo>
                  <a:pt x="566" y="202"/>
                  <a:pt x="587" y="202"/>
                  <a:pt x="608" y="201"/>
                </a:cubicBezTo>
                <a:cubicBezTo>
                  <a:pt x="612" y="201"/>
                  <a:pt x="617" y="197"/>
                  <a:pt x="621" y="194"/>
                </a:cubicBezTo>
                <a:cubicBezTo>
                  <a:pt x="650" y="166"/>
                  <a:pt x="678" y="137"/>
                  <a:pt x="706" y="109"/>
                </a:cubicBezTo>
                <a:cubicBezTo>
                  <a:pt x="708" y="107"/>
                  <a:pt x="710" y="104"/>
                  <a:pt x="712" y="101"/>
                </a:cubicBezTo>
                <a:cubicBezTo>
                  <a:pt x="683" y="73"/>
                  <a:pt x="654" y="46"/>
                  <a:pt x="625" y="19"/>
                </a:cubicBezTo>
                <a:cubicBezTo>
                  <a:pt x="622" y="16"/>
                  <a:pt x="617" y="14"/>
                  <a:pt x="612" y="14"/>
                </a:cubicBezTo>
                <a:cubicBezTo>
                  <a:pt x="596" y="13"/>
                  <a:pt x="579" y="13"/>
                  <a:pt x="563" y="13"/>
                </a:cubicBezTo>
                <a:cubicBezTo>
                  <a:pt x="559" y="13"/>
                  <a:pt x="556" y="14"/>
                  <a:pt x="549" y="15"/>
                </a:cubicBezTo>
                <a:cubicBezTo>
                  <a:pt x="580" y="44"/>
                  <a:pt x="609" y="72"/>
                  <a:pt x="641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5008562" y="4276725"/>
            <a:ext cx="2733675" cy="798513"/>
          </a:xfrm>
          <a:custGeom>
            <a:rect b="b" l="l" r="r" t="t"/>
            <a:pathLst>
              <a:path extrusionOk="0" h="213" w="729">
                <a:moveTo>
                  <a:pt x="0" y="212"/>
                </a:moveTo>
                <a:cubicBezTo>
                  <a:pt x="0" y="142"/>
                  <a:pt x="0" y="72"/>
                  <a:pt x="0" y="0"/>
                </a:cubicBezTo>
                <a:cubicBezTo>
                  <a:pt x="6" y="0"/>
                  <a:pt x="11" y="0"/>
                  <a:pt x="17" y="0"/>
                </a:cubicBezTo>
                <a:cubicBezTo>
                  <a:pt x="129" y="0"/>
                  <a:pt x="241" y="0"/>
                  <a:pt x="354" y="0"/>
                </a:cubicBezTo>
                <a:cubicBezTo>
                  <a:pt x="409" y="0"/>
                  <a:pt x="464" y="0"/>
                  <a:pt x="519" y="0"/>
                </a:cubicBezTo>
                <a:cubicBezTo>
                  <a:pt x="550" y="0"/>
                  <a:pt x="580" y="0"/>
                  <a:pt x="611" y="0"/>
                </a:cubicBezTo>
                <a:cubicBezTo>
                  <a:pt x="620" y="0"/>
                  <a:pt x="627" y="2"/>
                  <a:pt x="634" y="9"/>
                </a:cubicBezTo>
                <a:cubicBezTo>
                  <a:pt x="665" y="38"/>
                  <a:pt x="696" y="67"/>
                  <a:pt x="727" y="96"/>
                </a:cubicBezTo>
                <a:cubicBezTo>
                  <a:pt x="728" y="97"/>
                  <a:pt x="728" y="98"/>
                  <a:pt x="729" y="100"/>
                </a:cubicBezTo>
                <a:cubicBezTo>
                  <a:pt x="727" y="102"/>
                  <a:pt x="725" y="106"/>
                  <a:pt x="723" y="108"/>
                </a:cubicBezTo>
                <a:cubicBezTo>
                  <a:pt x="691" y="141"/>
                  <a:pt x="658" y="173"/>
                  <a:pt x="626" y="205"/>
                </a:cubicBezTo>
                <a:cubicBezTo>
                  <a:pt x="621" y="211"/>
                  <a:pt x="615" y="213"/>
                  <a:pt x="607" y="213"/>
                </a:cubicBezTo>
                <a:cubicBezTo>
                  <a:pt x="409" y="213"/>
                  <a:pt x="210" y="213"/>
                  <a:pt x="12" y="213"/>
                </a:cubicBezTo>
                <a:cubicBezTo>
                  <a:pt x="8" y="213"/>
                  <a:pt x="5" y="213"/>
                  <a:pt x="0" y="212"/>
                </a:cubicBezTo>
                <a:close/>
                <a:moveTo>
                  <a:pt x="290" y="102"/>
                </a:moveTo>
                <a:cubicBezTo>
                  <a:pt x="288" y="99"/>
                  <a:pt x="287" y="98"/>
                  <a:pt x="286" y="97"/>
                </a:cubicBezTo>
                <a:cubicBezTo>
                  <a:pt x="259" y="71"/>
                  <a:pt x="231" y="45"/>
                  <a:pt x="204" y="19"/>
                </a:cubicBezTo>
                <a:cubicBezTo>
                  <a:pt x="198" y="14"/>
                  <a:pt x="193" y="13"/>
                  <a:pt x="186" y="13"/>
                </a:cubicBezTo>
                <a:cubicBezTo>
                  <a:pt x="132" y="13"/>
                  <a:pt x="79" y="13"/>
                  <a:pt x="26" y="13"/>
                </a:cubicBezTo>
                <a:cubicBezTo>
                  <a:pt x="21" y="13"/>
                  <a:pt x="17" y="13"/>
                  <a:pt x="11" y="13"/>
                </a:cubicBezTo>
                <a:cubicBezTo>
                  <a:pt x="11" y="76"/>
                  <a:pt x="11" y="137"/>
                  <a:pt x="11" y="200"/>
                </a:cubicBezTo>
                <a:cubicBezTo>
                  <a:pt x="17" y="200"/>
                  <a:pt x="22" y="200"/>
                  <a:pt x="27" y="200"/>
                </a:cubicBezTo>
                <a:cubicBezTo>
                  <a:pt x="69" y="200"/>
                  <a:pt x="111" y="200"/>
                  <a:pt x="153" y="200"/>
                </a:cubicBezTo>
                <a:cubicBezTo>
                  <a:pt x="166" y="200"/>
                  <a:pt x="180" y="203"/>
                  <a:pt x="191" y="198"/>
                </a:cubicBezTo>
                <a:cubicBezTo>
                  <a:pt x="201" y="194"/>
                  <a:pt x="209" y="182"/>
                  <a:pt x="217" y="174"/>
                </a:cubicBezTo>
                <a:cubicBezTo>
                  <a:pt x="241" y="150"/>
                  <a:pt x="265" y="126"/>
                  <a:pt x="290" y="102"/>
                </a:cubicBezTo>
                <a:close/>
                <a:moveTo>
                  <a:pt x="331" y="13"/>
                </a:moveTo>
                <a:cubicBezTo>
                  <a:pt x="331" y="14"/>
                  <a:pt x="330" y="15"/>
                  <a:pt x="330" y="16"/>
                </a:cubicBezTo>
                <a:cubicBezTo>
                  <a:pt x="359" y="44"/>
                  <a:pt x="389" y="71"/>
                  <a:pt x="420" y="100"/>
                </a:cubicBezTo>
                <a:cubicBezTo>
                  <a:pt x="387" y="133"/>
                  <a:pt x="355" y="165"/>
                  <a:pt x="320" y="200"/>
                </a:cubicBezTo>
                <a:cubicBezTo>
                  <a:pt x="328" y="200"/>
                  <a:pt x="332" y="200"/>
                  <a:pt x="335" y="200"/>
                </a:cubicBezTo>
                <a:cubicBezTo>
                  <a:pt x="358" y="200"/>
                  <a:pt x="381" y="200"/>
                  <a:pt x="403" y="201"/>
                </a:cubicBezTo>
                <a:cubicBezTo>
                  <a:pt x="413" y="201"/>
                  <a:pt x="419" y="198"/>
                  <a:pt x="425" y="192"/>
                </a:cubicBezTo>
                <a:cubicBezTo>
                  <a:pt x="452" y="164"/>
                  <a:pt x="480" y="137"/>
                  <a:pt x="507" y="109"/>
                </a:cubicBezTo>
                <a:cubicBezTo>
                  <a:pt x="510" y="107"/>
                  <a:pt x="512" y="104"/>
                  <a:pt x="515" y="100"/>
                </a:cubicBezTo>
                <a:cubicBezTo>
                  <a:pt x="485" y="72"/>
                  <a:pt x="456" y="44"/>
                  <a:pt x="427" y="17"/>
                </a:cubicBezTo>
                <a:cubicBezTo>
                  <a:pt x="423" y="14"/>
                  <a:pt x="417" y="13"/>
                  <a:pt x="412" y="13"/>
                </a:cubicBezTo>
                <a:cubicBezTo>
                  <a:pt x="395" y="12"/>
                  <a:pt x="377" y="13"/>
                  <a:pt x="360" y="13"/>
                </a:cubicBezTo>
                <a:cubicBezTo>
                  <a:pt x="350" y="13"/>
                  <a:pt x="341" y="13"/>
                  <a:pt x="331" y="13"/>
                </a:cubicBezTo>
                <a:close/>
                <a:moveTo>
                  <a:pt x="211" y="197"/>
                </a:moveTo>
                <a:cubicBezTo>
                  <a:pt x="212" y="198"/>
                  <a:pt x="212" y="199"/>
                  <a:pt x="212" y="200"/>
                </a:cubicBezTo>
                <a:cubicBezTo>
                  <a:pt x="216" y="200"/>
                  <a:pt x="219" y="200"/>
                  <a:pt x="222" y="200"/>
                </a:cubicBezTo>
                <a:cubicBezTo>
                  <a:pt x="245" y="200"/>
                  <a:pt x="268" y="200"/>
                  <a:pt x="290" y="201"/>
                </a:cubicBezTo>
                <a:cubicBezTo>
                  <a:pt x="299" y="201"/>
                  <a:pt x="306" y="198"/>
                  <a:pt x="312" y="191"/>
                </a:cubicBezTo>
                <a:cubicBezTo>
                  <a:pt x="339" y="164"/>
                  <a:pt x="366" y="137"/>
                  <a:pt x="394" y="109"/>
                </a:cubicBezTo>
                <a:cubicBezTo>
                  <a:pt x="396" y="107"/>
                  <a:pt x="399" y="104"/>
                  <a:pt x="401" y="101"/>
                </a:cubicBezTo>
                <a:cubicBezTo>
                  <a:pt x="400" y="99"/>
                  <a:pt x="400" y="98"/>
                  <a:pt x="399" y="98"/>
                </a:cubicBezTo>
                <a:cubicBezTo>
                  <a:pt x="371" y="71"/>
                  <a:pt x="343" y="45"/>
                  <a:pt x="315" y="18"/>
                </a:cubicBezTo>
                <a:cubicBezTo>
                  <a:pt x="310" y="13"/>
                  <a:pt x="305" y="13"/>
                  <a:pt x="299" y="13"/>
                </a:cubicBezTo>
                <a:cubicBezTo>
                  <a:pt x="280" y="13"/>
                  <a:pt x="262" y="13"/>
                  <a:pt x="244" y="13"/>
                </a:cubicBezTo>
                <a:cubicBezTo>
                  <a:pt x="236" y="13"/>
                  <a:pt x="228" y="13"/>
                  <a:pt x="217" y="13"/>
                </a:cubicBezTo>
                <a:cubicBezTo>
                  <a:pt x="220" y="17"/>
                  <a:pt x="221" y="19"/>
                  <a:pt x="223" y="20"/>
                </a:cubicBezTo>
                <a:cubicBezTo>
                  <a:pt x="248" y="44"/>
                  <a:pt x="273" y="67"/>
                  <a:pt x="298" y="91"/>
                </a:cubicBezTo>
                <a:cubicBezTo>
                  <a:pt x="308" y="100"/>
                  <a:pt x="308" y="100"/>
                  <a:pt x="298" y="110"/>
                </a:cubicBezTo>
                <a:cubicBezTo>
                  <a:pt x="281" y="128"/>
                  <a:pt x="263" y="145"/>
                  <a:pt x="245" y="163"/>
                </a:cubicBezTo>
                <a:cubicBezTo>
                  <a:pt x="234" y="174"/>
                  <a:pt x="222" y="185"/>
                  <a:pt x="211" y="197"/>
                </a:cubicBezTo>
                <a:close/>
                <a:moveTo>
                  <a:pt x="622" y="101"/>
                </a:moveTo>
                <a:cubicBezTo>
                  <a:pt x="621" y="100"/>
                  <a:pt x="621" y="99"/>
                  <a:pt x="620" y="98"/>
                </a:cubicBezTo>
                <a:cubicBezTo>
                  <a:pt x="592" y="71"/>
                  <a:pt x="563" y="44"/>
                  <a:pt x="535" y="17"/>
                </a:cubicBezTo>
                <a:cubicBezTo>
                  <a:pt x="531" y="14"/>
                  <a:pt x="525" y="13"/>
                  <a:pt x="520" y="13"/>
                </a:cubicBezTo>
                <a:cubicBezTo>
                  <a:pt x="498" y="12"/>
                  <a:pt x="477" y="12"/>
                  <a:pt x="455" y="12"/>
                </a:cubicBezTo>
                <a:cubicBezTo>
                  <a:pt x="451" y="12"/>
                  <a:pt x="448" y="13"/>
                  <a:pt x="441" y="14"/>
                </a:cubicBezTo>
                <a:cubicBezTo>
                  <a:pt x="473" y="44"/>
                  <a:pt x="502" y="71"/>
                  <a:pt x="533" y="100"/>
                </a:cubicBezTo>
                <a:cubicBezTo>
                  <a:pt x="500" y="134"/>
                  <a:pt x="468" y="166"/>
                  <a:pt x="434" y="200"/>
                </a:cubicBezTo>
                <a:cubicBezTo>
                  <a:pt x="441" y="200"/>
                  <a:pt x="445" y="201"/>
                  <a:pt x="448" y="201"/>
                </a:cubicBezTo>
                <a:cubicBezTo>
                  <a:pt x="469" y="201"/>
                  <a:pt x="490" y="200"/>
                  <a:pt x="511" y="201"/>
                </a:cubicBezTo>
                <a:cubicBezTo>
                  <a:pt x="520" y="201"/>
                  <a:pt x="526" y="198"/>
                  <a:pt x="532" y="192"/>
                </a:cubicBezTo>
                <a:cubicBezTo>
                  <a:pt x="560" y="164"/>
                  <a:pt x="587" y="137"/>
                  <a:pt x="614" y="110"/>
                </a:cubicBezTo>
                <a:cubicBezTo>
                  <a:pt x="617" y="107"/>
                  <a:pt x="619" y="104"/>
                  <a:pt x="622" y="101"/>
                </a:cubicBezTo>
                <a:close/>
                <a:moveTo>
                  <a:pt x="641" y="100"/>
                </a:moveTo>
                <a:cubicBezTo>
                  <a:pt x="608" y="133"/>
                  <a:pt x="576" y="166"/>
                  <a:pt x="543" y="198"/>
                </a:cubicBezTo>
                <a:cubicBezTo>
                  <a:pt x="544" y="199"/>
                  <a:pt x="544" y="200"/>
                  <a:pt x="545" y="201"/>
                </a:cubicBezTo>
                <a:cubicBezTo>
                  <a:pt x="564" y="201"/>
                  <a:pt x="583" y="201"/>
                  <a:pt x="602" y="201"/>
                </a:cubicBezTo>
                <a:cubicBezTo>
                  <a:pt x="610" y="201"/>
                  <a:pt x="616" y="198"/>
                  <a:pt x="621" y="193"/>
                </a:cubicBezTo>
                <a:cubicBezTo>
                  <a:pt x="649" y="165"/>
                  <a:pt x="677" y="137"/>
                  <a:pt x="705" y="109"/>
                </a:cubicBezTo>
                <a:cubicBezTo>
                  <a:pt x="708" y="106"/>
                  <a:pt x="710" y="104"/>
                  <a:pt x="714" y="99"/>
                </a:cubicBezTo>
                <a:cubicBezTo>
                  <a:pt x="710" y="96"/>
                  <a:pt x="706" y="93"/>
                  <a:pt x="702" y="90"/>
                </a:cubicBezTo>
                <a:cubicBezTo>
                  <a:pt x="682" y="71"/>
                  <a:pt x="660" y="52"/>
                  <a:pt x="641" y="32"/>
                </a:cubicBezTo>
                <a:cubicBezTo>
                  <a:pt x="627" y="17"/>
                  <a:pt x="612" y="10"/>
                  <a:pt x="592" y="12"/>
                </a:cubicBezTo>
                <a:cubicBezTo>
                  <a:pt x="579" y="14"/>
                  <a:pt x="565" y="12"/>
                  <a:pt x="552" y="12"/>
                </a:cubicBezTo>
                <a:cubicBezTo>
                  <a:pt x="551" y="13"/>
                  <a:pt x="551" y="14"/>
                  <a:pt x="550" y="15"/>
                </a:cubicBezTo>
                <a:cubicBezTo>
                  <a:pt x="580" y="43"/>
                  <a:pt x="609" y="71"/>
                  <a:pt x="641" y="1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5049837" y="2297112"/>
            <a:ext cx="1042988" cy="701675"/>
          </a:xfrm>
          <a:custGeom>
            <a:rect b="b" l="l" r="r" t="t"/>
            <a:pathLst>
              <a:path extrusionOk="0" h="187" w="278">
                <a:moveTo>
                  <a:pt x="278" y="88"/>
                </a:moveTo>
                <a:cubicBezTo>
                  <a:pt x="275" y="91"/>
                  <a:pt x="273" y="94"/>
                  <a:pt x="270" y="96"/>
                </a:cubicBezTo>
                <a:cubicBezTo>
                  <a:pt x="243" y="124"/>
                  <a:pt x="216" y="151"/>
                  <a:pt x="188" y="179"/>
                </a:cubicBezTo>
                <a:cubicBezTo>
                  <a:pt x="184" y="183"/>
                  <a:pt x="179" y="187"/>
                  <a:pt x="172" y="187"/>
                </a:cubicBezTo>
                <a:cubicBezTo>
                  <a:pt x="117" y="187"/>
                  <a:pt x="62" y="187"/>
                  <a:pt x="7" y="187"/>
                </a:cubicBezTo>
                <a:cubicBezTo>
                  <a:pt x="5" y="187"/>
                  <a:pt x="3" y="186"/>
                  <a:pt x="0" y="186"/>
                </a:cubicBezTo>
                <a:cubicBezTo>
                  <a:pt x="0" y="124"/>
                  <a:pt x="0" y="63"/>
                  <a:pt x="0" y="1"/>
                </a:cubicBezTo>
                <a:cubicBezTo>
                  <a:pt x="4" y="1"/>
                  <a:pt x="8" y="0"/>
                  <a:pt x="12" y="0"/>
                </a:cubicBezTo>
                <a:cubicBezTo>
                  <a:pt x="67" y="0"/>
                  <a:pt x="121" y="0"/>
                  <a:pt x="176" y="0"/>
                </a:cubicBezTo>
                <a:cubicBezTo>
                  <a:pt x="183" y="0"/>
                  <a:pt x="188" y="1"/>
                  <a:pt x="193" y="6"/>
                </a:cubicBezTo>
                <a:cubicBezTo>
                  <a:pt x="220" y="31"/>
                  <a:pt x="246" y="56"/>
                  <a:pt x="273" y="82"/>
                </a:cubicBezTo>
                <a:cubicBezTo>
                  <a:pt x="275" y="83"/>
                  <a:pt x="276" y="85"/>
                  <a:pt x="278" y="88"/>
                </a:cubicBezTo>
                <a:close/>
              </a:path>
            </a:pathLst>
          </a:custGeom>
          <a:solidFill>
            <a:srgbClr val="40BF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6216650" y="2297112"/>
            <a:ext cx="719138" cy="701675"/>
          </a:xfrm>
          <a:custGeom>
            <a:rect b="b" l="l" r="r" t="t"/>
            <a:pathLst>
              <a:path extrusionOk="0" h="187" w="192">
                <a:moveTo>
                  <a:pt x="97" y="87"/>
                </a:moveTo>
                <a:cubicBezTo>
                  <a:pt x="67" y="58"/>
                  <a:pt x="38" y="30"/>
                  <a:pt x="6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42" y="0"/>
                  <a:pt x="67" y="0"/>
                  <a:pt x="91" y="0"/>
                </a:cubicBezTo>
                <a:cubicBezTo>
                  <a:pt x="96" y="0"/>
                  <a:pt x="102" y="2"/>
                  <a:pt x="106" y="5"/>
                </a:cubicBezTo>
                <a:cubicBezTo>
                  <a:pt x="134" y="31"/>
                  <a:pt x="162" y="58"/>
                  <a:pt x="190" y="84"/>
                </a:cubicBezTo>
                <a:cubicBezTo>
                  <a:pt x="191" y="85"/>
                  <a:pt x="191" y="86"/>
                  <a:pt x="192" y="88"/>
                </a:cubicBezTo>
                <a:cubicBezTo>
                  <a:pt x="191" y="90"/>
                  <a:pt x="189" y="92"/>
                  <a:pt x="187" y="94"/>
                </a:cubicBezTo>
                <a:cubicBezTo>
                  <a:pt x="159" y="122"/>
                  <a:pt x="130" y="151"/>
                  <a:pt x="102" y="179"/>
                </a:cubicBezTo>
                <a:cubicBezTo>
                  <a:pt x="98" y="183"/>
                  <a:pt x="93" y="186"/>
                  <a:pt x="89" y="186"/>
                </a:cubicBezTo>
                <a:cubicBezTo>
                  <a:pt x="60" y="187"/>
                  <a:pt x="32" y="187"/>
                  <a:pt x="0" y="187"/>
                </a:cubicBezTo>
                <a:cubicBezTo>
                  <a:pt x="4" y="182"/>
                  <a:pt x="6" y="179"/>
                  <a:pt x="8" y="177"/>
                </a:cubicBezTo>
                <a:cubicBezTo>
                  <a:pt x="34" y="151"/>
                  <a:pt x="60" y="125"/>
                  <a:pt x="86" y="99"/>
                </a:cubicBezTo>
                <a:cubicBezTo>
                  <a:pt x="90" y="95"/>
                  <a:pt x="93" y="91"/>
                  <a:pt x="97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5792787" y="2297112"/>
            <a:ext cx="719138" cy="701675"/>
          </a:xfrm>
          <a:custGeom>
            <a:rect b="b" l="l" r="r" t="t"/>
            <a:pathLst>
              <a:path extrusionOk="0" h="187" w="192">
                <a:moveTo>
                  <a:pt x="0" y="187"/>
                </a:moveTo>
                <a:cubicBezTo>
                  <a:pt x="6" y="181"/>
                  <a:pt x="9" y="177"/>
                  <a:pt x="12" y="174"/>
                </a:cubicBezTo>
                <a:cubicBezTo>
                  <a:pt x="38" y="148"/>
                  <a:pt x="64" y="123"/>
                  <a:pt x="89" y="97"/>
                </a:cubicBezTo>
                <a:cubicBezTo>
                  <a:pt x="99" y="87"/>
                  <a:pt x="99" y="87"/>
                  <a:pt x="88" y="77"/>
                </a:cubicBezTo>
                <a:cubicBezTo>
                  <a:pt x="62" y="53"/>
                  <a:pt x="36" y="28"/>
                  <a:pt x="9" y="2"/>
                </a:cubicBezTo>
                <a:cubicBezTo>
                  <a:pt x="13" y="1"/>
                  <a:pt x="15" y="0"/>
                  <a:pt x="17" y="0"/>
                </a:cubicBezTo>
                <a:cubicBezTo>
                  <a:pt x="42" y="0"/>
                  <a:pt x="67" y="0"/>
                  <a:pt x="92" y="0"/>
                </a:cubicBezTo>
                <a:cubicBezTo>
                  <a:pt x="97" y="0"/>
                  <a:pt x="102" y="1"/>
                  <a:pt x="106" y="5"/>
                </a:cubicBezTo>
                <a:cubicBezTo>
                  <a:pt x="134" y="31"/>
                  <a:pt x="161" y="57"/>
                  <a:pt x="189" y="84"/>
                </a:cubicBezTo>
                <a:cubicBezTo>
                  <a:pt x="190" y="85"/>
                  <a:pt x="191" y="86"/>
                  <a:pt x="192" y="88"/>
                </a:cubicBezTo>
                <a:cubicBezTo>
                  <a:pt x="190" y="90"/>
                  <a:pt x="188" y="93"/>
                  <a:pt x="185" y="95"/>
                </a:cubicBezTo>
                <a:cubicBezTo>
                  <a:pt x="158" y="123"/>
                  <a:pt x="130" y="151"/>
                  <a:pt x="102" y="179"/>
                </a:cubicBezTo>
                <a:cubicBezTo>
                  <a:pt x="97" y="185"/>
                  <a:pt x="90" y="187"/>
                  <a:pt x="82" y="187"/>
                </a:cubicBezTo>
                <a:cubicBezTo>
                  <a:pt x="56" y="186"/>
                  <a:pt x="30" y="187"/>
                  <a:pt x="0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/>
          <p:nvPr/>
        </p:nvSpPr>
        <p:spPr>
          <a:xfrm>
            <a:off x="6640512" y="2293937"/>
            <a:ext cx="700088" cy="704850"/>
          </a:xfrm>
          <a:custGeom>
            <a:rect b="b" l="l" r="r" t="t"/>
            <a:pathLst>
              <a:path extrusionOk="0" h="188" w="187">
                <a:moveTo>
                  <a:pt x="0" y="187"/>
                </a:moveTo>
                <a:cubicBezTo>
                  <a:pt x="33" y="152"/>
                  <a:pt x="66" y="121"/>
                  <a:pt x="98" y="88"/>
                </a:cubicBezTo>
                <a:cubicBezTo>
                  <a:pt x="67" y="59"/>
                  <a:pt x="38" y="31"/>
                  <a:pt x="6" y="2"/>
                </a:cubicBezTo>
                <a:cubicBezTo>
                  <a:pt x="13" y="1"/>
                  <a:pt x="16" y="1"/>
                  <a:pt x="19" y="1"/>
                </a:cubicBezTo>
                <a:cubicBezTo>
                  <a:pt x="41" y="1"/>
                  <a:pt x="64" y="0"/>
                  <a:pt x="86" y="1"/>
                </a:cubicBezTo>
                <a:cubicBezTo>
                  <a:pt x="91" y="1"/>
                  <a:pt x="97" y="3"/>
                  <a:pt x="100" y="6"/>
                </a:cubicBezTo>
                <a:cubicBezTo>
                  <a:pt x="129" y="32"/>
                  <a:pt x="157" y="59"/>
                  <a:pt x="185" y="85"/>
                </a:cubicBezTo>
                <a:cubicBezTo>
                  <a:pt x="185" y="86"/>
                  <a:pt x="186" y="87"/>
                  <a:pt x="187" y="89"/>
                </a:cubicBezTo>
                <a:cubicBezTo>
                  <a:pt x="185" y="91"/>
                  <a:pt x="183" y="94"/>
                  <a:pt x="181" y="96"/>
                </a:cubicBezTo>
                <a:cubicBezTo>
                  <a:pt x="153" y="124"/>
                  <a:pt x="125" y="152"/>
                  <a:pt x="97" y="180"/>
                </a:cubicBezTo>
                <a:cubicBezTo>
                  <a:pt x="91" y="186"/>
                  <a:pt x="86" y="188"/>
                  <a:pt x="78" y="188"/>
                </a:cubicBezTo>
                <a:cubicBezTo>
                  <a:pt x="56" y="188"/>
                  <a:pt x="33" y="188"/>
                  <a:pt x="11" y="188"/>
                </a:cubicBezTo>
                <a:cubicBezTo>
                  <a:pt x="8" y="188"/>
                  <a:pt x="6" y="188"/>
                  <a:pt x="0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7048500" y="2293937"/>
            <a:ext cx="638175" cy="708025"/>
          </a:xfrm>
          <a:custGeom>
            <a:rect b="b" l="l" r="r" t="t"/>
            <a:pathLst>
              <a:path extrusionOk="0" h="189" w="170">
                <a:moveTo>
                  <a:pt x="170" y="89"/>
                </a:moveTo>
                <a:cubicBezTo>
                  <a:pt x="160" y="99"/>
                  <a:pt x="151" y="107"/>
                  <a:pt x="143" y="115"/>
                </a:cubicBezTo>
                <a:cubicBezTo>
                  <a:pt x="121" y="137"/>
                  <a:pt x="99" y="158"/>
                  <a:pt x="78" y="180"/>
                </a:cubicBezTo>
                <a:cubicBezTo>
                  <a:pt x="72" y="186"/>
                  <a:pt x="66" y="189"/>
                  <a:pt x="58" y="189"/>
                </a:cubicBezTo>
                <a:cubicBezTo>
                  <a:pt x="39" y="188"/>
                  <a:pt x="20" y="189"/>
                  <a:pt x="0" y="187"/>
                </a:cubicBezTo>
                <a:cubicBezTo>
                  <a:pt x="31" y="153"/>
                  <a:pt x="64" y="122"/>
                  <a:pt x="96" y="88"/>
                </a:cubicBezTo>
                <a:cubicBezTo>
                  <a:pt x="66" y="59"/>
                  <a:pt x="37" y="31"/>
                  <a:pt x="6" y="2"/>
                </a:cubicBezTo>
                <a:cubicBezTo>
                  <a:pt x="10" y="1"/>
                  <a:pt x="13" y="0"/>
                  <a:pt x="16" y="0"/>
                </a:cubicBezTo>
                <a:cubicBezTo>
                  <a:pt x="34" y="0"/>
                  <a:pt x="51" y="0"/>
                  <a:pt x="69" y="1"/>
                </a:cubicBezTo>
                <a:cubicBezTo>
                  <a:pt x="73" y="1"/>
                  <a:pt x="77" y="2"/>
                  <a:pt x="80" y="5"/>
                </a:cubicBezTo>
                <a:cubicBezTo>
                  <a:pt x="110" y="32"/>
                  <a:pt x="139" y="60"/>
                  <a:pt x="170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/>
          <p:nvPr/>
        </p:nvSpPr>
        <p:spPr>
          <a:xfrm>
            <a:off x="5041900" y="3321050"/>
            <a:ext cx="1057275" cy="700088"/>
          </a:xfrm>
          <a:custGeom>
            <a:rect b="b" l="l" r="r" t="t"/>
            <a:pathLst>
              <a:path extrusionOk="0" h="187" w="282">
                <a:moveTo>
                  <a:pt x="3" y="0"/>
                </a:moveTo>
                <a:cubicBezTo>
                  <a:pt x="8" y="0"/>
                  <a:pt x="12" y="0"/>
                  <a:pt x="16" y="0"/>
                </a:cubicBezTo>
                <a:cubicBezTo>
                  <a:pt x="70" y="0"/>
                  <a:pt x="123" y="0"/>
                  <a:pt x="176" y="0"/>
                </a:cubicBezTo>
                <a:cubicBezTo>
                  <a:pt x="185" y="0"/>
                  <a:pt x="191" y="2"/>
                  <a:pt x="198" y="9"/>
                </a:cubicBezTo>
                <a:cubicBezTo>
                  <a:pt x="222" y="32"/>
                  <a:pt x="246" y="55"/>
                  <a:pt x="271" y="78"/>
                </a:cubicBezTo>
                <a:cubicBezTo>
                  <a:pt x="274" y="80"/>
                  <a:pt x="278" y="83"/>
                  <a:pt x="282" y="85"/>
                </a:cubicBezTo>
                <a:cubicBezTo>
                  <a:pt x="278" y="90"/>
                  <a:pt x="276" y="93"/>
                  <a:pt x="274" y="95"/>
                </a:cubicBezTo>
                <a:cubicBezTo>
                  <a:pt x="246" y="123"/>
                  <a:pt x="218" y="151"/>
                  <a:pt x="190" y="180"/>
                </a:cubicBezTo>
                <a:cubicBezTo>
                  <a:pt x="185" y="184"/>
                  <a:pt x="180" y="187"/>
                  <a:pt x="173" y="187"/>
                </a:cubicBezTo>
                <a:cubicBezTo>
                  <a:pt x="119" y="187"/>
                  <a:pt x="64" y="187"/>
                  <a:pt x="9" y="187"/>
                </a:cubicBezTo>
                <a:cubicBezTo>
                  <a:pt x="7" y="187"/>
                  <a:pt x="5" y="186"/>
                  <a:pt x="4" y="186"/>
                </a:cubicBezTo>
                <a:cubicBezTo>
                  <a:pt x="1" y="175"/>
                  <a:pt x="0" y="23"/>
                  <a:pt x="3" y="0"/>
                </a:cubicBezTo>
                <a:close/>
              </a:path>
            </a:pathLst>
          </a:custGeom>
          <a:solidFill>
            <a:srgbClr val="A044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6216650" y="3321050"/>
            <a:ext cx="719138" cy="700088"/>
          </a:xfrm>
          <a:custGeom>
            <a:rect b="b" l="l" r="r" t="t"/>
            <a:pathLst>
              <a:path extrusionOk="0" h="187" w="192">
                <a:moveTo>
                  <a:pt x="6" y="1"/>
                </a:moveTo>
                <a:cubicBezTo>
                  <a:pt x="12" y="1"/>
                  <a:pt x="15" y="0"/>
                  <a:pt x="17" y="0"/>
                </a:cubicBezTo>
                <a:cubicBezTo>
                  <a:pt x="42" y="0"/>
                  <a:pt x="67" y="0"/>
                  <a:pt x="91" y="0"/>
                </a:cubicBezTo>
                <a:cubicBezTo>
                  <a:pt x="96" y="0"/>
                  <a:pt x="102" y="2"/>
                  <a:pt x="106" y="5"/>
                </a:cubicBezTo>
                <a:cubicBezTo>
                  <a:pt x="134" y="31"/>
                  <a:pt x="162" y="58"/>
                  <a:pt x="190" y="85"/>
                </a:cubicBezTo>
                <a:cubicBezTo>
                  <a:pt x="191" y="85"/>
                  <a:pt x="191" y="86"/>
                  <a:pt x="192" y="88"/>
                </a:cubicBezTo>
                <a:cubicBezTo>
                  <a:pt x="191" y="90"/>
                  <a:pt x="189" y="92"/>
                  <a:pt x="187" y="94"/>
                </a:cubicBezTo>
                <a:cubicBezTo>
                  <a:pt x="159" y="123"/>
                  <a:pt x="130" y="151"/>
                  <a:pt x="102" y="179"/>
                </a:cubicBezTo>
                <a:cubicBezTo>
                  <a:pt x="98" y="183"/>
                  <a:pt x="93" y="187"/>
                  <a:pt x="89" y="187"/>
                </a:cubicBezTo>
                <a:cubicBezTo>
                  <a:pt x="60" y="187"/>
                  <a:pt x="32" y="187"/>
                  <a:pt x="0" y="187"/>
                </a:cubicBezTo>
                <a:cubicBezTo>
                  <a:pt x="4" y="183"/>
                  <a:pt x="6" y="180"/>
                  <a:pt x="8" y="177"/>
                </a:cubicBezTo>
                <a:cubicBezTo>
                  <a:pt x="34" y="151"/>
                  <a:pt x="60" y="125"/>
                  <a:pt x="86" y="99"/>
                </a:cubicBezTo>
                <a:cubicBezTo>
                  <a:pt x="90" y="95"/>
                  <a:pt x="93" y="91"/>
                  <a:pt x="97" y="87"/>
                </a:cubicBezTo>
                <a:cubicBezTo>
                  <a:pt x="67" y="58"/>
                  <a:pt x="38" y="31"/>
                  <a:pt x="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5795962" y="3321050"/>
            <a:ext cx="715963" cy="700088"/>
          </a:xfrm>
          <a:custGeom>
            <a:rect b="b" l="l" r="r" t="t"/>
            <a:pathLst>
              <a:path extrusionOk="0" h="187" w="191">
                <a:moveTo>
                  <a:pt x="7" y="0"/>
                </a:moveTo>
                <a:cubicBezTo>
                  <a:pt x="16" y="0"/>
                  <a:pt x="22" y="0"/>
                  <a:pt x="28" y="0"/>
                </a:cubicBezTo>
                <a:cubicBezTo>
                  <a:pt x="49" y="0"/>
                  <a:pt x="70" y="0"/>
                  <a:pt x="90" y="0"/>
                </a:cubicBezTo>
                <a:cubicBezTo>
                  <a:pt x="95" y="1"/>
                  <a:pt x="101" y="2"/>
                  <a:pt x="105" y="5"/>
                </a:cubicBezTo>
                <a:cubicBezTo>
                  <a:pt x="133" y="32"/>
                  <a:pt x="161" y="58"/>
                  <a:pt x="189" y="85"/>
                </a:cubicBezTo>
                <a:cubicBezTo>
                  <a:pt x="190" y="86"/>
                  <a:pt x="190" y="87"/>
                  <a:pt x="191" y="88"/>
                </a:cubicBezTo>
                <a:cubicBezTo>
                  <a:pt x="188" y="91"/>
                  <a:pt x="186" y="94"/>
                  <a:pt x="184" y="97"/>
                </a:cubicBezTo>
                <a:cubicBezTo>
                  <a:pt x="156" y="124"/>
                  <a:pt x="129" y="151"/>
                  <a:pt x="102" y="179"/>
                </a:cubicBezTo>
                <a:cubicBezTo>
                  <a:pt x="96" y="185"/>
                  <a:pt x="90" y="187"/>
                  <a:pt x="81" y="187"/>
                </a:cubicBezTo>
                <a:cubicBezTo>
                  <a:pt x="55" y="187"/>
                  <a:pt x="29" y="187"/>
                  <a:pt x="0" y="187"/>
                </a:cubicBezTo>
                <a:cubicBezTo>
                  <a:pt x="4" y="183"/>
                  <a:pt x="6" y="180"/>
                  <a:pt x="8" y="177"/>
                </a:cubicBezTo>
                <a:cubicBezTo>
                  <a:pt x="35" y="151"/>
                  <a:pt x="61" y="124"/>
                  <a:pt x="88" y="97"/>
                </a:cubicBezTo>
                <a:cubicBezTo>
                  <a:pt x="98" y="87"/>
                  <a:pt x="98" y="87"/>
                  <a:pt x="87" y="77"/>
                </a:cubicBezTo>
                <a:cubicBezTo>
                  <a:pt x="62" y="54"/>
                  <a:pt x="38" y="31"/>
                  <a:pt x="13" y="8"/>
                </a:cubicBezTo>
                <a:cubicBezTo>
                  <a:pt x="12" y="6"/>
                  <a:pt x="10" y="4"/>
                  <a:pt x="7" y="0"/>
                </a:cubicBezTo>
                <a:close/>
              </a:path>
            </a:pathLst>
          </a:custGeom>
          <a:solidFill>
            <a:srgbClr val="A044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/>
          <p:nvPr/>
        </p:nvSpPr>
        <p:spPr>
          <a:xfrm>
            <a:off x="6640512" y="3321050"/>
            <a:ext cx="700088" cy="704850"/>
          </a:xfrm>
          <a:custGeom>
            <a:rect b="b" l="l" r="r" t="t"/>
            <a:pathLst>
              <a:path extrusionOk="0" h="188" w="187">
                <a:moveTo>
                  <a:pt x="187" y="88"/>
                </a:moveTo>
                <a:cubicBezTo>
                  <a:pt x="184" y="91"/>
                  <a:pt x="182" y="94"/>
                  <a:pt x="179" y="97"/>
                </a:cubicBezTo>
                <a:cubicBezTo>
                  <a:pt x="152" y="124"/>
                  <a:pt x="124" y="151"/>
                  <a:pt x="97" y="179"/>
                </a:cubicBezTo>
                <a:cubicBezTo>
                  <a:pt x="91" y="185"/>
                  <a:pt x="85" y="188"/>
                  <a:pt x="77" y="187"/>
                </a:cubicBezTo>
                <a:cubicBezTo>
                  <a:pt x="52" y="187"/>
                  <a:pt x="28" y="187"/>
                  <a:pt x="0" y="187"/>
                </a:cubicBezTo>
                <a:cubicBezTo>
                  <a:pt x="4" y="182"/>
                  <a:pt x="7" y="179"/>
                  <a:pt x="9" y="176"/>
                </a:cubicBezTo>
                <a:cubicBezTo>
                  <a:pt x="35" y="150"/>
                  <a:pt x="61" y="124"/>
                  <a:pt x="87" y="98"/>
                </a:cubicBezTo>
                <a:cubicBezTo>
                  <a:pt x="91" y="95"/>
                  <a:pt x="94" y="91"/>
                  <a:pt x="98" y="87"/>
                </a:cubicBezTo>
                <a:cubicBezTo>
                  <a:pt x="67" y="58"/>
                  <a:pt x="38" y="31"/>
                  <a:pt x="7" y="1"/>
                </a:cubicBezTo>
                <a:cubicBezTo>
                  <a:pt x="12" y="1"/>
                  <a:pt x="15" y="0"/>
                  <a:pt x="17" y="0"/>
                </a:cubicBezTo>
                <a:cubicBezTo>
                  <a:pt x="40" y="0"/>
                  <a:pt x="64" y="0"/>
                  <a:pt x="87" y="0"/>
                </a:cubicBezTo>
                <a:cubicBezTo>
                  <a:pt x="92" y="0"/>
                  <a:pt x="97" y="1"/>
                  <a:pt x="101" y="5"/>
                </a:cubicBezTo>
                <a:cubicBezTo>
                  <a:pt x="128" y="31"/>
                  <a:pt x="156" y="57"/>
                  <a:pt x="183" y="83"/>
                </a:cubicBezTo>
                <a:cubicBezTo>
                  <a:pt x="185" y="84"/>
                  <a:pt x="186" y="86"/>
                  <a:pt x="187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7048500" y="3316287"/>
            <a:ext cx="630238" cy="709613"/>
          </a:xfrm>
          <a:custGeom>
            <a:rect b="b" l="l" r="r" t="t"/>
            <a:pathLst>
              <a:path extrusionOk="0" h="189" w="168">
                <a:moveTo>
                  <a:pt x="97" y="88"/>
                </a:moveTo>
                <a:cubicBezTo>
                  <a:pt x="65" y="59"/>
                  <a:pt x="36" y="31"/>
                  <a:pt x="5" y="2"/>
                </a:cubicBezTo>
                <a:cubicBezTo>
                  <a:pt x="12" y="1"/>
                  <a:pt x="15" y="0"/>
                  <a:pt x="19" y="0"/>
                </a:cubicBezTo>
                <a:cubicBezTo>
                  <a:pt x="35" y="0"/>
                  <a:pt x="52" y="0"/>
                  <a:pt x="68" y="1"/>
                </a:cubicBezTo>
                <a:cubicBezTo>
                  <a:pt x="73" y="1"/>
                  <a:pt x="78" y="3"/>
                  <a:pt x="81" y="6"/>
                </a:cubicBezTo>
                <a:cubicBezTo>
                  <a:pt x="110" y="33"/>
                  <a:pt x="139" y="60"/>
                  <a:pt x="168" y="88"/>
                </a:cubicBezTo>
                <a:cubicBezTo>
                  <a:pt x="166" y="91"/>
                  <a:pt x="164" y="94"/>
                  <a:pt x="162" y="96"/>
                </a:cubicBezTo>
                <a:cubicBezTo>
                  <a:pt x="134" y="124"/>
                  <a:pt x="106" y="153"/>
                  <a:pt x="77" y="181"/>
                </a:cubicBezTo>
                <a:cubicBezTo>
                  <a:pt x="73" y="184"/>
                  <a:pt x="68" y="188"/>
                  <a:pt x="64" y="188"/>
                </a:cubicBezTo>
                <a:cubicBezTo>
                  <a:pt x="43" y="189"/>
                  <a:pt x="22" y="189"/>
                  <a:pt x="0" y="189"/>
                </a:cubicBezTo>
                <a:cubicBezTo>
                  <a:pt x="6" y="177"/>
                  <a:pt x="15" y="170"/>
                  <a:pt x="23" y="162"/>
                </a:cubicBezTo>
                <a:cubicBezTo>
                  <a:pt x="31" y="154"/>
                  <a:pt x="39" y="146"/>
                  <a:pt x="48" y="138"/>
                </a:cubicBezTo>
                <a:cubicBezTo>
                  <a:pt x="55" y="130"/>
                  <a:pt x="63" y="122"/>
                  <a:pt x="71" y="114"/>
                </a:cubicBezTo>
                <a:cubicBezTo>
                  <a:pt x="79" y="106"/>
                  <a:pt x="87" y="98"/>
                  <a:pt x="97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5049837" y="4325937"/>
            <a:ext cx="1046163" cy="711200"/>
          </a:xfrm>
          <a:custGeom>
            <a:rect b="b" l="l" r="r" t="t"/>
            <a:pathLst>
              <a:path extrusionOk="0" h="190" w="279">
                <a:moveTo>
                  <a:pt x="279" y="89"/>
                </a:moveTo>
                <a:cubicBezTo>
                  <a:pt x="254" y="113"/>
                  <a:pt x="230" y="137"/>
                  <a:pt x="206" y="161"/>
                </a:cubicBezTo>
                <a:cubicBezTo>
                  <a:pt x="198" y="169"/>
                  <a:pt x="190" y="181"/>
                  <a:pt x="180" y="185"/>
                </a:cubicBezTo>
                <a:cubicBezTo>
                  <a:pt x="169" y="190"/>
                  <a:pt x="155" y="187"/>
                  <a:pt x="142" y="187"/>
                </a:cubicBezTo>
                <a:cubicBezTo>
                  <a:pt x="100" y="187"/>
                  <a:pt x="58" y="187"/>
                  <a:pt x="16" y="187"/>
                </a:cubicBezTo>
                <a:cubicBezTo>
                  <a:pt x="11" y="187"/>
                  <a:pt x="6" y="187"/>
                  <a:pt x="0" y="187"/>
                </a:cubicBezTo>
                <a:cubicBezTo>
                  <a:pt x="0" y="124"/>
                  <a:pt x="0" y="63"/>
                  <a:pt x="0" y="0"/>
                </a:cubicBezTo>
                <a:cubicBezTo>
                  <a:pt x="6" y="0"/>
                  <a:pt x="10" y="0"/>
                  <a:pt x="15" y="0"/>
                </a:cubicBezTo>
                <a:cubicBezTo>
                  <a:pt x="68" y="0"/>
                  <a:pt x="121" y="0"/>
                  <a:pt x="175" y="0"/>
                </a:cubicBezTo>
                <a:cubicBezTo>
                  <a:pt x="182" y="0"/>
                  <a:pt x="187" y="1"/>
                  <a:pt x="193" y="6"/>
                </a:cubicBezTo>
                <a:cubicBezTo>
                  <a:pt x="220" y="32"/>
                  <a:pt x="248" y="58"/>
                  <a:pt x="275" y="84"/>
                </a:cubicBezTo>
                <a:cubicBezTo>
                  <a:pt x="276" y="85"/>
                  <a:pt x="277" y="86"/>
                  <a:pt x="279" y="89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/>
          <p:nvPr/>
        </p:nvSpPr>
        <p:spPr>
          <a:xfrm>
            <a:off x="6208712" y="4321175"/>
            <a:ext cx="731838" cy="709613"/>
          </a:xfrm>
          <a:custGeom>
            <a:rect b="b" l="l" r="r" t="t"/>
            <a:pathLst>
              <a:path extrusionOk="0" h="189" w="195">
                <a:moveTo>
                  <a:pt x="11" y="1"/>
                </a:moveTo>
                <a:cubicBezTo>
                  <a:pt x="21" y="1"/>
                  <a:pt x="30" y="1"/>
                  <a:pt x="40" y="1"/>
                </a:cubicBezTo>
                <a:cubicBezTo>
                  <a:pt x="57" y="1"/>
                  <a:pt x="75" y="0"/>
                  <a:pt x="92" y="1"/>
                </a:cubicBezTo>
                <a:cubicBezTo>
                  <a:pt x="97" y="1"/>
                  <a:pt x="103" y="2"/>
                  <a:pt x="107" y="5"/>
                </a:cubicBezTo>
                <a:cubicBezTo>
                  <a:pt x="136" y="32"/>
                  <a:pt x="165" y="60"/>
                  <a:pt x="195" y="88"/>
                </a:cubicBezTo>
                <a:cubicBezTo>
                  <a:pt x="192" y="92"/>
                  <a:pt x="190" y="95"/>
                  <a:pt x="187" y="97"/>
                </a:cubicBezTo>
                <a:cubicBezTo>
                  <a:pt x="160" y="125"/>
                  <a:pt x="132" y="152"/>
                  <a:pt x="105" y="180"/>
                </a:cubicBezTo>
                <a:cubicBezTo>
                  <a:pt x="99" y="186"/>
                  <a:pt x="93" y="189"/>
                  <a:pt x="83" y="189"/>
                </a:cubicBezTo>
                <a:cubicBezTo>
                  <a:pt x="61" y="188"/>
                  <a:pt x="38" y="188"/>
                  <a:pt x="15" y="188"/>
                </a:cubicBezTo>
                <a:cubicBezTo>
                  <a:pt x="12" y="188"/>
                  <a:pt x="8" y="188"/>
                  <a:pt x="0" y="188"/>
                </a:cubicBezTo>
                <a:cubicBezTo>
                  <a:pt x="35" y="153"/>
                  <a:pt x="67" y="121"/>
                  <a:pt x="100" y="88"/>
                </a:cubicBezTo>
                <a:cubicBezTo>
                  <a:pt x="69" y="59"/>
                  <a:pt x="39" y="32"/>
                  <a:pt x="10" y="4"/>
                </a:cubicBezTo>
                <a:cubicBezTo>
                  <a:pt x="10" y="3"/>
                  <a:pt x="11" y="2"/>
                  <a:pt x="11" y="1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5799137" y="4325937"/>
            <a:ext cx="712788" cy="704850"/>
          </a:xfrm>
          <a:custGeom>
            <a:rect b="b" l="l" r="r" t="t"/>
            <a:pathLst>
              <a:path extrusionOk="0" h="188" w="190">
                <a:moveTo>
                  <a:pt x="0" y="184"/>
                </a:moveTo>
                <a:cubicBezTo>
                  <a:pt x="11" y="172"/>
                  <a:pt x="23" y="161"/>
                  <a:pt x="34" y="150"/>
                </a:cubicBezTo>
                <a:cubicBezTo>
                  <a:pt x="52" y="132"/>
                  <a:pt x="70" y="115"/>
                  <a:pt x="87" y="97"/>
                </a:cubicBezTo>
                <a:cubicBezTo>
                  <a:pt x="97" y="87"/>
                  <a:pt x="97" y="87"/>
                  <a:pt x="87" y="78"/>
                </a:cubicBezTo>
                <a:cubicBezTo>
                  <a:pt x="62" y="54"/>
                  <a:pt x="37" y="31"/>
                  <a:pt x="12" y="7"/>
                </a:cubicBezTo>
                <a:cubicBezTo>
                  <a:pt x="10" y="6"/>
                  <a:pt x="9" y="4"/>
                  <a:pt x="6" y="0"/>
                </a:cubicBezTo>
                <a:cubicBezTo>
                  <a:pt x="17" y="0"/>
                  <a:pt x="25" y="0"/>
                  <a:pt x="33" y="0"/>
                </a:cubicBezTo>
                <a:cubicBezTo>
                  <a:pt x="51" y="0"/>
                  <a:pt x="69" y="0"/>
                  <a:pt x="88" y="0"/>
                </a:cubicBezTo>
                <a:cubicBezTo>
                  <a:pt x="94" y="0"/>
                  <a:pt x="99" y="0"/>
                  <a:pt x="104" y="5"/>
                </a:cubicBezTo>
                <a:cubicBezTo>
                  <a:pt x="132" y="32"/>
                  <a:pt x="160" y="58"/>
                  <a:pt x="188" y="85"/>
                </a:cubicBezTo>
                <a:cubicBezTo>
                  <a:pt x="189" y="85"/>
                  <a:pt x="189" y="86"/>
                  <a:pt x="190" y="88"/>
                </a:cubicBezTo>
                <a:cubicBezTo>
                  <a:pt x="188" y="91"/>
                  <a:pt x="185" y="94"/>
                  <a:pt x="183" y="96"/>
                </a:cubicBezTo>
                <a:cubicBezTo>
                  <a:pt x="155" y="124"/>
                  <a:pt x="128" y="151"/>
                  <a:pt x="101" y="178"/>
                </a:cubicBezTo>
                <a:cubicBezTo>
                  <a:pt x="95" y="185"/>
                  <a:pt x="88" y="188"/>
                  <a:pt x="79" y="188"/>
                </a:cubicBezTo>
                <a:cubicBezTo>
                  <a:pt x="57" y="187"/>
                  <a:pt x="34" y="187"/>
                  <a:pt x="11" y="187"/>
                </a:cubicBezTo>
                <a:cubicBezTo>
                  <a:pt x="8" y="187"/>
                  <a:pt x="5" y="187"/>
                  <a:pt x="1" y="187"/>
                </a:cubicBezTo>
                <a:cubicBezTo>
                  <a:pt x="1" y="186"/>
                  <a:pt x="1" y="185"/>
                  <a:pt x="0" y="184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6635750" y="4321175"/>
            <a:ext cx="704850" cy="709613"/>
          </a:xfrm>
          <a:custGeom>
            <a:rect b="b" l="l" r="r" t="t"/>
            <a:pathLst>
              <a:path extrusionOk="0" h="189" w="188">
                <a:moveTo>
                  <a:pt x="188" y="89"/>
                </a:moveTo>
                <a:cubicBezTo>
                  <a:pt x="185" y="92"/>
                  <a:pt x="183" y="95"/>
                  <a:pt x="180" y="98"/>
                </a:cubicBezTo>
                <a:cubicBezTo>
                  <a:pt x="153" y="125"/>
                  <a:pt x="126" y="152"/>
                  <a:pt x="98" y="180"/>
                </a:cubicBezTo>
                <a:cubicBezTo>
                  <a:pt x="92" y="186"/>
                  <a:pt x="86" y="189"/>
                  <a:pt x="77" y="189"/>
                </a:cubicBezTo>
                <a:cubicBezTo>
                  <a:pt x="56" y="188"/>
                  <a:pt x="35" y="189"/>
                  <a:pt x="14" y="189"/>
                </a:cubicBezTo>
                <a:cubicBezTo>
                  <a:pt x="11" y="189"/>
                  <a:pt x="7" y="188"/>
                  <a:pt x="0" y="188"/>
                </a:cubicBezTo>
                <a:cubicBezTo>
                  <a:pt x="34" y="154"/>
                  <a:pt x="66" y="122"/>
                  <a:pt x="99" y="88"/>
                </a:cubicBezTo>
                <a:cubicBezTo>
                  <a:pt x="68" y="59"/>
                  <a:pt x="39" y="32"/>
                  <a:pt x="7" y="2"/>
                </a:cubicBezTo>
                <a:cubicBezTo>
                  <a:pt x="14" y="1"/>
                  <a:pt x="17" y="0"/>
                  <a:pt x="21" y="0"/>
                </a:cubicBezTo>
                <a:cubicBezTo>
                  <a:pt x="43" y="0"/>
                  <a:pt x="64" y="0"/>
                  <a:pt x="86" y="1"/>
                </a:cubicBezTo>
                <a:cubicBezTo>
                  <a:pt x="91" y="1"/>
                  <a:pt x="97" y="2"/>
                  <a:pt x="101" y="5"/>
                </a:cubicBezTo>
                <a:cubicBezTo>
                  <a:pt x="129" y="32"/>
                  <a:pt x="158" y="59"/>
                  <a:pt x="186" y="86"/>
                </a:cubicBezTo>
                <a:cubicBezTo>
                  <a:pt x="187" y="87"/>
                  <a:pt x="187" y="88"/>
                  <a:pt x="188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/>
          <p:nvPr/>
        </p:nvSpPr>
        <p:spPr>
          <a:xfrm>
            <a:off x="7045325" y="4314825"/>
            <a:ext cx="641350" cy="715963"/>
          </a:xfrm>
          <a:custGeom>
            <a:rect b="b" l="l" r="r" t="t"/>
            <a:pathLst>
              <a:path extrusionOk="0" h="191" w="171">
                <a:moveTo>
                  <a:pt x="98" y="90"/>
                </a:moveTo>
                <a:cubicBezTo>
                  <a:pt x="66" y="61"/>
                  <a:pt x="37" y="33"/>
                  <a:pt x="7" y="5"/>
                </a:cubicBezTo>
                <a:cubicBezTo>
                  <a:pt x="8" y="4"/>
                  <a:pt x="8" y="3"/>
                  <a:pt x="9" y="2"/>
                </a:cubicBezTo>
                <a:cubicBezTo>
                  <a:pt x="22" y="2"/>
                  <a:pt x="36" y="4"/>
                  <a:pt x="49" y="2"/>
                </a:cubicBezTo>
                <a:cubicBezTo>
                  <a:pt x="69" y="0"/>
                  <a:pt x="84" y="7"/>
                  <a:pt x="98" y="22"/>
                </a:cubicBezTo>
                <a:cubicBezTo>
                  <a:pt x="117" y="42"/>
                  <a:pt x="139" y="61"/>
                  <a:pt x="159" y="80"/>
                </a:cubicBezTo>
                <a:cubicBezTo>
                  <a:pt x="163" y="83"/>
                  <a:pt x="167" y="86"/>
                  <a:pt x="171" y="89"/>
                </a:cubicBezTo>
                <a:cubicBezTo>
                  <a:pt x="167" y="94"/>
                  <a:pt x="165" y="96"/>
                  <a:pt x="162" y="99"/>
                </a:cubicBezTo>
                <a:cubicBezTo>
                  <a:pt x="134" y="127"/>
                  <a:pt x="106" y="155"/>
                  <a:pt x="78" y="183"/>
                </a:cubicBezTo>
                <a:cubicBezTo>
                  <a:pt x="73" y="188"/>
                  <a:pt x="67" y="191"/>
                  <a:pt x="59" y="191"/>
                </a:cubicBezTo>
                <a:cubicBezTo>
                  <a:pt x="40" y="191"/>
                  <a:pt x="21" y="191"/>
                  <a:pt x="2" y="191"/>
                </a:cubicBezTo>
                <a:cubicBezTo>
                  <a:pt x="1" y="190"/>
                  <a:pt x="1" y="189"/>
                  <a:pt x="0" y="188"/>
                </a:cubicBezTo>
                <a:cubicBezTo>
                  <a:pt x="33" y="156"/>
                  <a:pt x="65" y="123"/>
                  <a:pt x="98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1868170" y="2293937"/>
            <a:ext cx="34879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مَواهِب</a:t>
            </a:r>
            <a:endParaRPr/>
          </a:p>
        </p:txBody>
      </p:sp>
      <p:sp>
        <p:nvSpPr>
          <p:cNvPr id="302" name="Google Shape;302;p7"/>
          <p:cNvSpPr/>
          <p:nvPr/>
        </p:nvSpPr>
        <p:spPr>
          <a:xfrm>
            <a:off x="1883011" y="3279042"/>
            <a:ext cx="34879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مَوْهِبَة</a:t>
            </a:r>
            <a:endParaRPr sz="36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"/>
          <p:cNvSpPr/>
          <p:nvPr/>
        </p:nvSpPr>
        <p:spPr>
          <a:xfrm>
            <a:off x="1862770" y="4330200"/>
            <a:ext cx="34879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مَوْهوب</a:t>
            </a:r>
            <a:endParaRPr/>
          </a:p>
        </p:txBody>
      </p:sp>
      <p:pic>
        <p:nvPicPr>
          <p:cNvPr id="304" name="Google Shape;304;p7"/>
          <p:cNvPicPr preferRelativeResize="0"/>
          <p:nvPr/>
        </p:nvPicPr>
        <p:blipFill rotWithShape="1">
          <a:blip r:embed="rId4">
            <a:alphaModFix/>
          </a:blip>
          <a:srcRect b="39645" l="37294" r="32688" t="18132"/>
          <a:stretch/>
        </p:blipFill>
        <p:spPr>
          <a:xfrm>
            <a:off x="7866062" y="2135187"/>
            <a:ext cx="2914967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7"/>
          <p:cNvSpPr/>
          <p:nvPr/>
        </p:nvSpPr>
        <p:spPr>
          <a:xfrm>
            <a:off x="2092985" y="965481"/>
            <a:ext cx="7084526" cy="123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الجذر (وهب) عند صياغته على وزن (مَفْعِلَة) يصبح: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شارة وضع علامة مع تعبئة خالصة" id="306" name="Google Shape;30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2770" y="314500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7"/>
          <p:cNvSpPr/>
          <p:nvPr/>
        </p:nvSpPr>
        <p:spPr>
          <a:xfrm>
            <a:off x="9239423" y="903568"/>
            <a:ext cx="1780225" cy="123161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بطاقات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الإجابة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8"/>
          <p:cNvPicPr preferRelativeResize="0"/>
          <p:nvPr/>
        </p:nvPicPr>
        <p:blipFill rotWithShape="1">
          <a:blip r:embed="rId3">
            <a:alphaModFix/>
          </a:blip>
          <a:srcRect b="4372" l="0" r="0" t="73268"/>
          <a:stretch/>
        </p:blipFill>
        <p:spPr>
          <a:xfrm>
            <a:off x="-3165" y="-112708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8"/>
          <p:cNvSpPr/>
          <p:nvPr/>
        </p:nvSpPr>
        <p:spPr>
          <a:xfrm>
            <a:off x="4729162" y="1522412"/>
            <a:ext cx="2733675" cy="381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8"/>
          <p:cNvSpPr/>
          <p:nvPr/>
        </p:nvSpPr>
        <p:spPr>
          <a:xfrm>
            <a:off x="5008562" y="2244725"/>
            <a:ext cx="2733675" cy="801688"/>
          </a:xfrm>
          <a:custGeom>
            <a:rect b="b" l="l" r="r" t="t"/>
            <a:pathLst>
              <a:path extrusionOk="0" h="214" w="729">
                <a:moveTo>
                  <a:pt x="0" y="214"/>
                </a:moveTo>
                <a:cubicBezTo>
                  <a:pt x="0" y="142"/>
                  <a:pt x="0" y="72"/>
                  <a:pt x="0" y="0"/>
                </a:cubicBezTo>
                <a:cubicBezTo>
                  <a:pt x="6" y="0"/>
                  <a:pt x="12" y="0"/>
                  <a:pt x="17" y="0"/>
                </a:cubicBezTo>
                <a:cubicBezTo>
                  <a:pt x="128" y="0"/>
                  <a:pt x="238" y="0"/>
                  <a:pt x="349" y="0"/>
                </a:cubicBezTo>
                <a:cubicBezTo>
                  <a:pt x="405" y="0"/>
                  <a:pt x="462" y="0"/>
                  <a:pt x="519" y="0"/>
                </a:cubicBezTo>
                <a:cubicBezTo>
                  <a:pt x="549" y="0"/>
                  <a:pt x="580" y="0"/>
                  <a:pt x="610" y="0"/>
                </a:cubicBezTo>
                <a:cubicBezTo>
                  <a:pt x="619" y="0"/>
                  <a:pt x="626" y="2"/>
                  <a:pt x="632" y="8"/>
                </a:cubicBezTo>
                <a:cubicBezTo>
                  <a:pt x="664" y="38"/>
                  <a:pt x="695" y="67"/>
                  <a:pt x="727" y="97"/>
                </a:cubicBezTo>
                <a:cubicBezTo>
                  <a:pt x="728" y="97"/>
                  <a:pt x="728" y="99"/>
                  <a:pt x="729" y="101"/>
                </a:cubicBezTo>
                <a:cubicBezTo>
                  <a:pt x="727" y="104"/>
                  <a:pt x="725" y="107"/>
                  <a:pt x="722" y="110"/>
                </a:cubicBezTo>
                <a:cubicBezTo>
                  <a:pt x="690" y="142"/>
                  <a:pt x="658" y="173"/>
                  <a:pt x="627" y="205"/>
                </a:cubicBezTo>
                <a:cubicBezTo>
                  <a:pt x="621" y="212"/>
                  <a:pt x="614" y="214"/>
                  <a:pt x="606" y="214"/>
                </a:cubicBezTo>
                <a:cubicBezTo>
                  <a:pt x="411" y="214"/>
                  <a:pt x="215" y="214"/>
                  <a:pt x="19" y="214"/>
                </a:cubicBezTo>
                <a:cubicBezTo>
                  <a:pt x="13" y="214"/>
                  <a:pt x="8" y="214"/>
                  <a:pt x="0" y="214"/>
                </a:cubicBezTo>
                <a:close/>
                <a:moveTo>
                  <a:pt x="289" y="102"/>
                </a:moveTo>
                <a:cubicBezTo>
                  <a:pt x="287" y="99"/>
                  <a:pt x="286" y="97"/>
                  <a:pt x="284" y="96"/>
                </a:cubicBezTo>
                <a:cubicBezTo>
                  <a:pt x="257" y="70"/>
                  <a:pt x="231" y="45"/>
                  <a:pt x="204" y="20"/>
                </a:cubicBezTo>
                <a:cubicBezTo>
                  <a:pt x="199" y="15"/>
                  <a:pt x="194" y="14"/>
                  <a:pt x="187" y="14"/>
                </a:cubicBezTo>
                <a:cubicBezTo>
                  <a:pt x="132" y="14"/>
                  <a:pt x="78" y="14"/>
                  <a:pt x="23" y="14"/>
                </a:cubicBezTo>
                <a:cubicBezTo>
                  <a:pt x="19" y="14"/>
                  <a:pt x="15" y="15"/>
                  <a:pt x="11" y="15"/>
                </a:cubicBezTo>
                <a:cubicBezTo>
                  <a:pt x="11" y="77"/>
                  <a:pt x="11" y="138"/>
                  <a:pt x="11" y="200"/>
                </a:cubicBezTo>
                <a:cubicBezTo>
                  <a:pt x="14" y="200"/>
                  <a:pt x="16" y="201"/>
                  <a:pt x="18" y="201"/>
                </a:cubicBezTo>
                <a:cubicBezTo>
                  <a:pt x="73" y="201"/>
                  <a:pt x="128" y="201"/>
                  <a:pt x="183" y="201"/>
                </a:cubicBezTo>
                <a:cubicBezTo>
                  <a:pt x="190" y="201"/>
                  <a:pt x="195" y="197"/>
                  <a:pt x="199" y="193"/>
                </a:cubicBezTo>
                <a:cubicBezTo>
                  <a:pt x="227" y="165"/>
                  <a:pt x="254" y="138"/>
                  <a:pt x="281" y="110"/>
                </a:cubicBezTo>
                <a:cubicBezTo>
                  <a:pt x="284" y="108"/>
                  <a:pt x="286" y="105"/>
                  <a:pt x="289" y="102"/>
                </a:cubicBezTo>
                <a:close/>
                <a:moveTo>
                  <a:pt x="419" y="101"/>
                </a:moveTo>
                <a:cubicBezTo>
                  <a:pt x="415" y="105"/>
                  <a:pt x="412" y="109"/>
                  <a:pt x="408" y="113"/>
                </a:cubicBezTo>
                <a:cubicBezTo>
                  <a:pt x="382" y="139"/>
                  <a:pt x="356" y="165"/>
                  <a:pt x="330" y="191"/>
                </a:cubicBezTo>
                <a:cubicBezTo>
                  <a:pt x="328" y="193"/>
                  <a:pt x="326" y="196"/>
                  <a:pt x="322" y="201"/>
                </a:cubicBezTo>
                <a:cubicBezTo>
                  <a:pt x="354" y="201"/>
                  <a:pt x="382" y="201"/>
                  <a:pt x="411" y="200"/>
                </a:cubicBezTo>
                <a:cubicBezTo>
                  <a:pt x="415" y="200"/>
                  <a:pt x="420" y="197"/>
                  <a:pt x="424" y="193"/>
                </a:cubicBezTo>
                <a:cubicBezTo>
                  <a:pt x="452" y="165"/>
                  <a:pt x="481" y="136"/>
                  <a:pt x="509" y="108"/>
                </a:cubicBezTo>
                <a:cubicBezTo>
                  <a:pt x="511" y="106"/>
                  <a:pt x="513" y="104"/>
                  <a:pt x="514" y="102"/>
                </a:cubicBezTo>
                <a:cubicBezTo>
                  <a:pt x="513" y="100"/>
                  <a:pt x="513" y="99"/>
                  <a:pt x="512" y="98"/>
                </a:cubicBezTo>
                <a:cubicBezTo>
                  <a:pt x="484" y="72"/>
                  <a:pt x="456" y="45"/>
                  <a:pt x="428" y="19"/>
                </a:cubicBezTo>
                <a:cubicBezTo>
                  <a:pt x="424" y="16"/>
                  <a:pt x="418" y="14"/>
                  <a:pt x="413" y="14"/>
                </a:cubicBezTo>
                <a:cubicBezTo>
                  <a:pt x="389" y="14"/>
                  <a:pt x="364" y="14"/>
                  <a:pt x="339" y="14"/>
                </a:cubicBezTo>
                <a:cubicBezTo>
                  <a:pt x="337" y="14"/>
                  <a:pt x="334" y="14"/>
                  <a:pt x="328" y="15"/>
                </a:cubicBezTo>
                <a:cubicBezTo>
                  <a:pt x="360" y="44"/>
                  <a:pt x="389" y="72"/>
                  <a:pt x="419" y="101"/>
                </a:cubicBezTo>
                <a:close/>
                <a:moveTo>
                  <a:pt x="209" y="201"/>
                </a:moveTo>
                <a:cubicBezTo>
                  <a:pt x="239" y="201"/>
                  <a:pt x="265" y="200"/>
                  <a:pt x="291" y="201"/>
                </a:cubicBezTo>
                <a:cubicBezTo>
                  <a:pt x="299" y="201"/>
                  <a:pt x="306" y="199"/>
                  <a:pt x="311" y="193"/>
                </a:cubicBezTo>
                <a:cubicBezTo>
                  <a:pt x="339" y="165"/>
                  <a:pt x="367" y="137"/>
                  <a:pt x="394" y="109"/>
                </a:cubicBezTo>
                <a:cubicBezTo>
                  <a:pt x="397" y="107"/>
                  <a:pt x="399" y="104"/>
                  <a:pt x="401" y="102"/>
                </a:cubicBezTo>
                <a:cubicBezTo>
                  <a:pt x="400" y="100"/>
                  <a:pt x="399" y="99"/>
                  <a:pt x="398" y="98"/>
                </a:cubicBezTo>
                <a:cubicBezTo>
                  <a:pt x="370" y="71"/>
                  <a:pt x="343" y="45"/>
                  <a:pt x="315" y="19"/>
                </a:cubicBezTo>
                <a:cubicBezTo>
                  <a:pt x="311" y="15"/>
                  <a:pt x="306" y="14"/>
                  <a:pt x="301" y="14"/>
                </a:cubicBezTo>
                <a:cubicBezTo>
                  <a:pt x="276" y="14"/>
                  <a:pt x="251" y="14"/>
                  <a:pt x="226" y="14"/>
                </a:cubicBezTo>
                <a:cubicBezTo>
                  <a:pt x="224" y="14"/>
                  <a:pt x="222" y="15"/>
                  <a:pt x="218" y="16"/>
                </a:cubicBezTo>
                <a:cubicBezTo>
                  <a:pt x="245" y="42"/>
                  <a:pt x="271" y="67"/>
                  <a:pt x="297" y="91"/>
                </a:cubicBezTo>
                <a:cubicBezTo>
                  <a:pt x="308" y="101"/>
                  <a:pt x="308" y="101"/>
                  <a:pt x="298" y="111"/>
                </a:cubicBezTo>
                <a:cubicBezTo>
                  <a:pt x="273" y="137"/>
                  <a:pt x="247" y="162"/>
                  <a:pt x="221" y="188"/>
                </a:cubicBezTo>
                <a:cubicBezTo>
                  <a:pt x="218" y="191"/>
                  <a:pt x="215" y="195"/>
                  <a:pt x="209" y="201"/>
                </a:cubicBezTo>
                <a:close/>
                <a:moveTo>
                  <a:pt x="435" y="200"/>
                </a:moveTo>
                <a:cubicBezTo>
                  <a:pt x="441" y="201"/>
                  <a:pt x="443" y="201"/>
                  <a:pt x="446" y="201"/>
                </a:cubicBezTo>
                <a:cubicBezTo>
                  <a:pt x="468" y="201"/>
                  <a:pt x="491" y="201"/>
                  <a:pt x="513" y="201"/>
                </a:cubicBezTo>
                <a:cubicBezTo>
                  <a:pt x="521" y="201"/>
                  <a:pt x="526" y="199"/>
                  <a:pt x="532" y="193"/>
                </a:cubicBezTo>
                <a:cubicBezTo>
                  <a:pt x="560" y="165"/>
                  <a:pt x="588" y="137"/>
                  <a:pt x="616" y="109"/>
                </a:cubicBezTo>
                <a:cubicBezTo>
                  <a:pt x="618" y="107"/>
                  <a:pt x="620" y="104"/>
                  <a:pt x="622" y="102"/>
                </a:cubicBezTo>
                <a:cubicBezTo>
                  <a:pt x="621" y="100"/>
                  <a:pt x="620" y="99"/>
                  <a:pt x="620" y="98"/>
                </a:cubicBezTo>
                <a:cubicBezTo>
                  <a:pt x="592" y="72"/>
                  <a:pt x="564" y="45"/>
                  <a:pt x="535" y="19"/>
                </a:cubicBezTo>
                <a:cubicBezTo>
                  <a:pt x="532" y="16"/>
                  <a:pt x="526" y="14"/>
                  <a:pt x="521" y="14"/>
                </a:cubicBezTo>
                <a:cubicBezTo>
                  <a:pt x="499" y="13"/>
                  <a:pt x="476" y="14"/>
                  <a:pt x="454" y="14"/>
                </a:cubicBezTo>
                <a:cubicBezTo>
                  <a:pt x="451" y="14"/>
                  <a:pt x="448" y="14"/>
                  <a:pt x="441" y="15"/>
                </a:cubicBezTo>
                <a:cubicBezTo>
                  <a:pt x="473" y="44"/>
                  <a:pt x="502" y="72"/>
                  <a:pt x="533" y="101"/>
                </a:cubicBezTo>
                <a:cubicBezTo>
                  <a:pt x="501" y="134"/>
                  <a:pt x="468" y="165"/>
                  <a:pt x="435" y="200"/>
                </a:cubicBezTo>
                <a:close/>
                <a:moveTo>
                  <a:pt x="714" y="102"/>
                </a:moveTo>
                <a:cubicBezTo>
                  <a:pt x="683" y="73"/>
                  <a:pt x="654" y="45"/>
                  <a:pt x="624" y="18"/>
                </a:cubicBezTo>
                <a:cubicBezTo>
                  <a:pt x="621" y="15"/>
                  <a:pt x="617" y="14"/>
                  <a:pt x="613" y="14"/>
                </a:cubicBezTo>
                <a:cubicBezTo>
                  <a:pt x="595" y="13"/>
                  <a:pt x="578" y="13"/>
                  <a:pt x="560" y="13"/>
                </a:cubicBezTo>
                <a:cubicBezTo>
                  <a:pt x="557" y="13"/>
                  <a:pt x="554" y="14"/>
                  <a:pt x="550" y="15"/>
                </a:cubicBezTo>
                <a:cubicBezTo>
                  <a:pt x="581" y="44"/>
                  <a:pt x="610" y="72"/>
                  <a:pt x="640" y="101"/>
                </a:cubicBezTo>
                <a:cubicBezTo>
                  <a:pt x="608" y="135"/>
                  <a:pt x="575" y="166"/>
                  <a:pt x="544" y="200"/>
                </a:cubicBezTo>
                <a:cubicBezTo>
                  <a:pt x="564" y="202"/>
                  <a:pt x="583" y="201"/>
                  <a:pt x="602" y="202"/>
                </a:cubicBezTo>
                <a:cubicBezTo>
                  <a:pt x="610" y="202"/>
                  <a:pt x="616" y="199"/>
                  <a:pt x="622" y="193"/>
                </a:cubicBezTo>
                <a:cubicBezTo>
                  <a:pt x="643" y="171"/>
                  <a:pt x="665" y="150"/>
                  <a:pt x="687" y="128"/>
                </a:cubicBezTo>
                <a:cubicBezTo>
                  <a:pt x="695" y="120"/>
                  <a:pt x="704" y="112"/>
                  <a:pt x="714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5008562" y="3268662"/>
            <a:ext cx="2733675" cy="804863"/>
          </a:xfrm>
          <a:custGeom>
            <a:rect b="b" l="l" r="r" t="t"/>
            <a:pathLst>
              <a:path extrusionOk="0" h="215" w="729">
                <a:moveTo>
                  <a:pt x="0" y="1"/>
                </a:moveTo>
                <a:cubicBezTo>
                  <a:pt x="6" y="1"/>
                  <a:pt x="10" y="1"/>
                  <a:pt x="15" y="1"/>
                </a:cubicBezTo>
                <a:cubicBezTo>
                  <a:pt x="148" y="0"/>
                  <a:pt x="280" y="0"/>
                  <a:pt x="413" y="0"/>
                </a:cubicBezTo>
                <a:cubicBezTo>
                  <a:pt x="457" y="0"/>
                  <a:pt x="500" y="1"/>
                  <a:pt x="544" y="1"/>
                </a:cubicBezTo>
                <a:cubicBezTo>
                  <a:pt x="566" y="2"/>
                  <a:pt x="587" y="1"/>
                  <a:pt x="609" y="0"/>
                </a:cubicBezTo>
                <a:cubicBezTo>
                  <a:pt x="619" y="0"/>
                  <a:pt x="627" y="3"/>
                  <a:pt x="634" y="10"/>
                </a:cubicBezTo>
                <a:cubicBezTo>
                  <a:pt x="665" y="39"/>
                  <a:pt x="696" y="68"/>
                  <a:pt x="727" y="97"/>
                </a:cubicBezTo>
                <a:cubicBezTo>
                  <a:pt x="728" y="98"/>
                  <a:pt x="728" y="99"/>
                  <a:pt x="729" y="101"/>
                </a:cubicBezTo>
                <a:cubicBezTo>
                  <a:pt x="727" y="103"/>
                  <a:pt x="725" y="107"/>
                  <a:pt x="723" y="109"/>
                </a:cubicBezTo>
                <a:cubicBezTo>
                  <a:pt x="691" y="142"/>
                  <a:pt x="658" y="174"/>
                  <a:pt x="626" y="206"/>
                </a:cubicBezTo>
                <a:cubicBezTo>
                  <a:pt x="621" y="212"/>
                  <a:pt x="615" y="214"/>
                  <a:pt x="607" y="214"/>
                </a:cubicBezTo>
                <a:cubicBezTo>
                  <a:pt x="410" y="214"/>
                  <a:pt x="212" y="214"/>
                  <a:pt x="14" y="215"/>
                </a:cubicBezTo>
                <a:cubicBezTo>
                  <a:pt x="10" y="215"/>
                  <a:pt x="6" y="214"/>
                  <a:pt x="0" y="214"/>
                </a:cubicBezTo>
                <a:cubicBezTo>
                  <a:pt x="0" y="143"/>
                  <a:pt x="0" y="73"/>
                  <a:pt x="0" y="1"/>
                </a:cubicBezTo>
                <a:close/>
                <a:moveTo>
                  <a:pt x="12" y="14"/>
                </a:moveTo>
                <a:cubicBezTo>
                  <a:pt x="9" y="37"/>
                  <a:pt x="10" y="189"/>
                  <a:pt x="13" y="200"/>
                </a:cubicBezTo>
                <a:cubicBezTo>
                  <a:pt x="14" y="200"/>
                  <a:pt x="16" y="201"/>
                  <a:pt x="18" y="201"/>
                </a:cubicBezTo>
                <a:cubicBezTo>
                  <a:pt x="73" y="201"/>
                  <a:pt x="128" y="201"/>
                  <a:pt x="182" y="201"/>
                </a:cubicBezTo>
                <a:cubicBezTo>
                  <a:pt x="189" y="201"/>
                  <a:pt x="194" y="198"/>
                  <a:pt x="199" y="194"/>
                </a:cubicBezTo>
                <a:cubicBezTo>
                  <a:pt x="227" y="165"/>
                  <a:pt x="255" y="137"/>
                  <a:pt x="283" y="109"/>
                </a:cubicBezTo>
                <a:cubicBezTo>
                  <a:pt x="285" y="107"/>
                  <a:pt x="287" y="104"/>
                  <a:pt x="291" y="99"/>
                </a:cubicBezTo>
                <a:cubicBezTo>
                  <a:pt x="287" y="97"/>
                  <a:pt x="283" y="94"/>
                  <a:pt x="280" y="92"/>
                </a:cubicBezTo>
                <a:cubicBezTo>
                  <a:pt x="255" y="69"/>
                  <a:pt x="231" y="46"/>
                  <a:pt x="207" y="23"/>
                </a:cubicBezTo>
                <a:cubicBezTo>
                  <a:pt x="200" y="16"/>
                  <a:pt x="194" y="14"/>
                  <a:pt x="185" y="14"/>
                </a:cubicBezTo>
                <a:cubicBezTo>
                  <a:pt x="132" y="14"/>
                  <a:pt x="79" y="14"/>
                  <a:pt x="25" y="14"/>
                </a:cubicBezTo>
                <a:cubicBezTo>
                  <a:pt x="21" y="14"/>
                  <a:pt x="17" y="14"/>
                  <a:pt x="12" y="14"/>
                </a:cubicBezTo>
                <a:close/>
                <a:moveTo>
                  <a:pt x="328" y="15"/>
                </a:moveTo>
                <a:cubicBezTo>
                  <a:pt x="360" y="45"/>
                  <a:pt x="389" y="72"/>
                  <a:pt x="419" y="101"/>
                </a:cubicBezTo>
                <a:cubicBezTo>
                  <a:pt x="415" y="105"/>
                  <a:pt x="412" y="109"/>
                  <a:pt x="408" y="113"/>
                </a:cubicBezTo>
                <a:cubicBezTo>
                  <a:pt x="382" y="139"/>
                  <a:pt x="356" y="165"/>
                  <a:pt x="330" y="191"/>
                </a:cubicBezTo>
                <a:cubicBezTo>
                  <a:pt x="328" y="194"/>
                  <a:pt x="326" y="197"/>
                  <a:pt x="322" y="201"/>
                </a:cubicBezTo>
                <a:cubicBezTo>
                  <a:pt x="354" y="201"/>
                  <a:pt x="382" y="201"/>
                  <a:pt x="411" y="201"/>
                </a:cubicBezTo>
                <a:cubicBezTo>
                  <a:pt x="415" y="201"/>
                  <a:pt x="420" y="197"/>
                  <a:pt x="424" y="193"/>
                </a:cubicBezTo>
                <a:cubicBezTo>
                  <a:pt x="452" y="165"/>
                  <a:pt x="481" y="137"/>
                  <a:pt x="509" y="108"/>
                </a:cubicBezTo>
                <a:cubicBezTo>
                  <a:pt x="511" y="106"/>
                  <a:pt x="513" y="104"/>
                  <a:pt x="514" y="102"/>
                </a:cubicBezTo>
                <a:cubicBezTo>
                  <a:pt x="513" y="100"/>
                  <a:pt x="513" y="99"/>
                  <a:pt x="512" y="99"/>
                </a:cubicBezTo>
                <a:cubicBezTo>
                  <a:pt x="484" y="72"/>
                  <a:pt x="456" y="45"/>
                  <a:pt x="428" y="19"/>
                </a:cubicBezTo>
                <a:cubicBezTo>
                  <a:pt x="424" y="16"/>
                  <a:pt x="418" y="14"/>
                  <a:pt x="413" y="14"/>
                </a:cubicBezTo>
                <a:cubicBezTo>
                  <a:pt x="389" y="14"/>
                  <a:pt x="364" y="14"/>
                  <a:pt x="339" y="14"/>
                </a:cubicBezTo>
                <a:cubicBezTo>
                  <a:pt x="337" y="14"/>
                  <a:pt x="334" y="15"/>
                  <a:pt x="328" y="15"/>
                </a:cubicBezTo>
                <a:close/>
                <a:moveTo>
                  <a:pt x="217" y="14"/>
                </a:moveTo>
                <a:cubicBezTo>
                  <a:pt x="220" y="18"/>
                  <a:pt x="222" y="20"/>
                  <a:pt x="223" y="22"/>
                </a:cubicBezTo>
                <a:cubicBezTo>
                  <a:pt x="248" y="45"/>
                  <a:pt x="272" y="68"/>
                  <a:pt x="297" y="91"/>
                </a:cubicBezTo>
                <a:cubicBezTo>
                  <a:pt x="308" y="101"/>
                  <a:pt x="308" y="101"/>
                  <a:pt x="298" y="111"/>
                </a:cubicBezTo>
                <a:cubicBezTo>
                  <a:pt x="271" y="138"/>
                  <a:pt x="245" y="165"/>
                  <a:pt x="218" y="191"/>
                </a:cubicBezTo>
                <a:cubicBezTo>
                  <a:pt x="216" y="194"/>
                  <a:pt x="214" y="197"/>
                  <a:pt x="210" y="201"/>
                </a:cubicBezTo>
                <a:cubicBezTo>
                  <a:pt x="239" y="201"/>
                  <a:pt x="265" y="201"/>
                  <a:pt x="291" y="201"/>
                </a:cubicBezTo>
                <a:cubicBezTo>
                  <a:pt x="300" y="201"/>
                  <a:pt x="306" y="199"/>
                  <a:pt x="312" y="193"/>
                </a:cubicBezTo>
                <a:cubicBezTo>
                  <a:pt x="339" y="165"/>
                  <a:pt x="366" y="138"/>
                  <a:pt x="394" y="111"/>
                </a:cubicBezTo>
                <a:cubicBezTo>
                  <a:pt x="396" y="108"/>
                  <a:pt x="398" y="105"/>
                  <a:pt x="401" y="102"/>
                </a:cubicBezTo>
                <a:cubicBezTo>
                  <a:pt x="400" y="101"/>
                  <a:pt x="400" y="100"/>
                  <a:pt x="399" y="99"/>
                </a:cubicBezTo>
                <a:cubicBezTo>
                  <a:pt x="371" y="72"/>
                  <a:pt x="343" y="46"/>
                  <a:pt x="315" y="19"/>
                </a:cubicBezTo>
                <a:cubicBezTo>
                  <a:pt x="311" y="16"/>
                  <a:pt x="305" y="15"/>
                  <a:pt x="300" y="14"/>
                </a:cubicBezTo>
                <a:cubicBezTo>
                  <a:pt x="280" y="14"/>
                  <a:pt x="259" y="14"/>
                  <a:pt x="238" y="14"/>
                </a:cubicBezTo>
                <a:cubicBezTo>
                  <a:pt x="232" y="14"/>
                  <a:pt x="226" y="14"/>
                  <a:pt x="217" y="14"/>
                </a:cubicBezTo>
                <a:close/>
                <a:moveTo>
                  <a:pt x="622" y="102"/>
                </a:moveTo>
                <a:cubicBezTo>
                  <a:pt x="621" y="100"/>
                  <a:pt x="620" y="98"/>
                  <a:pt x="618" y="97"/>
                </a:cubicBezTo>
                <a:cubicBezTo>
                  <a:pt x="591" y="71"/>
                  <a:pt x="563" y="45"/>
                  <a:pt x="536" y="19"/>
                </a:cubicBezTo>
                <a:cubicBezTo>
                  <a:pt x="532" y="15"/>
                  <a:pt x="527" y="14"/>
                  <a:pt x="522" y="14"/>
                </a:cubicBezTo>
                <a:cubicBezTo>
                  <a:pt x="499" y="14"/>
                  <a:pt x="475" y="14"/>
                  <a:pt x="452" y="14"/>
                </a:cubicBezTo>
                <a:cubicBezTo>
                  <a:pt x="450" y="14"/>
                  <a:pt x="447" y="15"/>
                  <a:pt x="442" y="15"/>
                </a:cubicBezTo>
                <a:cubicBezTo>
                  <a:pt x="473" y="45"/>
                  <a:pt x="502" y="72"/>
                  <a:pt x="533" y="101"/>
                </a:cubicBezTo>
                <a:cubicBezTo>
                  <a:pt x="529" y="105"/>
                  <a:pt x="526" y="109"/>
                  <a:pt x="522" y="112"/>
                </a:cubicBezTo>
                <a:cubicBezTo>
                  <a:pt x="496" y="138"/>
                  <a:pt x="470" y="164"/>
                  <a:pt x="444" y="190"/>
                </a:cubicBezTo>
                <a:cubicBezTo>
                  <a:pt x="442" y="193"/>
                  <a:pt x="439" y="196"/>
                  <a:pt x="435" y="201"/>
                </a:cubicBezTo>
                <a:cubicBezTo>
                  <a:pt x="463" y="201"/>
                  <a:pt x="487" y="201"/>
                  <a:pt x="512" y="201"/>
                </a:cubicBezTo>
                <a:cubicBezTo>
                  <a:pt x="520" y="202"/>
                  <a:pt x="526" y="199"/>
                  <a:pt x="532" y="193"/>
                </a:cubicBezTo>
                <a:cubicBezTo>
                  <a:pt x="559" y="165"/>
                  <a:pt x="587" y="138"/>
                  <a:pt x="614" y="111"/>
                </a:cubicBezTo>
                <a:cubicBezTo>
                  <a:pt x="617" y="108"/>
                  <a:pt x="619" y="105"/>
                  <a:pt x="622" y="102"/>
                </a:cubicBezTo>
                <a:close/>
                <a:moveTo>
                  <a:pt x="641" y="101"/>
                </a:moveTo>
                <a:cubicBezTo>
                  <a:pt x="631" y="111"/>
                  <a:pt x="623" y="119"/>
                  <a:pt x="615" y="127"/>
                </a:cubicBezTo>
                <a:cubicBezTo>
                  <a:pt x="607" y="135"/>
                  <a:pt x="599" y="143"/>
                  <a:pt x="592" y="151"/>
                </a:cubicBezTo>
                <a:cubicBezTo>
                  <a:pt x="583" y="159"/>
                  <a:pt x="575" y="167"/>
                  <a:pt x="567" y="175"/>
                </a:cubicBezTo>
                <a:cubicBezTo>
                  <a:pt x="559" y="183"/>
                  <a:pt x="550" y="190"/>
                  <a:pt x="544" y="202"/>
                </a:cubicBezTo>
                <a:cubicBezTo>
                  <a:pt x="566" y="202"/>
                  <a:pt x="587" y="202"/>
                  <a:pt x="608" y="201"/>
                </a:cubicBezTo>
                <a:cubicBezTo>
                  <a:pt x="612" y="201"/>
                  <a:pt x="617" y="197"/>
                  <a:pt x="621" y="194"/>
                </a:cubicBezTo>
                <a:cubicBezTo>
                  <a:pt x="650" y="166"/>
                  <a:pt x="678" y="137"/>
                  <a:pt x="706" y="109"/>
                </a:cubicBezTo>
                <a:cubicBezTo>
                  <a:pt x="708" y="107"/>
                  <a:pt x="710" y="104"/>
                  <a:pt x="712" y="101"/>
                </a:cubicBezTo>
                <a:cubicBezTo>
                  <a:pt x="683" y="73"/>
                  <a:pt x="654" y="46"/>
                  <a:pt x="625" y="19"/>
                </a:cubicBezTo>
                <a:cubicBezTo>
                  <a:pt x="622" y="16"/>
                  <a:pt x="617" y="14"/>
                  <a:pt x="612" y="14"/>
                </a:cubicBezTo>
                <a:cubicBezTo>
                  <a:pt x="596" y="13"/>
                  <a:pt x="579" y="13"/>
                  <a:pt x="563" y="13"/>
                </a:cubicBezTo>
                <a:cubicBezTo>
                  <a:pt x="559" y="13"/>
                  <a:pt x="556" y="14"/>
                  <a:pt x="549" y="15"/>
                </a:cubicBezTo>
                <a:cubicBezTo>
                  <a:pt x="580" y="44"/>
                  <a:pt x="609" y="72"/>
                  <a:pt x="641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8"/>
          <p:cNvSpPr/>
          <p:nvPr/>
        </p:nvSpPr>
        <p:spPr>
          <a:xfrm>
            <a:off x="5008562" y="4276725"/>
            <a:ext cx="2733675" cy="798513"/>
          </a:xfrm>
          <a:custGeom>
            <a:rect b="b" l="l" r="r" t="t"/>
            <a:pathLst>
              <a:path extrusionOk="0" h="213" w="729">
                <a:moveTo>
                  <a:pt x="0" y="212"/>
                </a:moveTo>
                <a:cubicBezTo>
                  <a:pt x="0" y="142"/>
                  <a:pt x="0" y="72"/>
                  <a:pt x="0" y="0"/>
                </a:cubicBezTo>
                <a:cubicBezTo>
                  <a:pt x="6" y="0"/>
                  <a:pt x="11" y="0"/>
                  <a:pt x="17" y="0"/>
                </a:cubicBezTo>
                <a:cubicBezTo>
                  <a:pt x="129" y="0"/>
                  <a:pt x="241" y="0"/>
                  <a:pt x="354" y="0"/>
                </a:cubicBezTo>
                <a:cubicBezTo>
                  <a:pt x="409" y="0"/>
                  <a:pt x="464" y="0"/>
                  <a:pt x="519" y="0"/>
                </a:cubicBezTo>
                <a:cubicBezTo>
                  <a:pt x="550" y="0"/>
                  <a:pt x="580" y="0"/>
                  <a:pt x="611" y="0"/>
                </a:cubicBezTo>
                <a:cubicBezTo>
                  <a:pt x="620" y="0"/>
                  <a:pt x="627" y="2"/>
                  <a:pt x="634" y="9"/>
                </a:cubicBezTo>
                <a:cubicBezTo>
                  <a:pt x="665" y="38"/>
                  <a:pt x="696" y="67"/>
                  <a:pt x="727" y="96"/>
                </a:cubicBezTo>
                <a:cubicBezTo>
                  <a:pt x="728" y="97"/>
                  <a:pt x="728" y="98"/>
                  <a:pt x="729" y="100"/>
                </a:cubicBezTo>
                <a:cubicBezTo>
                  <a:pt x="727" y="102"/>
                  <a:pt x="725" y="106"/>
                  <a:pt x="723" y="108"/>
                </a:cubicBezTo>
                <a:cubicBezTo>
                  <a:pt x="691" y="141"/>
                  <a:pt x="658" y="173"/>
                  <a:pt x="626" y="205"/>
                </a:cubicBezTo>
                <a:cubicBezTo>
                  <a:pt x="621" y="211"/>
                  <a:pt x="615" y="213"/>
                  <a:pt x="607" y="213"/>
                </a:cubicBezTo>
                <a:cubicBezTo>
                  <a:pt x="409" y="213"/>
                  <a:pt x="210" y="213"/>
                  <a:pt x="12" y="213"/>
                </a:cubicBezTo>
                <a:cubicBezTo>
                  <a:pt x="8" y="213"/>
                  <a:pt x="5" y="213"/>
                  <a:pt x="0" y="212"/>
                </a:cubicBezTo>
                <a:close/>
                <a:moveTo>
                  <a:pt x="290" y="102"/>
                </a:moveTo>
                <a:cubicBezTo>
                  <a:pt x="288" y="99"/>
                  <a:pt x="287" y="98"/>
                  <a:pt x="286" y="97"/>
                </a:cubicBezTo>
                <a:cubicBezTo>
                  <a:pt x="259" y="71"/>
                  <a:pt x="231" y="45"/>
                  <a:pt x="204" y="19"/>
                </a:cubicBezTo>
                <a:cubicBezTo>
                  <a:pt x="198" y="14"/>
                  <a:pt x="193" y="13"/>
                  <a:pt x="186" y="13"/>
                </a:cubicBezTo>
                <a:cubicBezTo>
                  <a:pt x="132" y="13"/>
                  <a:pt x="79" y="13"/>
                  <a:pt x="26" y="13"/>
                </a:cubicBezTo>
                <a:cubicBezTo>
                  <a:pt x="21" y="13"/>
                  <a:pt x="17" y="13"/>
                  <a:pt x="11" y="13"/>
                </a:cubicBezTo>
                <a:cubicBezTo>
                  <a:pt x="11" y="76"/>
                  <a:pt x="11" y="137"/>
                  <a:pt x="11" y="200"/>
                </a:cubicBezTo>
                <a:cubicBezTo>
                  <a:pt x="17" y="200"/>
                  <a:pt x="22" y="200"/>
                  <a:pt x="27" y="200"/>
                </a:cubicBezTo>
                <a:cubicBezTo>
                  <a:pt x="69" y="200"/>
                  <a:pt x="111" y="200"/>
                  <a:pt x="153" y="200"/>
                </a:cubicBezTo>
                <a:cubicBezTo>
                  <a:pt x="166" y="200"/>
                  <a:pt x="180" y="203"/>
                  <a:pt x="191" y="198"/>
                </a:cubicBezTo>
                <a:cubicBezTo>
                  <a:pt x="201" y="194"/>
                  <a:pt x="209" y="182"/>
                  <a:pt x="217" y="174"/>
                </a:cubicBezTo>
                <a:cubicBezTo>
                  <a:pt x="241" y="150"/>
                  <a:pt x="265" y="126"/>
                  <a:pt x="290" y="102"/>
                </a:cubicBezTo>
                <a:close/>
                <a:moveTo>
                  <a:pt x="331" y="13"/>
                </a:moveTo>
                <a:cubicBezTo>
                  <a:pt x="331" y="14"/>
                  <a:pt x="330" y="15"/>
                  <a:pt x="330" y="16"/>
                </a:cubicBezTo>
                <a:cubicBezTo>
                  <a:pt x="359" y="44"/>
                  <a:pt x="389" y="71"/>
                  <a:pt x="420" y="100"/>
                </a:cubicBezTo>
                <a:cubicBezTo>
                  <a:pt x="387" y="133"/>
                  <a:pt x="355" y="165"/>
                  <a:pt x="320" y="200"/>
                </a:cubicBezTo>
                <a:cubicBezTo>
                  <a:pt x="328" y="200"/>
                  <a:pt x="332" y="200"/>
                  <a:pt x="335" y="200"/>
                </a:cubicBezTo>
                <a:cubicBezTo>
                  <a:pt x="358" y="200"/>
                  <a:pt x="381" y="200"/>
                  <a:pt x="403" y="201"/>
                </a:cubicBezTo>
                <a:cubicBezTo>
                  <a:pt x="413" y="201"/>
                  <a:pt x="419" y="198"/>
                  <a:pt x="425" y="192"/>
                </a:cubicBezTo>
                <a:cubicBezTo>
                  <a:pt x="452" y="164"/>
                  <a:pt x="480" y="137"/>
                  <a:pt x="507" y="109"/>
                </a:cubicBezTo>
                <a:cubicBezTo>
                  <a:pt x="510" y="107"/>
                  <a:pt x="512" y="104"/>
                  <a:pt x="515" y="100"/>
                </a:cubicBezTo>
                <a:cubicBezTo>
                  <a:pt x="485" y="72"/>
                  <a:pt x="456" y="44"/>
                  <a:pt x="427" y="17"/>
                </a:cubicBezTo>
                <a:cubicBezTo>
                  <a:pt x="423" y="14"/>
                  <a:pt x="417" y="13"/>
                  <a:pt x="412" y="13"/>
                </a:cubicBezTo>
                <a:cubicBezTo>
                  <a:pt x="395" y="12"/>
                  <a:pt x="377" y="13"/>
                  <a:pt x="360" y="13"/>
                </a:cubicBezTo>
                <a:cubicBezTo>
                  <a:pt x="350" y="13"/>
                  <a:pt x="341" y="13"/>
                  <a:pt x="331" y="13"/>
                </a:cubicBezTo>
                <a:close/>
                <a:moveTo>
                  <a:pt x="211" y="197"/>
                </a:moveTo>
                <a:cubicBezTo>
                  <a:pt x="212" y="198"/>
                  <a:pt x="212" y="199"/>
                  <a:pt x="212" y="200"/>
                </a:cubicBezTo>
                <a:cubicBezTo>
                  <a:pt x="216" y="200"/>
                  <a:pt x="219" y="200"/>
                  <a:pt x="222" y="200"/>
                </a:cubicBezTo>
                <a:cubicBezTo>
                  <a:pt x="245" y="200"/>
                  <a:pt x="268" y="200"/>
                  <a:pt x="290" y="201"/>
                </a:cubicBezTo>
                <a:cubicBezTo>
                  <a:pt x="299" y="201"/>
                  <a:pt x="306" y="198"/>
                  <a:pt x="312" y="191"/>
                </a:cubicBezTo>
                <a:cubicBezTo>
                  <a:pt x="339" y="164"/>
                  <a:pt x="366" y="137"/>
                  <a:pt x="394" y="109"/>
                </a:cubicBezTo>
                <a:cubicBezTo>
                  <a:pt x="396" y="107"/>
                  <a:pt x="399" y="104"/>
                  <a:pt x="401" y="101"/>
                </a:cubicBezTo>
                <a:cubicBezTo>
                  <a:pt x="400" y="99"/>
                  <a:pt x="400" y="98"/>
                  <a:pt x="399" y="98"/>
                </a:cubicBezTo>
                <a:cubicBezTo>
                  <a:pt x="371" y="71"/>
                  <a:pt x="343" y="45"/>
                  <a:pt x="315" y="18"/>
                </a:cubicBezTo>
                <a:cubicBezTo>
                  <a:pt x="310" y="13"/>
                  <a:pt x="305" y="13"/>
                  <a:pt x="299" y="13"/>
                </a:cubicBezTo>
                <a:cubicBezTo>
                  <a:pt x="280" y="13"/>
                  <a:pt x="262" y="13"/>
                  <a:pt x="244" y="13"/>
                </a:cubicBezTo>
                <a:cubicBezTo>
                  <a:pt x="236" y="13"/>
                  <a:pt x="228" y="13"/>
                  <a:pt x="217" y="13"/>
                </a:cubicBezTo>
                <a:cubicBezTo>
                  <a:pt x="220" y="17"/>
                  <a:pt x="221" y="19"/>
                  <a:pt x="223" y="20"/>
                </a:cubicBezTo>
                <a:cubicBezTo>
                  <a:pt x="248" y="44"/>
                  <a:pt x="273" y="67"/>
                  <a:pt x="298" y="91"/>
                </a:cubicBezTo>
                <a:cubicBezTo>
                  <a:pt x="308" y="100"/>
                  <a:pt x="308" y="100"/>
                  <a:pt x="298" y="110"/>
                </a:cubicBezTo>
                <a:cubicBezTo>
                  <a:pt x="281" y="128"/>
                  <a:pt x="263" y="145"/>
                  <a:pt x="245" y="163"/>
                </a:cubicBezTo>
                <a:cubicBezTo>
                  <a:pt x="234" y="174"/>
                  <a:pt x="222" y="185"/>
                  <a:pt x="211" y="197"/>
                </a:cubicBezTo>
                <a:close/>
                <a:moveTo>
                  <a:pt x="622" y="101"/>
                </a:moveTo>
                <a:cubicBezTo>
                  <a:pt x="621" y="100"/>
                  <a:pt x="621" y="99"/>
                  <a:pt x="620" y="98"/>
                </a:cubicBezTo>
                <a:cubicBezTo>
                  <a:pt x="592" y="71"/>
                  <a:pt x="563" y="44"/>
                  <a:pt x="535" y="17"/>
                </a:cubicBezTo>
                <a:cubicBezTo>
                  <a:pt x="531" y="14"/>
                  <a:pt x="525" y="13"/>
                  <a:pt x="520" y="13"/>
                </a:cubicBezTo>
                <a:cubicBezTo>
                  <a:pt x="498" y="12"/>
                  <a:pt x="477" y="12"/>
                  <a:pt x="455" y="12"/>
                </a:cubicBezTo>
                <a:cubicBezTo>
                  <a:pt x="451" y="12"/>
                  <a:pt x="448" y="13"/>
                  <a:pt x="441" y="14"/>
                </a:cubicBezTo>
                <a:cubicBezTo>
                  <a:pt x="473" y="44"/>
                  <a:pt x="502" y="71"/>
                  <a:pt x="533" y="100"/>
                </a:cubicBezTo>
                <a:cubicBezTo>
                  <a:pt x="500" y="134"/>
                  <a:pt x="468" y="166"/>
                  <a:pt x="434" y="200"/>
                </a:cubicBezTo>
                <a:cubicBezTo>
                  <a:pt x="441" y="200"/>
                  <a:pt x="445" y="201"/>
                  <a:pt x="448" y="201"/>
                </a:cubicBezTo>
                <a:cubicBezTo>
                  <a:pt x="469" y="201"/>
                  <a:pt x="490" y="200"/>
                  <a:pt x="511" y="201"/>
                </a:cubicBezTo>
                <a:cubicBezTo>
                  <a:pt x="520" y="201"/>
                  <a:pt x="526" y="198"/>
                  <a:pt x="532" y="192"/>
                </a:cubicBezTo>
                <a:cubicBezTo>
                  <a:pt x="560" y="164"/>
                  <a:pt x="587" y="137"/>
                  <a:pt x="614" y="110"/>
                </a:cubicBezTo>
                <a:cubicBezTo>
                  <a:pt x="617" y="107"/>
                  <a:pt x="619" y="104"/>
                  <a:pt x="622" y="101"/>
                </a:cubicBezTo>
                <a:close/>
                <a:moveTo>
                  <a:pt x="641" y="100"/>
                </a:moveTo>
                <a:cubicBezTo>
                  <a:pt x="608" y="133"/>
                  <a:pt x="576" y="166"/>
                  <a:pt x="543" y="198"/>
                </a:cubicBezTo>
                <a:cubicBezTo>
                  <a:pt x="544" y="199"/>
                  <a:pt x="544" y="200"/>
                  <a:pt x="545" y="201"/>
                </a:cubicBezTo>
                <a:cubicBezTo>
                  <a:pt x="564" y="201"/>
                  <a:pt x="583" y="201"/>
                  <a:pt x="602" y="201"/>
                </a:cubicBezTo>
                <a:cubicBezTo>
                  <a:pt x="610" y="201"/>
                  <a:pt x="616" y="198"/>
                  <a:pt x="621" y="193"/>
                </a:cubicBezTo>
                <a:cubicBezTo>
                  <a:pt x="649" y="165"/>
                  <a:pt x="677" y="137"/>
                  <a:pt x="705" y="109"/>
                </a:cubicBezTo>
                <a:cubicBezTo>
                  <a:pt x="708" y="106"/>
                  <a:pt x="710" y="104"/>
                  <a:pt x="714" y="99"/>
                </a:cubicBezTo>
                <a:cubicBezTo>
                  <a:pt x="710" y="96"/>
                  <a:pt x="706" y="93"/>
                  <a:pt x="702" y="90"/>
                </a:cubicBezTo>
                <a:cubicBezTo>
                  <a:pt x="682" y="71"/>
                  <a:pt x="660" y="52"/>
                  <a:pt x="641" y="32"/>
                </a:cubicBezTo>
                <a:cubicBezTo>
                  <a:pt x="627" y="17"/>
                  <a:pt x="612" y="10"/>
                  <a:pt x="592" y="12"/>
                </a:cubicBezTo>
                <a:cubicBezTo>
                  <a:pt x="579" y="14"/>
                  <a:pt x="565" y="12"/>
                  <a:pt x="552" y="12"/>
                </a:cubicBezTo>
                <a:cubicBezTo>
                  <a:pt x="551" y="13"/>
                  <a:pt x="551" y="14"/>
                  <a:pt x="550" y="15"/>
                </a:cubicBezTo>
                <a:cubicBezTo>
                  <a:pt x="580" y="43"/>
                  <a:pt x="609" y="71"/>
                  <a:pt x="641" y="1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8"/>
          <p:cNvSpPr/>
          <p:nvPr/>
        </p:nvSpPr>
        <p:spPr>
          <a:xfrm>
            <a:off x="5049837" y="2297112"/>
            <a:ext cx="1042988" cy="701675"/>
          </a:xfrm>
          <a:custGeom>
            <a:rect b="b" l="l" r="r" t="t"/>
            <a:pathLst>
              <a:path extrusionOk="0" h="187" w="278">
                <a:moveTo>
                  <a:pt x="278" y="88"/>
                </a:moveTo>
                <a:cubicBezTo>
                  <a:pt x="275" y="91"/>
                  <a:pt x="273" y="94"/>
                  <a:pt x="270" y="96"/>
                </a:cubicBezTo>
                <a:cubicBezTo>
                  <a:pt x="243" y="124"/>
                  <a:pt x="216" y="151"/>
                  <a:pt x="188" y="179"/>
                </a:cubicBezTo>
                <a:cubicBezTo>
                  <a:pt x="184" y="183"/>
                  <a:pt x="179" y="187"/>
                  <a:pt x="172" y="187"/>
                </a:cubicBezTo>
                <a:cubicBezTo>
                  <a:pt x="117" y="187"/>
                  <a:pt x="62" y="187"/>
                  <a:pt x="7" y="187"/>
                </a:cubicBezTo>
                <a:cubicBezTo>
                  <a:pt x="5" y="187"/>
                  <a:pt x="3" y="186"/>
                  <a:pt x="0" y="186"/>
                </a:cubicBezTo>
                <a:cubicBezTo>
                  <a:pt x="0" y="124"/>
                  <a:pt x="0" y="63"/>
                  <a:pt x="0" y="1"/>
                </a:cubicBezTo>
                <a:cubicBezTo>
                  <a:pt x="4" y="1"/>
                  <a:pt x="8" y="0"/>
                  <a:pt x="12" y="0"/>
                </a:cubicBezTo>
                <a:cubicBezTo>
                  <a:pt x="67" y="0"/>
                  <a:pt x="121" y="0"/>
                  <a:pt x="176" y="0"/>
                </a:cubicBezTo>
                <a:cubicBezTo>
                  <a:pt x="183" y="0"/>
                  <a:pt x="188" y="1"/>
                  <a:pt x="193" y="6"/>
                </a:cubicBezTo>
                <a:cubicBezTo>
                  <a:pt x="220" y="31"/>
                  <a:pt x="246" y="56"/>
                  <a:pt x="273" y="82"/>
                </a:cubicBezTo>
                <a:cubicBezTo>
                  <a:pt x="275" y="83"/>
                  <a:pt x="276" y="85"/>
                  <a:pt x="278" y="88"/>
                </a:cubicBezTo>
                <a:close/>
              </a:path>
            </a:pathLst>
          </a:custGeom>
          <a:solidFill>
            <a:srgbClr val="40BF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8"/>
          <p:cNvSpPr/>
          <p:nvPr/>
        </p:nvSpPr>
        <p:spPr>
          <a:xfrm>
            <a:off x="6216650" y="2297112"/>
            <a:ext cx="719138" cy="701675"/>
          </a:xfrm>
          <a:custGeom>
            <a:rect b="b" l="l" r="r" t="t"/>
            <a:pathLst>
              <a:path extrusionOk="0" h="187" w="192">
                <a:moveTo>
                  <a:pt x="97" y="87"/>
                </a:moveTo>
                <a:cubicBezTo>
                  <a:pt x="67" y="58"/>
                  <a:pt x="38" y="30"/>
                  <a:pt x="6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42" y="0"/>
                  <a:pt x="67" y="0"/>
                  <a:pt x="91" y="0"/>
                </a:cubicBezTo>
                <a:cubicBezTo>
                  <a:pt x="96" y="0"/>
                  <a:pt x="102" y="2"/>
                  <a:pt x="106" y="5"/>
                </a:cubicBezTo>
                <a:cubicBezTo>
                  <a:pt x="134" y="31"/>
                  <a:pt x="162" y="58"/>
                  <a:pt x="190" y="84"/>
                </a:cubicBezTo>
                <a:cubicBezTo>
                  <a:pt x="191" y="85"/>
                  <a:pt x="191" y="86"/>
                  <a:pt x="192" y="88"/>
                </a:cubicBezTo>
                <a:cubicBezTo>
                  <a:pt x="191" y="90"/>
                  <a:pt x="189" y="92"/>
                  <a:pt x="187" y="94"/>
                </a:cubicBezTo>
                <a:cubicBezTo>
                  <a:pt x="159" y="122"/>
                  <a:pt x="130" y="151"/>
                  <a:pt x="102" y="179"/>
                </a:cubicBezTo>
                <a:cubicBezTo>
                  <a:pt x="98" y="183"/>
                  <a:pt x="93" y="186"/>
                  <a:pt x="89" y="186"/>
                </a:cubicBezTo>
                <a:cubicBezTo>
                  <a:pt x="60" y="187"/>
                  <a:pt x="32" y="187"/>
                  <a:pt x="0" y="187"/>
                </a:cubicBezTo>
                <a:cubicBezTo>
                  <a:pt x="4" y="182"/>
                  <a:pt x="6" y="179"/>
                  <a:pt x="8" y="177"/>
                </a:cubicBezTo>
                <a:cubicBezTo>
                  <a:pt x="34" y="151"/>
                  <a:pt x="60" y="125"/>
                  <a:pt x="86" y="99"/>
                </a:cubicBezTo>
                <a:cubicBezTo>
                  <a:pt x="90" y="95"/>
                  <a:pt x="93" y="91"/>
                  <a:pt x="97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/>
          <p:nvPr/>
        </p:nvSpPr>
        <p:spPr>
          <a:xfrm>
            <a:off x="5792787" y="2297112"/>
            <a:ext cx="719138" cy="701675"/>
          </a:xfrm>
          <a:custGeom>
            <a:rect b="b" l="l" r="r" t="t"/>
            <a:pathLst>
              <a:path extrusionOk="0" h="187" w="192">
                <a:moveTo>
                  <a:pt x="0" y="187"/>
                </a:moveTo>
                <a:cubicBezTo>
                  <a:pt x="6" y="181"/>
                  <a:pt x="9" y="177"/>
                  <a:pt x="12" y="174"/>
                </a:cubicBezTo>
                <a:cubicBezTo>
                  <a:pt x="38" y="148"/>
                  <a:pt x="64" y="123"/>
                  <a:pt x="89" y="97"/>
                </a:cubicBezTo>
                <a:cubicBezTo>
                  <a:pt x="99" y="87"/>
                  <a:pt x="99" y="87"/>
                  <a:pt x="88" y="77"/>
                </a:cubicBezTo>
                <a:cubicBezTo>
                  <a:pt x="62" y="53"/>
                  <a:pt x="36" y="28"/>
                  <a:pt x="9" y="2"/>
                </a:cubicBezTo>
                <a:cubicBezTo>
                  <a:pt x="13" y="1"/>
                  <a:pt x="15" y="0"/>
                  <a:pt x="17" y="0"/>
                </a:cubicBezTo>
                <a:cubicBezTo>
                  <a:pt x="42" y="0"/>
                  <a:pt x="67" y="0"/>
                  <a:pt x="92" y="0"/>
                </a:cubicBezTo>
                <a:cubicBezTo>
                  <a:pt x="97" y="0"/>
                  <a:pt x="102" y="1"/>
                  <a:pt x="106" y="5"/>
                </a:cubicBezTo>
                <a:cubicBezTo>
                  <a:pt x="134" y="31"/>
                  <a:pt x="161" y="57"/>
                  <a:pt x="189" y="84"/>
                </a:cubicBezTo>
                <a:cubicBezTo>
                  <a:pt x="190" y="85"/>
                  <a:pt x="191" y="86"/>
                  <a:pt x="192" y="88"/>
                </a:cubicBezTo>
                <a:cubicBezTo>
                  <a:pt x="190" y="90"/>
                  <a:pt x="188" y="93"/>
                  <a:pt x="185" y="95"/>
                </a:cubicBezTo>
                <a:cubicBezTo>
                  <a:pt x="158" y="123"/>
                  <a:pt x="130" y="151"/>
                  <a:pt x="102" y="179"/>
                </a:cubicBezTo>
                <a:cubicBezTo>
                  <a:pt x="97" y="185"/>
                  <a:pt x="90" y="187"/>
                  <a:pt x="82" y="187"/>
                </a:cubicBezTo>
                <a:cubicBezTo>
                  <a:pt x="56" y="186"/>
                  <a:pt x="30" y="187"/>
                  <a:pt x="0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8"/>
          <p:cNvSpPr/>
          <p:nvPr/>
        </p:nvSpPr>
        <p:spPr>
          <a:xfrm>
            <a:off x="6640512" y="2293937"/>
            <a:ext cx="700088" cy="704850"/>
          </a:xfrm>
          <a:custGeom>
            <a:rect b="b" l="l" r="r" t="t"/>
            <a:pathLst>
              <a:path extrusionOk="0" h="188" w="187">
                <a:moveTo>
                  <a:pt x="0" y="187"/>
                </a:moveTo>
                <a:cubicBezTo>
                  <a:pt x="33" y="152"/>
                  <a:pt x="66" y="121"/>
                  <a:pt x="98" y="88"/>
                </a:cubicBezTo>
                <a:cubicBezTo>
                  <a:pt x="67" y="59"/>
                  <a:pt x="38" y="31"/>
                  <a:pt x="6" y="2"/>
                </a:cubicBezTo>
                <a:cubicBezTo>
                  <a:pt x="13" y="1"/>
                  <a:pt x="16" y="1"/>
                  <a:pt x="19" y="1"/>
                </a:cubicBezTo>
                <a:cubicBezTo>
                  <a:pt x="41" y="1"/>
                  <a:pt x="64" y="0"/>
                  <a:pt x="86" y="1"/>
                </a:cubicBezTo>
                <a:cubicBezTo>
                  <a:pt x="91" y="1"/>
                  <a:pt x="97" y="3"/>
                  <a:pt x="100" y="6"/>
                </a:cubicBezTo>
                <a:cubicBezTo>
                  <a:pt x="129" y="32"/>
                  <a:pt x="157" y="59"/>
                  <a:pt x="185" y="85"/>
                </a:cubicBezTo>
                <a:cubicBezTo>
                  <a:pt x="185" y="86"/>
                  <a:pt x="186" y="87"/>
                  <a:pt x="187" y="89"/>
                </a:cubicBezTo>
                <a:cubicBezTo>
                  <a:pt x="185" y="91"/>
                  <a:pt x="183" y="94"/>
                  <a:pt x="181" y="96"/>
                </a:cubicBezTo>
                <a:cubicBezTo>
                  <a:pt x="153" y="124"/>
                  <a:pt x="125" y="152"/>
                  <a:pt x="97" y="180"/>
                </a:cubicBezTo>
                <a:cubicBezTo>
                  <a:pt x="91" y="186"/>
                  <a:pt x="86" y="188"/>
                  <a:pt x="78" y="188"/>
                </a:cubicBezTo>
                <a:cubicBezTo>
                  <a:pt x="56" y="188"/>
                  <a:pt x="33" y="188"/>
                  <a:pt x="11" y="188"/>
                </a:cubicBezTo>
                <a:cubicBezTo>
                  <a:pt x="8" y="188"/>
                  <a:pt x="6" y="188"/>
                  <a:pt x="0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8"/>
          <p:cNvSpPr/>
          <p:nvPr/>
        </p:nvSpPr>
        <p:spPr>
          <a:xfrm>
            <a:off x="7048500" y="2293937"/>
            <a:ext cx="638175" cy="708025"/>
          </a:xfrm>
          <a:custGeom>
            <a:rect b="b" l="l" r="r" t="t"/>
            <a:pathLst>
              <a:path extrusionOk="0" h="189" w="170">
                <a:moveTo>
                  <a:pt x="170" y="89"/>
                </a:moveTo>
                <a:cubicBezTo>
                  <a:pt x="160" y="99"/>
                  <a:pt x="151" y="107"/>
                  <a:pt x="143" y="115"/>
                </a:cubicBezTo>
                <a:cubicBezTo>
                  <a:pt x="121" y="137"/>
                  <a:pt x="99" y="158"/>
                  <a:pt x="78" y="180"/>
                </a:cubicBezTo>
                <a:cubicBezTo>
                  <a:pt x="72" y="186"/>
                  <a:pt x="66" y="189"/>
                  <a:pt x="58" y="189"/>
                </a:cubicBezTo>
                <a:cubicBezTo>
                  <a:pt x="39" y="188"/>
                  <a:pt x="20" y="189"/>
                  <a:pt x="0" y="187"/>
                </a:cubicBezTo>
                <a:cubicBezTo>
                  <a:pt x="31" y="153"/>
                  <a:pt x="64" y="122"/>
                  <a:pt x="96" y="88"/>
                </a:cubicBezTo>
                <a:cubicBezTo>
                  <a:pt x="66" y="59"/>
                  <a:pt x="37" y="31"/>
                  <a:pt x="6" y="2"/>
                </a:cubicBezTo>
                <a:cubicBezTo>
                  <a:pt x="10" y="1"/>
                  <a:pt x="13" y="0"/>
                  <a:pt x="16" y="0"/>
                </a:cubicBezTo>
                <a:cubicBezTo>
                  <a:pt x="34" y="0"/>
                  <a:pt x="51" y="0"/>
                  <a:pt x="69" y="1"/>
                </a:cubicBezTo>
                <a:cubicBezTo>
                  <a:pt x="73" y="1"/>
                  <a:pt x="77" y="2"/>
                  <a:pt x="80" y="5"/>
                </a:cubicBezTo>
                <a:cubicBezTo>
                  <a:pt x="110" y="32"/>
                  <a:pt x="139" y="60"/>
                  <a:pt x="170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8"/>
          <p:cNvSpPr/>
          <p:nvPr/>
        </p:nvSpPr>
        <p:spPr>
          <a:xfrm>
            <a:off x="5041900" y="3321050"/>
            <a:ext cx="1057275" cy="700088"/>
          </a:xfrm>
          <a:custGeom>
            <a:rect b="b" l="l" r="r" t="t"/>
            <a:pathLst>
              <a:path extrusionOk="0" h="187" w="282">
                <a:moveTo>
                  <a:pt x="3" y="0"/>
                </a:moveTo>
                <a:cubicBezTo>
                  <a:pt x="8" y="0"/>
                  <a:pt x="12" y="0"/>
                  <a:pt x="16" y="0"/>
                </a:cubicBezTo>
                <a:cubicBezTo>
                  <a:pt x="70" y="0"/>
                  <a:pt x="123" y="0"/>
                  <a:pt x="176" y="0"/>
                </a:cubicBezTo>
                <a:cubicBezTo>
                  <a:pt x="185" y="0"/>
                  <a:pt x="191" y="2"/>
                  <a:pt x="198" y="9"/>
                </a:cubicBezTo>
                <a:cubicBezTo>
                  <a:pt x="222" y="32"/>
                  <a:pt x="246" y="55"/>
                  <a:pt x="271" y="78"/>
                </a:cubicBezTo>
                <a:cubicBezTo>
                  <a:pt x="274" y="80"/>
                  <a:pt x="278" y="83"/>
                  <a:pt x="282" y="85"/>
                </a:cubicBezTo>
                <a:cubicBezTo>
                  <a:pt x="278" y="90"/>
                  <a:pt x="276" y="93"/>
                  <a:pt x="274" y="95"/>
                </a:cubicBezTo>
                <a:cubicBezTo>
                  <a:pt x="246" y="123"/>
                  <a:pt x="218" y="151"/>
                  <a:pt x="190" y="180"/>
                </a:cubicBezTo>
                <a:cubicBezTo>
                  <a:pt x="185" y="184"/>
                  <a:pt x="180" y="187"/>
                  <a:pt x="173" y="187"/>
                </a:cubicBezTo>
                <a:cubicBezTo>
                  <a:pt x="119" y="187"/>
                  <a:pt x="64" y="187"/>
                  <a:pt x="9" y="187"/>
                </a:cubicBezTo>
                <a:cubicBezTo>
                  <a:pt x="7" y="187"/>
                  <a:pt x="5" y="186"/>
                  <a:pt x="4" y="186"/>
                </a:cubicBezTo>
                <a:cubicBezTo>
                  <a:pt x="1" y="175"/>
                  <a:pt x="0" y="23"/>
                  <a:pt x="3" y="0"/>
                </a:cubicBezTo>
                <a:close/>
              </a:path>
            </a:pathLst>
          </a:custGeom>
          <a:solidFill>
            <a:srgbClr val="A044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8"/>
          <p:cNvSpPr/>
          <p:nvPr/>
        </p:nvSpPr>
        <p:spPr>
          <a:xfrm>
            <a:off x="6216650" y="3321050"/>
            <a:ext cx="719138" cy="700088"/>
          </a:xfrm>
          <a:custGeom>
            <a:rect b="b" l="l" r="r" t="t"/>
            <a:pathLst>
              <a:path extrusionOk="0" h="187" w="192">
                <a:moveTo>
                  <a:pt x="6" y="1"/>
                </a:moveTo>
                <a:cubicBezTo>
                  <a:pt x="12" y="1"/>
                  <a:pt x="15" y="0"/>
                  <a:pt x="17" y="0"/>
                </a:cubicBezTo>
                <a:cubicBezTo>
                  <a:pt x="42" y="0"/>
                  <a:pt x="67" y="0"/>
                  <a:pt x="91" y="0"/>
                </a:cubicBezTo>
                <a:cubicBezTo>
                  <a:pt x="96" y="0"/>
                  <a:pt x="102" y="2"/>
                  <a:pt x="106" y="5"/>
                </a:cubicBezTo>
                <a:cubicBezTo>
                  <a:pt x="134" y="31"/>
                  <a:pt x="162" y="58"/>
                  <a:pt x="190" y="85"/>
                </a:cubicBezTo>
                <a:cubicBezTo>
                  <a:pt x="191" y="85"/>
                  <a:pt x="191" y="86"/>
                  <a:pt x="192" y="88"/>
                </a:cubicBezTo>
                <a:cubicBezTo>
                  <a:pt x="191" y="90"/>
                  <a:pt x="189" y="92"/>
                  <a:pt x="187" y="94"/>
                </a:cubicBezTo>
                <a:cubicBezTo>
                  <a:pt x="159" y="123"/>
                  <a:pt x="130" y="151"/>
                  <a:pt x="102" y="179"/>
                </a:cubicBezTo>
                <a:cubicBezTo>
                  <a:pt x="98" y="183"/>
                  <a:pt x="93" y="187"/>
                  <a:pt x="89" y="187"/>
                </a:cubicBezTo>
                <a:cubicBezTo>
                  <a:pt x="60" y="187"/>
                  <a:pt x="32" y="187"/>
                  <a:pt x="0" y="187"/>
                </a:cubicBezTo>
                <a:cubicBezTo>
                  <a:pt x="4" y="183"/>
                  <a:pt x="6" y="180"/>
                  <a:pt x="8" y="177"/>
                </a:cubicBezTo>
                <a:cubicBezTo>
                  <a:pt x="34" y="151"/>
                  <a:pt x="60" y="125"/>
                  <a:pt x="86" y="99"/>
                </a:cubicBezTo>
                <a:cubicBezTo>
                  <a:pt x="90" y="95"/>
                  <a:pt x="93" y="91"/>
                  <a:pt x="97" y="87"/>
                </a:cubicBezTo>
                <a:cubicBezTo>
                  <a:pt x="67" y="58"/>
                  <a:pt x="38" y="31"/>
                  <a:pt x="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8"/>
          <p:cNvSpPr/>
          <p:nvPr/>
        </p:nvSpPr>
        <p:spPr>
          <a:xfrm>
            <a:off x="5795962" y="3321050"/>
            <a:ext cx="715963" cy="700088"/>
          </a:xfrm>
          <a:custGeom>
            <a:rect b="b" l="l" r="r" t="t"/>
            <a:pathLst>
              <a:path extrusionOk="0" h="187" w="191">
                <a:moveTo>
                  <a:pt x="7" y="0"/>
                </a:moveTo>
                <a:cubicBezTo>
                  <a:pt x="16" y="0"/>
                  <a:pt x="22" y="0"/>
                  <a:pt x="28" y="0"/>
                </a:cubicBezTo>
                <a:cubicBezTo>
                  <a:pt x="49" y="0"/>
                  <a:pt x="70" y="0"/>
                  <a:pt x="90" y="0"/>
                </a:cubicBezTo>
                <a:cubicBezTo>
                  <a:pt x="95" y="1"/>
                  <a:pt x="101" y="2"/>
                  <a:pt x="105" y="5"/>
                </a:cubicBezTo>
                <a:cubicBezTo>
                  <a:pt x="133" y="32"/>
                  <a:pt x="161" y="58"/>
                  <a:pt x="189" y="85"/>
                </a:cubicBezTo>
                <a:cubicBezTo>
                  <a:pt x="190" y="86"/>
                  <a:pt x="190" y="87"/>
                  <a:pt x="191" y="88"/>
                </a:cubicBezTo>
                <a:cubicBezTo>
                  <a:pt x="188" y="91"/>
                  <a:pt x="186" y="94"/>
                  <a:pt x="184" y="97"/>
                </a:cubicBezTo>
                <a:cubicBezTo>
                  <a:pt x="156" y="124"/>
                  <a:pt x="129" y="151"/>
                  <a:pt x="102" y="179"/>
                </a:cubicBezTo>
                <a:cubicBezTo>
                  <a:pt x="96" y="185"/>
                  <a:pt x="90" y="187"/>
                  <a:pt x="81" y="187"/>
                </a:cubicBezTo>
                <a:cubicBezTo>
                  <a:pt x="55" y="187"/>
                  <a:pt x="29" y="187"/>
                  <a:pt x="0" y="187"/>
                </a:cubicBezTo>
                <a:cubicBezTo>
                  <a:pt x="4" y="183"/>
                  <a:pt x="6" y="180"/>
                  <a:pt x="8" y="177"/>
                </a:cubicBezTo>
                <a:cubicBezTo>
                  <a:pt x="35" y="151"/>
                  <a:pt x="61" y="124"/>
                  <a:pt x="88" y="97"/>
                </a:cubicBezTo>
                <a:cubicBezTo>
                  <a:pt x="98" y="87"/>
                  <a:pt x="98" y="87"/>
                  <a:pt x="87" y="77"/>
                </a:cubicBezTo>
                <a:cubicBezTo>
                  <a:pt x="62" y="54"/>
                  <a:pt x="38" y="31"/>
                  <a:pt x="13" y="8"/>
                </a:cubicBezTo>
                <a:cubicBezTo>
                  <a:pt x="12" y="6"/>
                  <a:pt x="10" y="4"/>
                  <a:pt x="7" y="0"/>
                </a:cubicBezTo>
                <a:close/>
              </a:path>
            </a:pathLst>
          </a:custGeom>
          <a:solidFill>
            <a:srgbClr val="A044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6640512" y="3321050"/>
            <a:ext cx="700088" cy="704850"/>
          </a:xfrm>
          <a:custGeom>
            <a:rect b="b" l="l" r="r" t="t"/>
            <a:pathLst>
              <a:path extrusionOk="0" h="188" w="187">
                <a:moveTo>
                  <a:pt x="187" y="88"/>
                </a:moveTo>
                <a:cubicBezTo>
                  <a:pt x="184" y="91"/>
                  <a:pt x="182" y="94"/>
                  <a:pt x="179" y="97"/>
                </a:cubicBezTo>
                <a:cubicBezTo>
                  <a:pt x="152" y="124"/>
                  <a:pt x="124" y="151"/>
                  <a:pt x="97" y="179"/>
                </a:cubicBezTo>
                <a:cubicBezTo>
                  <a:pt x="91" y="185"/>
                  <a:pt x="85" y="188"/>
                  <a:pt x="77" y="187"/>
                </a:cubicBezTo>
                <a:cubicBezTo>
                  <a:pt x="52" y="187"/>
                  <a:pt x="28" y="187"/>
                  <a:pt x="0" y="187"/>
                </a:cubicBezTo>
                <a:cubicBezTo>
                  <a:pt x="4" y="182"/>
                  <a:pt x="7" y="179"/>
                  <a:pt x="9" y="176"/>
                </a:cubicBezTo>
                <a:cubicBezTo>
                  <a:pt x="35" y="150"/>
                  <a:pt x="61" y="124"/>
                  <a:pt x="87" y="98"/>
                </a:cubicBezTo>
                <a:cubicBezTo>
                  <a:pt x="91" y="95"/>
                  <a:pt x="94" y="91"/>
                  <a:pt x="98" y="87"/>
                </a:cubicBezTo>
                <a:cubicBezTo>
                  <a:pt x="67" y="58"/>
                  <a:pt x="38" y="31"/>
                  <a:pt x="7" y="1"/>
                </a:cubicBezTo>
                <a:cubicBezTo>
                  <a:pt x="12" y="1"/>
                  <a:pt x="15" y="0"/>
                  <a:pt x="17" y="0"/>
                </a:cubicBezTo>
                <a:cubicBezTo>
                  <a:pt x="40" y="0"/>
                  <a:pt x="64" y="0"/>
                  <a:pt x="87" y="0"/>
                </a:cubicBezTo>
                <a:cubicBezTo>
                  <a:pt x="92" y="0"/>
                  <a:pt x="97" y="1"/>
                  <a:pt x="101" y="5"/>
                </a:cubicBezTo>
                <a:cubicBezTo>
                  <a:pt x="128" y="31"/>
                  <a:pt x="156" y="57"/>
                  <a:pt x="183" y="83"/>
                </a:cubicBezTo>
                <a:cubicBezTo>
                  <a:pt x="185" y="84"/>
                  <a:pt x="186" y="86"/>
                  <a:pt x="187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8"/>
          <p:cNvSpPr/>
          <p:nvPr/>
        </p:nvSpPr>
        <p:spPr>
          <a:xfrm>
            <a:off x="7048500" y="3316287"/>
            <a:ext cx="630238" cy="709613"/>
          </a:xfrm>
          <a:custGeom>
            <a:rect b="b" l="l" r="r" t="t"/>
            <a:pathLst>
              <a:path extrusionOk="0" h="189" w="168">
                <a:moveTo>
                  <a:pt x="97" y="88"/>
                </a:moveTo>
                <a:cubicBezTo>
                  <a:pt x="65" y="59"/>
                  <a:pt x="36" y="31"/>
                  <a:pt x="5" y="2"/>
                </a:cubicBezTo>
                <a:cubicBezTo>
                  <a:pt x="12" y="1"/>
                  <a:pt x="15" y="0"/>
                  <a:pt x="19" y="0"/>
                </a:cubicBezTo>
                <a:cubicBezTo>
                  <a:pt x="35" y="0"/>
                  <a:pt x="52" y="0"/>
                  <a:pt x="68" y="1"/>
                </a:cubicBezTo>
                <a:cubicBezTo>
                  <a:pt x="73" y="1"/>
                  <a:pt x="78" y="3"/>
                  <a:pt x="81" y="6"/>
                </a:cubicBezTo>
                <a:cubicBezTo>
                  <a:pt x="110" y="33"/>
                  <a:pt x="139" y="60"/>
                  <a:pt x="168" y="88"/>
                </a:cubicBezTo>
                <a:cubicBezTo>
                  <a:pt x="166" y="91"/>
                  <a:pt x="164" y="94"/>
                  <a:pt x="162" y="96"/>
                </a:cubicBezTo>
                <a:cubicBezTo>
                  <a:pt x="134" y="124"/>
                  <a:pt x="106" y="153"/>
                  <a:pt x="77" y="181"/>
                </a:cubicBezTo>
                <a:cubicBezTo>
                  <a:pt x="73" y="184"/>
                  <a:pt x="68" y="188"/>
                  <a:pt x="64" y="188"/>
                </a:cubicBezTo>
                <a:cubicBezTo>
                  <a:pt x="43" y="189"/>
                  <a:pt x="22" y="189"/>
                  <a:pt x="0" y="189"/>
                </a:cubicBezTo>
                <a:cubicBezTo>
                  <a:pt x="6" y="177"/>
                  <a:pt x="15" y="170"/>
                  <a:pt x="23" y="162"/>
                </a:cubicBezTo>
                <a:cubicBezTo>
                  <a:pt x="31" y="154"/>
                  <a:pt x="39" y="146"/>
                  <a:pt x="48" y="138"/>
                </a:cubicBezTo>
                <a:cubicBezTo>
                  <a:pt x="55" y="130"/>
                  <a:pt x="63" y="122"/>
                  <a:pt x="71" y="114"/>
                </a:cubicBezTo>
                <a:cubicBezTo>
                  <a:pt x="79" y="106"/>
                  <a:pt x="87" y="98"/>
                  <a:pt x="97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5049837" y="4325937"/>
            <a:ext cx="1046163" cy="711200"/>
          </a:xfrm>
          <a:custGeom>
            <a:rect b="b" l="l" r="r" t="t"/>
            <a:pathLst>
              <a:path extrusionOk="0" h="190" w="279">
                <a:moveTo>
                  <a:pt x="279" y="89"/>
                </a:moveTo>
                <a:cubicBezTo>
                  <a:pt x="254" y="113"/>
                  <a:pt x="230" y="137"/>
                  <a:pt x="206" y="161"/>
                </a:cubicBezTo>
                <a:cubicBezTo>
                  <a:pt x="198" y="169"/>
                  <a:pt x="190" y="181"/>
                  <a:pt x="180" y="185"/>
                </a:cubicBezTo>
                <a:cubicBezTo>
                  <a:pt x="169" y="190"/>
                  <a:pt x="155" y="187"/>
                  <a:pt x="142" y="187"/>
                </a:cubicBezTo>
                <a:cubicBezTo>
                  <a:pt x="100" y="187"/>
                  <a:pt x="58" y="187"/>
                  <a:pt x="16" y="187"/>
                </a:cubicBezTo>
                <a:cubicBezTo>
                  <a:pt x="11" y="187"/>
                  <a:pt x="6" y="187"/>
                  <a:pt x="0" y="187"/>
                </a:cubicBezTo>
                <a:cubicBezTo>
                  <a:pt x="0" y="124"/>
                  <a:pt x="0" y="63"/>
                  <a:pt x="0" y="0"/>
                </a:cubicBezTo>
                <a:cubicBezTo>
                  <a:pt x="6" y="0"/>
                  <a:pt x="10" y="0"/>
                  <a:pt x="15" y="0"/>
                </a:cubicBezTo>
                <a:cubicBezTo>
                  <a:pt x="68" y="0"/>
                  <a:pt x="121" y="0"/>
                  <a:pt x="175" y="0"/>
                </a:cubicBezTo>
                <a:cubicBezTo>
                  <a:pt x="182" y="0"/>
                  <a:pt x="187" y="1"/>
                  <a:pt x="193" y="6"/>
                </a:cubicBezTo>
                <a:cubicBezTo>
                  <a:pt x="220" y="32"/>
                  <a:pt x="248" y="58"/>
                  <a:pt x="275" y="84"/>
                </a:cubicBezTo>
                <a:cubicBezTo>
                  <a:pt x="276" y="85"/>
                  <a:pt x="277" y="86"/>
                  <a:pt x="279" y="89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8"/>
          <p:cNvSpPr/>
          <p:nvPr/>
        </p:nvSpPr>
        <p:spPr>
          <a:xfrm>
            <a:off x="6208712" y="4321175"/>
            <a:ext cx="731838" cy="709613"/>
          </a:xfrm>
          <a:custGeom>
            <a:rect b="b" l="l" r="r" t="t"/>
            <a:pathLst>
              <a:path extrusionOk="0" h="189" w="195">
                <a:moveTo>
                  <a:pt x="11" y="1"/>
                </a:moveTo>
                <a:cubicBezTo>
                  <a:pt x="21" y="1"/>
                  <a:pt x="30" y="1"/>
                  <a:pt x="40" y="1"/>
                </a:cubicBezTo>
                <a:cubicBezTo>
                  <a:pt x="57" y="1"/>
                  <a:pt x="75" y="0"/>
                  <a:pt x="92" y="1"/>
                </a:cubicBezTo>
                <a:cubicBezTo>
                  <a:pt x="97" y="1"/>
                  <a:pt x="103" y="2"/>
                  <a:pt x="107" y="5"/>
                </a:cubicBezTo>
                <a:cubicBezTo>
                  <a:pt x="136" y="32"/>
                  <a:pt x="165" y="60"/>
                  <a:pt x="195" y="88"/>
                </a:cubicBezTo>
                <a:cubicBezTo>
                  <a:pt x="192" y="92"/>
                  <a:pt x="190" y="95"/>
                  <a:pt x="187" y="97"/>
                </a:cubicBezTo>
                <a:cubicBezTo>
                  <a:pt x="160" y="125"/>
                  <a:pt x="132" y="152"/>
                  <a:pt x="105" y="180"/>
                </a:cubicBezTo>
                <a:cubicBezTo>
                  <a:pt x="99" y="186"/>
                  <a:pt x="93" y="189"/>
                  <a:pt x="83" y="189"/>
                </a:cubicBezTo>
                <a:cubicBezTo>
                  <a:pt x="61" y="188"/>
                  <a:pt x="38" y="188"/>
                  <a:pt x="15" y="188"/>
                </a:cubicBezTo>
                <a:cubicBezTo>
                  <a:pt x="12" y="188"/>
                  <a:pt x="8" y="188"/>
                  <a:pt x="0" y="188"/>
                </a:cubicBezTo>
                <a:cubicBezTo>
                  <a:pt x="35" y="153"/>
                  <a:pt x="67" y="121"/>
                  <a:pt x="100" y="88"/>
                </a:cubicBezTo>
                <a:cubicBezTo>
                  <a:pt x="69" y="59"/>
                  <a:pt x="39" y="32"/>
                  <a:pt x="10" y="4"/>
                </a:cubicBezTo>
                <a:cubicBezTo>
                  <a:pt x="10" y="3"/>
                  <a:pt x="11" y="2"/>
                  <a:pt x="11" y="1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8"/>
          <p:cNvSpPr/>
          <p:nvPr/>
        </p:nvSpPr>
        <p:spPr>
          <a:xfrm>
            <a:off x="5799137" y="4325937"/>
            <a:ext cx="712788" cy="704850"/>
          </a:xfrm>
          <a:custGeom>
            <a:rect b="b" l="l" r="r" t="t"/>
            <a:pathLst>
              <a:path extrusionOk="0" h="188" w="190">
                <a:moveTo>
                  <a:pt x="0" y="184"/>
                </a:moveTo>
                <a:cubicBezTo>
                  <a:pt x="11" y="172"/>
                  <a:pt x="23" y="161"/>
                  <a:pt x="34" y="150"/>
                </a:cubicBezTo>
                <a:cubicBezTo>
                  <a:pt x="52" y="132"/>
                  <a:pt x="70" y="115"/>
                  <a:pt x="87" y="97"/>
                </a:cubicBezTo>
                <a:cubicBezTo>
                  <a:pt x="97" y="87"/>
                  <a:pt x="97" y="87"/>
                  <a:pt x="87" y="78"/>
                </a:cubicBezTo>
                <a:cubicBezTo>
                  <a:pt x="62" y="54"/>
                  <a:pt x="37" y="31"/>
                  <a:pt x="12" y="7"/>
                </a:cubicBezTo>
                <a:cubicBezTo>
                  <a:pt x="10" y="6"/>
                  <a:pt x="9" y="4"/>
                  <a:pt x="6" y="0"/>
                </a:cubicBezTo>
                <a:cubicBezTo>
                  <a:pt x="17" y="0"/>
                  <a:pt x="25" y="0"/>
                  <a:pt x="33" y="0"/>
                </a:cubicBezTo>
                <a:cubicBezTo>
                  <a:pt x="51" y="0"/>
                  <a:pt x="69" y="0"/>
                  <a:pt x="88" y="0"/>
                </a:cubicBezTo>
                <a:cubicBezTo>
                  <a:pt x="94" y="0"/>
                  <a:pt x="99" y="0"/>
                  <a:pt x="104" y="5"/>
                </a:cubicBezTo>
                <a:cubicBezTo>
                  <a:pt x="132" y="32"/>
                  <a:pt x="160" y="58"/>
                  <a:pt x="188" y="85"/>
                </a:cubicBezTo>
                <a:cubicBezTo>
                  <a:pt x="189" y="85"/>
                  <a:pt x="189" y="86"/>
                  <a:pt x="190" y="88"/>
                </a:cubicBezTo>
                <a:cubicBezTo>
                  <a:pt x="188" y="91"/>
                  <a:pt x="185" y="94"/>
                  <a:pt x="183" y="96"/>
                </a:cubicBezTo>
                <a:cubicBezTo>
                  <a:pt x="155" y="124"/>
                  <a:pt x="128" y="151"/>
                  <a:pt x="101" y="178"/>
                </a:cubicBezTo>
                <a:cubicBezTo>
                  <a:pt x="95" y="185"/>
                  <a:pt x="88" y="188"/>
                  <a:pt x="79" y="188"/>
                </a:cubicBezTo>
                <a:cubicBezTo>
                  <a:pt x="57" y="187"/>
                  <a:pt x="34" y="187"/>
                  <a:pt x="11" y="187"/>
                </a:cubicBezTo>
                <a:cubicBezTo>
                  <a:pt x="8" y="187"/>
                  <a:pt x="5" y="187"/>
                  <a:pt x="1" y="187"/>
                </a:cubicBezTo>
                <a:cubicBezTo>
                  <a:pt x="1" y="186"/>
                  <a:pt x="1" y="185"/>
                  <a:pt x="0" y="184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8"/>
          <p:cNvSpPr/>
          <p:nvPr/>
        </p:nvSpPr>
        <p:spPr>
          <a:xfrm>
            <a:off x="6635750" y="4321175"/>
            <a:ext cx="704850" cy="709613"/>
          </a:xfrm>
          <a:custGeom>
            <a:rect b="b" l="l" r="r" t="t"/>
            <a:pathLst>
              <a:path extrusionOk="0" h="189" w="188">
                <a:moveTo>
                  <a:pt x="188" y="89"/>
                </a:moveTo>
                <a:cubicBezTo>
                  <a:pt x="185" y="92"/>
                  <a:pt x="183" y="95"/>
                  <a:pt x="180" y="98"/>
                </a:cubicBezTo>
                <a:cubicBezTo>
                  <a:pt x="153" y="125"/>
                  <a:pt x="126" y="152"/>
                  <a:pt x="98" y="180"/>
                </a:cubicBezTo>
                <a:cubicBezTo>
                  <a:pt x="92" y="186"/>
                  <a:pt x="86" y="189"/>
                  <a:pt x="77" y="189"/>
                </a:cubicBezTo>
                <a:cubicBezTo>
                  <a:pt x="56" y="188"/>
                  <a:pt x="35" y="189"/>
                  <a:pt x="14" y="189"/>
                </a:cubicBezTo>
                <a:cubicBezTo>
                  <a:pt x="11" y="189"/>
                  <a:pt x="7" y="188"/>
                  <a:pt x="0" y="188"/>
                </a:cubicBezTo>
                <a:cubicBezTo>
                  <a:pt x="34" y="154"/>
                  <a:pt x="66" y="122"/>
                  <a:pt x="99" y="88"/>
                </a:cubicBezTo>
                <a:cubicBezTo>
                  <a:pt x="68" y="59"/>
                  <a:pt x="39" y="32"/>
                  <a:pt x="7" y="2"/>
                </a:cubicBezTo>
                <a:cubicBezTo>
                  <a:pt x="14" y="1"/>
                  <a:pt x="17" y="0"/>
                  <a:pt x="21" y="0"/>
                </a:cubicBezTo>
                <a:cubicBezTo>
                  <a:pt x="43" y="0"/>
                  <a:pt x="64" y="0"/>
                  <a:pt x="86" y="1"/>
                </a:cubicBezTo>
                <a:cubicBezTo>
                  <a:pt x="91" y="1"/>
                  <a:pt x="97" y="2"/>
                  <a:pt x="101" y="5"/>
                </a:cubicBezTo>
                <a:cubicBezTo>
                  <a:pt x="129" y="32"/>
                  <a:pt x="158" y="59"/>
                  <a:pt x="186" y="86"/>
                </a:cubicBezTo>
                <a:cubicBezTo>
                  <a:pt x="187" y="87"/>
                  <a:pt x="187" y="88"/>
                  <a:pt x="188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8"/>
          <p:cNvSpPr/>
          <p:nvPr/>
        </p:nvSpPr>
        <p:spPr>
          <a:xfrm>
            <a:off x="7045325" y="4314825"/>
            <a:ext cx="641350" cy="715963"/>
          </a:xfrm>
          <a:custGeom>
            <a:rect b="b" l="l" r="r" t="t"/>
            <a:pathLst>
              <a:path extrusionOk="0" h="191" w="171">
                <a:moveTo>
                  <a:pt x="98" y="90"/>
                </a:moveTo>
                <a:cubicBezTo>
                  <a:pt x="66" y="61"/>
                  <a:pt x="37" y="33"/>
                  <a:pt x="7" y="5"/>
                </a:cubicBezTo>
                <a:cubicBezTo>
                  <a:pt x="8" y="4"/>
                  <a:pt x="8" y="3"/>
                  <a:pt x="9" y="2"/>
                </a:cubicBezTo>
                <a:cubicBezTo>
                  <a:pt x="22" y="2"/>
                  <a:pt x="36" y="4"/>
                  <a:pt x="49" y="2"/>
                </a:cubicBezTo>
                <a:cubicBezTo>
                  <a:pt x="69" y="0"/>
                  <a:pt x="84" y="7"/>
                  <a:pt x="98" y="22"/>
                </a:cubicBezTo>
                <a:cubicBezTo>
                  <a:pt x="117" y="42"/>
                  <a:pt x="139" y="61"/>
                  <a:pt x="159" y="80"/>
                </a:cubicBezTo>
                <a:cubicBezTo>
                  <a:pt x="163" y="83"/>
                  <a:pt x="167" y="86"/>
                  <a:pt x="171" y="89"/>
                </a:cubicBezTo>
                <a:cubicBezTo>
                  <a:pt x="167" y="94"/>
                  <a:pt x="165" y="96"/>
                  <a:pt x="162" y="99"/>
                </a:cubicBezTo>
                <a:cubicBezTo>
                  <a:pt x="134" y="127"/>
                  <a:pt x="106" y="155"/>
                  <a:pt x="78" y="183"/>
                </a:cubicBezTo>
                <a:cubicBezTo>
                  <a:pt x="73" y="188"/>
                  <a:pt x="67" y="191"/>
                  <a:pt x="59" y="191"/>
                </a:cubicBezTo>
                <a:cubicBezTo>
                  <a:pt x="40" y="191"/>
                  <a:pt x="21" y="191"/>
                  <a:pt x="2" y="191"/>
                </a:cubicBezTo>
                <a:cubicBezTo>
                  <a:pt x="1" y="190"/>
                  <a:pt x="1" y="189"/>
                  <a:pt x="0" y="188"/>
                </a:cubicBezTo>
                <a:cubicBezTo>
                  <a:pt x="33" y="156"/>
                  <a:pt x="65" y="123"/>
                  <a:pt x="98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8"/>
          <p:cNvSpPr/>
          <p:nvPr/>
        </p:nvSpPr>
        <p:spPr>
          <a:xfrm>
            <a:off x="1868170" y="2293937"/>
            <a:ext cx="34879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مصابيح</a:t>
            </a:r>
            <a:endParaRPr sz="3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8"/>
          <p:cNvSpPr/>
          <p:nvPr/>
        </p:nvSpPr>
        <p:spPr>
          <a:xfrm>
            <a:off x="1883011" y="3279042"/>
            <a:ext cx="34879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عناوين</a:t>
            </a:r>
            <a:endParaRPr sz="36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1862770" y="4330200"/>
            <a:ext cx="34879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عصافير</a:t>
            </a:r>
            <a:endParaRPr sz="32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8"/>
          <p:cNvPicPr preferRelativeResize="0"/>
          <p:nvPr/>
        </p:nvPicPr>
        <p:blipFill rotWithShape="1">
          <a:blip r:embed="rId4">
            <a:alphaModFix/>
          </a:blip>
          <a:srcRect b="39645" l="37294" r="32688" t="18132"/>
          <a:stretch/>
        </p:blipFill>
        <p:spPr>
          <a:xfrm>
            <a:off x="7866062" y="2135187"/>
            <a:ext cx="2914967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8"/>
          <p:cNvSpPr/>
          <p:nvPr/>
        </p:nvSpPr>
        <p:spPr>
          <a:xfrm>
            <a:off x="2535272" y="1175936"/>
            <a:ext cx="6820977" cy="64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كلمة واحدة ليست على وزن (فعاليل) ماهي؟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شارة وضع علامة مع تعبئة خالصة" id="338" name="Google Shape;33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885" y="221649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8"/>
          <p:cNvSpPr/>
          <p:nvPr/>
        </p:nvSpPr>
        <p:spPr>
          <a:xfrm>
            <a:off x="9239423" y="903568"/>
            <a:ext cx="1780225" cy="123161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بطاقات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الإجابة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9"/>
          <p:cNvPicPr preferRelativeResize="0"/>
          <p:nvPr/>
        </p:nvPicPr>
        <p:blipFill rotWithShape="1">
          <a:blip r:embed="rId3">
            <a:alphaModFix/>
          </a:blip>
          <a:srcRect b="6831" l="6964" r="4374" t="74726"/>
          <a:stretch/>
        </p:blipFill>
        <p:spPr>
          <a:xfrm>
            <a:off x="16325" y="0"/>
            <a:ext cx="123569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"/>
          <p:cNvPicPr preferRelativeResize="0"/>
          <p:nvPr/>
        </p:nvPicPr>
        <p:blipFill rotWithShape="1">
          <a:blip r:embed="rId4">
            <a:alphaModFix/>
          </a:blip>
          <a:srcRect b="25701" l="33348" r="3705" t="13315"/>
          <a:stretch/>
        </p:blipFill>
        <p:spPr>
          <a:xfrm>
            <a:off x="1620253" y="1506213"/>
            <a:ext cx="8296919" cy="451917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346" name="Google Shape;346;p9"/>
          <p:cNvSpPr/>
          <p:nvPr/>
        </p:nvSpPr>
        <p:spPr>
          <a:xfrm>
            <a:off x="10304633" y="1506213"/>
            <a:ext cx="1216467" cy="946798"/>
          </a:xfrm>
          <a:prstGeom prst="rect">
            <a:avLst/>
          </a:prstGeom>
          <a:solidFill>
            <a:srgbClr val="FF5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تدريب 4 ص193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9"/>
          <p:cNvSpPr/>
          <p:nvPr/>
        </p:nvSpPr>
        <p:spPr>
          <a:xfrm>
            <a:off x="2550695" y="673598"/>
            <a:ext cx="6796700" cy="644857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فكر- زاوج- شارك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9"/>
          <p:cNvSpPr txBox="1"/>
          <p:nvPr/>
        </p:nvSpPr>
        <p:spPr>
          <a:xfrm>
            <a:off x="4240068" y="2930687"/>
            <a:ext cx="2291615" cy="2746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بخل</a:t>
            </a:r>
            <a:endParaRPr/>
          </a:p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خطب</a:t>
            </a:r>
            <a:endParaRPr/>
          </a:p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فدى</a:t>
            </a:r>
            <a:endParaRPr/>
          </a:p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سكن</a:t>
            </a:r>
            <a:endParaRPr/>
          </a:p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أكل</a:t>
            </a:r>
            <a:endParaRPr b="1" sz="2800">
              <a:solidFill>
                <a:srgbClr val="FF5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9"/>
          <p:cNvSpPr txBox="1"/>
          <p:nvPr/>
        </p:nvSpPr>
        <p:spPr>
          <a:xfrm>
            <a:off x="1948453" y="2912563"/>
            <a:ext cx="2291615" cy="2745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الفُعْلُ</a:t>
            </a:r>
            <a:endParaRPr/>
          </a:p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فاعَلَ</a:t>
            </a:r>
            <a:endParaRPr/>
          </a:p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فَعَلَهُ</a:t>
            </a:r>
            <a:endParaRPr/>
          </a:p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افْعُلْ</a:t>
            </a:r>
            <a:endParaRPr/>
          </a:p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فَعْلَةٍ</a:t>
            </a:r>
            <a:endParaRPr b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advClick="0"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ww.jpppt.co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نسق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