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a46abc44f2_0_25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a46abc44f2_0_253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9f7b9f1a41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" name="Google Shape;1192;g9f7b9f1a41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95520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9f7b9f1a4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9f7b9f1a4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9c578f6e96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9c578f6e96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9f7b9f1a41_0_1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9f7b9f1a41_0_1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g9f7b9f1a41_0_1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" name="Google Shape;681;g9f7b9f1a41_0_1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7300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9f7b9f1a41_0_15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9f7b9f1a41_0_15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9f7b9f1a41_0_1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9f7b9f1a41_0_15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9f7b9f1a41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9f7b9f1a41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9f7b9f1a41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9f7b9f1a41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9294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3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" name="Google Shape;30;p3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31" name="Google Shape;31;p3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3" name="Google Shape;33;p3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3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3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3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7" name="Google Shape;37;p3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" name="Google Shape;38;p3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" name="Google Shape;39;p3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3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" name="Google Shape;41;p3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" name="Google Shape;42;p3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3" name="Google Shape;43;p3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4" name="Google Shape;44;p3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5" name="Google Shape;45;p3"/>
          <p:cNvSpPr txBox="1">
            <a:spLocks noGrp="1"/>
          </p:cNvSpPr>
          <p:nvPr>
            <p:ph type="title"/>
          </p:nvPr>
        </p:nvSpPr>
        <p:spPr>
          <a:xfrm>
            <a:off x="1265700" y="2150850"/>
            <a:ext cx="6612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pic>
        <p:nvPicPr>
          <p:cNvPr id="46" name="Google Shape;4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216321">
            <a:off x="7795700" y="3539126"/>
            <a:ext cx="811950" cy="1069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503351" flipH="1">
            <a:off x="564475" y="487777"/>
            <a:ext cx="811950" cy="1069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4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flipH="1">
            <a:off x="3549" y="2069126"/>
            <a:ext cx="5047876" cy="308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879677" y="6175"/>
            <a:ext cx="5268525" cy="312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1" name="Google Shape;51;p4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52" name="Google Shape;52;p4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4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54" name="Google Shape;54;p4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5" name="Google Shape;55;p4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6" name="Google Shape;56;p4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7" name="Google Shape;57;p4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8" name="Google Shape;58;p4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59" name="Google Shape;59;p4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0" name="Google Shape;60;p4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1" name="Google Shape;61;p4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4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3" name="Google Shape;63;p4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4" name="Google Shape;64;p4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5" name="Google Shape;65;p4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4"/>
            <p:cNvCxnSpPr>
              <a:stCxn id="53" idx="0"/>
              <a:endCxn id="53" idx="2"/>
            </p:cNvCxnSpPr>
            <p:nvPr/>
          </p:nvCxnSpPr>
          <p:spPr>
            <a:xfrm>
              <a:off x="4558525" y="292350"/>
              <a:ext cx="0" cy="455880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720000" y="617150"/>
            <a:ext cx="4784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"/>
          <p:cNvSpPr txBox="1">
            <a:spLocks noGrp="1"/>
          </p:cNvSpPr>
          <p:nvPr>
            <p:ph type="body" idx="1"/>
          </p:nvPr>
        </p:nvSpPr>
        <p:spPr>
          <a:xfrm>
            <a:off x="720000" y="1247450"/>
            <a:ext cx="2906700" cy="238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6"/>
          <p:cNvPicPr preferRelativeResize="0"/>
          <p:nvPr/>
        </p:nvPicPr>
        <p:blipFill>
          <a:blip r:embed="rId2">
            <a:alphaModFix amt="66000"/>
          </a:blip>
          <a:stretch>
            <a:fillRect/>
          </a:stretch>
        </p:blipFill>
        <p:spPr>
          <a:xfrm flipH="1">
            <a:off x="3549" y="2069126"/>
            <a:ext cx="5047876" cy="308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879677" y="6175"/>
            <a:ext cx="5268525" cy="312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" name="Google Shape;99;p6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00" name="Google Shape;100;p6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02" name="Google Shape;102;p6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3" name="Google Shape;103;p6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6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5" name="Google Shape;105;p6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" name="Google Shape;106;p6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7" name="Google Shape;107;p6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8" name="Google Shape;108;p6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9" name="Google Shape;109;p6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0" name="Google Shape;110;p6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1" name="Google Shape;111;p6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2" name="Google Shape;112;p6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3" name="Google Shape;113;p6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4" name="Google Shape;114;p6"/>
            <p:cNvCxnSpPr>
              <a:stCxn id="101" idx="0"/>
              <a:endCxn id="101" idx="2"/>
            </p:cNvCxnSpPr>
            <p:nvPr/>
          </p:nvCxnSpPr>
          <p:spPr>
            <a:xfrm>
              <a:off x="4558525" y="292350"/>
              <a:ext cx="0" cy="455880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15" name="Google Shape;115;p6"/>
          <p:cNvSpPr txBox="1">
            <a:spLocks noGrp="1"/>
          </p:cNvSpPr>
          <p:nvPr>
            <p:ph type="title"/>
          </p:nvPr>
        </p:nvSpPr>
        <p:spPr>
          <a:xfrm>
            <a:off x="5110700" y="540000"/>
            <a:ext cx="3076500" cy="62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3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7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7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9" name="Google Shape;119;p7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20" name="Google Shape;120;p7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7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22" name="Google Shape;122;p7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3" name="Google Shape;123;p7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4" name="Google Shape;124;p7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" name="Google Shape;125;p7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6" name="Google Shape;126;p7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7" name="Google Shape;127;p7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8" name="Google Shape;128;p7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9" name="Google Shape;129;p7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0" name="Google Shape;130;p7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1" name="Google Shape;131;p7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2" name="Google Shape;132;p7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" name="Google Shape;133;p7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34" name="Google Shape;134;p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7"/>
          <p:cNvSpPr txBox="1">
            <a:spLocks noGrp="1"/>
          </p:cNvSpPr>
          <p:nvPr>
            <p:ph type="body" idx="1"/>
          </p:nvPr>
        </p:nvSpPr>
        <p:spPr>
          <a:xfrm>
            <a:off x="720000" y="1695725"/>
            <a:ext cx="7712400" cy="28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8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8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9" name="Google Shape;139;p8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40" name="Google Shape;140;p8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42" name="Google Shape;142;p8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3" name="Google Shape;143;p8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4" name="Google Shape;144;p8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5" name="Google Shape;145;p8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" name="Google Shape;146;p8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7" name="Google Shape;147;p8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8" name="Google Shape;148;p8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9" name="Google Shape;149;p8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" name="Google Shape;150;p8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1" name="Google Shape;151;p8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2" name="Google Shape;152;p8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3" name="Google Shape;153;p8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4" name="Google Shape;154;p8"/>
          <p:cNvSpPr txBox="1">
            <a:spLocks noGrp="1"/>
          </p:cNvSpPr>
          <p:nvPr>
            <p:ph type="title"/>
          </p:nvPr>
        </p:nvSpPr>
        <p:spPr>
          <a:xfrm>
            <a:off x="738600" y="526350"/>
            <a:ext cx="7666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None/>
              <a:defRPr sz="48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Google Shape;156;p9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9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8" name="Google Shape;158;p9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59" name="Google Shape;159;p9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9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61" name="Google Shape;161;p9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2" name="Google Shape;162;p9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3" name="Google Shape;163;p9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" name="Google Shape;164;p9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5" name="Google Shape;165;p9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6" name="Google Shape;166;p9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7" name="Google Shape;167;p9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8" name="Google Shape;168;p9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9" name="Google Shape;169;p9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0" name="Google Shape;170;p9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1" name="Google Shape;171;p9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2" name="Google Shape;172;p9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73" name="Google Shape;173;p9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9"/>
          <p:cNvSpPr txBox="1">
            <a:spLocks noGrp="1"/>
          </p:cNvSpPr>
          <p:nvPr>
            <p:ph type="body" idx="1"/>
          </p:nvPr>
        </p:nvSpPr>
        <p:spPr>
          <a:xfrm>
            <a:off x="720000" y="1695725"/>
            <a:ext cx="7712400" cy="287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75" name="Google Shape;175;p9"/>
          <p:cNvSpPr txBox="1">
            <a:spLocks noGrp="1"/>
          </p:cNvSpPr>
          <p:nvPr>
            <p:ph type="title" idx="2"/>
          </p:nvPr>
        </p:nvSpPr>
        <p:spPr>
          <a:xfrm>
            <a:off x="720000" y="1117863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600"/>
              <a:buNone/>
              <a:defRPr sz="1600"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None/>
              <a:defRPr sz="20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0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0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9" name="Google Shape;179;p10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180" name="Google Shape;180;p10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10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82" name="Google Shape;182;p10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10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10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10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10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7" name="Google Shape;187;p10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10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9" name="Google Shape;189;p10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0" name="Google Shape;190;p10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Google Shape;191;p10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10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10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194" name="Google Shape;194;p10"/>
          <p:cNvPicPr preferRelativeResize="0"/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rot="10800000" flipH="1">
            <a:off x="354025" y="3978250"/>
            <a:ext cx="1489500" cy="873900"/>
          </a:xfrm>
          <a:prstGeom prst="roundRect">
            <a:avLst>
              <a:gd name="adj" fmla="val 29851"/>
            </a:avLst>
          </a:prstGeom>
          <a:noFill/>
          <a:ln>
            <a:noFill/>
          </a:ln>
        </p:spPr>
      </p:pic>
      <p:pic>
        <p:nvPicPr>
          <p:cNvPr id="195" name="Google Shape;195;p10"/>
          <p:cNvPicPr preferRelativeResize="0"/>
          <p:nvPr/>
        </p:nvPicPr>
        <p:blipFill>
          <a:blip r:embed="rId3">
            <a:alphaModFix amt="60000"/>
          </a:blip>
          <a:stretch>
            <a:fillRect/>
          </a:stretch>
        </p:blipFill>
        <p:spPr>
          <a:xfrm flipH="1">
            <a:off x="6720925" y="292075"/>
            <a:ext cx="2056800" cy="1206600"/>
          </a:xfrm>
          <a:prstGeom prst="roundRect">
            <a:avLst>
              <a:gd name="adj" fmla="val 19726"/>
            </a:avLst>
          </a:prstGeom>
          <a:noFill/>
          <a:ln>
            <a:noFill/>
          </a:ln>
        </p:spPr>
      </p:pic>
      <p:grpSp>
        <p:nvGrpSpPr>
          <p:cNvPr id="196" name="Google Shape;196;p10"/>
          <p:cNvGrpSpPr/>
          <p:nvPr/>
        </p:nvGrpSpPr>
        <p:grpSpPr>
          <a:xfrm rot="1666607">
            <a:off x="7712205" y="687208"/>
            <a:ext cx="444280" cy="495182"/>
            <a:chOff x="9690825" y="2573850"/>
            <a:chExt cx="271075" cy="320600"/>
          </a:xfrm>
        </p:grpSpPr>
        <p:sp>
          <p:nvSpPr>
            <p:cNvPr id="197" name="Google Shape;197;p10"/>
            <p:cNvSpPr/>
            <p:nvPr/>
          </p:nvSpPr>
          <p:spPr>
            <a:xfrm>
              <a:off x="9690825" y="2704025"/>
              <a:ext cx="114425" cy="190425"/>
            </a:xfrm>
            <a:custGeom>
              <a:avLst/>
              <a:gdLst/>
              <a:ahLst/>
              <a:cxnLst/>
              <a:rect l="l" t="t" r="r" b="b"/>
              <a:pathLst>
                <a:path w="4577" h="7617" extrusionOk="0">
                  <a:moveTo>
                    <a:pt x="1596" y="1"/>
                  </a:moveTo>
                  <a:cubicBezTo>
                    <a:pt x="1544" y="1"/>
                    <a:pt x="1489" y="12"/>
                    <a:pt x="1433" y="37"/>
                  </a:cubicBezTo>
                  <a:cubicBezTo>
                    <a:pt x="1354" y="57"/>
                    <a:pt x="1254" y="117"/>
                    <a:pt x="1195" y="176"/>
                  </a:cubicBezTo>
                  <a:cubicBezTo>
                    <a:pt x="1095" y="256"/>
                    <a:pt x="996" y="335"/>
                    <a:pt x="916" y="435"/>
                  </a:cubicBezTo>
                  <a:cubicBezTo>
                    <a:pt x="419" y="1052"/>
                    <a:pt x="120" y="1728"/>
                    <a:pt x="1" y="2504"/>
                  </a:cubicBezTo>
                  <a:cubicBezTo>
                    <a:pt x="1" y="2603"/>
                    <a:pt x="1" y="2723"/>
                    <a:pt x="1" y="2822"/>
                  </a:cubicBezTo>
                  <a:cubicBezTo>
                    <a:pt x="17" y="2854"/>
                    <a:pt x="33" y="2887"/>
                    <a:pt x="82" y="2887"/>
                  </a:cubicBezTo>
                  <a:cubicBezTo>
                    <a:pt x="93" y="2887"/>
                    <a:pt x="106" y="2885"/>
                    <a:pt x="120" y="2882"/>
                  </a:cubicBezTo>
                  <a:cubicBezTo>
                    <a:pt x="120" y="2822"/>
                    <a:pt x="140" y="2782"/>
                    <a:pt x="140" y="2723"/>
                  </a:cubicBezTo>
                  <a:cubicBezTo>
                    <a:pt x="140" y="2663"/>
                    <a:pt x="140" y="2623"/>
                    <a:pt x="140" y="2563"/>
                  </a:cubicBezTo>
                  <a:cubicBezTo>
                    <a:pt x="240" y="1867"/>
                    <a:pt x="498" y="1250"/>
                    <a:pt x="916" y="693"/>
                  </a:cubicBezTo>
                  <a:cubicBezTo>
                    <a:pt x="996" y="574"/>
                    <a:pt x="1115" y="455"/>
                    <a:pt x="1214" y="355"/>
                  </a:cubicBezTo>
                  <a:cubicBezTo>
                    <a:pt x="1274" y="296"/>
                    <a:pt x="1334" y="256"/>
                    <a:pt x="1393" y="216"/>
                  </a:cubicBezTo>
                  <a:cubicBezTo>
                    <a:pt x="1471" y="177"/>
                    <a:pt x="1540" y="156"/>
                    <a:pt x="1602" y="156"/>
                  </a:cubicBezTo>
                  <a:cubicBezTo>
                    <a:pt x="1698" y="156"/>
                    <a:pt x="1778" y="206"/>
                    <a:pt x="1851" y="316"/>
                  </a:cubicBezTo>
                  <a:cubicBezTo>
                    <a:pt x="1911" y="415"/>
                    <a:pt x="1950" y="534"/>
                    <a:pt x="1990" y="634"/>
                  </a:cubicBezTo>
                  <a:cubicBezTo>
                    <a:pt x="2110" y="952"/>
                    <a:pt x="2129" y="1290"/>
                    <a:pt x="2110" y="1628"/>
                  </a:cubicBezTo>
                  <a:cubicBezTo>
                    <a:pt x="2110" y="2146"/>
                    <a:pt x="2050" y="2663"/>
                    <a:pt x="1931" y="3180"/>
                  </a:cubicBezTo>
                  <a:cubicBezTo>
                    <a:pt x="1891" y="3319"/>
                    <a:pt x="1851" y="3459"/>
                    <a:pt x="1831" y="3598"/>
                  </a:cubicBezTo>
                  <a:cubicBezTo>
                    <a:pt x="1831" y="3638"/>
                    <a:pt x="1851" y="3677"/>
                    <a:pt x="1871" y="3737"/>
                  </a:cubicBezTo>
                  <a:cubicBezTo>
                    <a:pt x="1931" y="3717"/>
                    <a:pt x="1970" y="3697"/>
                    <a:pt x="2010" y="3677"/>
                  </a:cubicBezTo>
                  <a:cubicBezTo>
                    <a:pt x="2070" y="3618"/>
                    <a:pt x="2110" y="3558"/>
                    <a:pt x="2169" y="3498"/>
                  </a:cubicBezTo>
                  <a:cubicBezTo>
                    <a:pt x="2328" y="3319"/>
                    <a:pt x="2507" y="3160"/>
                    <a:pt x="2726" y="3061"/>
                  </a:cubicBezTo>
                  <a:cubicBezTo>
                    <a:pt x="2854" y="2997"/>
                    <a:pt x="2981" y="2965"/>
                    <a:pt x="3104" y="2965"/>
                  </a:cubicBezTo>
                  <a:cubicBezTo>
                    <a:pt x="3290" y="2965"/>
                    <a:pt x="3466" y="3037"/>
                    <a:pt x="3621" y="3180"/>
                  </a:cubicBezTo>
                  <a:cubicBezTo>
                    <a:pt x="4039" y="3558"/>
                    <a:pt x="4278" y="4016"/>
                    <a:pt x="4298" y="4592"/>
                  </a:cubicBezTo>
                  <a:cubicBezTo>
                    <a:pt x="4298" y="4851"/>
                    <a:pt x="4238" y="5090"/>
                    <a:pt x="4159" y="5328"/>
                  </a:cubicBezTo>
                  <a:cubicBezTo>
                    <a:pt x="3920" y="6065"/>
                    <a:pt x="3542" y="6741"/>
                    <a:pt x="3025" y="7338"/>
                  </a:cubicBezTo>
                  <a:cubicBezTo>
                    <a:pt x="2985" y="7397"/>
                    <a:pt x="2945" y="7437"/>
                    <a:pt x="2925" y="7497"/>
                  </a:cubicBezTo>
                  <a:cubicBezTo>
                    <a:pt x="2905" y="7517"/>
                    <a:pt x="2905" y="7556"/>
                    <a:pt x="2905" y="7616"/>
                  </a:cubicBezTo>
                  <a:cubicBezTo>
                    <a:pt x="2965" y="7596"/>
                    <a:pt x="3005" y="7576"/>
                    <a:pt x="3025" y="7556"/>
                  </a:cubicBezTo>
                  <a:cubicBezTo>
                    <a:pt x="3104" y="7497"/>
                    <a:pt x="3164" y="7437"/>
                    <a:pt x="3224" y="7377"/>
                  </a:cubicBezTo>
                  <a:cubicBezTo>
                    <a:pt x="3761" y="6701"/>
                    <a:pt x="4159" y="5965"/>
                    <a:pt x="4377" y="5149"/>
                  </a:cubicBezTo>
                  <a:cubicBezTo>
                    <a:pt x="4576" y="4453"/>
                    <a:pt x="4397" y="3837"/>
                    <a:pt x="3960" y="3280"/>
                  </a:cubicBezTo>
                  <a:cubicBezTo>
                    <a:pt x="3860" y="3180"/>
                    <a:pt x="3761" y="3081"/>
                    <a:pt x="3641" y="3001"/>
                  </a:cubicBezTo>
                  <a:cubicBezTo>
                    <a:pt x="3467" y="2877"/>
                    <a:pt x="3285" y="2815"/>
                    <a:pt x="3101" y="2815"/>
                  </a:cubicBezTo>
                  <a:cubicBezTo>
                    <a:pt x="2990" y="2815"/>
                    <a:pt x="2878" y="2837"/>
                    <a:pt x="2766" y="2882"/>
                  </a:cubicBezTo>
                  <a:cubicBezTo>
                    <a:pt x="2587" y="2941"/>
                    <a:pt x="2428" y="3041"/>
                    <a:pt x="2289" y="3160"/>
                  </a:cubicBezTo>
                  <a:cubicBezTo>
                    <a:pt x="2229" y="3200"/>
                    <a:pt x="2169" y="3240"/>
                    <a:pt x="2070" y="3319"/>
                  </a:cubicBezTo>
                  <a:cubicBezTo>
                    <a:pt x="2090" y="3200"/>
                    <a:pt x="2090" y="3160"/>
                    <a:pt x="2110" y="3120"/>
                  </a:cubicBezTo>
                  <a:cubicBezTo>
                    <a:pt x="2249" y="2484"/>
                    <a:pt x="2309" y="1867"/>
                    <a:pt x="2269" y="1211"/>
                  </a:cubicBezTo>
                  <a:cubicBezTo>
                    <a:pt x="2249" y="972"/>
                    <a:pt x="2209" y="713"/>
                    <a:pt x="2129" y="475"/>
                  </a:cubicBezTo>
                  <a:cubicBezTo>
                    <a:pt x="2070" y="355"/>
                    <a:pt x="2010" y="236"/>
                    <a:pt x="1911" y="136"/>
                  </a:cubicBezTo>
                  <a:cubicBezTo>
                    <a:pt x="1815" y="55"/>
                    <a:pt x="1710" y="1"/>
                    <a:pt x="15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0"/>
            <p:cNvSpPr/>
            <p:nvPr/>
          </p:nvSpPr>
          <p:spPr>
            <a:xfrm>
              <a:off x="9843025" y="2573850"/>
              <a:ext cx="118875" cy="175100"/>
            </a:xfrm>
            <a:custGeom>
              <a:avLst/>
              <a:gdLst/>
              <a:ahLst/>
              <a:cxnLst/>
              <a:rect l="l" t="t" r="r" b="b"/>
              <a:pathLst>
                <a:path w="4755" h="7004" extrusionOk="0">
                  <a:moveTo>
                    <a:pt x="1766" y="0"/>
                  </a:moveTo>
                  <a:cubicBezTo>
                    <a:pt x="1717" y="0"/>
                    <a:pt x="1666" y="10"/>
                    <a:pt x="1611" y="32"/>
                  </a:cubicBezTo>
                  <a:cubicBezTo>
                    <a:pt x="1492" y="52"/>
                    <a:pt x="1393" y="112"/>
                    <a:pt x="1313" y="171"/>
                  </a:cubicBezTo>
                  <a:cubicBezTo>
                    <a:pt x="1174" y="271"/>
                    <a:pt x="1035" y="370"/>
                    <a:pt x="915" y="510"/>
                  </a:cubicBezTo>
                  <a:cubicBezTo>
                    <a:pt x="478" y="967"/>
                    <a:pt x="199" y="1524"/>
                    <a:pt x="40" y="2121"/>
                  </a:cubicBezTo>
                  <a:cubicBezTo>
                    <a:pt x="0" y="2200"/>
                    <a:pt x="0" y="2280"/>
                    <a:pt x="0" y="2379"/>
                  </a:cubicBezTo>
                  <a:cubicBezTo>
                    <a:pt x="0" y="2399"/>
                    <a:pt x="20" y="2419"/>
                    <a:pt x="40" y="2479"/>
                  </a:cubicBezTo>
                  <a:cubicBezTo>
                    <a:pt x="80" y="2419"/>
                    <a:pt x="119" y="2379"/>
                    <a:pt x="119" y="2340"/>
                  </a:cubicBezTo>
                  <a:cubicBezTo>
                    <a:pt x="239" y="1743"/>
                    <a:pt x="517" y="1226"/>
                    <a:pt x="895" y="748"/>
                  </a:cubicBezTo>
                  <a:cubicBezTo>
                    <a:pt x="1015" y="589"/>
                    <a:pt x="1174" y="450"/>
                    <a:pt x="1333" y="330"/>
                  </a:cubicBezTo>
                  <a:cubicBezTo>
                    <a:pt x="1413" y="271"/>
                    <a:pt x="1492" y="231"/>
                    <a:pt x="1592" y="191"/>
                  </a:cubicBezTo>
                  <a:cubicBezTo>
                    <a:pt x="1651" y="165"/>
                    <a:pt x="1706" y="151"/>
                    <a:pt x="1758" y="151"/>
                  </a:cubicBezTo>
                  <a:cubicBezTo>
                    <a:pt x="1861" y="151"/>
                    <a:pt x="1950" y="205"/>
                    <a:pt x="2029" y="311"/>
                  </a:cubicBezTo>
                  <a:cubicBezTo>
                    <a:pt x="2069" y="390"/>
                    <a:pt x="2109" y="470"/>
                    <a:pt x="2149" y="549"/>
                  </a:cubicBezTo>
                  <a:cubicBezTo>
                    <a:pt x="2188" y="689"/>
                    <a:pt x="2228" y="808"/>
                    <a:pt x="2248" y="947"/>
                  </a:cubicBezTo>
                  <a:cubicBezTo>
                    <a:pt x="2347" y="1584"/>
                    <a:pt x="2328" y="2220"/>
                    <a:pt x="2268" y="2877"/>
                  </a:cubicBezTo>
                  <a:cubicBezTo>
                    <a:pt x="2248" y="3096"/>
                    <a:pt x="2208" y="3334"/>
                    <a:pt x="2188" y="3573"/>
                  </a:cubicBezTo>
                  <a:cubicBezTo>
                    <a:pt x="2188" y="3633"/>
                    <a:pt x="2168" y="3712"/>
                    <a:pt x="2228" y="3752"/>
                  </a:cubicBezTo>
                  <a:cubicBezTo>
                    <a:pt x="2367" y="3752"/>
                    <a:pt x="2367" y="3752"/>
                    <a:pt x="2447" y="3672"/>
                  </a:cubicBezTo>
                  <a:cubicBezTo>
                    <a:pt x="2606" y="3513"/>
                    <a:pt x="2765" y="3374"/>
                    <a:pt x="2924" y="3215"/>
                  </a:cubicBezTo>
                  <a:cubicBezTo>
                    <a:pt x="3064" y="3096"/>
                    <a:pt x="3203" y="3016"/>
                    <a:pt x="3362" y="2956"/>
                  </a:cubicBezTo>
                  <a:cubicBezTo>
                    <a:pt x="3439" y="2926"/>
                    <a:pt x="3512" y="2910"/>
                    <a:pt x="3582" y="2910"/>
                  </a:cubicBezTo>
                  <a:cubicBezTo>
                    <a:pt x="3693" y="2910"/>
                    <a:pt x="3794" y="2950"/>
                    <a:pt x="3879" y="3036"/>
                  </a:cubicBezTo>
                  <a:cubicBezTo>
                    <a:pt x="3979" y="3135"/>
                    <a:pt x="4058" y="3255"/>
                    <a:pt x="4138" y="3374"/>
                  </a:cubicBezTo>
                  <a:cubicBezTo>
                    <a:pt x="4516" y="4031"/>
                    <a:pt x="4575" y="4727"/>
                    <a:pt x="4317" y="5423"/>
                  </a:cubicBezTo>
                  <a:cubicBezTo>
                    <a:pt x="4118" y="5980"/>
                    <a:pt x="3800" y="6438"/>
                    <a:pt x="3382" y="6855"/>
                  </a:cubicBezTo>
                  <a:cubicBezTo>
                    <a:pt x="3342" y="6895"/>
                    <a:pt x="3282" y="6915"/>
                    <a:pt x="3322" y="6995"/>
                  </a:cubicBezTo>
                  <a:cubicBezTo>
                    <a:pt x="3335" y="6995"/>
                    <a:pt x="3366" y="7003"/>
                    <a:pt x="3391" y="7003"/>
                  </a:cubicBezTo>
                  <a:cubicBezTo>
                    <a:pt x="3404" y="7003"/>
                    <a:pt x="3415" y="7001"/>
                    <a:pt x="3422" y="6995"/>
                  </a:cubicBezTo>
                  <a:cubicBezTo>
                    <a:pt x="3481" y="6955"/>
                    <a:pt x="3541" y="6915"/>
                    <a:pt x="3601" y="6855"/>
                  </a:cubicBezTo>
                  <a:cubicBezTo>
                    <a:pt x="3999" y="6438"/>
                    <a:pt x="4337" y="5960"/>
                    <a:pt x="4496" y="5403"/>
                  </a:cubicBezTo>
                  <a:cubicBezTo>
                    <a:pt x="4754" y="4647"/>
                    <a:pt x="4655" y="3931"/>
                    <a:pt x="4257" y="3255"/>
                  </a:cubicBezTo>
                  <a:cubicBezTo>
                    <a:pt x="4178" y="3115"/>
                    <a:pt x="4078" y="2996"/>
                    <a:pt x="3959" y="2897"/>
                  </a:cubicBezTo>
                  <a:cubicBezTo>
                    <a:pt x="3845" y="2796"/>
                    <a:pt x="3716" y="2743"/>
                    <a:pt x="3581" y="2743"/>
                  </a:cubicBezTo>
                  <a:cubicBezTo>
                    <a:pt x="3503" y="2743"/>
                    <a:pt x="3422" y="2761"/>
                    <a:pt x="3342" y="2797"/>
                  </a:cubicBezTo>
                  <a:cubicBezTo>
                    <a:pt x="3203" y="2857"/>
                    <a:pt x="3044" y="2936"/>
                    <a:pt x="2924" y="3016"/>
                  </a:cubicBezTo>
                  <a:cubicBezTo>
                    <a:pt x="2785" y="3115"/>
                    <a:pt x="2666" y="3235"/>
                    <a:pt x="2546" y="3334"/>
                  </a:cubicBezTo>
                  <a:cubicBezTo>
                    <a:pt x="2507" y="3374"/>
                    <a:pt x="2467" y="3394"/>
                    <a:pt x="2407" y="3434"/>
                  </a:cubicBezTo>
                  <a:cubicBezTo>
                    <a:pt x="2367" y="3354"/>
                    <a:pt x="2387" y="3295"/>
                    <a:pt x="2387" y="3215"/>
                  </a:cubicBezTo>
                  <a:cubicBezTo>
                    <a:pt x="2487" y="2618"/>
                    <a:pt x="2507" y="2001"/>
                    <a:pt x="2467" y="1385"/>
                  </a:cubicBezTo>
                  <a:cubicBezTo>
                    <a:pt x="2447" y="1106"/>
                    <a:pt x="2407" y="828"/>
                    <a:pt x="2328" y="569"/>
                  </a:cubicBezTo>
                  <a:cubicBezTo>
                    <a:pt x="2268" y="430"/>
                    <a:pt x="2208" y="291"/>
                    <a:pt x="2109" y="171"/>
                  </a:cubicBezTo>
                  <a:cubicBezTo>
                    <a:pt x="2008" y="70"/>
                    <a:pt x="1896" y="0"/>
                    <a:pt x="17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0"/>
            <p:cNvSpPr/>
            <p:nvPr/>
          </p:nvSpPr>
          <p:spPr>
            <a:xfrm>
              <a:off x="9789300" y="2673100"/>
              <a:ext cx="70650" cy="92050"/>
            </a:xfrm>
            <a:custGeom>
              <a:avLst/>
              <a:gdLst/>
              <a:ahLst/>
              <a:cxnLst/>
              <a:rect l="l" t="t" r="r" b="b"/>
              <a:pathLst>
                <a:path w="2826" h="3682" extrusionOk="0">
                  <a:moveTo>
                    <a:pt x="1035" y="1"/>
                  </a:moveTo>
                  <a:cubicBezTo>
                    <a:pt x="1035" y="80"/>
                    <a:pt x="1035" y="120"/>
                    <a:pt x="1035" y="180"/>
                  </a:cubicBezTo>
                  <a:cubicBezTo>
                    <a:pt x="1095" y="498"/>
                    <a:pt x="1174" y="836"/>
                    <a:pt x="1234" y="1155"/>
                  </a:cubicBezTo>
                  <a:cubicBezTo>
                    <a:pt x="1234" y="1234"/>
                    <a:pt x="1274" y="1294"/>
                    <a:pt x="1214" y="1373"/>
                  </a:cubicBezTo>
                  <a:cubicBezTo>
                    <a:pt x="1174" y="1354"/>
                    <a:pt x="1115" y="1334"/>
                    <a:pt x="1055" y="1314"/>
                  </a:cubicBezTo>
                  <a:cubicBezTo>
                    <a:pt x="876" y="1214"/>
                    <a:pt x="717" y="1135"/>
                    <a:pt x="538" y="1055"/>
                  </a:cubicBezTo>
                  <a:cubicBezTo>
                    <a:pt x="399" y="996"/>
                    <a:pt x="259" y="916"/>
                    <a:pt x="100" y="856"/>
                  </a:cubicBezTo>
                  <a:lnTo>
                    <a:pt x="21" y="856"/>
                  </a:lnTo>
                  <a:cubicBezTo>
                    <a:pt x="1" y="956"/>
                    <a:pt x="60" y="976"/>
                    <a:pt x="100" y="996"/>
                  </a:cubicBezTo>
                  <a:cubicBezTo>
                    <a:pt x="438" y="1155"/>
                    <a:pt x="757" y="1314"/>
                    <a:pt x="1075" y="1493"/>
                  </a:cubicBezTo>
                  <a:cubicBezTo>
                    <a:pt x="1154" y="1533"/>
                    <a:pt x="1234" y="1572"/>
                    <a:pt x="1314" y="1612"/>
                  </a:cubicBezTo>
                  <a:cubicBezTo>
                    <a:pt x="1353" y="1831"/>
                    <a:pt x="1413" y="2050"/>
                    <a:pt x="1453" y="2249"/>
                  </a:cubicBezTo>
                  <a:cubicBezTo>
                    <a:pt x="1513" y="2627"/>
                    <a:pt x="1572" y="2985"/>
                    <a:pt x="1652" y="3343"/>
                  </a:cubicBezTo>
                  <a:cubicBezTo>
                    <a:pt x="1672" y="3462"/>
                    <a:pt x="1672" y="3582"/>
                    <a:pt x="1751" y="3681"/>
                  </a:cubicBezTo>
                  <a:cubicBezTo>
                    <a:pt x="1771" y="3681"/>
                    <a:pt x="1811" y="3681"/>
                    <a:pt x="1831" y="3661"/>
                  </a:cubicBezTo>
                  <a:cubicBezTo>
                    <a:pt x="1831" y="3641"/>
                    <a:pt x="1851" y="3601"/>
                    <a:pt x="1851" y="3582"/>
                  </a:cubicBezTo>
                  <a:cubicBezTo>
                    <a:pt x="1831" y="3462"/>
                    <a:pt x="1811" y="3363"/>
                    <a:pt x="1791" y="3263"/>
                  </a:cubicBezTo>
                  <a:cubicBezTo>
                    <a:pt x="1711" y="2826"/>
                    <a:pt x="1612" y="2388"/>
                    <a:pt x="1532" y="1950"/>
                  </a:cubicBezTo>
                  <a:cubicBezTo>
                    <a:pt x="1532" y="1891"/>
                    <a:pt x="1493" y="1811"/>
                    <a:pt x="1552" y="1732"/>
                  </a:cubicBezTo>
                  <a:cubicBezTo>
                    <a:pt x="1612" y="1771"/>
                    <a:pt x="1692" y="1791"/>
                    <a:pt x="1751" y="1831"/>
                  </a:cubicBezTo>
                  <a:cubicBezTo>
                    <a:pt x="2070" y="1990"/>
                    <a:pt x="2388" y="2149"/>
                    <a:pt x="2706" y="2289"/>
                  </a:cubicBezTo>
                  <a:cubicBezTo>
                    <a:pt x="2726" y="2308"/>
                    <a:pt x="2766" y="2308"/>
                    <a:pt x="2786" y="2308"/>
                  </a:cubicBezTo>
                  <a:cubicBezTo>
                    <a:pt x="2806" y="2269"/>
                    <a:pt x="2806" y="2249"/>
                    <a:pt x="2825" y="2209"/>
                  </a:cubicBezTo>
                  <a:cubicBezTo>
                    <a:pt x="2726" y="2149"/>
                    <a:pt x="2646" y="2090"/>
                    <a:pt x="2547" y="2050"/>
                  </a:cubicBezTo>
                  <a:cubicBezTo>
                    <a:pt x="2268" y="1911"/>
                    <a:pt x="1970" y="1771"/>
                    <a:pt x="1692" y="1612"/>
                  </a:cubicBezTo>
                  <a:cubicBezTo>
                    <a:pt x="1612" y="1572"/>
                    <a:pt x="1532" y="1533"/>
                    <a:pt x="1453" y="1493"/>
                  </a:cubicBezTo>
                  <a:cubicBezTo>
                    <a:pt x="1433" y="1393"/>
                    <a:pt x="1393" y="1294"/>
                    <a:pt x="1373" y="1194"/>
                  </a:cubicBezTo>
                  <a:cubicBezTo>
                    <a:pt x="1294" y="836"/>
                    <a:pt x="1214" y="498"/>
                    <a:pt x="1135" y="140"/>
                  </a:cubicBezTo>
                  <a:cubicBezTo>
                    <a:pt x="1135" y="100"/>
                    <a:pt x="1115" y="41"/>
                    <a:pt x="103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00" name="Google Shape;200;p10"/>
          <p:cNvPicPr preferRelativeResize="0"/>
          <p:nvPr/>
        </p:nvPicPr>
        <p:blipFill rotWithShape="1">
          <a:blip r:embed="rId4">
            <a:alphaModFix/>
          </a:blip>
          <a:srcRect l="-105310" t="10350" r="-39427" b="22441"/>
          <a:stretch/>
        </p:blipFill>
        <p:spPr>
          <a:xfrm rot="-10799963" flipH="1">
            <a:off x="6272750" y="282559"/>
            <a:ext cx="1611225" cy="1012832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0"/>
          <p:cNvSpPr txBox="1">
            <a:spLocks noGrp="1"/>
          </p:cNvSpPr>
          <p:nvPr>
            <p:ph type="body" idx="1"/>
          </p:nvPr>
        </p:nvSpPr>
        <p:spPr>
          <a:xfrm>
            <a:off x="724700" y="38926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Overpass"/>
              <a:buNone/>
              <a:defRPr>
                <a:latin typeface="Overpass"/>
                <a:ea typeface="Overpass"/>
                <a:cs typeface="Overpass"/>
                <a:sym typeface="Overpass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11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1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11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06" name="Google Shape;206;p11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11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08" name="Google Shape;208;p11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9" name="Google Shape;209;p11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0" name="Google Shape;210;p11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11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2" name="Google Shape;212;p11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3" name="Google Shape;213;p11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4" name="Google Shape;214;p11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11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6" name="Google Shape;216;p11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7" name="Google Shape;217;p11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8" name="Google Shape;218;p11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9" name="Google Shape;219;p11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20" name="Google Shape;220;p11"/>
          <p:cNvSpPr txBox="1">
            <a:spLocks noGrp="1"/>
          </p:cNvSpPr>
          <p:nvPr>
            <p:ph type="title" hasCustomPrompt="1"/>
          </p:nvPr>
        </p:nvSpPr>
        <p:spPr>
          <a:xfrm>
            <a:off x="1209000" y="1281325"/>
            <a:ext cx="67260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None/>
              <a:defRPr sz="12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1" name="Google Shape;221;p11"/>
          <p:cNvSpPr txBox="1">
            <a:spLocks noGrp="1"/>
          </p:cNvSpPr>
          <p:nvPr>
            <p:ph type="body" idx="1"/>
          </p:nvPr>
        </p:nvSpPr>
        <p:spPr>
          <a:xfrm>
            <a:off x="1209000" y="3022275"/>
            <a:ext cx="6726000" cy="59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13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13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" name="Google Shape;226;p13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27" name="Google Shape;227;p13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3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29" name="Google Shape;229;p13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0" name="Google Shape;230;p13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1" name="Google Shape;231;p13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2" name="Google Shape;232;p13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3" name="Google Shape;233;p13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4" name="Google Shape;234;p13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5" name="Google Shape;235;p13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6" name="Google Shape;236;p13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7" name="Google Shape;237;p13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8" name="Google Shape;238;p13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9" name="Google Shape;239;p13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0" name="Google Shape;240;p13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41" name="Google Shape;241;p13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3549" y="1874646"/>
            <a:ext cx="5366525" cy="3275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879677" y="6175"/>
            <a:ext cx="5268525" cy="312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5" name="Google Shape;245;p14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46" name="Google Shape;246;p14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48" name="Google Shape;248;p14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9" name="Google Shape;249;p14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0" name="Google Shape;250;p14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1" name="Google Shape;251;p14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2" name="Google Shape;252;p14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3" name="Google Shape;253;p14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4" name="Google Shape;254;p14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5" name="Google Shape;255;p14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6" name="Google Shape;256;p14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7" name="Google Shape;257;p14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8" name="Google Shape;258;p14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9" name="Google Shape;259;p14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60" name="Google Shape;260;p14"/>
            <p:cNvCxnSpPr>
              <a:stCxn id="247" idx="0"/>
              <a:endCxn id="247" idx="2"/>
            </p:cNvCxnSpPr>
            <p:nvPr/>
          </p:nvCxnSpPr>
          <p:spPr>
            <a:xfrm>
              <a:off x="4558525" y="292350"/>
              <a:ext cx="0" cy="4558800"/>
            </a:xfrm>
            <a:prstGeom prst="straightConnector1">
              <a:avLst/>
            </a:prstGeom>
            <a:noFill/>
            <a:ln w="38100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61" name="Google Shape;261;p14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14"/>
          <p:cNvSpPr txBox="1">
            <a:spLocks noGrp="1"/>
          </p:cNvSpPr>
          <p:nvPr>
            <p:ph type="subTitle" idx="1"/>
          </p:nvPr>
        </p:nvSpPr>
        <p:spPr>
          <a:xfrm>
            <a:off x="1446975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3" name="Google Shape;263;p14"/>
          <p:cNvSpPr txBox="1">
            <a:spLocks noGrp="1"/>
          </p:cNvSpPr>
          <p:nvPr>
            <p:ph type="subTitle" idx="2"/>
          </p:nvPr>
        </p:nvSpPr>
        <p:spPr>
          <a:xfrm>
            <a:off x="1446975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4" name="Google Shape;264;p14"/>
          <p:cNvSpPr txBox="1">
            <a:spLocks noGrp="1"/>
          </p:cNvSpPr>
          <p:nvPr>
            <p:ph type="subTitle" idx="3"/>
          </p:nvPr>
        </p:nvSpPr>
        <p:spPr>
          <a:xfrm>
            <a:off x="1446975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5" name="Google Shape;265;p14"/>
          <p:cNvSpPr txBox="1">
            <a:spLocks noGrp="1"/>
          </p:cNvSpPr>
          <p:nvPr>
            <p:ph type="subTitle" idx="4"/>
          </p:nvPr>
        </p:nvSpPr>
        <p:spPr>
          <a:xfrm>
            <a:off x="5149900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6" name="Google Shape;266;p14"/>
          <p:cNvSpPr txBox="1">
            <a:spLocks noGrp="1"/>
          </p:cNvSpPr>
          <p:nvPr>
            <p:ph type="subTitle" idx="5"/>
          </p:nvPr>
        </p:nvSpPr>
        <p:spPr>
          <a:xfrm>
            <a:off x="5149900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67" name="Google Shape;267;p14"/>
          <p:cNvSpPr txBox="1">
            <a:spLocks noGrp="1"/>
          </p:cNvSpPr>
          <p:nvPr>
            <p:ph type="subTitle" idx="6"/>
          </p:nvPr>
        </p:nvSpPr>
        <p:spPr>
          <a:xfrm>
            <a:off x="5149900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 2">
  <p:cSld name="CUSTOM_3"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15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 flipH="1">
            <a:off x="0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15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flipH="1">
            <a:off x="2390075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" name="Google Shape;271;p15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272" name="Google Shape;272;p15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5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74" name="Google Shape;274;p15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5" name="Google Shape;275;p15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6" name="Google Shape;276;p15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7" name="Google Shape;277;p15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8" name="Google Shape;278;p15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79" name="Google Shape;279;p15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0" name="Google Shape;280;p15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1" name="Google Shape;281;p15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2" name="Google Shape;282;p15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" name="Google Shape;283;p15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" name="Google Shape;284;p15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5" name="Google Shape;285;p15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86" name="Google Shape;286;p1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15"/>
          <p:cNvSpPr txBox="1">
            <a:spLocks noGrp="1"/>
          </p:cNvSpPr>
          <p:nvPr>
            <p:ph type="subTitle" idx="1"/>
          </p:nvPr>
        </p:nvSpPr>
        <p:spPr>
          <a:xfrm>
            <a:off x="1446975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8" name="Google Shape;288;p15"/>
          <p:cNvSpPr txBox="1">
            <a:spLocks noGrp="1"/>
          </p:cNvSpPr>
          <p:nvPr>
            <p:ph type="subTitle" idx="2"/>
          </p:nvPr>
        </p:nvSpPr>
        <p:spPr>
          <a:xfrm>
            <a:off x="1446975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89" name="Google Shape;289;p15"/>
          <p:cNvSpPr txBox="1">
            <a:spLocks noGrp="1"/>
          </p:cNvSpPr>
          <p:nvPr>
            <p:ph type="subTitle" idx="3"/>
          </p:nvPr>
        </p:nvSpPr>
        <p:spPr>
          <a:xfrm>
            <a:off x="1446975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0" name="Google Shape;290;p15"/>
          <p:cNvSpPr txBox="1">
            <a:spLocks noGrp="1"/>
          </p:cNvSpPr>
          <p:nvPr>
            <p:ph type="subTitle" idx="4"/>
          </p:nvPr>
        </p:nvSpPr>
        <p:spPr>
          <a:xfrm>
            <a:off x="5149900" y="13658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1" name="Google Shape;291;p15"/>
          <p:cNvSpPr txBox="1">
            <a:spLocks noGrp="1"/>
          </p:cNvSpPr>
          <p:nvPr>
            <p:ph type="subTitle" idx="5"/>
          </p:nvPr>
        </p:nvSpPr>
        <p:spPr>
          <a:xfrm>
            <a:off x="5149900" y="2417221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292" name="Google Shape;292;p15"/>
          <p:cNvSpPr txBox="1">
            <a:spLocks noGrp="1"/>
          </p:cNvSpPr>
          <p:nvPr>
            <p:ph type="subTitle" idx="6"/>
          </p:nvPr>
        </p:nvSpPr>
        <p:spPr>
          <a:xfrm>
            <a:off x="5149900" y="3468575"/>
            <a:ext cx="2583600" cy="3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Bree Serif"/>
              <a:buNone/>
              <a:defRPr sz="1500" b="1">
                <a:solidFill>
                  <a:schemeClr val="accent6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160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1600"/>
              </a:spcBef>
              <a:spcAft>
                <a:spcPts val="16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cxnSp>
        <p:nvCxnSpPr>
          <p:cNvPr id="293" name="Google Shape;293;p15"/>
          <p:cNvCxnSpPr/>
          <p:nvPr/>
        </p:nvCxnSpPr>
        <p:spPr>
          <a:xfrm>
            <a:off x="4561625" y="287600"/>
            <a:ext cx="0" cy="4558800"/>
          </a:xfrm>
          <a:prstGeom prst="straightConnector1">
            <a:avLst/>
          </a:prstGeom>
          <a:noFill/>
          <a:ln w="38100" cap="flat" cmpd="sng">
            <a:solidFill>
              <a:srgbClr val="FFCBE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2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Google Shape;322;p17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7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4" name="Google Shape;324;p17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325" name="Google Shape;325;p17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7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27" name="Google Shape;327;p17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8" name="Google Shape;328;p17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9" name="Google Shape;329;p17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0" name="Google Shape;330;p17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1" name="Google Shape;331;p17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2" name="Google Shape;332;p17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3" name="Google Shape;333;p17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4" name="Google Shape;334;p17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5" name="Google Shape;335;p17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6" name="Google Shape;336;p17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7" name="Google Shape;337;p17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8" name="Google Shape;338;p17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39" name="Google Shape;339;p17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2_1"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18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8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3" name="Google Shape;343;p18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344" name="Google Shape;344;p18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8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46" name="Google Shape;346;p18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7" name="Google Shape;347;p18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8" name="Google Shape;348;p18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18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18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" name="Google Shape;351;p18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18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18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18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18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18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7" name="Google Shape;357;p18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8" name="Google Shape;358;p1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4297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800"/>
              <a:buNone/>
              <a:defRPr>
                <a:solidFill>
                  <a:schemeClr val="accent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4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20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20"/>
          <p:cNvPicPr preferRelativeResize="0"/>
          <p:nvPr/>
        </p:nvPicPr>
        <p:blipFill>
          <a:blip r:embed="rId2">
            <a:alphaModFix amt="63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77" name="Google Shape;377;p20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378" name="Google Shape;378;p20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20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380" name="Google Shape;380;p20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1" name="Google Shape;381;p20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2" name="Google Shape;382;p20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3" name="Google Shape;383;p20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4" name="Google Shape;384;p20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5" name="Google Shape;385;p20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6" name="Google Shape;386;p20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7" name="Google Shape;387;p20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8" name="Google Shape;388;p20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89" name="Google Shape;389;p20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0" name="Google Shape;390;p20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1" name="Google Shape;391;p20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pic>
        <p:nvPicPr>
          <p:cNvPr id="392" name="Google Shape;39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879" y="594923"/>
            <a:ext cx="769250" cy="66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39272">
            <a:off x="1348718" y="1311134"/>
            <a:ext cx="282965" cy="3076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5854" y="3883323"/>
            <a:ext cx="769250" cy="66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39272">
            <a:off x="7257818" y="3559734"/>
            <a:ext cx="282965" cy="3076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6" name="Google Shape;396;p20"/>
          <p:cNvGrpSpPr/>
          <p:nvPr/>
        </p:nvGrpSpPr>
        <p:grpSpPr>
          <a:xfrm>
            <a:off x="7954461" y="3031922"/>
            <a:ext cx="312046" cy="430125"/>
            <a:chOff x="2142225" y="1911675"/>
            <a:chExt cx="479850" cy="661425"/>
          </a:xfrm>
        </p:grpSpPr>
        <p:sp>
          <p:nvSpPr>
            <p:cNvPr id="397" name="Google Shape;397;p20"/>
            <p:cNvSpPr/>
            <p:nvPr/>
          </p:nvSpPr>
          <p:spPr>
            <a:xfrm>
              <a:off x="2411000" y="2062575"/>
              <a:ext cx="211075" cy="294300"/>
            </a:xfrm>
            <a:custGeom>
              <a:avLst/>
              <a:gdLst/>
              <a:ahLst/>
              <a:cxnLst/>
              <a:rect l="l" t="t" r="r" b="b"/>
              <a:pathLst>
                <a:path w="8443" h="11772" extrusionOk="0">
                  <a:moveTo>
                    <a:pt x="2715" y="8562"/>
                  </a:moveTo>
                  <a:cubicBezTo>
                    <a:pt x="2787" y="8609"/>
                    <a:pt x="2739" y="8669"/>
                    <a:pt x="2715" y="8704"/>
                  </a:cubicBezTo>
                  <a:cubicBezTo>
                    <a:pt x="2334" y="9407"/>
                    <a:pt x="1906" y="10074"/>
                    <a:pt x="1370" y="10669"/>
                  </a:cubicBezTo>
                  <a:cubicBezTo>
                    <a:pt x="1203" y="10848"/>
                    <a:pt x="1013" y="11014"/>
                    <a:pt x="810" y="11169"/>
                  </a:cubicBezTo>
                  <a:cubicBezTo>
                    <a:pt x="751" y="11229"/>
                    <a:pt x="655" y="11240"/>
                    <a:pt x="525" y="11300"/>
                  </a:cubicBezTo>
                  <a:cubicBezTo>
                    <a:pt x="525" y="11157"/>
                    <a:pt x="513" y="11062"/>
                    <a:pt x="548" y="10978"/>
                  </a:cubicBezTo>
                  <a:cubicBezTo>
                    <a:pt x="632" y="10776"/>
                    <a:pt x="727" y="10574"/>
                    <a:pt x="846" y="10383"/>
                  </a:cubicBezTo>
                  <a:cubicBezTo>
                    <a:pt x="1334" y="9657"/>
                    <a:pt x="1965" y="9073"/>
                    <a:pt x="2680" y="8573"/>
                  </a:cubicBezTo>
                  <a:cubicBezTo>
                    <a:pt x="2680" y="8562"/>
                    <a:pt x="2703" y="8562"/>
                    <a:pt x="2715" y="8562"/>
                  </a:cubicBezTo>
                  <a:close/>
                  <a:moveTo>
                    <a:pt x="4976" y="0"/>
                  </a:moveTo>
                  <a:cubicBezTo>
                    <a:pt x="4860" y="0"/>
                    <a:pt x="4732" y="28"/>
                    <a:pt x="4596" y="84"/>
                  </a:cubicBezTo>
                  <a:cubicBezTo>
                    <a:pt x="4442" y="156"/>
                    <a:pt x="4275" y="251"/>
                    <a:pt x="4132" y="358"/>
                  </a:cubicBezTo>
                  <a:cubicBezTo>
                    <a:pt x="3180" y="1096"/>
                    <a:pt x="2501" y="2037"/>
                    <a:pt x="2108" y="3168"/>
                  </a:cubicBezTo>
                  <a:cubicBezTo>
                    <a:pt x="2001" y="3466"/>
                    <a:pt x="1953" y="3763"/>
                    <a:pt x="1965" y="4073"/>
                  </a:cubicBezTo>
                  <a:cubicBezTo>
                    <a:pt x="1977" y="4180"/>
                    <a:pt x="2013" y="4287"/>
                    <a:pt x="2049" y="4394"/>
                  </a:cubicBezTo>
                  <a:cubicBezTo>
                    <a:pt x="2060" y="4418"/>
                    <a:pt x="2120" y="4430"/>
                    <a:pt x="2168" y="4466"/>
                  </a:cubicBezTo>
                  <a:cubicBezTo>
                    <a:pt x="2215" y="4418"/>
                    <a:pt x="2275" y="4382"/>
                    <a:pt x="2346" y="4323"/>
                  </a:cubicBezTo>
                  <a:cubicBezTo>
                    <a:pt x="2275" y="3918"/>
                    <a:pt x="2370" y="3573"/>
                    <a:pt x="2501" y="3228"/>
                  </a:cubicBezTo>
                  <a:cubicBezTo>
                    <a:pt x="2870" y="2287"/>
                    <a:pt x="3442" y="1489"/>
                    <a:pt x="4204" y="834"/>
                  </a:cubicBezTo>
                  <a:cubicBezTo>
                    <a:pt x="4382" y="691"/>
                    <a:pt x="4573" y="584"/>
                    <a:pt x="4775" y="477"/>
                  </a:cubicBezTo>
                  <a:cubicBezTo>
                    <a:pt x="4846" y="441"/>
                    <a:pt x="4954" y="453"/>
                    <a:pt x="5025" y="441"/>
                  </a:cubicBezTo>
                  <a:cubicBezTo>
                    <a:pt x="5180" y="549"/>
                    <a:pt x="5227" y="680"/>
                    <a:pt x="5239" y="822"/>
                  </a:cubicBezTo>
                  <a:cubicBezTo>
                    <a:pt x="5263" y="1084"/>
                    <a:pt x="5311" y="1358"/>
                    <a:pt x="5287" y="1608"/>
                  </a:cubicBezTo>
                  <a:cubicBezTo>
                    <a:pt x="5251" y="2013"/>
                    <a:pt x="5192" y="2418"/>
                    <a:pt x="5097" y="2811"/>
                  </a:cubicBezTo>
                  <a:cubicBezTo>
                    <a:pt x="4799" y="4180"/>
                    <a:pt x="4263" y="5466"/>
                    <a:pt x="3715" y="6752"/>
                  </a:cubicBezTo>
                  <a:cubicBezTo>
                    <a:pt x="3513" y="7240"/>
                    <a:pt x="3239" y="7609"/>
                    <a:pt x="2787" y="7895"/>
                  </a:cubicBezTo>
                  <a:cubicBezTo>
                    <a:pt x="2203" y="8276"/>
                    <a:pt x="1679" y="8728"/>
                    <a:pt x="1191" y="9240"/>
                  </a:cubicBezTo>
                  <a:cubicBezTo>
                    <a:pt x="822" y="9609"/>
                    <a:pt x="501" y="10014"/>
                    <a:pt x="274" y="10478"/>
                  </a:cubicBezTo>
                  <a:cubicBezTo>
                    <a:pt x="179" y="10681"/>
                    <a:pt x="108" y="10895"/>
                    <a:pt x="60" y="11109"/>
                  </a:cubicBezTo>
                  <a:cubicBezTo>
                    <a:pt x="1" y="11324"/>
                    <a:pt x="48" y="11538"/>
                    <a:pt x="239" y="11681"/>
                  </a:cubicBezTo>
                  <a:cubicBezTo>
                    <a:pt x="332" y="11745"/>
                    <a:pt x="430" y="11772"/>
                    <a:pt x="528" y="11772"/>
                  </a:cubicBezTo>
                  <a:cubicBezTo>
                    <a:pt x="632" y="11772"/>
                    <a:pt x="736" y="11742"/>
                    <a:pt x="834" y="11693"/>
                  </a:cubicBezTo>
                  <a:cubicBezTo>
                    <a:pt x="977" y="11621"/>
                    <a:pt x="1108" y="11538"/>
                    <a:pt x="1215" y="11443"/>
                  </a:cubicBezTo>
                  <a:cubicBezTo>
                    <a:pt x="1406" y="11276"/>
                    <a:pt x="1596" y="11109"/>
                    <a:pt x="1751" y="10907"/>
                  </a:cubicBezTo>
                  <a:cubicBezTo>
                    <a:pt x="2060" y="10526"/>
                    <a:pt x="2370" y="10145"/>
                    <a:pt x="2632" y="9740"/>
                  </a:cubicBezTo>
                  <a:cubicBezTo>
                    <a:pt x="2953" y="9216"/>
                    <a:pt x="3251" y="8681"/>
                    <a:pt x="3549" y="8145"/>
                  </a:cubicBezTo>
                  <a:cubicBezTo>
                    <a:pt x="3668" y="7907"/>
                    <a:pt x="3823" y="7740"/>
                    <a:pt x="4049" y="7597"/>
                  </a:cubicBezTo>
                  <a:cubicBezTo>
                    <a:pt x="4870" y="7085"/>
                    <a:pt x="5728" y="6609"/>
                    <a:pt x="6621" y="6204"/>
                  </a:cubicBezTo>
                  <a:cubicBezTo>
                    <a:pt x="7049" y="6002"/>
                    <a:pt x="7478" y="5811"/>
                    <a:pt x="7906" y="5609"/>
                  </a:cubicBezTo>
                  <a:cubicBezTo>
                    <a:pt x="8049" y="5549"/>
                    <a:pt x="8180" y="5466"/>
                    <a:pt x="8299" y="5371"/>
                  </a:cubicBezTo>
                  <a:cubicBezTo>
                    <a:pt x="8406" y="5299"/>
                    <a:pt x="8442" y="5204"/>
                    <a:pt x="8371" y="5049"/>
                  </a:cubicBezTo>
                  <a:cubicBezTo>
                    <a:pt x="8320" y="5039"/>
                    <a:pt x="8251" y="5011"/>
                    <a:pt x="8187" y="5011"/>
                  </a:cubicBezTo>
                  <a:cubicBezTo>
                    <a:pt x="8177" y="5011"/>
                    <a:pt x="8166" y="5012"/>
                    <a:pt x="8156" y="5013"/>
                  </a:cubicBezTo>
                  <a:cubicBezTo>
                    <a:pt x="8061" y="5025"/>
                    <a:pt x="7978" y="5073"/>
                    <a:pt x="7883" y="5109"/>
                  </a:cubicBezTo>
                  <a:cubicBezTo>
                    <a:pt x="6740" y="5621"/>
                    <a:pt x="5597" y="6133"/>
                    <a:pt x="4501" y="6776"/>
                  </a:cubicBezTo>
                  <a:cubicBezTo>
                    <a:pt x="4430" y="6823"/>
                    <a:pt x="4346" y="6847"/>
                    <a:pt x="4263" y="6883"/>
                  </a:cubicBezTo>
                  <a:cubicBezTo>
                    <a:pt x="4239" y="6847"/>
                    <a:pt x="4215" y="6823"/>
                    <a:pt x="4227" y="6823"/>
                  </a:cubicBezTo>
                  <a:cubicBezTo>
                    <a:pt x="4263" y="6704"/>
                    <a:pt x="4299" y="6585"/>
                    <a:pt x="4346" y="6466"/>
                  </a:cubicBezTo>
                  <a:cubicBezTo>
                    <a:pt x="4799" y="5371"/>
                    <a:pt x="5227" y="4263"/>
                    <a:pt x="5501" y="3108"/>
                  </a:cubicBezTo>
                  <a:cubicBezTo>
                    <a:pt x="5668" y="2430"/>
                    <a:pt x="5787" y="1739"/>
                    <a:pt x="5728" y="1037"/>
                  </a:cubicBezTo>
                  <a:cubicBezTo>
                    <a:pt x="5704" y="870"/>
                    <a:pt x="5680" y="703"/>
                    <a:pt x="5632" y="549"/>
                  </a:cubicBezTo>
                  <a:cubicBezTo>
                    <a:pt x="5512" y="188"/>
                    <a:pt x="5280" y="0"/>
                    <a:pt x="4976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20"/>
            <p:cNvSpPr/>
            <p:nvPr/>
          </p:nvSpPr>
          <p:spPr>
            <a:xfrm>
              <a:off x="2142225" y="2289075"/>
              <a:ext cx="167900" cy="284025"/>
            </a:xfrm>
            <a:custGeom>
              <a:avLst/>
              <a:gdLst/>
              <a:ahLst/>
              <a:cxnLst/>
              <a:rect l="l" t="t" r="r" b="b"/>
              <a:pathLst>
                <a:path w="6716" h="11361" extrusionOk="0">
                  <a:moveTo>
                    <a:pt x="3456" y="1"/>
                  </a:moveTo>
                  <a:cubicBezTo>
                    <a:pt x="3108" y="1"/>
                    <a:pt x="2781" y="104"/>
                    <a:pt x="2453" y="228"/>
                  </a:cubicBezTo>
                  <a:cubicBezTo>
                    <a:pt x="1548" y="573"/>
                    <a:pt x="810" y="1156"/>
                    <a:pt x="155" y="1847"/>
                  </a:cubicBezTo>
                  <a:cubicBezTo>
                    <a:pt x="96" y="1907"/>
                    <a:pt x="60" y="1990"/>
                    <a:pt x="12" y="2061"/>
                  </a:cubicBezTo>
                  <a:cubicBezTo>
                    <a:pt x="0" y="2085"/>
                    <a:pt x="12" y="2121"/>
                    <a:pt x="12" y="2169"/>
                  </a:cubicBezTo>
                  <a:cubicBezTo>
                    <a:pt x="60" y="2192"/>
                    <a:pt x="107" y="2240"/>
                    <a:pt x="143" y="2264"/>
                  </a:cubicBezTo>
                  <a:cubicBezTo>
                    <a:pt x="334" y="2228"/>
                    <a:pt x="429" y="2109"/>
                    <a:pt x="548" y="2002"/>
                  </a:cubicBezTo>
                  <a:cubicBezTo>
                    <a:pt x="929" y="1657"/>
                    <a:pt x="1322" y="1335"/>
                    <a:pt x="1774" y="1061"/>
                  </a:cubicBezTo>
                  <a:cubicBezTo>
                    <a:pt x="2227" y="787"/>
                    <a:pt x="2703" y="561"/>
                    <a:pt x="3239" y="466"/>
                  </a:cubicBezTo>
                  <a:cubicBezTo>
                    <a:pt x="3346" y="454"/>
                    <a:pt x="3453" y="442"/>
                    <a:pt x="3572" y="442"/>
                  </a:cubicBezTo>
                  <a:cubicBezTo>
                    <a:pt x="3822" y="454"/>
                    <a:pt x="3989" y="573"/>
                    <a:pt x="4060" y="823"/>
                  </a:cubicBezTo>
                  <a:cubicBezTo>
                    <a:pt x="4096" y="942"/>
                    <a:pt x="4120" y="1073"/>
                    <a:pt x="4120" y="1192"/>
                  </a:cubicBezTo>
                  <a:cubicBezTo>
                    <a:pt x="4108" y="1454"/>
                    <a:pt x="4096" y="1716"/>
                    <a:pt x="4048" y="1978"/>
                  </a:cubicBezTo>
                  <a:cubicBezTo>
                    <a:pt x="3906" y="2704"/>
                    <a:pt x="3644" y="3395"/>
                    <a:pt x="3358" y="4085"/>
                  </a:cubicBezTo>
                  <a:cubicBezTo>
                    <a:pt x="3310" y="4216"/>
                    <a:pt x="3263" y="4347"/>
                    <a:pt x="3227" y="4478"/>
                  </a:cubicBezTo>
                  <a:cubicBezTo>
                    <a:pt x="3179" y="4669"/>
                    <a:pt x="3215" y="4716"/>
                    <a:pt x="3489" y="4859"/>
                  </a:cubicBezTo>
                  <a:cubicBezTo>
                    <a:pt x="3596" y="4812"/>
                    <a:pt x="3715" y="4752"/>
                    <a:pt x="3846" y="4693"/>
                  </a:cubicBezTo>
                  <a:cubicBezTo>
                    <a:pt x="4072" y="4597"/>
                    <a:pt x="4298" y="4478"/>
                    <a:pt x="4525" y="4395"/>
                  </a:cubicBezTo>
                  <a:cubicBezTo>
                    <a:pt x="4787" y="4300"/>
                    <a:pt x="5072" y="4252"/>
                    <a:pt x="5346" y="4252"/>
                  </a:cubicBezTo>
                  <a:cubicBezTo>
                    <a:pt x="5668" y="4264"/>
                    <a:pt x="5906" y="4419"/>
                    <a:pt x="6061" y="4693"/>
                  </a:cubicBezTo>
                  <a:cubicBezTo>
                    <a:pt x="6120" y="4800"/>
                    <a:pt x="6156" y="4919"/>
                    <a:pt x="6192" y="5038"/>
                  </a:cubicBezTo>
                  <a:cubicBezTo>
                    <a:pt x="6311" y="5431"/>
                    <a:pt x="6227" y="5824"/>
                    <a:pt x="6132" y="6205"/>
                  </a:cubicBezTo>
                  <a:cubicBezTo>
                    <a:pt x="5953" y="6955"/>
                    <a:pt x="5620" y="7633"/>
                    <a:pt x="5215" y="8300"/>
                  </a:cubicBezTo>
                  <a:cubicBezTo>
                    <a:pt x="4656" y="9217"/>
                    <a:pt x="3929" y="9979"/>
                    <a:pt x="3001" y="10539"/>
                  </a:cubicBezTo>
                  <a:cubicBezTo>
                    <a:pt x="2822" y="10646"/>
                    <a:pt x="2643" y="10753"/>
                    <a:pt x="2477" y="10872"/>
                  </a:cubicBezTo>
                  <a:cubicBezTo>
                    <a:pt x="2358" y="10943"/>
                    <a:pt x="2251" y="11039"/>
                    <a:pt x="2155" y="11146"/>
                  </a:cubicBezTo>
                  <a:cubicBezTo>
                    <a:pt x="2120" y="11182"/>
                    <a:pt x="2120" y="11265"/>
                    <a:pt x="2096" y="11360"/>
                  </a:cubicBezTo>
                  <a:cubicBezTo>
                    <a:pt x="2393" y="11360"/>
                    <a:pt x="2441" y="11360"/>
                    <a:pt x="2596" y="11277"/>
                  </a:cubicBezTo>
                  <a:cubicBezTo>
                    <a:pt x="3525" y="10824"/>
                    <a:pt x="4346" y="10229"/>
                    <a:pt x="4989" y="9419"/>
                  </a:cubicBezTo>
                  <a:cubicBezTo>
                    <a:pt x="5596" y="8669"/>
                    <a:pt x="6061" y="7848"/>
                    <a:pt x="6394" y="6955"/>
                  </a:cubicBezTo>
                  <a:cubicBezTo>
                    <a:pt x="6549" y="6526"/>
                    <a:pt x="6668" y="6074"/>
                    <a:pt x="6692" y="5609"/>
                  </a:cubicBezTo>
                  <a:cubicBezTo>
                    <a:pt x="6715" y="5276"/>
                    <a:pt x="6680" y="4943"/>
                    <a:pt x="6549" y="4633"/>
                  </a:cubicBezTo>
                  <a:cubicBezTo>
                    <a:pt x="6323" y="4085"/>
                    <a:pt x="5870" y="3788"/>
                    <a:pt x="5275" y="3788"/>
                  </a:cubicBezTo>
                  <a:cubicBezTo>
                    <a:pt x="4918" y="3788"/>
                    <a:pt x="4584" y="3883"/>
                    <a:pt x="4251" y="3990"/>
                  </a:cubicBezTo>
                  <a:cubicBezTo>
                    <a:pt x="4172" y="4016"/>
                    <a:pt x="4100" y="4056"/>
                    <a:pt x="4010" y="4056"/>
                  </a:cubicBezTo>
                  <a:cubicBezTo>
                    <a:pt x="3978" y="4056"/>
                    <a:pt x="3943" y="4050"/>
                    <a:pt x="3906" y="4038"/>
                  </a:cubicBezTo>
                  <a:cubicBezTo>
                    <a:pt x="3953" y="3895"/>
                    <a:pt x="3989" y="3776"/>
                    <a:pt x="4037" y="3645"/>
                  </a:cubicBezTo>
                  <a:cubicBezTo>
                    <a:pt x="4239" y="3085"/>
                    <a:pt x="4429" y="2514"/>
                    <a:pt x="4525" y="1918"/>
                  </a:cubicBezTo>
                  <a:cubicBezTo>
                    <a:pt x="4596" y="1526"/>
                    <a:pt x="4620" y="1145"/>
                    <a:pt x="4525" y="752"/>
                  </a:cubicBezTo>
                  <a:cubicBezTo>
                    <a:pt x="4370" y="228"/>
                    <a:pt x="4060" y="2"/>
                    <a:pt x="3513" y="2"/>
                  </a:cubicBezTo>
                  <a:cubicBezTo>
                    <a:pt x="3494" y="1"/>
                    <a:pt x="3475" y="1"/>
                    <a:pt x="3456" y="1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0"/>
            <p:cNvSpPr/>
            <p:nvPr/>
          </p:nvSpPr>
          <p:spPr>
            <a:xfrm>
              <a:off x="2281525" y="1911675"/>
              <a:ext cx="81575" cy="294000"/>
            </a:xfrm>
            <a:custGeom>
              <a:avLst/>
              <a:gdLst/>
              <a:ahLst/>
              <a:cxnLst/>
              <a:rect l="l" t="t" r="r" b="b"/>
              <a:pathLst>
                <a:path w="3263" h="11760" extrusionOk="0">
                  <a:moveTo>
                    <a:pt x="2941" y="0"/>
                  </a:moveTo>
                  <a:cubicBezTo>
                    <a:pt x="2786" y="12"/>
                    <a:pt x="2703" y="120"/>
                    <a:pt x="2644" y="251"/>
                  </a:cubicBezTo>
                  <a:cubicBezTo>
                    <a:pt x="2572" y="405"/>
                    <a:pt x="2513" y="560"/>
                    <a:pt x="2465" y="715"/>
                  </a:cubicBezTo>
                  <a:cubicBezTo>
                    <a:pt x="2120" y="1786"/>
                    <a:pt x="1786" y="2870"/>
                    <a:pt x="1453" y="3953"/>
                  </a:cubicBezTo>
                  <a:cubicBezTo>
                    <a:pt x="1084" y="5108"/>
                    <a:pt x="691" y="6263"/>
                    <a:pt x="72" y="7311"/>
                  </a:cubicBezTo>
                  <a:cubicBezTo>
                    <a:pt x="36" y="7359"/>
                    <a:pt x="24" y="7430"/>
                    <a:pt x="0" y="7537"/>
                  </a:cubicBezTo>
                  <a:cubicBezTo>
                    <a:pt x="72" y="7537"/>
                    <a:pt x="138" y="7553"/>
                    <a:pt x="188" y="7553"/>
                  </a:cubicBezTo>
                  <a:cubicBezTo>
                    <a:pt x="213" y="7553"/>
                    <a:pt x="235" y="7549"/>
                    <a:pt x="250" y="7537"/>
                  </a:cubicBezTo>
                  <a:cubicBezTo>
                    <a:pt x="358" y="7454"/>
                    <a:pt x="465" y="7359"/>
                    <a:pt x="536" y="7239"/>
                  </a:cubicBezTo>
                  <a:cubicBezTo>
                    <a:pt x="703" y="6966"/>
                    <a:pt x="881" y="6692"/>
                    <a:pt x="1001" y="6394"/>
                  </a:cubicBezTo>
                  <a:cubicBezTo>
                    <a:pt x="1239" y="5835"/>
                    <a:pt x="1477" y="5263"/>
                    <a:pt x="1667" y="4692"/>
                  </a:cubicBezTo>
                  <a:cubicBezTo>
                    <a:pt x="1977" y="3787"/>
                    <a:pt x="2239" y="2882"/>
                    <a:pt x="2525" y="1977"/>
                  </a:cubicBezTo>
                  <a:cubicBezTo>
                    <a:pt x="2572" y="1810"/>
                    <a:pt x="2632" y="1655"/>
                    <a:pt x="2679" y="1501"/>
                  </a:cubicBezTo>
                  <a:cubicBezTo>
                    <a:pt x="2715" y="1501"/>
                    <a:pt x="2751" y="1513"/>
                    <a:pt x="2775" y="1513"/>
                  </a:cubicBezTo>
                  <a:cubicBezTo>
                    <a:pt x="2751" y="2632"/>
                    <a:pt x="2656" y="3763"/>
                    <a:pt x="2620" y="4882"/>
                  </a:cubicBezTo>
                  <a:cubicBezTo>
                    <a:pt x="2584" y="6025"/>
                    <a:pt x="2548" y="7168"/>
                    <a:pt x="2536" y="8323"/>
                  </a:cubicBezTo>
                  <a:cubicBezTo>
                    <a:pt x="2525" y="9442"/>
                    <a:pt x="2465" y="10573"/>
                    <a:pt x="2465" y="11680"/>
                  </a:cubicBezTo>
                  <a:cubicBezTo>
                    <a:pt x="2569" y="11733"/>
                    <a:pt x="2648" y="11760"/>
                    <a:pt x="2708" y="11760"/>
                  </a:cubicBezTo>
                  <a:cubicBezTo>
                    <a:pt x="2785" y="11760"/>
                    <a:pt x="2831" y="11715"/>
                    <a:pt x="2858" y="11621"/>
                  </a:cubicBezTo>
                  <a:cubicBezTo>
                    <a:pt x="2906" y="11466"/>
                    <a:pt x="2929" y="11299"/>
                    <a:pt x="2929" y="11133"/>
                  </a:cubicBezTo>
                  <a:cubicBezTo>
                    <a:pt x="2965" y="9716"/>
                    <a:pt x="2989" y="8287"/>
                    <a:pt x="3025" y="6870"/>
                  </a:cubicBezTo>
                  <a:cubicBezTo>
                    <a:pt x="3037" y="6466"/>
                    <a:pt x="3048" y="6061"/>
                    <a:pt x="3060" y="5656"/>
                  </a:cubicBezTo>
                  <a:cubicBezTo>
                    <a:pt x="3120" y="4358"/>
                    <a:pt x="3191" y="3060"/>
                    <a:pt x="3251" y="1763"/>
                  </a:cubicBezTo>
                  <a:cubicBezTo>
                    <a:pt x="3263" y="1394"/>
                    <a:pt x="3263" y="1013"/>
                    <a:pt x="3263" y="643"/>
                  </a:cubicBezTo>
                  <a:cubicBezTo>
                    <a:pt x="3263" y="512"/>
                    <a:pt x="3251" y="381"/>
                    <a:pt x="3227" y="262"/>
                  </a:cubicBezTo>
                  <a:cubicBezTo>
                    <a:pt x="3191" y="120"/>
                    <a:pt x="3108" y="12"/>
                    <a:pt x="2941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00" name="Google Shape;400;p20"/>
          <p:cNvGrpSpPr/>
          <p:nvPr/>
        </p:nvGrpSpPr>
        <p:grpSpPr>
          <a:xfrm>
            <a:off x="728161" y="1555022"/>
            <a:ext cx="312046" cy="430125"/>
            <a:chOff x="2142225" y="1911675"/>
            <a:chExt cx="479850" cy="661425"/>
          </a:xfrm>
        </p:grpSpPr>
        <p:sp>
          <p:nvSpPr>
            <p:cNvPr id="401" name="Google Shape;401;p20"/>
            <p:cNvSpPr/>
            <p:nvPr/>
          </p:nvSpPr>
          <p:spPr>
            <a:xfrm>
              <a:off x="2411000" y="2062575"/>
              <a:ext cx="211075" cy="294300"/>
            </a:xfrm>
            <a:custGeom>
              <a:avLst/>
              <a:gdLst/>
              <a:ahLst/>
              <a:cxnLst/>
              <a:rect l="l" t="t" r="r" b="b"/>
              <a:pathLst>
                <a:path w="8443" h="11772" extrusionOk="0">
                  <a:moveTo>
                    <a:pt x="2715" y="8562"/>
                  </a:moveTo>
                  <a:cubicBezTo>
                    <a:pt x="2787" y="8609"/>
                    <a:pt x="2739" y="8669"/>
                    <a:pt x="2715" y="8704"/>
                  </a:cubicBezTo>
                  <a:cubicBezTo>
                    <a:pt x="2334" y="9407"/>
                    <a:pt x="1906" y="10074"/>
                    <a:pt x="1370" y="10669"/>
                  </a:cubicBezTo>
                  <a:cubicBezTo>
                    <a:pt x="1203" y="10848"/>
                    <a:pt x="1013" y="11014"/>
                    <a:pt x="810" y="11169"/>
                  </a:cubicBezTo>
                  <a:cubicBezTo>
                    <a:pt x="751" y="11229"/>
                    <a:pt x="655" y="11240"/>
                    <a:pt x="525" y="11300"/>
                  </a:cubicBezTo>
                  <a:cubicBezTo>
                    <a:pt x="525" y="11157"/>
                    <a:pt x="513" y="11062"/>
                    <a:pt x="548" y="10978"/>
                  </a:cubicBezTo>
                  <a:cubicBezTo>
                    <a:pt x="632" y="10776"/>
                    <a:pt x="727" y="10574"/>
                    <a:pt x="846" y="10383"/>
                  </a:cubicBezTo>
                  <a:cubicBezTo>
                    <a:pt x="1334" y="9657"/>
                    <a:pt x="1965" y="9073"/>
                    <a:pt x="2680" y="8573"/>
                  </a:cubicBezTo>
                  <a:cubicBezTo>
                    <a:pt x="2680" y="8562"/>
                    <a:pt x="2703" y="8562"/>
                    <a:pt x="2715" y="8562"/>
                  </a:cubicBezTo>
                  <a:close/>
                  <a:moveTo>
                    <a:pt x="4976" y="0"/>
                  </a:moveTo>
                  <a:cubicBezTo>
                    <a:pt x="4860" y="0"/>
                    <a:pt x="4732" y="28"/>
                    <a:pt x="4596" y="84"/>
                  </a:cubicBezTo>
                  <a:cubicBezTo>
                    <a:pt x="4442" y="156"/>
                    <a:pt x="4275" y="251"/>
                    <a:pt x="4132" y="358"/>
                  </a:cubicBezTo>
                  <a:cubicBezTo>
                    <a:pt x="3180" y="1096"/>
                    <a:pt x="2501" y="2037"/>
                    <a:pt x="2108" y="3168"/>
                  </a:cubicBezTo>
                  <a:cubicBezTo>
                    <a:pt x="2001" y="3466"/>
                    <a:pt x="1953" y="3763"/>
                    <a:pt x="1965" y="4073"/>
                  </a:cubicBezTo>
                  <a:cubicBezTo>
                    <a:pt x="1977" y="4180"/>
                    <a:pt x="2013" y="4287"/>
                    <a:pt x="2049" y="4394"/>
                  </a:cubicBezTo>
                  <a:cubicBezTo>
                    <a:pt x="2060" y="4418"/>
                    <a:pt x="2120" y="4430"/>
                    <a:pt x="2168" y="4466"/>
                  </a:cubicBezTo>
                  <a:cubicBezTo>
                    <a:pt x="2215" y="4418"/>
                    <a:pt x="2275" y="4382"/>
                    <a:pt x="2346" y="4323"/>
                  </a:cubicBezTo>
                  <a:cubicBezTo>
                    <a:pt x="2275" y="3918"/>
                    <a:pt x="2370" y="3573"/>
                    <a:pt x="2501" y="3228"/>
                  </a:cubicBezTo>
                  <a:cubicBezTo>
                    <a:pt x="2870" y="2287"/>
                    <a:pt x="3442" y="1489"/>
                    <a:pt x="4204" y="834"/>
                  </a:cubicBezTo>
                  <a:cubicBezTo>
                    <a:pt x="4382" y="691"/>
                    <a:pt x="4573" y="584"/>
                    <a:pt x="4775" y="477"/>
                  </a:cubicBezTo>
                  <a:cubicBezTo>
                    <a:pt x="4846" y="441"/>
                    <a:pt x="4954" y="453"/>
                    <a:pt x="5025" y="441"/>
                  </a:cubicBezTo>
                  <a:cubicBezTo>
                    <a:pt x="5180" y="549"/>
                    <a:pt x="5227" y="680"/>
                    <a:pt x="5239" y="822"/>
                  </a:cubicBezTo>
                  <a:cubicBezTo>
                    <a:pt x="5263" y="1084"/>
                    <a:pt x="5311" y="1358"/>
                    <a:pt x="5287" y="1608"/>
                  </a:cubicBezTo>
                  <a:cubicBezTo>
                    <a:pt x="5251" y="2013"/>
                    <a:pt x="5192" y="2418"/>
                    <a:pt x="5097" y="2811"/>
                  </a:cubicBezTo>
                  <a:cubicBezTo>
                    <a:pt x="4799" y="4180"/>
                    <a:pt x="4263" y="5466"/>
                    <a:pt x="3715" y="6752"/>
                  </a:cubicBezTo>
                  <a:cubicBezTo>
                    <a:pt x="3513" y="7240"/>
                    <a:pt x="3239" y="7609"/>
                    <a:pt x="2787" y="7895"/>
                  </a:cubicBezTo>
                  <a:cubicBezTo>
                    <a:pt x="2203" y="8276"/>
                    <a:pt x="1679" y="8728"/>
                    <a:pt x="1191" y="9240"/>
                  </a:cubicBezTo>
                  <a:cubicBezTo>
                    <a:pt x="822" y="9609"/>
                    <a:pt x="501" y="10014"/>
                    <a:pt x="274" y="10478"/>
                  </a:cubicBezTo>
                  <a:cubicBezTo>
                    <a:pt x="179" y="10681"/>
                    <a:pt x="108" y="10895"/>
                    <a:pt x="60" y="11109"/>
                  </a:cubicBezTo>
                  <a:cubicBezTo>
                    <a:pt x="1" y="11324"/>
                    <a:pt x="48" y="11538"/>
                    <a:pt x="239" y="11681"/>
                  </a:cubicBezTo>
                  <a:cubicBezTo>
                    <a:pt x="332" y="11745"/>
                    <a:pt x="430" y="11772"/>
                    <a:pt x="528" y="11772"/>
                  </a:cubicBezTo>
                  <a:cubicBezTo>
                    <a:pt x="632" y="11772"/>
                    <a:pt x="736" y="11742"/>
                    <a:pt x="834" y="11693"/>
                  </a:cubicBezTo>
                  <a:cubicBezTo>
                    <a:pt x="977" y="11621"/>
                    <a:pt x="1108" y="11538"/>
                    <a:pt x="1215" y="11443"/>
                  </a:cubicBezTo>
                  <a:cubicBezTo>
                    <a:pt x="1406" y="11276"/>
                    <a:pt x="1596" y="11109"/>
                    <a:pt x="1751" y="10907"/>
                  </a:cubicBezTo>
                  <a:cubicBezTo>
                    <a:pt x="2060" y="10526"/>
                    <a:pt x="2370" y="10145"/>
                    <a:pt x="2632" y="9740"/>
                  </a:cubicBezTo>
                  <a:cubicBezTo>
                    <a:pt x="2953" y="9216"/>
                    <a:pt x="3251" y="8681"/>
                    <a:pt x="3549" y="8145"/>
                  </a:cubicBezTo>
                  <a:cubicBezTo>
                    <a:pt x="3668" y="7907"/>
                    <a:pt x="3823" y="7740"/>
                    <a:pt x="4049" y="7597"/>
                  </a:cubicBezTo>
                  <a:cubicBezTo>
                    <a:pt x="4870" y="7085"/>
                    <a:pt x="5728" y="6609"/>
                    <a:pt x="6621" y="6204"/>
                  </a:cubicBezTo>
                  <a:cubicBezTo>
                    <a:pt x="7049" y="6002"/>
                    <a:pt x="7478" y="5811"/>
                    <a:pt x="7906" y="5609"/>
                  </a:cubicBezTo>
                  <a:cubicBezTo>
                    <a:pt x="8049" y="5549"/>
                    <a:pt x="8180" y="5466"/>
                    <a:pt x="8299" y="5371"/>
                  </a:cubicBezTo>
                  <a:cubicBezTo>
                    <a:pt x="8406" y="5299"/>
                    <a:pt x="8442" y="5204"/>
                    <a:pt x="8371" y="5049"/>
                  </a:cubicBezTo>
                  <a:cubicBezTo>
                    <a:pt x="8320" y="5039"/>
                    <a:pt x="8251" y="5011"/>
                    <a:pt x="8187" y="5011"/>
                  </a:cubicBezTo>
                  <a:cubicBezTo>
                    <a:pt x="8177" y="5011"/>
                    <a:pt x="8166" y="5012"/>
                    <a:pt x="8156" y="5013"/>
                  </a:cubicBezTo>
                  <a:cubicBezTo>
                    <a:pt x="8061" y="5025"/>
                    <a:pt x="7978" y="5073"/>
                    <a:pt x="7883" y="5109"/>
                  </a:cubicBezTo>
                  <a:cubicBezTo>
                    <a:pt x="6740" y="5621"/>
                    <a:pt x="5597" y="6133"/>
                    <a:pt x="4501" y="6776"/>
                  </a:cubicBezTo>
                  <a:cubicBezTo>
                    <a:pt x="4430" y="6823"/>
                    <a:pt x="4346" y="6847"/>
                    <a:pt x="4263" y="6883"/>
                  </a:cubicBezTo>
                  <a:cubicBezTo>
                    <a:pt x="4239" y="6847"/>
                    <a:pt x="4215" y="6823"/>
                    <a:pt x="4227" y="6823"/>
                  </a:cubicBezTo>
                  <a:cubicBezTo>
                    <a:pt x="4263" y="6704"/>
                    <a:pt x="4299" y="6585"/>
                    <a:pt x="4346" y="6466"/>
                  </a:cubicBezTo>
                  <a:cubicBezTo>
                    <a:pt x="4799" y="5371"/>
                    <a:pt x="5227" y="4263"/>
                    <a:pt x="5501" y="3108"/>
                  </a:cubicBezTo>
                  <a:cubicBezTo>
                    <a:pt x="5668" y="2430"/>
                    <a:pt x="5787" y="1739"/>
                    <a:pt x="5728" y="1037"/>
                  </a:cubicBezTo>
                  <a:cubicBezTo>
                    <a:pt x="5704" y="870"/>
                    <a:pt x="5680" y="703"/>
                    <a:pt x="5632" y="549"/>
                  </a:cubicBezTo>
                  <a:cubicBezTo>
                    <a:pt x="5512" y="188"/>
                    <a:pt x="5280" y="0"/>
                    <a:pt x="4976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0"/>
            <p:cNvSpPr/>
            <p:nvPr/>
          </p:nvSpPr>
          <p:spPr>
            <a:xfrm>
              <a:off x="2142225" y="2289075"/>
              <a:ext cx="167900" cy="284025"/>
            </a:xfrm>
            <a:custGeom>
              <a:avLst/>
              <a:gdLst/>
              <a:ahLst/>
              <a:cxnLst/>
              <a:rect l="l" t="t" r="r" b="b"/>
              <a:pathLst>
                <a:path w="6716" h="11361" extrusionOk="0">
                  <a:moveTo>
                    <a:pt x="3456" y="1"/>
                  </a:moveTo>
                  <a:cubicBezTo>
                    <a:pt x="3108" y="1"/>
                    <a:pt x="2781" y="104"/>
                    <a:pt x="2453" y="228"/>
                  </a:cubicBezTo>
                  <a:cubicBezTo>
                    <a:pt x="1548" y="573"/>
                    <a:pt x="810" y="1156"/>
                    <a:pt x="155" y="1847"/>
                  </a:cubicBezTo>
                  <a:cubicBezTo>
                    <a:pt x="96" y="1907"/>
                    <a:pt x="60" y="1990"/>
                    <a:pt x="12" y="2061"/>
                  </a:cubicBezTo>
                  <a:cubicBezTo>
                    <a:pt x="0" y="2085"/>
                    <a:pt x="12" y="2121"/>
                    <a:pt x="12" y="2169"/>
                  </a:cubicBezTo>
                  <a:cubicBezTo>
                    <a:pt x="60" y="2192"/>
                    <a:pt x="107" y="2240"/>
                    <a:pt x="143" y="2264"/>
                  </a:cubicBezTo>
                  <a:cubicBezTo>
                    <a:pt x="334" y="2228"/>
                    <a:pt x="429" y="2109"/>
                    <a:pt x="548" y="2002"/>
                  </a:cubicBezTo>
                  <a:cubicBezTo>
                    <a:pt x="929" y="1657"/>
                    <a:pt x="1322" y="1335"/>
                    <a:pt x="1774" y="1061"/>
                  </a:cubicBezTo>
                  <a:cubicBezTo>
                    <a:pt x="2227" y="787"/>
                    <a:pt x="2703" y="561"/>
                    <a:pt x="3239" y="466"/>
                  </a:cubicBezTo>
                  <a:cubicBezTo>
                    <a:pt x="3346" y="454"/>
                    <a:pt x="3453" y="442"/>
                    <a:pt x="3572" y="442"/>
                  </a:cubicBezTo>
                  <a:cubicBezTo>
                    <a:pt x="3822" y="454"/>
                    <a:pt x="3989" y="573"/>
                    <a:pt x="4060" y="823"/>
                  </a:cubicBezTo>
                  <a:cubicBezTo>
                    <a:pt x="4096" y="942"/>
                    <a:pt x="4120" y="1073"/>
                    <a:pt x="4120" y="1192"/>
                  </a:cubicBezTo>
                  <a:cubicBezTo>
                    <a:pt x="4108" y="1454"/>
                    <a:pt x="4096" y="1716"/>
                    <a:pt x="4048" y="1978"/>
                  </a:cubicBezTo>
                  <a:cubicBezTo>
                    <a:pt x="3906" y="2704"/>
                    <a:pt x="3644" y="3395"/>
                    <a:pt x="3358" y="4085"/>
                  </a:cubicBezTo>
                  <a:cubicBezTo>
                    <a:pt x="3310" y="4216"/>
                    <a:pt x="3263" y="4347"/>
                    <a:pt x="3227" y="4478"/>
                  </a:cubicBezTo>
                  <a:cubicBezTo>
                    <a:pt x="3179" y="4669"/>
                    <a:pt x="3215" y="4716"/>
                    <a:pt x="3489" y="4859"/>
                  </a:cubicBezTo>
                  <a:cubicBezTo>
                    <a:pt x="3596" y="4812"/>
                    <a:pt x="3715" y="4752"/>
                    <a:pt x="3846" y="4693"/>
                  </a:cubicBezTo>
                  <a:cubicBezTo>
                    <a:pt x="4072" y="4597"/>
                    <a:pt x="4298" y="4478"/>
                    <a:pt x="4525" y="4395"/>
                  </a:cubicBezTo>
                  <a:cubicBezTo>
                    <a:pt x="4787" y="4300"/>
                    <a:pt x="5072" y="4252"/>
                    <a:pt x="5346" y="4252"/>
                  </a:cubicBezTo>
                  <a:cubicBezTo>
                    <a:pt x="5668" y="4264"/>
                    <a:pt x="5906" y="4419"/>
                    <a:pt x="6061" y="4693"/>
                  </a:cubicBezTo>
                  <a:cubicBezTo>
                    <a:pt x="6120" y="4800"/>
                    <a:pt x="6156" y="4919"/>
                    <a:pt x="6192" y="5038"/>
                  </a:cubicBezTo>
                  <a:cubicBezTo>
                    <a:pt x="6311" y="5431"/>
                    <a:pt x="6227" y="5824"/>
                    <a:pt x="6132" y="6205"/>
                  </a:cubicBezTo>
                  <a:cubicBezTo>
                    <a:pt x="5953" y="6955"/>
                    <a:pt x="5620" y="7633"/>
                    <a:pt x="5215" y="8300"/>
                  </a:cubicBezTo>
                  <a:cubicBezTo>
                    <a:pt x="4656" y="9217"/>
                    <a:pt x="3929" y="9979"/>
                    <a:pt x="3001" y="10539"/>
                  </a:cubicBezTo>
                  <a:cubicBezTo>
                    <a:pt x="2822" y="10646"/>
                    <a:pt x="2643" y="10753"/>
                    <a:pt x="2477" y="10872"/>
                  </a:cubicBezTo>
                  <a:cubicBezTo>
                    <a:pt x="2358" y="10943"/>
                    <a:pt x="2251" y="11039"/>
                    <a:pt x="2155" y="11146"/>
                  </a:cubicBezTo>
                  <a:cubicBezTo>
                    <a:pt x="2120" y="11182"/>
                    <a:pt x="2120" y="11265"/>
                    <a:pt x="2096" y="11360"/>
                  </a:cubicBezTo>
                  <a:cubicBezTo>
                    <a:pt x="2393" y="11360"/>
                    <a:pt x="2441" y="11360"/>
                    <a:pt x="2596" y="11277"/>
                  </a:cubicBezTo>
                  <a:cubicBezTo>
                    <a:pt x="3525" y="10824"/>
                    <a:pt x="4346" y="10229"/>
                    <a:pt x="4989" y="9419"/>
                  </a:cubicBezTo>
                  <a:cubicBezTo>
                    <a:pt x="5596" y="8669"/>
                    <a:pt x="6061" y="7848"/>
                    <a:pt x="6394" y="6955"/>
                  </a:cubicBezTo>
                  <a:cubicBezTo>
                    <a:pt x="6549" y="6526"/>
                    <a:pt x="6668" y="6074"/>
                    <a:pt x="6692" y="5609"/>
                  </a:cubicBezTo>
                  <a:cubicBezTo>
                    <a:pt x="6715" y="5276"/>
                    <a:pt x="6680" y="4943"/>
                    <a:pt x="6549" y="4633"/>
                  </a:cubicBezTo>
                  <a:cubicBezTo>
                    <a:pt x="6323" y="4085"/>
                    <a:pt x="5870" y="3788"/>
                    <a:pt x="5275" y="3788"/>
                  </a:cubicBezTo>
                  <a:cubicBezTo>
                    <a:pt x="4918" y="3788"/>
                    <a:pt x="4584" y="3883"/>
                    <a:pt x="4251" y="3990"/>
                  </a:cubicBezTo>
                  <a:cubicBezTo>
                    <a:pt x="4172" y="4016"/>
                    <a:pt x="4100" y="4056"/>
                    <a:pt x="4010" y="4056"/>
                  </a:cubicBezTo>
                  <a:cubicBezTo>
                    <a:pt x="3978" y="4056"/>
                    <a:pt x="3943" y="4050"/>
                    <a:pt x="3906" y="4038"/>
                  </a:cubicBezTo>
                  <a:cubicBezTo>
                    <a:pt x="3953" y="3895"/>
                    <a:pt x="3989" y="3776"/>
                    <a:pt x="4037" y="3645"/>
                  </a:cubicBezTo>
                  <a:cubicBezTo>
                    <a:pt x="4239" y="3085"/>
                    <a:pt x="4429" y="2514"/>
                    <a:pt x="4525" y="1918"/>
                  </a:cubicBezTo>
                  <a:cubicBezTo>
                    <a:pt x="4596" y="1526"/>
                    <a:pt x="4620" y="1145"/>
                    <a:pt x="4525" y="752"/>
                  </a:cubicBezTo>
                  <a:cubicBezTo>
                    <a:pt x="4370" y="228"/>
                    <a:pt x="4060" y="2"/>
                    <a:pt x="3513" y="2"/>
                  </a:cubicBezTo>
                  <a:cubicBezTo>
                    <a:pt x="3494" y="1"/>
                    <a:pt x="3475" y="1"/>
                    <a:pt x="3456" y="1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20"/>
            <p:cNvSpPr/>
            <p:nvPr/>
          </p:nvSpPr>
          <p:spPr>
            <a:xfrm>
              <a:off x="2281525" y="1911675"/>
              <a:ext cx="81575" cy="294000"/>
            </a:xfrm>
            <a:custGeom>
              <a:avLst/>
              <a:gdLst/>
              <a:ahLst/>
              <a:cxnLst/>
              <a:rect l="l" t="t" r="r" b="b"/>
              <a:pathLst>
                <a:path w="3263" h="11760" extrusionOk="0">
                  <a:moveTo>
                    <a:pt x="2941" y="0"/>
                  </a:moveTo>
                  <a:cubicBezTo>
                    <a:pt x="2786" y="12"/>
                    <a:pt x="2703" y="120"/>
                    <a:pt x="2644" y="251"/>
                  </a:cubicBezTo>
                  <a:cubicBezTo>
                    <a:pt x="2572" y="405"/>
                    <a:pt x="2513" y="560"/>
                    <a:pt x="2465" y="715"/>
                  </a:cubicBezTo>
                  <a:cubicBezTo>
                    <a:pt x="2120" y="1786"/>
                    <a:pt x="1786" y="2870"/>
                    <a:pt x="1453" y="3953"/>
                  </a:cubicBezTo>
                  <a:cubicBezTo>
                    <a:pt x="1084" y="5108"/>
                    <a:pt x="691" y="6263"/>
                    <a:pt x="72" y="7311"/>
                  </a:cubicBezTo>
                  <a:cubicBezTo>
                    <a:pt x="36" y="7359"/>
                    <a:pt x="24" y="7430"/>
                    <a:pt x="0" y="7537"/>
                  </a:cubicBezTo>
                  <a:cubicBezTo>
                    <a:pt x="72" y="7537"/>
                    <a:pt x="138" y="7553"/>
                    <a:pt x="188" y="7553"/>
                  </a:cubicBezTo>
                  <a:cubicBezTo>
                    <a:pt x="213" y="7553"/>
                    <a:pt x="235" y="7549"/>
                    <a:pt x="250" y="7537"/>
                  </a:cubicBezTo>
                  <a:cubicBezTo>
                    <a:pt x="358" y="7454"/>
                    <a:pt x="465" y="7359"/>
                    <a:pt x="536" y="7239"/>
                  </a:cubicBezTo>
                  <a:cubicBezTo>
                    <a:pt x="703" y="6966"/>
                    <a:pt x="881" y="6692"/>
                    <a:pt x="1001" y="6394"/>
                  </a:cubicBezTo>
                  <a:cubicBezTo>
                    <a:pt x="1239" y="5835"/>
                    <a:pt x="1477" y="5263"/>
                    <a:pt x="1667" y="4692"/>
                  </a:cubicBezTo>
                  <a:cubicBezTo>
                    <a:pt x="1977" y="3787"/>
                    <a:pt x="2239" y="2882"/>
                    <a:pt x="2525" y="1977"/>
                  </a:cubicBezTo>
                  <a:cubicBezTo>
                    <a:pt x="2572" y="1810"/>
                    <a:pt x="2632" y="1655"/>
                    <a:pt x="2679" y="1501"/>
                  </a:cubicBezTo>
                  <a:cubicBezTo>
                    <a:pt x="2715" y="1501"/>
                    <a:pt x="2751" y="1513"/>
                    <a:pt x="2775" y="1513"/>
                  </a:cubicBezTo>
                  <a:cubicBezTo>
                    <a:pt x="2751" y="2632"/>
                    <a:pt x="2656" y="3763"/>
                    <a:pt x="2620" y="4882"/>
                  </a:cubicBezTo>
                  <a:cubicBezTo>
                    <a:pt x="2584" y="6025"/>
                    <a:pt x="2548" y="7168"/>
                    <a:pt x="2536" y="8323"/>
                  </a:cubicBezTo>
                  <a:cubicBezTo>
                    <a:pt x="2525" y="9442"/>
                    <a:pt x="2465" y="10573"/>
                    <a:pt x="2465" y="11680"/>
                  </a:cubicBezTo>
                  <a:cubicBezTo>
                    <a:pt x="2569" y="11733"/>
                    <a:pt x="2648" y="11760"/>
                    <a:pt x="2708" y="11760"/>
                  </a:cubicBezTo>
                  <a:cubicBezTo>
                    <a:pt x="2785" y="11760"/>
                    <a:pt x="2831" y="11715"/>
                    <a:pt x="2858" y="11621"/>
                  </a:cubicBezTo>
                  <a:cubicBezTo>
                    <a:pt x="2906" y="11466"/>
                    <a:pt x="2929" y="11299"/>
                    <a:pt x="2929" y="11133"/>
                  </a:cubicBezTo>
                  <a:cubicBezTo>
                    <a:pt x="2965" y="9716"/>
                    <a:pt x="2989" y="8287"/>
                    <a:pt x="3025" y="6870"/>
                  </a:cubicBezTo>
                  <a:cubicBezTo>
                    <a:pt x="3037" y="6466"/>
                    <a:pt x="3048" y="6061"/>
                    <a:pt x="3060" y="5656"/>
                  </a:cubicBezTo>
                  <a:cubicBezTo>
                    <a:pt x="3120" y="4358"/>
                    <a:pt x="3191" y="3060"/>
                    <a:pt x="3251" y="1763"/>
                  </a:cubicBezTo>
                  <a:cubicBezTo>
                    <a:pt x="3263" y="1394"/>
                    <a:pt x="3263" y="1013"/>
                    <a:pt x="3263" y="643"/>
                  </a:cubicBezTo>
                  <a:cubicBezTo>
                    <a:pt x="3263" y="512"/>
                    <a:pt x="3251" y="381"/>
                    <a:pt x="3227" y="262"/>
                  </a:cubicBezTo>
                  <a:cubicBezTo>
                    <a:pt x="3191" y="120"/>
                    <a:pt x="3108" y="12"/>
                    <a:pt x="2941" y="0"/>
                  </a:cubicBezTo>
                  <a:close/>
                </a:path>
              </a:pathLst>
            </a:custGeom>
            <a:solidFill>
              <a:srgbClr val="1C1C1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04" name="Google Shape;404;p20"/>
          <p:cNvCxnSpPr/>
          <p:nvPr/>
        </p:nvCxnSpPr>
        <p:spPr>
          <a:xfrm>
            <a:off x="4561625" y="287600"/>
            <a:ext cx="0" cy="4558800"/>
          </a:xfrm>
          <a:prstGeom prst="straightConnector1">
            <a:avLst/>
          </a:prstGeom>
          <a:noFill/>
          <a:ln w="38100" cap="flat" cmpd="sng">
            <a:solidFill>
              <a:srgbClr val="FFCBE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 2">
  <p:cSld name="CUSTOM_4_1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21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 rot="10800000">
            <a:off x="2390075" y="1142250"/>
            <a:ext cx="6753924" cy="400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21"/>
          <p:cNvPicPr preferRelativeResize="0"/>
          <p:nvPr/>
        </p:nvPicPr>
        <p:blipFill>
          <a:blip r:embed="rId2">
            <a:alphaModFix amt="82000"/>
          </a:blip>
          <a:stretch>
            <a:fillRect/>
          </a:stretch>
        </p:blipFill>
        <p:spPr>
          <a:xfrm>
            <a:off x="0" y="0"/>
            <a:ext cx="6753924" cy="40012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8" name="Google Shape;408;p21"/>
          <p:cNvGrpSpPr/>
          <p:nvPr/>
        </p:nvGrpSpPr>
        <p:grpSpPr>
          <a:xfrm>
            <a:off x="229200" y="202500"/>
            <a:ext cx="8685600" cy="4738500"/>
            <a:chOff x="226100" y="207250"/>
            <a:chExt cx="8685600" cy="4738500"/>
          </a:xfrm>
        </p:grpSpPr>
        <p:sp>
          <p:nvSpPr>
            <p:cNvPr id="409" name="Google Shape;409;p21"/>
            <p:cNvSpPr/>
            <p:nvPr/>
          </p:nvSpPr>
          <p:spPr>
            <a:xfrm>
              <a:off x="226100" y="207250"/>
              <a:ext cx="8685600" cy="4738500"/>
            </a:xfrm>
            <a:prstGeom prst="roundRect">
              <a:avLst>
                <a:gd name="adj" fmla="val 5191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1"/>
            <p:cNvSpPr/>
            <p:nvPr/>
          </p:nvSpPr>
          <p:spPr>
            <a:xfrm>
              <a:off x="351475" y="292350"/>
              <a:ext cx="8414100" cy="4558800"/>
            </a:xfrm>
            <a:prstGeom prst="roundRect">
              <a:avLst>
                <a:gd name="adj" fmla="val 5514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411" name="Google Shape;411;p21"/>
            <p:cNvCxnSpPr/>
            <p:nvPr/>
          </p:nvCxnSpPr>
          <p:spPr>
            <a:xfrm>
              <a:off x="4554717" y="-3564287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2" name="Google Shape;412;p21"/>
            <p:cNvCxnSpPr/>
            <p:nvPr/>
          </p:nvCxnSpPr>
          <p:spPr>
            <a:xfrm>
              <a:off x="4554757" y="-3210440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3" name="Google Shape;413;p21"/>
            <p:cNvCxnSpPr/>
            <p:nvPr/>
          </p:nvCxnSpPr>
          <p:spPr>
            <a:xfrm>
              <a:off x="4554717" y="-2863759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4" name="Google Shape;414;p21"/>
            <p:cNvCxnSpPr/>
            <p:nvPr/>
          </p:nvCxnSpPr>
          <p:spPr>
            <a:xfrm>
              <a:off x="4554757" y="-2509912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5" name="Google Shape;415;p21"/>
            <p:cNvCxnSpPr/>
            <p:nvPr/>
          </p:nvCxnSpPr>
          <p:spPr>
            <a:xfrm>
              <a:off x="4554717" y="-2161140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6" name="Google Shape;416;p21"/>
            <p:cNvCxnSpPr/>
            <p:nvPr/>
          </p:nvCxnSpPr>
          <p:spPr>
            <a:xfrm>
              <a:off x="4554757" y="-1807293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7" name="Google Shape;417;p21"/>
            <p:cNvCxnSpPr/>
            <p:nvPr/>
          </p:nvCxnSpPr>
          <p:spPr>
            <a:xfrm>
              <a:off x="4554717" y="-1460612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8" name="Google Shape;418;p21"/>
            <p:cNvCxnSpPr/>
            <p:nvPr/>
          </p:nvCxnSpPr>
          <p:spPr>
            <a:xfrm>
              <a:off x="4554757" y="-1106765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19" name="Google Shape;419;p21"/>
            <p:cNvCxnSpPr/>
            <p:nvPr/>
          </p:nvCxnSpPr>
          <p:spPr>
            <a:xfrm>
              <a:off x="4554717" y="-757993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0" name="Google Shape;420;p21"/>
            <p:cNvCxnSpPr/>
            <p:nvPr/>
          </p:nvCxnSpPr>
          <p:spPr>
            <a:xfrm>
              <a:off x="4554757" y="-404146"/>
              <a:ext cx="0" cy="83868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1" name="Google Shape;421;p21"/>
            <p:cNvCxnSpPr/>
            <p:nvPr/>
          </p:nvCxnSpPr>
          <p:spPr>
            <a:xfrm>
              <a:off x="4554717" y="-57465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22" name="Google Shape;422;p21"/>
            <p:cNvCxnSpPr/>
            <p:nvPr/>
          </p:nvCxnSpPr>
          <p:spPr>
            <a:xfrm>
              <a:off x="4554717" y="287956"/>
              <a:ext cx="0" cy="8387700"/>
            </a:xfrm>
            <a:prstGeom prst="straightConnector1">
              <a:avLst/>
            </a:prstGeom>
            <a:noFill/>
            <a:ln w="9525" cap="flat" cmpd="sng">
              <a:solidFill>
                <a:srgbClr val="F3F3F3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cxnSp>
        <p:nvCxnSpPr>
          <p:cNvPr id="423" name="Google Shape;423;p21"/>
          <p:cNvCxnSpPr/>
          <p:nvPr/>
        </p:nvCxnSpPr>
        <p:spPr>
          <a:xfrm>
            <a:off x="4561625" y="287600"/>
            <a:ext cx="0" cy="45588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424" name="Google Shape;4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039221">
            <a:off x="1160702" y="3606257"/>
            <a:ext cx="270587" cy="26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039226">
            <a:off x="679836" y="3830793"/>
            <a:ext cx="384768" cy="378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700003">
            <a:off x="1117082" y="3964857"/>
            <a:ext cx="605336" cy="5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4475894" flipH="1">
            <a:off x="8041355" y="1048963"/>
            <a:ext cx="270587" cy="26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4475890" flipH="1">
            <a:off x="7585178" y="677991"/>
            <a:ext cx="384768" cy="378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7815110" flipH="1">
            <a:off x="8040622" y="373115"/>
            <a:ext cx="605336" cy="5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Bree Serif"/>
              <a:buNone/>
              <a:defRPr sz="2800" b="1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Overpass"/>
              <a:buChar char="●"/>
              <a:defRPr sz="1800"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○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■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●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○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■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Overpass"/>
              <a:buChar char="●"/>
              <a:defRPr>
                <a:solidFill>
                  <a:schemeClr val="accent2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3" r:id="rId13"/>
    <p:sldLayoutId id="2147483664" r:id="rId14"/>
    <p:sldLayoutId id="2147483666" r:id="rId15"/>
    <p:sldLayoutId id="2147483667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17.jpg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0DDD2DD-1424-6F66-5416-B7D8713EA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0628" y="379200"/>
            <a:ext cx="6621000" cy="1555736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ar-OM" sz="5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6-3 </a:t>
            </a:r>
            <a:br>
              <a:rPr lang="ar-OM" sz="5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ar-OM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الكسور غير الاعتيادية والأعداد الكسرية</a:t>
            </a:r>
            <a:endParaRPr lang="ar-OM" sz="5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6464A0AF-C0CB-10A7-BA05-2E028A6AB3A1}"/>
              </a:ext>
            </a:extLst>
          </p:cNvPr>
          <p:cNvSpPr txBox="1"/>
          <p:nvPr/>
        </p:nvSpPr>
        <p:spPr>
          <a:xfrm>
            <a:off x="473528" y="4241080"/>
            <a:ext cx="30861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OM" sz="28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إعداد : أحمد </a:t>
            </a:r>
            <a:r>
              <a:rPr lang="ar-OM" sz="2800" b="1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العطابي</a:t>
            </a:r>
            <a:endParaRPr lang="ar-OM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1C9710A6-F15D-0631-FA23-2D541EC29E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536" t="1963" r="2923" b="30858"/>
          <a:stretch/>
        </p:blipFill>
        <p:spPr>
          <a:xfrm>
            <a:off x="3649436" y="1983921"/>
            <a:ext cx="3490234" cy="282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13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25"/>
          <p:cNvSpPr txBox="1">
            <a:spLocks noGrp="1"/>
          </p:cNvSpPr>
          <p:nvPr>
            <p:ph type="title"/>
          </p:nvPr>
        </p:nvSpPr>
        <p:spPr>
          <a:xfrm>
            <a:off x="3477987" y="540971"/>
            <a:ext cx="2862470" cy="83879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ar-OM" sz="4000" dirty="0">
                <a:latin typeface="FF Hekaya Light" panose="00000A00000000000000" pitchFamily="50" charset="-78"/>
                <a:cs typeface="FF Hekaya Light" panose="00000A00000000000000" pitchFamily="50" charset="-78"/>
              </a:rPr>
              <a:t>أنا أستطيع</a:t>
            </a:r>
            <a:endParaRPr sz="4000" dirty="0"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42F385B-FFD1-4FB9-9146-1A7B5CE9D5AD}"/>
              </a:ext>
            </a:extLst>
          </p:cNvPr>
          <p:cNvSpPr txBox="1"/>
          <p:nvPr/>
        </p:nvSpPr>
        <p:spPr>
          <a:xfrm>
            <a:off x="685800" y="1651906"/>
            <a:ext cx="77528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3200" b="1" i="0" u="none" strike="noStrike" dirty="0">
                <a:solidFill>
                  <a:srgbClr val="75AEAC"/>
                </a:solidFill>
                <a:effectLst/>
                <a:latin typeface="Arial" panose="020B0604020202020204" pitchFamily="34" charset="0"/>
              </a:rPr>
              <a:t>تبسيط الكسور باختزال العوامل المشتركة، وتحديد الكسور المتكافئة وتغيير الكسور غير الاعتيادية إلى عدد كسري والعكس وتحويل الكسر العشري المنتهي إلى كسور.</a:t>
            </a:r>
            <a:endParaRPr lang="en-US" sz="8000" b="1" dirty="0">
              <a:solidFill>
                <a:srgbClr val="75AEAC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449;p25">
            <a:extLst>
              <a:ext uri="{FF2B5EF4-FFF2-40B4-BE49-F238E27FC236}">
                <a16:creationId xmlns:a16="http://schemas.microsoft.com/office/drawing/2014/main" id="{DEBE5F68-1B3C-400B-8401-FFE4435B212D}"/>
              </a:ext>
            </a:extLst>
          </p:cNvPr>
          <p:cNvSpPr txBox="1">
            <a:spLocks/>
          </p:cNvSpPr>
          <p:nvPr/>
        </p:nvSpPr>
        <p:spPr>
          <a:xfrm>
            <a:off x="5194083" y="515842"/>
            <a:ext cx="4386201" cy="1295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l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5">
                    <a:lumMod val="5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مفردات الـــدرس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644D171E-01F0-4A41-B123-7FF574641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694591">
            <a:off x="7769821" y="412130"/>
            <a:ext cx="585267" cy="57917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A13BACA2-4CC5-4CF7-BD75-7FD87E84FB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7936" b="29453"/>
          <a:stretch/>
        </p:blipFill>
        <p:spPr>
          <a:xfrm>
            <a:off x="4655629" y="1163419"/>
            <a:ext cx="4054385" cy="3743096"/>
          </a:xfrm>
          <a:prstGeom prst="rect">
            <a:avLst/>
          </a:prstGeom>
        </p:spPr>
      </p:pic>
      <p:grpSp>
        <p:nvGrpSpPr>
          <p:cNvPr id="23" name="Google Shape;2136;p61">
            <a:extLst>
              <a:ext uri="{FF2B5EF4-FFF2-40B4-BE49-F238E27FC236}">
                <a16:creationId xmlns:a16="http://schemas.microsoft.com/office/drawing/2014/main" id="{8E6D1F9D-76B4-400D-B366-38E682CFC4A8}"/>
              </a:ext>
            </a:extLst>
          </p:cNvPr>
          <p:cNvGrpSpPr/>
          <p:nvPr/>
        </p:nvGrpSpPr>
        <p:grpSpPr>
          <a:xfrm>
            <a:off x="1081532" y="397553"/>
            <a:ext cx="4112551" cy="1014439"/>
            <a:chOff x="1300175" y="1581150"/>
            <a:chExt cx="2022308" cy="2489421"/>
          </a:xfrm>
        </p:grpSpPr>
        <p:sp>
          <p:nvSpPr>
            <p:cNvPr id="24" name="Google Shape;2137;p61">
              <a:extLst>
                <a:ext uri="{FF2B5EF4-FFF2-40B4-BE49-F238E27FC236}">
                  <a16:creationId xmlns:a16="http://schemas.microsoft.com/office/drawing/2014/main" id="{E0E953F0-D33C-470C-A8F6-43C8B8A5DAA3}"/>
                </a:ext>
              </a:extLst>
            </p:cNvPr>
            <p:cNvSpPr/>
            <p:nvPr/>
          </p:nvSpPr>
          <p:spPr>
            <a:xfrm>
              <a:off x="1300175" y="1581150"/>
              <a:ext cx="2022300" cy="2486100"/>
            </a:xfrm>
            <a:prstGeom prst="rect">
              <a:avLst/>
            </a:prstGeom>
            <a:solidFill>
              <a:srgbClr val="FFCBE3">
                <a:alpha val="37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5" name="Google Shape;2138;p61">
              <a:extLst>
                <a:ext uri="{FF2B5EF4-FFF2-40B4-BE49-F238E27FC236}">
                  <a16:creationId xmlns:a16="http://schemas.microsoft.com/office/drawing/2014/main" id="{F903EA64-E59A-4BC4-B488-8DA8E4E422CA}"/>
                </a:ext>
              </a:extLst>
            </p:cNvPr>
            <p:cNvPicPr preferRelativeResize="0"/>
            <p:nvPr/>
          </p:nvPicPr>
          <p:blipFill>
            <a:blip r:embed="rId5">
              <a:alphaModFix amt="38000"/>
            </a:blip>
            <a:stretch>
              <a:fillRect/>
            </a:stretch>
          </p:blipFill>
          <p:spPr>
            <a:xfrm>
              <a:off x="1300175" y="1581162"/>
              <a:ext cx="2022300" cy="1198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139;p61">
              <a:extLst>
                <a:ext uri="{FF2B5EF4-FFF2-40B4-BE49-F238E27FC236}">
                  <a16:creationId xmlns:a16="http://schemas.microsoft.com/office/drawing/2014/main" id="{2E132D0C-BD1D-4FF0-9703-76BB7A434627}"/>
                </a:ext>
              </a:extLst>
            </p:cNvPr>
            <p:cNvPicPr preferRelativeResize="0"/>
            <p:nvPr/>
          </p:nvPicPr>
          <p:blipFill>
            <a:blip r:embed="rId5">
              <a:alphaModFix amt="38000"/>
            </a:blip>
            <a:stretch>
              <a:fillRect/>
            </a:stretch>
          </p:blipFill>
          <p:spPr>
            <a:xfrm rot="10800000">
              <a:off x="1300175" y="2872487"/>
              <a:ext cx="2022300" cy="11980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2140;p61">
              <a:extLst>
                <a:ext uri="{FF2B5EF4-FFF2-40B4-BE49-F238E27FC236}">
                  <a16:creationId xmlns:a16="http://schemas.microsoft.com/office/drawing/2014/main" id="{36D6A454-7110-49F2-9EF3-2BC5FE789D42}"/>
                </a:ext>
              </a:extLst>
            </p:cNvPr>
            <p:cNvSpPr/>
            <p:nvPr/>
          </p:nvSpPr>
          <p:spPr>
            <a:xfrm>
              <a:off x="1300183" y="1581150"/>
              <a:ext cx="2022300" cy="24861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0" name="Google Shape;2144;p61">
            <a:extLst>
              <a:ext uri="{FF2B5EF4-FFF2-40B4-BE49-F238E27FC236}">
                <a16:creationId xmlns:a16="http://schemas.microsoft.com/office/drawing/2014/main" id="{2CD77515-2559-40E5-AB4F-14E136875D9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839501" y="646873"/>
            <a:ext cx="589323" cy="553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" name="Google Shape;2146;p61">
            <a:extLst>
              <a:ext uri="{FF2B5EF4-FFF2-40B4-BE49-F238E27FC236}">
                <a16:creationId xmlns:a16="http://schemas.microsoft.com/office/drawing/2014/main" id="{5741B5C8-0BB1-44AD-8119-2A818F0897EF}"/>
              </a:ext>
            </a:extLst>
          </p:cNvPr>
          <p:cNvGrpSpPr/>
          <p:nvPr/>
        </p:nvGrpSpPr>
        <p:grpSpPr>
          <a:xfrm>
            <a:off x="1081533" y="1618399"/>
            <a:ext cx="4112534" cy="1659456"/>
            <a:chOff x="5265464" y="4188996"/>
            <a:chExt cx="3271185" cy="1160459"/>
          </a:xfrm>
        </p:grpSpPr>
        <p:sp>
          <p:nvSpPr>
            <p:cNvPr id="35" name="Google Shape;2147;p61">
              <a:extLst>
                <a:ext uri="{FF2B5EF4-FFF2-40B4-BE49-F238E27FC236}">
                  <a16:creationId xmlns:a16="http://schemas.microsoft.com/office/drawing/2014/main" id="{747E9E7A-0BD6-458C-B6E1-DDBE55E24914}"/>
                </a:ext>
              </a:extLst>
            </p:cNvPr>
            <p:cNvSpPr/>
            <p:nvPr/>
          </p:nvSpPr>
          <p:spPr>
            <a:xfrm>
              <a:off x="5265464" y="4190556"/>
              <a:ext cx="3271185" cy="1158899"/>
            </a:xfrm>
            <a:prstGeom prst="rect">
              <a:avLst/>
            </a:prstGeom>
            <a:solidFill>
              <a:srgbClr val="BFF5AE">
                <a:alpha val="2232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36" name="Google Shape;2148;p61">
              <a:extLst>
                <a:ext uri="{FF2B5EF4-FFF2-40B4-BE49-F238E27FC236}">
                  <a16:creationId xmlns:a16="http://schemas.microsoft.com/office/drawing/2014/main" id="{E89B0848-6F8D-43A7-8F27-E74F268490F9}"/>
                </a:ext>
              </a:extLst>
            </p:cNvPr>
            <p:cNvPicPr preferRelativeResize="0"/>
            <p:nvPr/>
          </p:nvPicPr>
          <p:blipFill>
            <a:blip r:embed="rId7">
              <a:alphaModFix amt="55000"/>
            </a:blip>
            <a:stretch>
              <a:fillRect/>
            </a:stretch>
          </p:blipFill>
          <p:spPr>
            <a:xfrm>
              <a:off x="5265484" y="4188996"/>
              <a:ext cx="2989281" cy="55843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" name="Google Shape;2150;p61">
              <a:extLst>
                <a:ext uri="{FF2B5EF4-FFF2-40B4-BE49-F238E27FC236}">
                  <a16:creationId xmlns:a16="http://schemas.microsoft.com/office/drawing/2014/main" id="{8088E58A-218B-4108-907B-021AA775B156}"/>
                </a:ext>
              </a:extLst>
            </p:cNvPr>
            <p:cNvSpPr/>
            <p:nvPr/>
          </p:nvSpPr>
          <p:spPr>
            <a:xfrm>
              <a:off x="5265464" y="4190468"/>
              <a:ext cx="3271185" cy="1158899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9" name="Google Shape;2151;p61">
            <a:extLst>
              <a:ext uri="{FF2B5EF4-FFF2-40B4-BE49-F238E27FC236}">
                <a16:creationId xmlns:a16="http://schemas.microsoft.com/office/drawing/2014/main" id="{814B0125-8A5B-4E7E-98BF-AF03B4B03076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800000">
            <a:off x="858839" y="2122369"/>
            <a:ext cx="589323" cy="55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162;p61">
            <a:extLst>
              <a:ext uri="{FF2B5EF4-FFF2-40B4-BE49-F238E27FC236}">
                <a16:creationId xmlns:a16="http://schemas.microsoft.com/office/drawing/2014/main" id="{91AB234E-BA75-47FB-8C55-CC11188C78C4}"/>
              </a:ext>
            </a:extLst>
          </p:cNvPr>
          <p:cNvPicPr preferRelativeResize="0"/>
          <p:nvPr/>
        </p:nvPicPr>
        <p:blipFill>
          <a:blip r:embed="rId9">
            <a:alphaModFix amt="60000"/>
          </a:blip>
          <a:stretch>
            <a:fillRect/>
          </a:stretch>
        </p:blipFill>
        <p:spPr>
          <a:xfrm rot="10800000" flipH="1">
            <a:off x="408752" y="3971632"/>
            <a:ext cx="1489500" cy="873900"/>
          </a:xfrm>
          <a:prstGeom prst="roundRect">
            <a:avLst>
              <a:gd name="adj" fmla="val 29851"/>
            </a:avLst>
          </a:prstGeom>
          <a:noFill/>
          <a:ln>
            <a:noFill/>
          </a:ln>
        </p:spPr>
      </p:pic>
      <p:grpSp>
        <p:nvGrpSpPr>
          <p:cNvPr id="43" name="Google Shape;2136;p61">
            <a:extLst>
              <a:ext uri="{FF2B5EF4-FFF2-40B4-BE49-F238E27FC236}">
                <a16:creationId xmlns:a16="http://schemas.microsoft.com/office/drawing/2014/main" id="{9A4757AE-E445-41C7-9485-6CBC8E64AAB5}"/>
              </a:ext>
            </a:extLst>
          </p:cNvPr>
          <p:cNvGrpSpPr/>
          <p:nvPr/>
        </p:nvGrpSpPr>
        <p:grpSpPr>
          <a:xfrm>
            <a:off x="985937" y="3489173"/>
            <a:ext cx="4208130" cy="1014439"/>
            <a:chOff x="1300175" y="1581150"/>
            <a:chExt cx="2022308" cy="2489421"/>
          </a:xfrm>
        </p:grpSpPr>
        <p:sp>
          <p:nvSpPr>
            <p:cNvPr id="44" name="Google Shape;2137;p61">
              <a:extLst>
                <a:ext uri="{FF2B5EF4-FFF2-40B4-BE49-F238E27FC236}">
                  <a16:creationId xmlns:a16="http://schemas.microsoft.com/office/drawing/2014/main" id="{4A01228D-6561-4843-AEEC-DB59DA1F7424}"/>
                </a:ext>
              </a:extLst>
            </p:cNvPr>
            <p:cNvSpPr/>
            <p:nvPr/>
          </p:nvSpPr>
          <p:spPr>
            <a:xfrm>
              <a:off x="1300175" y="1581150"/>
              <a:ext cx="2022300" cy="2486100"/>
            </a:xfrm>
            <a:prstGeom prst="rect">
              <a:avLst/>
            </a:prstGeom>
            <a:solidFill>
              <a:srgbClr val="FFCBE3">
                <a:alpha val="37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45" name="Google Shape;2138;p61">
              <a:extLst>
                <a:ext uri="{FF2B5EF4-FFF2-40B4-BE49-F238E27FC236}">
                  <a16:creationId xmlns:a16="http://schemas.microsoft.com/office/drawing/2014/main" id="{EB23246C-DAB9-48F4-9C8C-30C369613258}"/>
                </a:ext>
              </a:extLst>
            </p:cNvPr>
            <p:cNvPicPr preferRelativeResize="0"/>
            <p:nvPr/>
          </p:nvPicPr>
          <p:blipFill>
            <a:blip r:embed="rId5">
              <a:alphaModFix amt="38000"/>
            </a:blip>
            <a:stretch>
              <a:fillRect/>
            </a:stretch>
          </p:blipFill>
          <p:spPr>
            <a:xfrm>
              <a:off x="1300175" y="1581162"/>
              <a:ext cx="2022300" cy="119808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Google Shape;2139;p61">
              <a:extLst>
                <a:ext uri="{FF2B5EF4-FFF2-40B4-BE49-F238E27FC236}">
                  <a16:creationId xmlns:a16="http://schemas.microsoft.com/office/drawing/2014/main" id="{C2036134-55C0-4701-9601-ABF05ACBD7ED}"/>
                </a:ext>
              </a:extLst>
            </p:cNvPr>
            <p:cNvPicPr preferRelativeResize="0"/>
            <p:nvPr/>
          </p:nvPicPr>
          <p:blipFill>
            <a:blip r:embed="rId5">
              <a:alphaModFix amt="38000"/>
            </a:blip>
            <a:stretch>
              <a:fillRect/>
            </a:stretch>
          </p:blipFill>
          <p:spPr>
            <a:xfrm rot="10800000">
              <a:off x="1300175" y="2872487"/>
              <a:ext cx="2022300" cy="119808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" name="Google Shape;2140;p61">
              <a:extLst>
                <a:ext uri="{FF2B5EF4-FFF2-40B4-BE49-F238E27FC236}">
                  <a16:creationId xmlns:a16="http://schemas.microsoft.com/office/drawing/2014/main" id="{3AF55DA6-D46E-4308-BA08-7770DC747BCE}"/>
                </a:ext>
              </a:extLst>
            </p:cNvPr>
            <p:cNvSpPr/>
            <p:nvPr/>
          </p:nvSpPr>
          <p:spPr>
            <a:xfrm>
              <a:off x="1300183" y="1581150"/>
              <a:ext cx="2022300" cy="2486100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8" name="Google Shape;2144;p61">
            <a:extLst>
              <a:ext uri="{FF2B5EF4-FFF2-40B4-BE49-F238E27FC236}">
                <a16:creationId xmlns:a16="http://schemas.microsoft.com/office/drawing/2014/main" id="{68A21D63-CF7A-4372-B1BE-01F2062190E1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800000">
            <a:off x="822773" y="3642347"/>
            <a:ext cx="589323" cy="553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2F77DEC1-7AF7-434B-BB1A-BE0DB4EA735A}"/>
              </a:ext>
            </a:extLst>
          </p:cNvPr>
          <p:cNvSpPr txBox="1"/>
          <p:nvPr/>
        </p:nvSpPr>
        <p:spPr>
          <a:xfrm>
            <a:off x="1688452" y="465866"/>
            <a:ext cx="37581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800" b="1" dirty="0">
                <a:latin typeface="Calibri" panose="020F0502020204030204" pitchFamily="34" charset="0"/>
                <a:cs typeface="Calibri" panose="020F0502020204030204" pitchFamily="34" charset="0"/>
              </a:rPr>
              <a:t>الكسر الاعتيادي</a:t>
            </a:r>
            <a:endParaRPr lang="en-US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مربع نص 60">
            <a:extLst>
              <a:ext uri="{FF2B5EF4-FFF2-40B4-BE49-F238E27FC236}">
                <a16:creationId xmlns:a16="http://schemas.microsoft.com/office/drawing/2014/main" id="{B01640DD-45CF-4C9C-86B6-007CE9CFE3B3}"/>
              </a:ext>
            </a:extLst>
          </p:cNvPr>
          <p:cNvSpPr txBox="1"/>
          <p:nvPr/>
        </p:nvSpPr>
        <p:spPr>
          <a:xfrm>
            <a:off x="2284551" y="1685463"/>
            <a:ext cx="2328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800" b="1" dirty="0">
                <a:latin typeface="Calibri" panose="020F0502020204030204" pitchFamily="34" charset="0"/>
                <a:cs typeface="Calibri" panose="020F0502020204030204" pitchFamily="34" charset="0"/>
              </a:rPr>
              <a:t>الكسر غير الاعتيادي</a:t>
            </a:r>
            <a:endParaRPr lang="en-US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مربع نص 61">
            <a:extLst>
              <a:ext uri="{FF2B5EF4-FFF2-40B4-BE49-F238E27FC236}">
                <a16:creationId xmlns:a16="http://schemas.microsoft.com/office/drawing/2014/main" id="{3196982C-1E26-4A66-A477-F1851239835D}"/>
              </a:ext>
            </a:extLst>
          </p:cNvPr>
          <p:cNvSpPr txBox="1"/>
          <p:nvPr/>
        </p:nvSpPr>
        <p:spPr>
          <a:xfrm>
            <a:off x="1812878" y="3564582"/>
            <a:ext cx="3509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OM" sz="4800" b="1" dirty="0">
                <a:latin typeface="Calibri" panose="020F0502020204030204" pitchFamily="34" charset="0"/>
                <a:cs typeface="Calibri" panose="020F0502020204030204" pitchFamily="34" charset="0"/>
              </a:rPr>
              <a:t>العدد الكسري</a:t>
            </a:r>
            <a:endParaRPr lang="en-US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034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7" name="Google Shape;67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4850" y="471799"/>
            <a:ext cx="735650" cy="69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8" name="Google Shape;67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44325" y="471799"/>
            <a:ext cx="390525" cy="36697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879;p34">
            <a:extLst>
              <a:ext uri="{FF2B5EF4-FFF2-40B4-BE49-F238E27FC236}">
                <a16:creationId xmlns:a16="http://schemas.microsoft.com/office/drawing/2014/main" id="{A4B14E88-6233-4815-AB59-AD5A9B854019}"/>
              </a:ext>
            </a:extLst>
          </p:cNvPr>
          <p:cNvSpPr/>
          <p:nvPr/>
        </p:nvSpPr>
        <p:spPr>
          <a:xfrm rot="16705874" flipH="1">
            <a:off x="593465" y="412143"/>
            <a:ext cx="587250" cy="546987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0DF68514-D1E3-E061-F41E-538B2827B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38" y="1455485"/>
            <a:ext cx="8384924" cy="1516315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23838E1E-BFA1-DC51-2058-12FA62F3303F}"/>
              </a:ext>
            </a:extLst>
          </p:cNvPr>
          <p:cNvSpPr txBox="1"/>
          <p:nvPr/>
        </p:nvSpPr>
        <p:spPr>
          <a:xfrm>
            <a:off x="1306286" y="3556864"/>
            <a:ext cx="6972300" cy="12003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ar-OM" sz="3600" dirty="0">
                <a:solidFill>
                  <a:schemeClr val="accent5">
                    <a:lumMod val="5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يمكن كتابة الكسر غير الاعتيادي في صورة </a:t>
            </a:r>
            <a:r>
              <a:rPr lang="ar-OM" sz="3600" dirty="0">
                <a:solidFill>
                  <a:srgbClr val="FF000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عدد كسري </a:t>
            </a:r>
          </a:p>
          <a:p>
            <a:pPr algn="ctr"/>
            <a:r>
              <a:rPr lang="ar-OM" sz="3600" dirty="0">
                <a:solidFill>
                  <a:schemeClr val="accent5">
                    <a:lumMod val="50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يتكون العدد الكسري من عدد </a:t>
            </a:r>
            <a:r>
              <a:rPr lang="ar-OM" sz="3600" dirty="0">
                <a:solidFill>
                  <a:srgbClr val="FF0000"/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كامل وكسر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93AB790-DF93-98C8-65EE-C1D3CBB1D5A3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581" name="Google Shape;581;p28"/>
          <p:cNvPicPr preferRelativeResize="0"/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 rot="10800000">
            <a:off x="6366573" y="3427450"/>
            <a:ext cx="2422500" cy="1421400"/>
          </a:xfrm>
          <a:prstGeom prst="roundRect">
            <a:avLst>
              <a:gd name="adj" fmla="val 18884"/>
            </a:avLst>
          </a:prstGeom>
          <a:noFill/>
          <a:ln>
            <a:noFill/>
          </a:ln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85F76C0-2532-61B3-C0A2-B6B7C1C6A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0597" y="604156"/>
            <a:ext cx="6902805" cy="4122965"/>
          </a:xfrm>
          <a:prstGeom prst="rect">
            <a:avLst/>
          </a:prstGeom>
        </p:spPr>
      </p:pic>
      <p:sp>
        <p:nvSpPr>
          <p:cNvPr id="5" name="Google Shape;1303;p43">
            <a:extLst>
              <a:ext uri="{FF2B5EF4-FFF2-40B4-BE49-F238E27FC236}">
                <a16:creationId xmlns:a16="http://schemas.microsoft.com/office/drawing/2014/main" id="{EC6EDC8A-BAA1-68C5-FF72-2DFC25866497}"/>
              </a:ext>
            </a:extLst>
          </p:cNvPr>
          <p:cNvSpPr txBox="1">
            <a:spLocks/>
          </p:cNvSpPr>
          <p:nvPr/>
        </p:nvSpPr>
        <p:spPr>
          <a:xfrm>
            <a:off x="2811676" y="-76052"/>
            <a:ext cx="3729708" cy="756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7BCA6389-ED51-0C8E-05E0-1E03F3D22C1D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7A6F9E44-7B19-8CD5-7938-6A516ECC2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666" y="1218707"/>
            <a:ext cx="8362667" cy="1859228"/>
          </a:xfrm>
          <a:prstGeom prst="rect">
            <a:avLst/>
          </a:prstGeom>
        </p:spPr>
      </p:pic>
      <p:sp>
        <p:nvSpPr>
          <p:cNvPr id="5" name="Google Shape;1303;p43">
            <a:extLst>
              <a:ext uri="{FF2B5EF4-FFF2-40B4-BE49-F238E27FC236}">
                <a16:creationId xmlns:a16="http://schemas.microsoft.com/office/drawing/2014/main" id="{35AEEA4A-87F0-584D-AFEB-E48F04FDB8E0}"/>
              </a:ext>
            </a:extLst>
          </p:cNvPr>
          <p:cNvSpPr txBox="1">
            <a:spLocks/>
          </p:cNvSpPr>
          <p:nvPr/>
        </p:nvSpPr>
        <p:spPr>
          <a:xfrm>
            <a:off x="3007619" y="302079"/>
            <a:ext cx="3729708" cy="756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B17251DC-02F4-008A-3147-3EB09E7E9665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5" name="Google Shape;1303;p43">
            <a:extLst>
              <a:ext uri="{FF2B5EF4-FFF2-40B4-BE49-F238E27FC236}">
                <a16:creationId xmlns:a16="http://schemas.microsoft.com/office/drawing/2014/main" id="{4CF831DE-0244-777F-D271-4B33B9D426EE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ص77</a:t>
            </a:r>
          </a:p>
        </p:txBody>
      </p:sp>
      <p:sp>
        <p:nvSpPr>
          <p:cNvPr id="6" name="Google Shape;989;p36">
            <a:extLst>
              <a:ext uri="{FF2B5EF4-FFF2-40B4-BE49-F238E27FC236}">
                <a16:creationId xmlns:a16="http://schemas.microsoft.com/office/drawing/2014/main" id="{215E36D4-98B1-D56F-0B36-0BCF798F4F8D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E3154374-59D7-749D-1460-B7571A338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529" y="1383349"/>
            <a:ext cx="8237940" cy="1952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517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03;p43">
            <a:extLst>
              <a:ext uri="{FF2B5EF4-FFF2-40B4-BE49-F238E27FC236}">
                <a16:creationId xmlns:a16="http://schemas.microsoft.com/office/drawing/2014/main" id="{AFFF0DAA-BFBC-BBDF-7FBE-1C01CE021DFF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ص78</a:t>
            </a:r>
          </a:p>
        </p:txBody>
      </p:sp>
      <p:sp>
        <p:nvSpPr>
          <p:cNvPr id="3" name="Google Shape;989;p36">
            <a:extLst>
              <a:ext uri="{FF2B5EF4-FFF2-40B4-BE49-F238E27FC236}">
                <a16:creationId xmlns:a16="http://schemas.microsoft.com/office/drawing/2014/main" id="{D6A0F6F0-8D48-E6FF-912C-360689578A82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88DFF30A-DEDE-080F-A1F3-850AEBA30F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64" y="806359"/>
            <a:ext cx="7612111" cy="39480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0AEDF39D-9019-FC8E-7168-3D1449142723}"/>
              </a:ext>
            </a:extLst>
          </p:cNvPr>
          <p:cNvSpPr/>
          <p:nvPr/>
        </p:nvSpPr>
        <p:spPr>
          <a:xfrm>
            <a:off x="4351564" y="302079"/>
            <a:ext cx="351065" cy="4539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OM"/>
          </a:p>
        </p:txBody>
      </p:sp>
      <p:sp>
        <p:nvSpPr>
          <p:cNvPr id="3" name="Google Shape;1303;p43">
            <a:extLst>
              <a:ext uri="{FF2B5EF4-FFF2-40B4-BE49-F238E27FC236}">
                <a16:creationId xmlns:a16="http://schemas.microsoft.com/office/drawing/2014/main" id="{9677DC6A-0CE7-FED9-C285-058E54205537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ص78</a:t>
            </a:r>
          </a:p>
        </p:txBody>
      </p:sp>
      <p:sp>
        <p:nvSpPr>
          <p:cNvPr id="4" name="Google Shape;989;p36">
            <a:extLst>
              <a:ext uri="{FF2B5EF4-FFF2-40B4-BE49-F238E27FC236}">
                <a16:creationId xmlns:a16="http://schemas.microsoft.com/office/drawing/2014/main" id="{12B8880D-9D51-4389-4767-878E9D3D1F68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275DBED3-EF86-5D2B-56C0-484E79BD9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9864" y="979121"/>
            <a:ext cx="6311768" cy="379122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303;p43">
            <a:extLst>
              <a:ext uri="{FF2B5EF4-FFF2-40B4-BE49-F238E27FC236}">
                <a16:creationId xmlns:a16="http://schemas.microsoft.com/office/drawing/2014/main" id="{B2C469DF-A2AC-545F-3974-67ED3AE451DF}"/>
              </a:ext>
            </a:extLst>
          </p:cNvPr>
          <p:cNvSpPr txBox="1">
            <a:spLocks/>
          </p:cNvSpPr>
          <p:nvPr/>
        </p:nvSpPr>
        <p:spPr>
          <a:xfrm>
            <a:off x="2837775" y="141811"/>
            <a:ext cx="3729708" cy="75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Bree Serif"/>
              <a:buNone/>
              <a:defRPr sz="2800" b="1" i="0" u="none" strike="noStrike" cap="none">
                <a:solidFill>
                  <a:schemeClr val="accent2"/>
                </a:solidFill>
                <a:latin typeface="Bree Serif"/>
                <a:ea typeface="Bree Serif"/>
                <a:cs typeface="Bree Serif"/>
                <a:sym typeface="Bree Serif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ar-OM" sz="4000" dirty="0">
                <a:solidFill>
                  <a:schemeClr val="accent2">
                    <a:lumMod val="75000"/>
                  </a:schemeClr>
                </a:solidFill>
                <a:latin typeface="FF Hekaya Light" panose="00000A00000000000000" pitchFamily="50" charset="-78"/>
                <a:cs typeface="FF Hekaya Light" panose="00000A00000000000000" pitchFamily="50" charset="-78"/>
              </a:rPr>
              <a:t>كتاب النشاط ص78</a:t>
            </a:r>
          </a:p>
        </p:txBody>
      </p:sp>
      <p:sp>
        <p:nvSpPr>
          <p:cNvPr id="10" name="Google Shape;989;p36">
            <a:extLst>
              <a:ext uri="{FF2B5EF4-FFF2-40B4-BE49-F238E27FC236}">
                <a16:creationId xmlns:a16="http://schemas.microsoft.com/office/drawing/2014/main" id="{D4F6E673-6035-9B45-CF72-736DBE554430}"/>
              </a:ext>
            </a:extLst>
          </p:cNvPr>
          <p:cNvSpPr/>
          <p:nvPr/>
        </p:nvSpPr>
        <p:spPr>
          <a:xfrm rot="-1972044" flipH="1">
            <a:off x="6194936" y="257594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FC273D87-2F16-8FB8-4FA9-35CA1FBDE9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225" y="1056764"/>
            <a:ext cx="8357550" cy="268247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89;p36">
            <a:extLst>
              <a:ext uri="{FF2B5EF4-FFF2-40B4-BE49-F238E27FC236}">
                <a16:creationId xmlns:a16="http://schemas.microsoft.com/office/drawing/2014/main" id="{1C2F105F-4DE5-4725-BFBB-5C6278BE0380}"/>
              </a:ext>
            </a:extLst>
          </p:cNvPr>
          <p:cNvSpPr/>
          <p:nvPr/>
        </p:nvSpPr>
        <p:spPr>
          <a:xfrm rot="-1972044" flipH="1">
            <a:off x="659860" y="442561"/>
            <a:ext cx="558087" cy="445476"/>
          </a:xfrm>
          <a:custGeom>
            <a:avLst/>
            <a:gdLst/>
            <a:ahLst/>
            <a:cxnLst/>
            <a:rect l="l" t="t" r="r" b="b"/>
            <a:pathLst>
              <a:path w="38780" h="30955" extrusionOk="0">
                <a:moveTo>
                  <a:pt x="27683" y="10736"/>
                </a:moveTo>
                <a:cubicBezTo>
                  <a:pt x="27826" y="10760"/>
                  <a:pt x="27933" y="10760"/>
                  <a:pt x="28040" y="10784"/>
                </a:cubicBezTo>
                <a:cubicBezTo>
                  <a:pt x="29659" y="11094"/>
                  <a:pt x="31159" y="11713"/>
                  <a:pt x="32588" y="12534"/>
                </a:cubicBezTo>
                <a:cubicBezTo>
                  <a:pt x="33815" y="13249"/>
                  <a:pt x="34934" y="14106"/>
                  <a:pt x="35922" y="15118"/>
                </a:cubicBezTo>
                <a:cubicBezTo>
                  <a:pt x="36601" y="15809"/>
                  <a:pt x="37184" y="16571"/>
                  <a:pt x="37625" y="17440"/>
                </a:cubicBezTo>
                <a:cubicBezTo>
                  <a:pt x="38017" y="18225"/>
                  <a:pt x="38267" y="19047"/>
                  <a:pt x="38220" y="19928"/>
                </a:cubicBezTo>
                <a:cubicBezTo>
                  <a:pt x="38208" y="20202"/>
                  <a:pt x="38160" y="20488"/>
                  <a:pt x="38077" y="20750"/>
                </a:cubicBezTo>
                <a:cubicBezTo>
                  <a:pt x="37839" y="21488"/>
                  <a:pt x="37339" y="21988"/>
                  <a:pt x="36601" y="22226"/>
                </a:cubicBezTo>
                <a:cubicBezTo>
                  <a:pt x="36263" y="22343"/>
                  <a:pt x="35922" y="22393"/>
                  <a:pt x="35580" y="22393"/>
                </a:cubicBezTo>
                <a:cubicBezTo>
                  <a:pt x="35258" y="22393"/>
                  <a:pt x="34935" y="22349"/>
                  <a:pt x="34612" y="22274"/>
                </a:cubicBezTo>
                <a:cubicBezTo>
                  <a:pt x="33981" y="22119"/>
                  <a:pt x="33398" y="21857"/>
                  <a:pt x="32850" y="21512"/>
                </a:cubicBezTo>
                <a:cubicBezTo>
                  <a:pt x="32088" y="21059"/>
                  <a:pt x="31445" y="20464"/>
                  <a:pt x="30874" y="19797"/>
                </a:cubicBezTo>
                <a:cubicBezTo>
                  <a:pt x="29874" y="18630"/>
                  <a:pt x="29183" y="17297"/>
                  <a:pt x="28659" y="15880"/>
                </a:cubicBezTo>
                <a:cubicBezTo>
                  <a:pt x="28100" y="14344"/>
                  <a:pt x="27742" y="12772"/>
                  <a:pt x="27671" y="11141"/>
                </a:cubicBezTo>
                <a:cubicBezTo>
                  <a:pt x="27659" y="11022"/>
                  <a:pt x="27671" y="10903"/>
                  <a:pt x="27683" y="10736"/>
                </a:cubicBezTo>
                <a:close/>
                <a:moveTo>
                  <a:pt x="15836" y="14773"/>
                </a:moveTo>
                <a:cubicBezTo>
                  <a:pt x="15967" y="14832"/>
                  <a:pt x="16098" y="14892"/>
                  <a:pt x="16217" y="14951"/>
                </a:cubicBezTo>
                <a:cubicBezTo>
                  <a:pt x="19515" y="16785"/>
                  <a:pt x="21539" y="19547"/>
                  <a:pt x="22313" y="23238"/>
                </a:cubicBezTo>
                <a:cubicBezTo>
                  <a:pt x="22563" y="24452"/>
                  <a:pt x="22587" y="25679"/>
                  <a:pt x="22385" y="26905"/>
                </a:cubicBezTo>
                <a:cubicBezTo>
                  <a:pt x="22289" y="27489"/>
                  <a:pt x="22123" y="28048"/>
                  <a:pt x="21873" y="28584"/>
                </a:cubicBezTo>
                <a:cubicBezTo>
                  <a:pt x="21706" y="28941"/>
                  <a:pt x="21515" y="29274"/>
                  <a:pt x="21253" y="29572"/>
                </a:cubicBezTo>
                <a:cubicBezTo>
                  <a:pt x="20708" y="30211"/>
                  <a:pt x="20028" y="30511"/>
                  <a:pt x="19238" y="30511"/>
                </a:cubicBezTo>
                <a:cubicBezTo>
                  <a:pt x="19115" y="30511"/>
                  <a:pt x="18989" y="30503"/>
                  <a:pt x="18860" y="30489"/>
                </a:cubicBezTo>
                <a:cubicBezTo>
                  <a:pt x="18313" y="30417"/>
                  <a:pt x="17801" y="30239"/>
                  <a:pt x="17312" y="30001"/>
                </a:cubicBezTo>
                <a:cubicBezTo>
                  <a:pt x="16562" y="29620"/>
                  <a:pt x="15896" y="29143"/>
                  <a:pt x="15300" y="28572"/>
                </a:cubicBezTo>
                <a:cubicBezTo>
                  <a:pt x="13943" y="27262"/>
                  <a:pt x="13026" y="25679"/>
                  <a:pt x="12586" y="23845"/>
                </a:cubicBezTo>
                <a:cubicBezTo>
                  <a:pt x="12169" y="22059"/>
                  <a:pt x="12359" y="20321"/>
                  <a:pt x="13074" y="18642"/>
                </a:cubicBezTo>
                <a:cubicBezTo>
                  <a:pt x="13681" y="17237"/>
                  <a:pt x="14562" y="16023"/>
                  <a:pt x="15634" y="14939"/>
                </a:cubicBezTo>
                <a:cubicBezTo>
                  <a:pt x="15693" y="14880"/>
                  <a:pt x="15765" y="14832"/>
                  <a:pt x="15836" y="14773"/>
                </a:cubicBezTo>
                <a:close/>
                <a:moveTo>
                  <a:pt x="35618" y="0"/>
                </a:moveTo>
                <a:cubicBezTo>
                  <a:pt x="34616" y="0"/>
                  <a:pt x="33667" y="245"/>
                  <a:pt x="32779" y="735"/>
                </a:cubicBezTo>
                <a:cubicBezTo>
                  <a:pt x="32076" y="1116"/>
                  <a:pt x="31421" y="1581"/>
                  <a:pt x="30850" y="2128"/>
                </a:cubicBezTo>
                <a:cubicBezTo>
                  <a:pt x="28683" y="4212"/>
                  <a:pt x="27433" y="6724"/>
                  <a:pt x="27230" y="9736"/>
                </a:cubicBezTo>
                <a:cubicBezTo>
                  <a:pt x="27218" y="9867"/>
                  <a:pt x="27242" y="10022"/>
                  <a:pt x="27111" y="10153"/>
                </a:cubicBezTo>
                <a:cubicBezTo>
                  <a:pt x="26909" y="10141"/>
                  <a:pt x="26695" y="10117"/>
                  <a:pt x="26468" y="10094"/>
                </a:cubicBezTo>
                <a:cubicBezTo>
                  <a:pt x="26163" y="10073"/>
                  <a:pt x="25859" y="10063"/>
                  <a:pt x="25556" y="10063"/>
                </a:cubicBezTo>
                <a:cubicBezTo>
                  <a:pt x="24086" y="10063"/>
                  <a:pt x="22643" y="10304"/>
                  <a:pt x="21242" y="10808"/>
                </a:cubicBezTo>
                <a:cubicBezTo>
                  <a:pt x="19325" y="11498"/>
                  <a:pt x="17610" y="12534"/>
                  <a:pt x="16086" y="13880"/>
                </a:cubicBezTo>
                <a:cubicBezTo>
                  <a:pt x="15967" y="13987"/>
                  <a:pt x="15860" y="14118"/>
                  <a:pt x="15681" y="14177"/>
                </a:cubicBezTo>
                <a:cubicBezTo>
                  <a:pt x="15598" y="14142"/>
                  <a:pt x="15503" y="14106"/>
                  <a:pt x="15407" y="14070"/>
                </a:cubicBezTo>
                <a:cubicBezTo>
                  <a:pt x="13909" y="13440"/>
                  <a:pt x="12378" y="13136"/>
                  <a:pt x="10815" y="13136"/>
                </a:cubicBezTo>
                <a:cubicBezTo>
                  <a:pt x="10044" y="13136"/>
                  <a:pt x="9265" y="13210"/>
                  <a:pt x="8478" y="13356"/>
                </a:cubicBezTo>
                <a:cubicBezTo>
                  <a:pt x="6740" y="13689"/>
                  <a:pt x="5132" y="14368"/>
                  <a:pt x="3727" y="15451"/>
                </a:cubicBezTo>
                <a:cubicBezTo>
                  <a:pt x="2513" y="16404"/>
                  <a:pt x="1537" y="17559"/>
                  <a:pt x="906" y="18976"/>
                </a:cubicBezTo>
                <a:cubicBezTo>
                  <a:pt x="84" y="20785"/>
                  <a:pt x="1" y="22619"/>
                  <a:pt x="763" y="24464"/>
                </a:cubicBezTo>
                <a:cubicBezTo>
                  <a:pt x="906" y="24810"/>
                  <a:pt x="1096" y="25143"/>
                  <a:pt x="1287" y="25464"/>
                </a:cubicBezTo>
                <a:cubicBezTo>
                  <a:pt x="1394" y="25643"/>
                  <a:pt x="1537" y="25798"/>
                  <a:pt x="1751" y="25869"/>
                </a:cubicBezTo>
                <a:cubicBezTo>
                  <a:pt x="1775" y="25869"/>
                  <a:pt x="1811" y="25857"/>
                  <a:pt x="1870" y="25857"/>
                </a:cubicBezTo>
                <a:cubicBezTo>
                  <a:pt x="1882" y="25798"/>
                  <a:pt x="1918" y="25726"/>
                  <a:pt x="1942" y="25643"/>
                </a:cubicBezTo>
                <a:cubicBezTo>
                  <a:pt x="1680" y="25476"/>
                  <a:pt x="1537" y="25238"/>
                  <a:pt x="1418" y="24988"/>
                </a:cubicBezTo>
                <a:cubicBezTo>
                  <a:pt x="1310" y="24774"/>
                  <a:pt x="1203" y="24560"/>
                  <a:pt x="1120" y="24345"/>
                </a:cubicBezTo>
                <a:cubicBezTo>
                  <a:pt x="751" y="23357"/>
                  <a:pt x="572" y="22345"/>
                  <a:pt x="691" y="21297"/>
                </a:cubicBezTo>
                <a:cubicBezTo>
                  <a:pt x="822" y="20119"/>
                  <a:pt x="1251" y="19035"/>
                  <a:pt x="1918" y="18035"/>
                </a:cubicBezTo>
                <a:cubicBezTo>
                  <a:pt x="3085" y="16285"/>
                  <a:pt x="4680" y="15070"/>
                  <a:pt x="6644" y="14332"/>
                </a:cubicBezTo>
                <a:cubicBezTo>
                  <a:pt x="7973" y="13840"/>
                  <a:pt x="9331" y="13579"/>
                  <a:pt x="10730" y="13579"/>
                </a:cubicBezTo>
                <a:cubicBezTo>
                  <a:pt x="11123" y="13579"/>
                  <a:pt x="11519" y="13600"/>
                  <a:pt x="11919" y="13642"/>
                </a:cubicBezTo>
                <a:cubicBezTo>
                  <a:pt x="12991" y="13749"/>
                  <a:pt x="14026" y="13999"/>
                  <a:pt x="15038" y="14404"/>
                </a:cubicBezTo>
                <a:cubicBezTo>
                  <a:pt x="15134" y="14439"/>
                  <a:pt x="15241" y="14463"/>
                  <a:pt x="15312" y="14606"/>
                </a:cubicBezTo>
                <a:cubicBezTo>
                  <a:pt x="15193" y="14725"/>
                  <a:pt x="15086" y="14844"/>
                  <a:pt x="14979" y="14963"/>
                </a:cubicBezTo>
                <a:cubicBezTo>
                  <a:pt x="13943" y="16082"/>
                  <a:pt x="13098" y="17333"/>
                  <a:pt x="12550" y="18749"/>
                </a:cubicBezTo>
                <a:cubicBezTo>
                  <a:pt x="11967" y="20238"/>
                  <a:pt x="11752" y="21774"/>
                  <a:pt x="12038" y="23357"/>
                </a:cubicBezTo>
                <a:cubicBezTo>
                  <a:pt x="12407" y="25524"/>
                  <a:pt x="13419" y="27381"/>
                  <a:pt x="15003" y="28905"/>
                </a:cubicBezTo>
                <a:cubicBezTo>
                  <a:pt x="15812" y="29691"/>
                  <a:pt x="16741" y="30310"/>
                  <a:pt x="17801" y="30703"/>
                </a:cubicBezTo>
                <a:cubicBezTo>
                  <a:pt x="18258" y="30868"/>
                  <a:pt x="18730" y="30954"/>
                  <a:pt x="19213" y="30954"/>
                </a:cubicBezTo>
                <a:cubicBezTo>
                  <a:pt x="19321" y="30954"/>
                  <a:pt x="19430" y="30950"/>
                  <a:pt x="19539" y="30941"/>
                </a:cubicBezTo>
                <a:cubicBezTo>
                  <a:pt x="20241" y="30894"/>
                  <a:pt x="20849" y="30608"/>
                  <a:pt x="21361" y="30120"/>
                </a:cubicBezTo>
                <a:cubicBezTo>
                  <a:pt x="21706" y="29798"/>
                  <a:pt x="21956" y="29417"/>
                  <a:pt x="22170" y="29013"/>
                </a:cubicBezTo>
                <a:cubicBezTo>
                  <a:pt x="22456" y="28465"/>
                  <a:pt x="22658" y="27881"/>
                  <a:pt x="22777" y="27274"/>
                </a:cubicBezTo>
                <a:cubicBezTo>
                  <a:pt x="23039" y="25976"/>
                  <a:pt x="23039" y="24667"/>
                  <a:pt x="22801" y="23357"/>
                </a:cubicBezTo>
                <a:cubicBezTo>
                  <a:pt x="22075" y="19583"/>
                  <a:pt x="20063" y="16701"/>
                  <a:pt x="16753" y="14737"/>
                </a:cubicBezTo>
                <a:cubicBezTo>
                  <a:pt x="16634" y="14666"/>
                  <a:pt x="16527" y="14618"/>
                  <a:pt x="16420" y="14546"/>
                </a:cubicBezTo>
                <a:cubicBezTo>
                  <a:pt x="16360" y="14511"/>
                  <a:pt x="16300" y="14451"/>
                  <a:pt x="16253" y="14404"/>
                </a:cubicBezTo>
                <a:cubicBezTo>
                  <a:pt x="16277" y="14356"/>
                  <a:pt x="16289" y="14320"/>
                  <a:pt x="16312" y="14308"/>
                </a:cubicBezTo>
                <a:cubicBezTo>
                  <a:pt x="16360" y="14249"/>
                  <a:pt x="16408" y="14201"/>
                  <a:pt x="16455" y="14154"/>
                </a:cubicBezTo>
                <a:cubicBezTo>
                  <a:pt x="18682" y="12260"/>
                  <a:pt x="21182" y="10963"/>
                  <a:pt x="24123" y="10594"/>
                </a:cubicBezTo>
                <a:cubicBezTo>
                  <a:pt x="24556" y="10542"/>
                  <a:pt x="24990" y="10518"/>
                  <a:pt x="25423" y="10518"/>
                </a:cubicBezTo>
                <a:cubicBezTo>
                  <a:pt x="25883" y="10518"/>
                  <a:pt x="26342" y="10545"/>
                  <a:pt x="26802" y="10594"/>
                </a:cubicBezTo>
                <a:cubicBezTo>
                  <a:pt x="26909" y="10605"/>
                  <a:pt x="27016" y="10629"/>
                  <a:pt x="27171" y="10665"/>
                </a:cubicBezTo>
                <a:cubicBezTo>
                  <a:pt x="27195" y="10844"/>
                  <a:pt x="27207" y="10998"/>
                  <a:pt x="27218" y="11141"/>
                </a:cubicBezTo>
                <a:cubicBezTo>
                  <a:pt x="27230" y="11415"/>
                  <a:pt x="27242" y="11677"/>
                  <a:pt x="27266" y="11939"/>
                </a:cubicBezTo>
                <a:cubicBezTo>
                  <a:pt x="27469" y="13832"/>
                  <a:pt x="27969" y="15642"/>
                  <a:pt x="28778" y="17356"/>
                </a:cubicBezTo>
                <a:cubicBezTo>
                  <a:pt x="29362" y="18606"/>
                  <a:pt x="30112" y="19749"/>
                  <a:pt x="31100" y="20726"/>
                </a:cubicBezTo>
                <a:cubicBezTo>
                  <a:pt x="31826" y="21440"/>
                  <a:pt x="32636" y="22012"/>
                  <a:pt x="33576" y="22416"/>
                </a:cubicBezTo>
                <a:cubicBezTo>
                  <a:pt x="34214" y="22686"/>
                  <a:pt x="34871" y="22853"/>
                  <a:pt x="35554" y="22853"/>
                </a:cubicBezTo>
                <a:cubicBezTo>
                  <a:pt x="35777" y="22853"/>
                  <a:pt x="36003" y="22836"/>
                  <a:pt x="36232" y="22797"/>
                </a:cubicBezTo>
                <a:cubicBezTo>
                  <a:pt x="37482" y="22607"/>
                  <a:pt x="38387" y="21738"/>
                  <a:pt x="38625" y="20500"/>
                </a:cubicBezTo>
                <a:cubicBezTo>
                  <a:pt x="38779" y="19678"/>
                  <a:pt x="38660" y="18880"/>
                  <a:pt x="38398" y="18106"/>
                </a:cubicBezTo>
                <a:cubicBezTo>
                  <a:pt x="38113" y="17249"/>
                  <a:pt x="37660" y="16487"/>
                  <a:pt x="37113" y="15773"/>
                </a:cubicBezTo>
                <a:cubicBezTo>
                  <a:pt x="36434" y="14904"/>
                  <a:pt x="35648" y="14154"/>
                  <a:pt x="34791" y="13475"/>
                </a:cubicBezTo>
                <a:cubicBezTo>
                  <a:pt x="32779" y="11915"/>
                  <a:pt x="30552" y="10808"/>
                  <a:pt x="28028" y="10320"/>
                </a:cubicBezTo>
                <a:cubicBezTo>
                  <a:pt x="27921" y="10296"/>
                  <a:pt x="27826" y="10260"/>
                  <a:pt x="27695" y="10224"/>
                </a:cubicBezTo>
                <a:cubicBezTo>
                  <a:pt x="27695" y="10117"/>
                  <a:pt x="27683" y="10022"/>
                  <a:pt x="27683" y="9927"/>
                </a:cubicBezTo>
                <a:cubicBezTo>
                  <a:pt x="27766" y="8153"/>
                  <a:pt x="28266" y="6498"/>
                  <a:pt x="29171" y="4962"/>
                </a:cubicBezTo>
                <a:cubicBezTo>
                  <a:pt x="29969" y="3617"/>
                  <a:pt x="30993" y="2462"/>
                  <a:pt x="32302" y="1569"/>
                </a:cubicBezTo>
                <a:cubicBezTo>
                  <a:pt x="33347" y="853"/>
                  <a:pt x="34496" y="449"/>
                  <a:pt x="35771" y="449"/>
                </a:cubicBezTo>
                <a:cubicBezTo>
                  <a:pt x="35790" y="449"/>
                  <a:pt x="35808" y="449"/>
                  <a:pt x="35827" y="449"/>
                </a:cubicBezTo>
                <a:cubicBezTo>
                  <a:pt x="35859" y="452"/>
                  <a:pt x="35890" y="453"/>
                  <a:pt x="35922" y="453"/>
                </a:cubicBezTo>
                <a:cubicBezTo>
                  <a:pt x="36057" y="453"/>
                  <a:pt x="36194" y="435"/>
                  <a:pt x="36339" y="426"/>
                </a:cubicBezTo>
                <a:cubicBezTo>
                  <a:pt x="36446" y="414"/>
                  <a:pt x="36553" y="366"/>
                  <a:pt x="36589" y="235"/>
                </a:cubicBezTo>
                <a:cubicBezTo>
                  <a:pt x="36493" y="45"/>
                  <a:pt x="36303" y="33"/>
                  <a:pt x="36124" y="21"/>
                </a:cubicBezTo>
                <a:cubicBezTo>
                  <a:pt x="35954" y="7"/>
                  <a:pt x="35786" y="0"/>
                  <a:pt x="35618" y="0"/>
                </a:cubicBezTo>
                <a:close/>
              </a:path>
            </a:pathLst>
          </a:custGeom>
          <a:solidFill>
            <a:srgbClr val="1C1C1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E3D441EB-6D90-4F02-9551-7989732A9DB9}"/>
              </a:ext>
            </a:extLst>
          </p:cNvPr>
          <p:cNvSpPr txBox="1"/>
          <p:nvPr/>
        </p:nvSpPr>
        <p:spPr>
          <a:xfrm>
            <a:off x="583647" y="926557"/>
            <a:ext cx="652645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OM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Hekaya Light" panose="00000A00000000000000" pitchFamily="50" charset="-78"/>
                <a:cs typeface="FF Hekaya Light" panose="00000A00000000000000" pitchFamily="50" charset="-78"/>
              </a:rPr>
              <a:t>نهاية الدرس</a:t>
            </a:r>
          </a:p>
          <a:p>
            <a:pPr algn="ctr"/>
            <a:r>
              <a:rPr lang="ar-OM" sz="8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 Hekaya Light" panose="00000A00000000000000" pitchFamily="50" charset="-78"/>
                <a:cs typeface="FF Hekaya Light" panose="00000A00000000000000" pitchFamily="50" charset="-78"/>
              </a:rPr>
              <a:t>إلى اللقاء</a:t>
            </a:r>
            <a:endParaRPr lang="en-US" sz="88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F Hekaya Light" panose="00000A00000000000000" pitchFamily="50" charset="-78"/>
              <a:cs typeface="FF Hekaya Light" panose="00000A00000000000000" pitchFamily="50" charset="-78"/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D6FB25F5-6E6A-4905-B01E-5D2288CC4C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5349" r="60301" b="43359"/>
          <a:stretch/>
        </p:blipFill>
        <p:spPr>
          <a:xfrm>
            <a:off x="4988379" y="-738064"/>
            <a:ext cx="3761420" cy="437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60881"/>
      </p:ext>
    </p:extLst>
  </p:cSld>
  <p:clrMapOvr>
    <a:masterClrMapping/>
  </p:clrMapOvr>
</p:sld>
</file>

<file path=ppt/theme/theme1.xml><?xml version="1.0" encoding="utf-8"?>
<a:theme xmlns:a="http://schemas.openxmlformats.org/drawingml/2006/main" name="Middle School Planner by Slidesgo">
  <a:themeElements>
    <a:clrScheme name="Simple Light">
      <a:dk1>
        <a:srgbClr val="000000"/>
      </a:dk1>
      <a:lt1>
        <a:srgbClr val="FFFFFF"/>
      </a:lt1>
      <a:dk2>
        <a:srgbClr val="FFCBE3"/>
      </a:dk2>
      <a:lt2>
        <a:srgbClr val="E4639E"/>
      </a:lt2>
      <a:accent1>
        <a:srgbClr val="DAF5F4"/>
      </a:accent1>
      <a:accent2>
        <a:srgbClr val="31BEBB"/>
      </a:accent2>
      <a:accent3>
        <a:srgbClr val="BFF5AE"/>
      </a:accent3>
      <a:accent4>
        <a:srgbClr val="86DA6C"/>
      </a:accent4>
      <a:accent5>
        <a:srgbClr val="C2B2EE"/>
      </a:accent5>
      <a:accent6>
        <a:srgbClr val="674EA7"/>
      </a:accent6>
      <a:hlink>
        <a:srgbClr val="31BEB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