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</p:sldMasterIdLst>
  <p:notesMasterIdLst>
    <p:notesMasterId r:id="rId25"/>
  </p:notesMasterIdLst>
  <p:sldIdLst>
    <p:sldId id="256" r:id="rId2"/>
    <p:sldId id="350" r:id="rId3"/>
    <p:sldId id="257" r:id="rId4"/>
    <p:sldId id="259" r:id="rId5"/>
    <p:sldId id="310" r:id="rId6"/>
    <p:sldId id="319" r:id="rId7"/>
    <p:sldId id="328" r:id="rId8"/>
    <p:sldId id="329" r:id="rId9"/>
    <p:sldId id="330" r:id="rId10"/>
    <p:sldId id="331" r:id="rId11"/>
    <p:sldId id="320" r:id="rId12"/>
    <p:sldId id="323" r:id="rId13"/>
    <p:sldId id="324" r:id="rId14"/>
    <p:sldId id="325" r:id="rId15"/>
    <p:sldId id="332" r:id="rId16"/>
    <p:sldId id="333" r:id="rId17"/>
    <p:sldId id="326" r:id="rId18"/>
    <p:sldId id="334" r:id="rId19"/>
    <p:sldId id="327" r:id="rId20"/>
    <p:sldId id="316" r:id="rId21"/>
    <p:sldId id="315" r:id="rId22"/>
    <p:sldId id="335" r:id="rId23"/>
    <p:sldId id="351" r:id="rId24"/>
  </p:sldIdLst>
  <p:sldSz cx="9144000" cy="5143500" type="screen16x9"/>
  <p:notesSz cx="6858000" cy="9144000"/>
  <p:embeddedFontLst>
    <p:embeddedFont>
      <p:font typeface="Open Sans" panose="020B0604020202020204" charset="0"/>
      <p:regular r:id="rId26"/>
      <p:bold r:id="rId27"/>
      <p:italic r:id="rId28"/>
      <p:boldItalic r:id="rId29"/>
    </p:embeddedFont>
    <p:embeddedFont>
      <p:font typeface="Raleway Thin" panose="020B0604020202020204" charset="0"/>
      <p:bold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902EC8-59A2-4EB0-8511-64EB8D31938A}">
  <a:tblStyle styleId="{E2902EC8-59A2-4EB0-8511-64EB8D3193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792" autoAdjust="0"/>
  </p:normalViewPr>
  <p:slideViewPr>
    <p:cSldViewPr snapToGrid="0">
      <p:cViewPr varScale="1">
        <p:scale>
          <a:sx n="77" d="100"/>
          <a:sy n="77" d="100"/>
        </p:scale>
        <p:origin x="9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1-01-15T10:37:21.045"/>
    </inkml:context>
    <inkml:brush xml:id="br0">
      <inkml:brushProperty name="width" value="0.05292" units="cm"/>
      <inkml:brushProperty name="height" value="0.05292" units="cm"/>
    </inkml:brush>
    <inkml:context xml:id="ctx1">
      <inkml:inkSource xml:id="inkSrc2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1-01-15T10:37:55.656"/>
    </inkml:context>
  </inkml:definitions>
  <inkml:trace contextRef="#ctx0" brushRef="#br0">23961 9020 0</inkml:trace>
  <inkml:trace contextRef="#ctx0" brushRef="#br0" timeOffset="33475.01">19354 9170 0,'0'0'32,"0"0"-17,0 0 1,0 0-1,0 0 17,-2-25-17,12 15-15,4-2 32,13-5-17,4 1 1</inkml:trace>
  <inkml:trace contextRef="#ctx1" brushRef="#br0">18917 5068 633 0,'30'2'345'16,"-30"-2"-104"-16,4-4-69 15,-1 1-32-15,-2-1-58 16,3-3-15-16,-1 4-17 16,-3-6-3-16,6 2 7 15,-7 1 2-15,-2-1-1 16,0 1 3-16,0 0-10 15,4 0 1-15,-1-2-5 16,0 1-4-16,-6-1 0 16,3 4-6-16,1-3-4 15,1 2-3-15,2 2-7 16,-3 0-3-16,2 4 5 16,0-1-1-16,0 0-7 0,-1 0 5 15,1 0-11-15,0 0-1 16,0 0 3-16,1 7-5 15,2 5 4-15,5 20-4 16,-6-20-1-16,0 2 2 16,5 1-5-16,1 1 4 15,-2 0-3-15,-1 0-2 0,-4 0-8 16,3-1-12 0,-2-3-16-16,4 1-10 0,-5-7-27 15,-4 2-9-15,2-2-38 16,1 2-23-16,-1-4-23 15,0-4-200-15</inkml:trace>
  <inkml:trace contextRef="#ctx1" brushRef="#br0" timeOffset="478.4">19066 5003 895 0,'2'-5'380'15,"0"1"-199"-15,-1-1-61 0,0 1-11 16,1 4-8-16,-2-5-17 16,-2 3-6-16,1 1-13 15,0 0-7-15,1 1-5 16,0 0-2-16,0 0-7 16,0 0-2-16,2 8-4 15,9 20-2-15,-3-14-12 16,-2 0-4-16,0-3-7 15,1 4-3-15,0-2-5 16,0 3-1-16,-3 0-3 16,1 1-1-16,-2-3 0 15,-2-6-3-15,1 1-13 16,-2-4-7-16,-1-1-24 16,1 4-12-16,-1-4-34 15,0-2-22-15,1 0-37 16,0-3-17-16</inkml:trace>
  <inkml:trace contextRef="#ctx1" brushRef="#br0" timeOffset="791.25">19269 5084 1280 0,'2'-3'538'16,"5"-3"-326"-16,0 3-55 15,-6-1-18-15,0 0-57 16,-3 0-20-16,-1 2-44 15,6-1-13-15,-4 1-13 16,1 2-20-16,0 0-54 16,-1 0-37-16,1 0-104 15,-1-1-94-15</inkml:trace>
  <inkml:trace contextRef="#ctx1" brushRef="#br0" timeOffset="1810.84">18789 4901 709 0,'0'-1'351'0,"0"0"-89"16,0-1-109-16,0-2-53 15,-1 0-17-15,0 2-23 16,-1-1-8-16,2 2-18 16,-5-1-2-16,-3 0-4 15,-19 3-3-15,23 7 1 16,1-2-5-16,1 3-2 15,2 4-2-15,3-2-8 16,1 3 1-16,5-3-2 16,1-1-4-16,2-1 6 0,-1-3-8 15,3-3-3-15,-1-1 0 16,1-3-3-16,2-1 6 16,-3-4 2-16,0-1 2 15,-6-4 6-15,-6-1-2 16,-4-2 9-16,-6-2 0 15,-3 0-9-15,0 0-2 16,0 4-3-16,1 0-4 0,2 6-23 16,2 3-18-16,2 3-68 15,2 0-36-15</inkml:trace>
  <inkml:trace contextRef="#ctx1" brushRef="#br0" timeOffset="6111.55">18414 8541 910 0,'22'-21'414'16,"-22"18"-200"-16,0 2-83 16,1 1-10-16,-2 0-36 15,1 0-16-15,-1 0-11 16,0 0-9-16,0 0-2 15,0 0-3-15,-3 11-20 16,-9 21-6-16,7-18-12 16,-2 1-5-16,2 0 4 15,1 4 4-15,0-1 0 16,1 0-2-16,2-1 4 16,-1-4-4-16,2 1-1 15,0-1 2-15,-1-2-6 16,2-2 0-16,-1-3-2 0,-1-2 3 15,0-2-1-15,0 0-1 16,1-2 12-16,0 0 1 16,0-1 12-16,1 0 2 15,-1 0 2-15,-7 0 0 16,-1-11-6-16,-24-22-1 16,18 19-8-16,3-1-4 0,-6-4-3 15,2 2 1-15,4-2 0 16,0 2 3-16,4 5 0 15,1 0 0-15,-2 4 0 16,3-1-3-16,2 4-3 16,-1 3-1-16,2 3-3 15,-2 1 0-15,6 3-3 16,1 1-10-16,-1-1-31 16,5 5-14-16,1-3-69 15,-2 2-31-15,7-1-64 16,-1-4-164-16</inkml:trace>
  <inkml:trace contextRef="#ctx1" brushRef="#br0" timeOffset="6409.56">18552 8645 1255 0,'-1'-1'488'0,"-4"-3"-335"16,5 4-36-16,0 0-21 15,-1 0-24-15,0 0-25 16,0 0-13-16,0 0-24 15,0 0-4-15,1 0-14 16,-1 0-18-16,0 0-50 16,0 0-37-16,0 0-141 15</inkml:trace>
  <inkml:trace contextRef="#ctx1" brushRef="#br0" timeOffset="7144.79">18080 8318 1022 0,'-12'-45'385'0,"8"45"-287"15,-2 2-20-15,-1 4-10 16,-3-1-7-16,1 1-7 0,-1 2-12 16,1 1-9-16,2 2-2 15,4 1-3-15,1 0-3 16,5-4-6-16,2 1-1 15,4-3-7-15,1 0 4 16,3-2 5-16,0-3 1 16,1-1 4-16,1-3-2 0,2-3-4 15,-3 0-4-15,-5-3-2 16,-5 0 1-16,-5-2 1 16,-5-3-1-16,-2 1-1 15,-3 1-9-15,-1-2-8 16,1 7-6-16,2 0-34 15,3 3-22-15,2 3-80 16,4 2-6-16</inkml:trace>
  <inkml:trace contextRef="#ctx1" brushRef="#br0" timeOffset="8480.24">23529 8547 979 0,'-2'-2'439'16,"-1"1"-213"-16,2 1-74 15,0 0-13-15,0 0-32 16,0 0-9-16,0 0-25 16,1 0-9-16,-1 0-14 15,0 0-4-15,-1 7-11 16,1 3-2-16,-3 22-9 16,4-17-11-16,-3 0-7 15,2-1-6-15,-4 2 3 0,-2-1 1 16,0 1-3-16,-2-3 2 15,0-2-3-15,0-2 0 16,-1-2 0-16,-1 0 0 16,4-2 0-16,-2-5-3 15,3-2 4-15,2-2 1 16,-4-5-1-16,1 1 1 16,-2-5 8-16,0-2 3 15,-3-1 18-15,1-2 4 0,-2-3-6 16,-2 1-1-16,2-1-11 15,-1 3-3-15,2 5 5 16,-2 1-8-16,-1 2-4 16,8 3-4-16,-2 3-3 15,3 2 7-15,2 3-8 16,-1 0-6-16,5 3-19 16,-1 4-21-16,6 2-44 15,-2 0-34-15,3 3-86 16,5-3-36-16</inkml:trace>
  <inkml:trace contextRef="#ctx1" brushRef="#br0" timeOffset="8897.84">23638 8641 811 0,'49'35'465'0,"-46"-37"4"15,-3-1-283-15,-1-1-68 16,0 1-30-16,0 2-25 16,0 0-18-16,1 1-17 15,0-1-1-15,0 0-17 16,0 1-2-16,0 0-23 0,0 0-20 15,0 0-52-15,0 0-39 16,0 0-55-16,0 0-140 16</inkml:trace>
  <inkml:trace contextRef="#ctx1" brushRef="#br0" timeOffset="9612.59">23058 8357 793 0,'49'-25'434'16,"-54"18"-34"-16,-1 0-276 16,-2 2-16-16,-4 2-33 0,-2 2-16 15,-1 3-14-15,0 1-10 16,2 5-6-16,1 0-7 16,5 5-14-16,3 1 1 15,4 1-9-15,8 0 3 16,7-1-2-16,1-1-1 15,6-3 2-15,2-1-3 16,3-5 4-16,1 1-2 0,-1-5-1 16,-1-4 4-16,-12-2 2 15,-5-2 8-15,-13-5 6 16,-7 0 2-16,-7-3-3 16,-5-1-13-16,0 2-27 15,-2 0-26-15,6 3-80 16,3 2-41-16</inkml:trace>
  <inkml:trace contextRef="#ctx1" brushRef="#br0" timeOffset="20794.8">22258 5057 939 0,'1'-55'387'16,"-1"51"-222"-16,-1 2-19 0,2 2-21 15,-2-1-6-15,1 0-21 16,0 1-13-16,-1 0-11 15,1 0-7-15,0 0-2 16,0 1-7-16,3 10-15 16,6 23-8-16,-4-21-18 15,-2 1-3-15,2 2-8 16,2-2 1-16,-3 2-7 16,1-1 0-16,-1 0-2 15,-2 1-2-15,0-1-12 16,0 3-7-16,0-1-37 15,-1-3-20-15,1 2-29 16,0-4-11-16,-1 2-8 16,1-4-6-16,-3-2 77 0,1-2-357 15</inkml:trace>
  <inkml:trace contextRef="#ctx1" brushRef="#br0" timeOffset="21361.48">22397 4998 770 0,'1'-3'363'0,"0"0"-133"15,0-2-79-15,-2 0-40 0,0 1-3 16,0 1-6-16,0 0-6 16,1 3-10-16,-1 0-7 15,0 0-12-15,1 0-10 16,-1 0-11-16,1 0-2 16,0 7-10-16,0 4-4 15,1 25-12-15,-1-22-5 0,4 1-5 16,0 3-4-16,1-3-2 15,1 3-2-15,2-1 0 16,-1-4-1-16,1 7 1 16,0 1-7-16,-1 2-18 15,1 4-6-15,-3-7-28 16,0 0-8-16,-3-1-6 16,-2-4-7-16,0-1-8 15,-1-2-7-15,0-6-21 16,0-1-4-16</inkml:trace>
  <inkml:trace contextRef="#ctx1" brushRef="#br0" timeOffset="22345.21">22145 4868 693 0,'-22'-44'346'0,"20"44"-133"16,-3-2-36-16,-1-1-81 15,-1-1-19-15,0 2-17 0,1 1-6 16,0 3-9-16,1 2-8 15,-1-3-9-15,1 4-7 16,1 0-3-16,-1 2-3 16,1 4-3-16,4-1-1 15,0 0-5-15,3 0 0 16,3-3-2-16,2 0 0 0,1-3-3 16,1-1 1-16,2 0 0 15,-2-3-2-15,2-4 5 16,2 2-5-16,-7-5 2 15,1 0 2-15,-5-1-4 16,-4-2 4-16,-1 2-1 16,1-5-3-16,-6 4 2 15,-4 1-1-15,4 3-5 16,-6 5-9-16,6-2-36 16,3 2-29-16,0-2-29 15,4-1-344-15</inkml:trace>
  <inkml:trace contextRef="#ctx0" brushRef="#br0" timeOffset="58004.24">22602 9517 0,'0'0'15,"0"0"1</inkml:trace>
  <inkml:trace contextRef="#ctx1" brushRef="#br0" timeOffset="24296.34">22525 5138 617 0,'39'-14'328'0,"-38"10"-98"16,0 2-35-16,-4-2-65 16,2 3-34-16,0 1-22 15,0-1-12-15,1 1-13 16,-1 0-3-16,0 0-11 15,0 0-3-15,0 0-11 16,0 0-4-16,1 0-4 16,0 5 1-16,1 0-3 15,1 0 0-15,9 19-5 16,-7-23-3-16,1 0 1 16,0 0-2-16,-3-1 4 15,0 1 1-15,-2-1 7 16,0-1 1-16,0 1 3 15,0-1 1-15,0 0-3 0,-1 0 2 16,0 0-6-16,0 1 0 16,0-2-3-16,1-1-3 15,-1 3 5-15,0-1-5 16,0 0-2-16,1 0-2 16,0 0-2-16,0 1 1 15,0-1 2-15,0 1 3 16,0 0-4-16,0 0 1 15,0 0-3-15,0 0-1 0,0 0 1 16,0 0 7-16,0 0 2 16,0 0 4-16,0-1-1 15,0 0-4-15,0 0 2 16,0 0 1-16,0 1-1 16,0-1 1-16,0 0 3 15,0 0-5-15,0 0 6 16,0 0-2-16,0 1-11 15,0-1 1-15,0 0-3 16,0 0 0-16,0 0-1 16,0 1 0-16,0-1-42 15,0 1-38-15,0 0-95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7:25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 40 8402,'-7'-14'4865,"7"13"-4803,0 1 1,0 0-1,0 0 1,-1 0 0,1-1-1,0 1 1,0 0-1,0 0 1,-1 0 0,1 0-1,0-1 1,0 1-1,-1 0 1,1 0 0,0 0-1,0 0 1,-1 0-1,1 0 1,0 0 0,0 0-1,-1 0 1,1 0-1,0 0 1,0 0 0,-1 0-1,1 0 1,0 0-1,0 0 1,-1 0-1,1 0 1,0 0 0,0 0-1,-1 0 1,1 1-1,0-1 1,0 0 0,-1 0-1,1 0 1,0 0-1,0 1 1,0-1 0,0 0-1,-1 0 1,1 0-1,0 1 1,0-1 0,0 0-1,0 0 1,0 0-1,-1 1 1,1-1 0,0 0-1,0 0 1,0 1-1,0-1 1,0 0 0,0 0-1,0 1 1,0-1-1,-1 5-28,-1 0-1,0 0 1,0 0 0,-1-1-1,1 1 1,-1-1-1,-6 8 1,-2 3 21,9-12-39,0 1-1,1-1 0,-1 1 0,1 0 1,0 0-1,0-1 0,1 1 0,-1 0 1,1 0-1,-1 0 0,1 0 0,0 0 1,1 0-1,-1 0 0,1 0 0,0-1 1,0 1-1,0 0 0,0 0 0,1-1 1,-1 1-1,1-1 0,0 1 0,0-1 1,0 0-1,0 0 0,1 0 0,0 0 1,5 5-1,-7-7-7,1 0 0,0 0 1,0 0-1,0 0 0,0 0 0,0-1 1,0 1-1,0-1 0,0 1 0,0-1 1,0 0-1,0 0 0,0 0 0,0 0 1,0 0-1,0 0 0,0 0 1,0-1-1,0 1 0,0-1 0,0 0 1,0 1-1,0-1 0,0 0 0,0 0 1,0 0-1,-1 0 0,1-1 0,0 1 1,-1 0-1,2-2 0,1-1 28,0-1 0,0 1 0,0 0 0,-1-1-1,0 0 1,0 0 0,0 0 0,-1 0 0,4-10 0,-4 8 35,0 0 0,0 0 0,-1-1 1,0 1-1,-1-1 0,1 1 0,-1-1 1,-1 1-1,1-1 0,-4-12 0,3 17-53,0 1 0,0-1 0,0 1 0,0 0 0,0-1 0,-1 1-1,1 0 1,-1 0 0,1 0 0,-1 0 0,0 0 0,0 0 0,0 1 0,0-1 0,0 1-1,0-1 1,-1 1 0,1 0 0,0 0 0,-1 0 0,1 0 0,-1 0 0,1 0 0,-1 1-1,1-1 1,-1 1 0,1 0 0,-1-1 0,0 1 0,1 1 0,-1-1 0,1 0-1,-1 1 1,-2 0 0,-2 0-10,0 1 0,1 1-1,-1-1 1,1 1 0,-1 0-1,1 0 1,0 1 0,0 0-1,1 0 1,-1 0 0,1 1 0,0 0-1,0 0 1,0 0 0,1 0-1,-7 10 1,8-10-6,1 0-1,-1 0 1,1 0-1,-1 0 1,2 0 0,-1 1-1,0-1 1,1 0-1,-1 9 1,2-10-2,0-1 1,0 1-1,0-1 1,1 1-1,-1-1 0,1 1 1,0-1-1,0 1 1,0-1-1,0 0 1,1 0-1,0 0 0,-1 0 1,1 0-1,4 5 1,-3-5-2,-1 0 1,1-1 0,0 1 0,1-1-1,-1 0 1,0 0 0,0 0 0,1-1-1,-1 1 1,1-1 0,0 1-1,-1-1 1,1-1 0,0 1 0,0 0-1,0-1 1,0 0 0,-1 0 0,8 0-1,-9 0 1,1-1 0,0 1 0,-1-1 0,1 1 0,0-1 0,-1 0 0,1 0 0,-1 0 0,1 0 0,-1 0 0,1 0 0,-1-1 0,0 0 0,0 1 0,0-1 0,0 0-1,0 0 1,0 0 0,0 0 0,0 0 0,-1 0 0,1-1 0,-1 1 0,0 0 0,0-1 0,0 1 0,2-5 0,0-8 18,7-33 19,-10 46-33,1 0 0,-1 0 0,0 0 0,0 1 0,0-1 1,0 0-1,-1 0 0,1 0 0,0 0 0,-1 0 0,1 0 0,-1 1 0,0-1 1,1 0-1,-1 0 0,0 1 0,0-1 0,0 0 0,-3-2 0,3 3-2,0 1 0,0-1 0,0 1 0,0-1-1,-1 1 1,1-1 0,0 1 0,0 0 0,-1-1-1,1 1 1,0 0 0,0 0 0,-1 0 0,1 0-1,0 0 1,0 0 0,-1 1 0,1-1 0,0 0-1,0 1 1,-1-1 0,1 0 0,0 1 0,0 0-1,0-1 1,0 1 0,0 0 0,0-1 0,0 1-1,0 0 1,-2 1 0,0 2 2,-1-1-1,1 1 1,0 0-1,0-1 1,0 1-1,-4 8 1,5-7-1,0-1-1,1 0 1,-1 1-1,1 0 1,0-1-1,0 1 1,1 0 0,0-1-1,-1 1 1,1 0-1,1-1 1,-1 1 0,1 0-1,1 4 1,-1-6-2,-1-1-1,1 0 1,0 0 0,0 1 0,0-1 0,0 0 0,0 0 0,1 0 0,-1 0-1,1 0 1,-1-1 0,1 1 0,0 0 0,-1-1 0,1 1 0,0-1 0,0 0-1,0 1 1,0-1 0,1 0 0,-1 0 0,0 0 0,0-1 0,0 1 0,1 0-1,-1-1 1,1 0 0,2 1 0,-1-1 0,-1 0-1,1 0 1,-1 0-1,1 0 1,0 0-1,-1-1 1,1 1 0,-1-1-1,1 0 1,-1 0-1,1-1 1,-1 1-1,0-1 1,0 1-1,1-1 1,-1 0 0,-1-1-1,1 1 1,0 0-1,0-1 1,-1 1-1,1-1 1,-1 0 0,0 0-1,0 0 1,0 0-1,0 0 1,-1 0-1,1-1 1,-1 1 0,0 0-1,2-7 1,-3 7 1,0 0 0,0 0 0,0 1 0,0-1 0,0 0 0,-1 0 0,1 0 0,-1 0 0,0 0 0,0 0 1,0 0-1,0 1 0,0-1 0,0 0 0,-1 1 0,0-1 0,1 1 0,-1 0 0,0-1 0,0 1 0,-3-2 0,4 3 1,-1 0 0,0 0-1,1 0 1,-1 0 0,0 0-1,0 0 1,0 1-1,1-1 1,-1 1 0,0-1-1,0 1 1,0 0-1,0 0 1,0-1 0,0 1-1,0 1 1,0-1 0,0 0-1,0 0 1,0 1-1,0-1 1,1 1 0,-1 0-1,0-1 1,0 1-1,0 0 1,1 0 0,-1 0-1,1 0 1,-1 1-1,1-1 1,-3 2 0,1 0-3,0 0 1,1 0-1,-1 0 0,0 0 1,1 0-1,0 1 1,-1-1-1,2 1 1,-1 0-1,0-1 0,1 1 1,-1 0-1,1 0 1,0 0-1,0 0 1,1 0-1,-1 0 1,1 0-1,0 1 0,0-1 1,0 0-1,1 0 1,0 0-1,-1 0 1,1 0-1,1 0 0,-1 0 1,0 0-1,1-1 1,0 1-1,0 0 1,0-1-1,0 1 0,1-1 1,-1 0-1,1 0 1,0 0-1,0 0 1,5 4-1,-6-6 0,-1 0-1,1 0 1,-1 1-1,1-1 1,0 0-1,0-1 1,-1 1-1,1 0 1,0 0-1,0-1 1,0 1-1,0-1 1,0 0-1,0 1 1,0-1-1,0 0 1,0 0-1,0 0 0,-1-1 1,1 1-1,0 0 1,0-1-1,0 1 1,0-1-1,0 0 1,0 1-1,-1-1 1,1 0-1,0 0 1,-1 0-1,1 0 1,0-1-1,-1 1 1,0 0-1,1-1 1,-1 1-1,2-3 1,0 0 0,0-1 1,0 1-1,0-1 0,-1 0 1,0 0-1,0 0 0,0 0 1,-1 0-1,1-1 0,-1 1 1,-1 0-1,1-9 0,-1 7 7,0-1-1,-1 0 0,0 1 0,0-1 1,-5-12-1,5 17-4,0-1 0,-1 0 0,0 1 1,0 0-1,0-1 0,0 1 0,0 0 0,-1 0 0,1 0 0,-1 0 0,0 0 1,-5-3-1,7 5-2,-1 0 1,0 0-1,0 1 1,1-1-1,-1 1 0,0-1 1,0 1-1,0 0 1,0 0-1,1 0 1,-1 0-1,0 0 1,0 0-1,0 0 0,0 0 1,0 1-1,1-1 1,-1 1-1,0-1 1,0 1-1,1 0 1,-1 0-1,0 0 0,1 0 1,-1 0-1,1 0 1,-1 0-1,1 0 1,0 1-1,-1-1 1,-1 3-1,-1 1 2,0-1 0,1 1 0,-1 0-1,1 0 1,0 0 0,0 0 0,1 1 0,-4 10-1,6-13-2,-1 0 0,1 0 0,0 0 0,0 0 0,0 0-1,0 0 1,1 0 0,-1 0 0,1-1 0,0 1 0,0 0-1,0 0 1,0 0 0,0-1 0,0 1 0,1-1 0,0 1-1,-1-1 1,1 1 0,0-1 0,0 0 0,0 0 0,0 0-1,1 0 1,-1 0 0,0-1 0,1 1 0,4 2 0,-3-2-1,-1-1 1,0 1 0,1-1 0,-1 0 0,0 0-1,1 0 1,0 0 0,-1-1 0,1 1 0,-1-1-1,1 0 1,0 0 0,-1 0 0,1-1 0,0 1-1,-1-1 1,1 0 0,-1 0 0,1 0 0,-1 0-1,0-1 1,1 1 0,3-3 0,-5 1 1,0 1 0,0 0 1,0 0-1,-1-1 0,1 1 1,-1 0-1,1-1 0,-1 0 1,0 1-1,0-1 0,0 0 1,-1 0-1,1 1 0,-1-1 1,1 0-1,-1 0 0,0 0 1,0 0-1,0 0 0,0 1 0,-1-4 1,0 2-1,1 1 1,0 0 0,-1 0-1,0-1 1,0 1 0,0 0-1,0 0 1,-1 0 0,1 0-1,-1 0 1,0 0 0,1 0-1,-1 1 1,-1-1-1,1 1 1,0-1 0,-5-3-1,4 4 2,-1 0 0,0 1 1,1-1-1,-1 1 0,0-1 0,0 1 0,0 0 0,0 0 0,0 1 0,0-1 0,0 1 0,0 0 0,0 0 0,-7 2 0,8-2-2,0 1 0,1 0-1,-1 0 1,1 0 0,-1 0-1,1 1 1,-1-1 0,1 1-1,0-1 1,0 1 0,0 0-1,0 0 1,0 0 0,0 0 0,0 0-1,0 0 1,1 1 0,-1-1-1,1 0 1,0 1 0,-2 4-1,2-3 1,0-1 0,0 1 0,0-1 0,0 1 0,1-1 0,0 1 0,-1 0-1,1-1 1,0 1 0,1-1 0,-1 1 0,1-1 0,0 1 0,0-1 0,0 1-1,0-1 1,0 1 0,1-1 0,-1 0 0,1 0 0,0 0 0,0 0 0,0 0-1,1 0 1,-1-1 0,1 1 0,-1-1 0,1 1 0,0-1 0,0 0 0,0 0-1,3 1 1,-4-2-2,-1 0 0,1 0-1,-1 0 1,1 0-1,0 0 1,-1-1-1,1 1 1,0-1-1,0 1 1,-1-1 0,1 0-1,0 0 1,0 0-1,0 0 1,-1 0-1,1 0 1,2 0-1,-3-1 2,0 1 0,0-1 0,0 0 0,0 1 0,0-1 0,0 0 0,0 1 0,0-1 0,0 0 0,-1 0 0,1 0 0,0 0-1,0 0 1,-1 0 0,1 0 0,-1 0 0,1 0 0,-1 0 0,0 0 0,1-1 0,0-3 5,0 0 1,-1 0-1,1 0 0,-1 0 1,0 0-1,-1 0 0,1 0 1,-1 0-1,0 0 0,-3-9 1,1 4-4,-1 1 0,-1-1 0,0 1 0,0-1 0,-11-13 0,15 22-1,1 0 0,-1-1-1,0 1 1,0 0 0,0 0-1,-1 0 1,1 0 0,0 0-1,0 0 1,0 0 0,-1 0-1,1 0 1,-1 0-1,1 1 1,-1-1 0,1 1-1,-1-1 1,1 1 0,-1-1-1,1 1 1,-1 0 0,1 0-1,-1 0 1,1 0 0,-1 0-1,0 0 1,1 0 0,-1 1-1,1-1 1,-1 0 0,1 1-1,-1-1 1,1 1 0,-1 0-1,1-1 1,0 1 0,-1 0-1,1 0 1,0 0 0,0 0-1,-1 0 1,1 0 0,0 0-1,0 1 1,0-1 0,-1 3-1,-1 0 0,1-1 0,0 1 0,0 1 0,0-1 0,0 0 0,0 0 0,1 1 0,0-1-1,0 1 1,0-1 0,1 1 0,0 0 0,-1-1 0,2 1 0,-1-1 0,0 1 0,1-1-1,1 6 1,0 0 3,1-1 0,0 0 0,1 0 0,-1 0-1,2 0 1,-1 0 0,10 12 0,10 5-10,-23-25 7,0 0-1,0 0 1,1 0-1,-1 0 0,1 0 1,-1-1-1,0 1 0,1 0 1,-1-1-1,1 1 1,-1-1-1,1 0 0,-1 1 1,1-1-1,0 0 0,-1 0 1,1 0-1,-1 0 1,1 0-1,2-1 0,-3 1 3,0-1-1,-1 1 1,1-1 0,0 1-1,0-1 1,-1 0-1,1 1 1,0-1-1,-1 0 1,1 0-1,-1 1 1,1-1 0,-1 0-1,1 0 1,-1 0-1,1 0 1,-1 0-1,0 0 1,0 0-1,1 0 1,-1 1 0,0-3-1,2-27-5,-2 23 3,0-4 2,1 0 0,-2 0-1,0 0 1,0 0 0,-1 0 0,0 0 0,-1 1 0,0-1 0,-1 1 0,0 0 0,-1 0 0,0 0 0,0 0-1,-14-16 1,18 24 0,-1 0 0,1 0 0,-1 0 0,0 0 0,0 1-1,0-1 1,0 1 0,0 0 0,0-1 0,0 1 0,-1 0 0,1 0-1,0 0 1,-1 1 0,1-1 0,-1 0 0,1 1 0,-1 0 0,1-1-1,-1 1 1,1 0 0,-1 0 0,1 1 0,-1-1 0,1 0 0,-1 1-1,1 0 1,0-1 0,-1 1 0,1 0 0,0 0 0,0 0-1,-1 1 1,1-1 0,-3 3 0,2-2 0,1 1 1,0-1-1,0 0 0,0 1 1,0-1-1,0 1 0,0 0 1,1 0-1,-1-1 0,1 1 1,0 0-1,0 0 0,0 0 1,0 1-1,1-1 0,-1 0 1,1 0-1,0 0 0,0 0 1,0 1-1,0-1 0,0 0 1,1 0-1,-1 0 0,1 0 1,0 1-1,2 4 0,0-2-2,0-1 0,0 1-1,1-1 1,-1 1 0,1-1-1,1 0 1,-1 0 0,1-1-1,-1 1 1,1-1 0,1 0-1,-1 0 1,0-1-1,1 1 1,0-1 0,0-1-1,0 1 1,0-1 0,0 0-1,0 0 1,1-1 0,-1 0-1,1 0 1,12 0 0,-17-1 0,0 0 1,0 0-1,-1 0 1,1-1-1,0 1 1,0-1-1,0 1 1,-1-1-1,1 1 1,0-1-1,-1 0 1,1 0-1,0 0 1,-1 0 0,1 0-1,-1 0 1,0 0-1,1-1 1,0-1-1,1 0-3,-2 1 0,1-1-1,0 0 1,-1-1 0,1 1 0,-1 0 0,0 0-1,0-1 1,1-5 0,-1 1-3,-1 1 0,1-1 0,-1 1 0,-1-1 0,1 0 0,-1 1 0,-1-1 0,-3-12 0,2 13 10,1 1-1,-1 0 0,-1 0 1,1 0-1,-1 0 0,0 0 1,0 1-1,-1-1 0,0 1 1,0 0-1,-9-6 0,12 9 0,-1 0-1,0 1 0,1 0 0,-1-1 1,0 1-1,0 0 0,1 1 0,-1-1 1,0 0-1,0 1 0,0 0 1,0-1-1,0 1 0,0 0 0,0 1 1,0-1-1,0 0 0,0 1 0,0 0 1,0 0-1,0 0 0,0 0 0,1 0 1,-1 0-1,0 1 0,1-1 0,-1 1 1,1 0-1,-3 2 0,0 0-1,1 0 0,0 0 0,-1 0 0,2 1 1,-1-1-1,0 1 0,1 0 0,0 0 0,0 0 0,1 0 0,-1 1 0,1-1 0,0 1 0,1 0 0,-1-1 0,1 1 0,0 0 0,1 0 0,-1 0 0,1 0 0,0-1 0,1 1 0,-1 0 0,1 0 0,0 0 0,1 0 0,0-1 0,-1 1 1,2-1-1,-1 1 0,1-1 0,0 0 0,0 0 0,0 0 0,0 0 0,1-1 0,0 1 0,0-1 0,0 0 0,1 0 0,-1 0 0,1-1 0,0 0 0,0 1 0,0-2 0,1 1 0,-1-1 0,1 0 0,8 3 0,-9-4-3,0 0 1,1 0-1,-1 0 0,1-1 0,-1 0 0,0 0 0,1 0 0,-1 0 0,1-1 0,-1 0 1,0 0-1,1-1 0,7-3 0,-10 4 2,-1-1 0,1 1 0,-1-1 0,0 1 0,1-1 0,-1 0 0,0 0 0,0 0 0,0 0 0,-1-1 0,1 1 0,0 0 0,-1-1 0,0 1 0,1-1 0,-1 0 0,0 1 0,0-1 0,-1 0 0,1 1 0,0-1 0,-1 0 0,0 0 0,0 0 0,0 0 0,0 0 0,-1-5 0,0 0 1,-1 0 1,0 0 0,-1 0-1,0 0 1,0 1 0,0-1-1,-1 1 1,0 0 0,-9-12-1,9 15 3,1-1 0,-1 1-1,0-1 1,0 1 0,0 0 0,-1 1-1,1-1 1,-1 1 0,0 0 0,0 0-1,0 0 1,0 1 0,0 0 0,-10-3-1,14 5-1,-1-1 0,1 1 0,0 0 0,-1 0 0,1 0 0,-1 0 0,1 1 0,0-1-1,-1 0 1,1 0 0,0 1 0,0-1 0,-1 1 0,1-1 0,0 1 0,0 0 0,-1-1 0,1 1-1,0 0 1,0 0 0,0 0 0,0 0 0,0 0 0,0 0 0,1 0 0,-1 0 0,0 0 0,0 0-1,1 1 1,-1-1 0,1 0 0,-1 0 0,1 1 0,0-1 0,-1 0 0,1 1 0,0-1 0,0 0-1,0 1 1,0 2 0,-1 1 0,1 1-1,1-1 1,-1 1 0,1-1-1,-1 1 1,2-1-1,-1 1 1,4 9-1,-1-6 1,2 4-4,0-1 0,0 0 0,9 12 0,-14-22 3,1 0 0,0 0 0,-1 0 0,1 0 0,0 0 0,0 0 0,0 0 0,0-1 0,0 1 0,0-1 0,1 1 0,-1-1 0,0 0 0,1 0 0,-1 0 0,1 0 0,-1 0 0,1-1 0,-1 1 0,1-1 1,0 0-1,3 0 0,-4 0 0,-1-1 0,1 0 0,0 1 0,-1-1 0,1 0 0,-1 0 0,1 0 0,-1 0 1,0 0-1,1-1 0,-1 1 0,0 0 0,0-1 0,0 1 0,0-1 0,0 1 0,0-1 1,0 1-1,0-1 0,-1 0 0,1 1 0,-1-1 0,1 0 0,0-3 0,1-5 5,0 1-1,-1-1 1,0-13 0,-1 15 0,0 0 0,-1-1 0,0 1 1,0 0-1,-1-1 0,-5-13 0,6 19-4,0 0 0,0 1-1,0-1 1,0 1 0,-1 0 0,1-1-1,-1 1 1,1 0 0,-1 0 0,0-1-1,0 2 1,0-1 0,0 0-1,0 0 1,-1 1 0,1-1 0,0 1-1,-1-1 1,1 1 0,-1 0-1,1 0 1,-1 0 0,0 0 0,-4 0-1,5 1 5,0 1-1,0-1 1,0 1-1,0 0 0,0-1 1,0 1-1,0 0 1,0 0-1,0 0 1,0 1-1,0-1 1,0 0-1,1 1 0,-1-1 1,1 1-1,-1-1 1,1 1-1,-1 0 1,1 0-1,0 0 1,-2 3-1,2-3-57,-1 0-1,1 0 1,0 0-1,0 1 1,0-1 0,0 0-1,1 1 1,-1-1 0,1 0-1,-1 1 1,1-1-1,0 1 1,0-1 0,0 1-1,0-1 1,0 0 0,0 1-1,2 4 1,2-1-1197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07:33.58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2960 2960,'25'25,"-50"-50,-2934-2934,2960 2960,-2-2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07:42.76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3614 40,'15'-14,"11"-10,-25 23,-3 3,-17 16,-3577 3334,3558-3316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08:02.023"/>
    </inkml:context>
    <inkml:brush xml:id="br0">
      <inkml:brushProperty name="width" value="0.05" units="cm"/>
      <inkml:brushProperty name="height" value="0.05" units="cm"/>
      <inkml:brushProperty name="color" value="#004F8B"/>
      <inkml:brushProperty name="ignorePressure" value="1"/>
    </inkml:brush>
  </inkml:definitions>
  <inkml:trace contextRef="#ctx0" brushRef="#br0">0 397,'136'-12,"4251"-372,-4386 384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08:04.419"/>
    </inkml:context>
    <inkml:brush xml:id="br0">
      <inkml:brushProperty name="width" value="0.05" units="cm"/>
      <inkml:brushProperty name="height" value="0.05" units="cm"/>
      <inkml:brushProperty name="color" value="#004F8B"/>
      <inkml:brushProperty name="ignorePressure" value="1"/>
    </inkml:brush>
  </inkml:definitions>
  <inkml:trace contextRef="#ctx0" brushRef="#br0">21 113,'-20'2,"19"-2,14-1,1282-112,-1293 112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8:42.3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322 186 4137,'-56'-29'1719,"42"28"4869,11-7-4400,-12-51-1062,14 57-1085,0-1 0,1 1 1,-2 0-1,1 0 0,0 1 0,0-1 0,0 0 1,-1 0-1,1 0 0,-1 1 0,0-1 0,1 1 0,-1-1 1,0 1-1,0 0 0,0 0 0,0 0 0,0 0 1,0 0-1,0 0 0,0 0 0,0 1 0,-1-1 0,1 1 1,0 0-1,0-1 0,-3 1 0,1 0 26,-1 1 1,1-1-1,0 1 0,0 0 1,0 0-1,-1 0 0,1 1 0,0-1 1,1 1-1,-1 0 0,-7 5 0,5-2-44,0 0-1,1 0 1,0 1-1,0 0 1,0 0-1,0 0 1,1 1-1,0-1 1,0 1-1,-3 10 1,0 1-3,1 1-1,-7 35 1,12-50-22,1 0 0,-1 0-1,1 0 1,0 0 0,0-1 0,0 1-1,1 0 1,0 0 0,-1 0 0,1-1-1,0 1 1,1 0 0,-1-1-1,1 1 1,0-1 0,-1 1 0,1-1-1,1 0 1,-1 0 0,0 0 0,6 5-1,-4-5 6,0 0-1,-1 0 0,2 0 0,-1-1 0,0 1 0,0-1 1,1 0-1,0-1 0,-1 1 0,1-1 0,0 0 0,-1 0 1,1 0-1,0 0 0,0-1 0,0 0 0,7-1 1,-6 1-4,1-1 0,-1-1 1,0 1-1,0-1 1,0 0-1,0 0 0,0-1 1,0 1-1,0-1 0,-1-1 1,0 1-1,1-1 1,-1 0-1,5-5 1,-7 5 1,0 0 0,1 0 0,-1 0 1,-1-1-1,1 1 0,-1-1 1,1 0-1,-1 1 0,-1-1 1,1 0-1,-1 0 0,0-1 1,0 1-1,0 0 0,-1 0 1,0 0-1,0-9 0,-1 4 17,-1 0-1,0 0 1,0 0 0,-1 0-1,0 0 1,-1 1-1,0 0 1,-1-1-1,0 1 1,-12-16 0,15 22-9,-1-1 0,1 1 0,-1 0-1,0 0 1,0 0 0,0 0 0,0 1 0,-1-1 0,1 1 0,-1 0 0,1 0 0,-1 0 0,0 1 0,0-1 0,0 1 0,0 0 0,0 0 0,0 0 0,0 0 0,0 1 0,0 0 0,-1 0 0,1 0 0,0 0 0,0 1 0,0-1 0,0 1 0,0 0 0,-6 3 0,6-3-7,0 1 1,1-1 0,-1 1-1,1 0 1,0 1-1,0-1 1,0 1-1,0-1 1,0 1-1,0 0 1,0 0-1,1 0 1,0 0 0,0 1-1,0-1 1,0 0-1,-2 7 1,2-4 0,0 0-1,1 0 1,0-1 0,0 1 0,1 1 0,0-1 0,0 0 0,0 0 0,0 0-1,4 11 1,-2-8-4,0-1-1,1 1 1,0-1-1,0 0 1,1 0-1,0 0 1,1 0-1,0 0 1,0-1-1,0 0 1,1 0-1,0-1 1,0 1-1,1-1 1,0-1-1,8 6 1,-10-8 3,0-1 1,0 0-1,0 0 0,0 0 1,0-1-1,1 0 1,-1 0-1,0 0 0,1-1 1,-1 0-1,0 0 0,1 0 1,-1 0-1,1-1 0,-1 0 1,0 0-1,0-1 0,0 1 1,0-1-1,0 0 1,0-1-1,0 1 0,0-1 1,-1 0-1,1 0 0,-1 0 1,0-1-1,0 1 0,0-1 1,4-5-1,-4 4-1,0 1 0,-1-1 0,1-1 0,-1 1 0,0 0 0,-1-1 0,1 1 0,-1-1 0,0 0 0,0 0 0,-1 1-1,1-2 1,-1 1 0,-1 0 0,1 0 0,-1 0 0,0 0 0,-1 0 0,1 0 0,-1 0 0,0 0 0,-1 0 0,0 0 0,0 0 0,0 0 0,-5-9 0,4 11-2,1 1 0,-1-1-1,-1 1 1,1 0 0,0 0 0,-1 0 0,0 0 0,1 0 0,-1 1 0,0 0 0,0-1 0,-1 1 0,1 1 0,0-1 0,-7-1 0,5 2 22,-1-1 0,0 1 0,0 0 1,0 1-1,0-1 0,0 1 1,0 1-1,0-1 0,-11 4 1,16-4-20,0 0 0,0 1 0,0 0 0,0-1 0,0 1 0,0 0 0,0 0 0,1 0 0,-1 0 0,0 1 0,0-1 0,1 0 0,-1 1 0,1-1 0,-1 1 0,1 0 0,0-1 0,0 1 0,0 0 0,0 0 1,-1 2-1,1-1 2,0 0 0,1 0 0,-1 0-1,1 0 1,0 0 0,0 0 0,0 1 0,0-1 0,0 0 0,1 0 0,0 0 0,1 6 0,1-2 2,0 0-1,0 0 1,1 0-1,-1 0 1,2-1-1,-1 0 1,1 0 0,0 0-1,0 0 1,10 8-1,-10-10-6,1-1 0,-1 0 0,1 0 0,0-1 0,0 1 0,0-1 0,0-1 0,0 1 0,0-1 0,0 0-1,8 0 1,-11-1 1,0 0 0,0 0-1,0 0 1,0 0 0,0-1-1,0 1 1,0-1 0,0 0-1,-1 0 1,1 0 0,0 0-1,0 0 1,-1-1 0,1 1-1,-1-1 1,1 0 0,-1 0-1,0 0 1,0 0 0,0 0-1,0 0 1,0 0 0,0-1-1,0 1 1,1-4 0,0 1 2,-1-1 1,0 1 0,0-1-1,0 0 1,-1 1-1,0-1 1,0 0 0,0 0-1,-1 0 1,0 0-1,0 0 1,0 0 0,-2-8-1,1 11 0,0 0-1,0 0 0,0 0 1,-1 0-1,1 0 1,-1 1-1,0-1 1,1 0-1,-1 1 0,0 0 1,-1-1-1,1 1 1,0 0-1,-1 0 0,1 0 1,-1 0-1,1 1 1,-1-1-1,0 1 0,0-1 1,0 1-1,0 0 1,0 0-1,0 0 0,0 1 1,0-1-1,-4 1 1,2-1 1,0 1 0,0 0 0,0 0 1,0 0-1,1 1 0,-1 0 0,0 0 0,0 0 1,0 0-1,0 1 0,-6 3 0,8-4 5,1 0-1,-1 1 1,1 0-1,-1-1 1,1 1-1,-1 0 1,1 0-1,0 1 1,0-1-1,0 0 0,0 1 1,0-1-1,1 1 1,-1-1-1,1 1 1,0 0-1,-1 0 1,1 0-1,-1 5 1,1-5-6,1 0 0,0 0 0,-1 0 0,1 1 0,0-1 0,0 0 0,1 0 0,-1 0 0,1 0 0,-1 0 0,1 0 0,0 0 0,0 0 0,1 0 0,0 3 0,1-3 0,-1 0 1,1 0-1,0 0 0,0 0 1,0-1-1,0 1 0,0-1 1,0 0-1,1 0 0,-1 0 0,7 3 1,0-1-6,1 0 1,-1-1 0,1 0 0,13 2-1,-20-4 3,1-1 0,-1 1 0,0-1 0,1 0 0,-1 0 0,0-1-1,0 1 1,1-1 0,-1 0 0,0 0 0,0 0 0,0-1 0,6-3-1,-8 4 2,-1 0 0,1 0 0,-1 0 0,0-1 0,1 1 0,-1 0 0,0-1 0,0 1-1,0-1 1,0 0 0,0 1 0,0-1 0,0 0 0,-1 1 0,1-1 0,-1 0-1,1 0 1,-1 0 0,0 0 0,1 1 0,-1-1 0,0 0 0,0 0 0,0 0 0,-1 0-1,1 0 1,0 0 0,-1 1 0,1-1 0,-1 0 0,0 0 0,-1-2 0,0-1 0,0 0 0,-1 1 0,0-1 0,0 1 0,0 0 0,0 0 0,0 0-1,-1 0 1,0 0 0,-7-5 0,6 6 5,-2 0 1,1 0-1,0 0 0,-1 1 0,1 0 0,-1 0 0,0 0 0,0 1 0,0 0 0,-10 0 0,14 1-2,0 0 0,0 0 0,0 0 0,0 0 0,0 1 0,0-1 0,0 1-1,0 0 1,0 0 0,0 0 0,0 0 0,0 0 0,1 1 0,-1-1 0,0 1 0,1 0 0,-1 0 0,1 0 0,0 0 0,0 0 0,0 0 0,0 1 0,0-1 0,0 1 0,-2 4 0,2-2-2,1-1 0,0 0 0,0 1-1,1 0 1,0-1 0,-1 1 0,2-1 0,-1 1 0,0-1 0,1 1 0,0 0 0,0-1 0,0 0-1,1 1 1,-1-1 0,1 0 0,0 0 0,0 0 0,4 6 0,-4-7-3,0 0 1,0 0-1,1 0 1,-1 0 0,0 0-1,1-1 1,0 1-1,0-1 1,-1 1-1,1-1 1,1 0-1,-1 0 1,0-1-1,0 1 1,1-1 0,-1 1-1,1-1 1,-1 0-1,1 0 1,0-1-1,-1 1 1,1-1-1,0 0 1,4 0 0,-6-1-2,1 1 1,0-1 0,0 0 0,-1 0 0,1-1 0,-1 1 0,1-1 0,-1 1 0,1-1 0,-1 0 0,0 0 0,0 0 0,0 0 0,0 0 0,0 0 0,0 0 0,-1-1 0,1 1 0,-1-1-1,0 1 1,0-1 0,1 0 0,0-5 0,0 1 3,0-1-1,-1 1 1,0-1-1,0 0 1,0 1-1,-1-1 1,0 0-1,-2-8 1,0 7 0,0 0 1,0 0-1,-1-1 1,0 2-1,-1-1 1,0 0-1,0 1 1,-1-1-1,0 1 1,-1 1-1,-9-12 1,12 15-2,0 1 0,0 1-1,0-1 1,-1 0 0,1 1 0,0-1 0,-1 1 0,0 0-1,1 0 1,-1 1 0,0-1 0,0 1 0,0 0 0,0 0-1,0 0 1,-1 0 0,1 1 0,0 0 0,0 0 0,0 0-1,0 0 1,-1 0 0,1 1 0,0 0 0,0 0 0,0 0 0,0 0-1,-6 4 1,7-4-1,0 1 0,-1 0 0,1 0 0,0 1 0,0-1-1,1 1 1,-1-1 0,0 1 0,1 0 0,0 0 0,-1 0 0,1 0 0,-3 7-1,3-4 1,-1 0-1,1 1 1,0-1-1,1 1 1,0 0-1,0-1 1,0 10-1,1-3 0,1-1 0,0 0 0,0 1 0,2-1 0,-1 0 0,2 0-1,-1 0 1,7 12 0,-4-12-1,0 1-1,2-1 1,-1 0-1,2-1 1,17 20 0,-22-26 0,1-1 0,-1 0 0,1-1 0,0 1 0,0-1 0,0 0 0,1 0 0,-1 0 1,1-1-1,-1 0 0,1 0 0,0 0 0,0-1 0,0 0 0,-1 0 0,8 0 0,-10-1 2,-1 0 0,1-1 0,-1 0 0,1 1 0,-1-1 0,1 0-1,-1 0 1,0 0 0,1 0 0,-1-1 0,0 1 0,0 0 0,0-1-1,0 0 1,0 1 0,0-1 0,0 0 0,-1 0 0,1 0-1,-1 0 1,1-1 0,-1 1 0,0 0 0,0 0 0,0-1 0,0 1-1,0-1 1,0-2 0,2-5 5,-1 0 0,0 0 1,-1 0-1,0 0 0,-1-18 0,-1 18-6,-1 0 0,0 0 0,-1 0 1,0 1-1,0-1 0,-1 1 0,0-1 0,-1 1 0,0 1 0,0-1 0,-1 1 0,0 0 0,-1 0 0,1 0 0,-16-11 0,17 14 1,0 1 0,-1 0-1,0 0 1,0 1-1,0 0 1,-1 0 0,1 0-1,-1 1 1,1 0-1,-12-2 1,12 3 0,1 1 0,0 0 0,0 0 0,0 0 0,0 1 0,0-1 0,0 1 0,0 1 0,0-1 0,0 1 0,0 0 0,0 0 0,1 0 0,-1 0 0,-6 6 0,7-6 0,1 1 0,-1 0 0,1 0-1,0 0 1,0 1 0,0-1-1,1 1 1,-1 0 0,1-1 0,0 1-1,0 0 1,0 0 0,0 0-1,1 1 1,0-1 0,0 0-1,0 1 1,0-1 0,0 0 0,1 1-1,0-1 1,0 1 0,0-1-1,1 1 1,1 4 0,-1-1-1,2 1 0,-1-1 1,1 0-1,0 0 0,1-1 0,0 1 1,0-1-1,0 1 0,1-1 0,0-1 1,1 1-1,8 7 0,-7-6 0,2-1-1,-1-1 1,1 0 0,0 0-1,0 0 1,0-1 0,1-1-1,18 7 1,-25-10 1,0 0-1,0-1 1,0 1 0,1-1-1,-1 0 1,0 1 0,1-2-1,-1 1 1,0 0 0,0 0-1,1-1 1,-1 0 0,0 0-1,0 0 1,0 0 0,0 0 0,0-1-1,0 1 1,0-1 0,-1 0-1,1 0 1,0 0 0,-1 0-1,1 0 1,-1 0 0,0-1-1,0 1 1,0-1 0,0 0-1,0 1 1,-1-1 0,3-5 0,-2 3 1,0-1 0,0 1 1,0-1-1,-1 0 0,0 1 1,0-1-1,0 0 1,-1 0-1,0 0 0,0 0 1,-1 1-1,1-1 1,-1 0-1,0 0 0,-1 1 1,0-1-1,1 0 1,-2 1-1,1 0 0,-1-1 1,1 1-1,-2 0 1,1 0-1,0 1 0,-1-1 1,-6-6-1,6 7 0,0 0-1,0 1 0,0-1 1,-1 1-1,1 0 0,-1 0 0,0 0 1,0 1-1,0-1 0,0 1 1,0 0-1,-1 1 0,1-1 1,0 1-1,-1 0 0,1 1 0,-1-1 1,1 1-1,-1 0 0,1 1 1,-1-1-1,1 1 0,-1 0 1,1 0-1,0 1 0,-1-1 1,1 1-1,-7 4 0,7-3 0,1-1-1,0 1 0,0 0 1,1 0-1,-1 1 1,1-1-1,-1 1 1,1 0-1,0 0 0,1 0 1,-1 0-1,1 0 1,-1 1-1,1-1 1,1 1-1,-1 0 0,1-1 1,-1 1-1,1 0 1,1 0-1,-1 0 1,1 0-1,0 0 0,0-1 1,0 1-1,0 0 1,3 9-1,0-6 1,0 0-1,0 0 1,1 0-1,0-1 0,0 1 1,1-1-1,0 0 1,0-1-1,1 1 1,12 10-1,-7-7 0,1 0-1,0-1 0,0-1 0,1 0 1,17 9-1,-26-16 1,0 1 0,0 0 0,0-1 0,0 0 0,0 0 1,1 0-1,-1-1 0,0 1 0,1-1 0,-1 0 0,0 0 0,1 0 0,-1-1 0,0 0 0,1 0 0,-1 0 0,0 0 0,0-1 0,0 1 0,0-1 1,0 0-1,0 0 0,-1 0 0,1-1 0,0 0 0,-1 1 0,5-6 0,-4 3 2,0 0-1,0 0 1,0 0-1,-1-1 0,0 0 1,0 1-1,0-1 1,-1 0-1,1-1 1,-2 1-1,1 0 1,-1-1-1,1 1 1,-2 0-1,1-1 1,-1 1-1,-1-13 1,-1 6 1,0-1 0,-1 1 1,-1 0-1,0-1 0,-1 2 0,0-1 0,-1 1 1,0-1-1,-1 2 0,-11-16 0,14 23-2,0-1 0,0 0 0,0 1 0,0 0 0,0 0 0,-1 1 0,0-1 0,0 1 0,0 0 0,0 0 0,-1 0 0,1 1 0,-1 0 0,1 0 0,-1 0 0,0 1 0,0 0 0,0 0 0,0 0 0,0 1 0,1 0 0,-1 0 0,0 0 0,0 1 0,0 0 0,-8 2 0,8-1-1,1 0 0,0 0 1,0 0-1,0 1 0,1 0 1,-1 0-1,1 0 0,-1 0 1,1 1-1,0-1 0,0 1 1,0 0-1,1 1 0,0-1 1,-1 1-1,2-1 0,-1 1 1,-4 9-1,5-8 0,0 0 1,0 1-1,0-1 1,1 0-1,0 1 1,0-1-1,1 1 0,0-1 1,0 1-1,0-1 1,1 1-1,0-1 0,0 1 1,1-1-1,0 0 1,2 7-1,0-3 1,0 0 0,1 0-1,0 0 1,0-1 0,1 0 0,1 0-1,-1 0 1,2-1 0,-1 0 0,17 14-1,-13-12-3,1-2-1,0 1 0,0-1 0,1-1 1,19 8-1,-28-14 5,0 1 0,1-1 0,-1 0-1,1-1 1,-1 1 0,1-1 0,-1 0 0,1 0 0,-1 0-1,0-1 1,1 1 0,-1-1 0,1 0 0,-1 0 0,0-1 0,0 1-1,1-1 1,-1 0 0,0 0 0,-1-1 0,1 1 0,4-4-1,-2 1 2,-1 0-1,1-1 0,-1 0 0,0 0 0,-1 0 1,0 0-1,0-1 0,0 1 0,-1-1 0,1 0 1,-2 0-1,1-1 0,-1 1 0,0 0 0,-1-1 1,2-14-1,-2 8 0,-1 0 0,0 1 0,-1-1 0,-1 0-1,0 0 1,-1 0 0,0 1 0,-7-19 0,7 26 1,-1-1-1,1 1 0,-1 0 1,0 0-1,-1 0 0,1 1 1,-1-1-1,0 1 0,-1 0 1,1 1-1,-1-1 1,0 1-1,0 0 0,0 0 1,-1 1-1,1 0 0,-1 0 1,0 1-1,0 0 0,-7-2 1,4 2-1,1 0 1,0 1 0,-1 0-1,0 0 1,1 1 0,-1 0-1,1 1 1,-1 0 0,0 0-1,1 1 1,0 1 0,0 0-1,-1 0 1,-12 7-1,17-7 0,0 1 0,0 0 0,1 0 0,0 0-1,0 1 1,0 0 0,-3 5 0,2-4 0,2 0-1,0 1-1,0 0 1,1 0-1,0 0 1,0 0-1,1 0 1,0 0 0,0 0-1,0 1 1,1-1-1,1 12 1,3 5-2,1-1 1,0 1-1,2-2 0,1 1 1,0-1-1,16 28 1,-19-41-2,0 0 0,0 0 0,1-1 0,1 1 1,-1-1-1,1-1 0,1 1 0,-1-1 0,1-1 1,0 1-1,1-2 0,-1 1 0,1-1 0,1 0 1,-1-1-1,0 0 0,11 3 0,-15-6-2,-1-1 0,1 0 0,-1 0 0,1 0 0,-1-1 0,1 1 0,-1-1 0,0 0 1,1 0-1,-1-1 0,0 1 0,0-1 0,0 0 0,0 0 0,0 0 0,0-1 0,-1 0 0,1 1 0,-1-1 0,1 0 0,4-7 0,-1 3-1,-1-1 0,0 0 0,0 0-1,-1 0 1,0-1 0,0 0 0,-1 0 0,0 0 0,2-10-1,-4 12 8,-1 0 0,0 0-1,-1 0 1,1 1 0,-2-1-1,1 0 1,-1 0-1,0 0 1,0 0 0,0 0-1,-1 1 1,0-1-1,-1 1 1,0-1 0,0 1-1,0 0 1,0 0 0,-9-11-1,7 11 0,-1 0 1,1 0-1,-1 1 0,0-1 0,0 1 0,-1 1 0,0-1 1,0 1-1,0 0 0,0 1 0,0-1 0,-1 1 0,1 1 1,-1 0-1,0 0 0,-10-1 0,13 3 0,-1 0 1,1 0-1,-1 1 1,1 0-1,0 0 0,-1 1 1,1-1-1,0 1 0,0 0 1,-8 5-1,-47 30 5,59-36-4,-1 1 0,0 0-1,-1 0 0,1 0 1,0 1-1,1-1 0,-1 1 1,0 0-1,1-1 0,-1 1 0,1 0 1,0 0-1,0 0 0,0-1 1,0 1-1,1 1 0,-1-1 1,1 0-1,-1 0 0,1 5 1,1 6-4,0 0 1,5 25-1,-6-38 4,1 3-1,1 1 0,0-1-1,0 0 1,0 0-1,0 0 1,1 0 0,-1-1-1,1 1 1,0-1-1,0 1 1,1-1-1,-1 0 1,1 0 0,-1-1-1,6 4 1,-3-2-2,0-1 0,0 1 0,0-1-1,0 0 1,1-1 0,-1 0 0,1 0 0,-1 0 0,12 1 0,-15-3 0,1 0 1,0-1-1,-1 1 0,1-1 0,0 0 1,-1 0-1,1 0 0,-1 0 1,1 0-1,-1-1 0,0 0 0,0 0 1,1 0-1,-1 0 0,-1 0 1,1-1-1,0 1 0,0-1 0,-1 1 1,0-1-1,1 0 0,-1 0 0,0 0 1,-1-1-1,1 1 0,0 0 1,-1-1-1,2-5 0,-1 3 2,0-1-1,-1 1 1,1 0-1,-1 0 1,-1-1-1,1 1 1,-1-1-1,0 1 1,-1-1-1,0 1 1,0 0-1,0-1 1,0 1-1,-1 0 1,-5-12-1,2 10 7,0 0 0,-1 0 0,0 0 0,-1 0-1,1 1 1,-1 0 0,0 1 0,-10-7 0,13 10-6,0 0 1,-1 0 0,0 0-1,1 1 1,-1 0 0,0 0-1,0 0 1,0 0-1,-1 1 1,1 0 0,0 0-1,-1 0 1,1 1 0,0-1-1,-1 1 1,-6 1 0,8 1-3,0 0 0,0 1 1,0-1-1,1 1 0,-1-1 1,0 1-1,1 0 0,0 0 1,0 1-1,0-1 0,0 1 1,0 0-1,1-1 0,-4 9 1,4-9 2,1 0 0,0 0 0,1 0 0,-1 0 0,0 0 0,1 0 0,0 0 0,-1 0 0,1 0 0,0 0 0,1 1 0,-1-1 0,1 0 0,-1 0 0,1 0 0,2 5 1,2 6-2,1-1 1,11 18 0,2 6 8,-16-33-9,0 1 0,0-1 0,0 1 0,0-1 0,0 0 0,1 0 0,0-1 0,0 1 0,0-1 0,0 0 0,1 0 0,-1 0 0,8 3 0,-10-4-2,0-1 0,0 0 1,0 0-1,1 0 1,-1-1-1,0 1 1,0 0-1,0-1 1,1 0-1,-1 1 0,0-1 1,0 0-1,1 0 1,-1 0-1,0 0 1,0-1-1,1 1 0,-1-1 1,0 1-1,0-1 1,0 0-1,0 0 1,1 0-1,-1 0 0,-1 0 1,1 0-1,0 0 1,0-1-1,0 1 1,-1-1-1,1 1 1,0-1-1,1-3 0,0 0 3,0-1 0,-1 1 0,0-1 0,0 1 0,0-1 0,-1 0 0,0 1 0,0-1 0,0 0 0,-1 0 0,0 0 0,0 0 0,0 1 0,-1-1 0,0 0 0,0 0 0,0 0 0,-1 1-1,-3-9 1,2 9 1,1 0 0,-1 0 0,1 0-1,-1 0 1,0 1 0,-1-1 0,1 1 0,-1 0-1,0 0 1,0 0 0,0 1 0,-1-1-1,1 1 1,-1 0 0,0 1 0,0-1-1,0 1 1,0 0 0,0 0 0,0 0 0,-6-1-1,2 2 1,0 0-1,0 1 1,0 0-1,0 0 0,0 1 1,0 0-1,0 1 0,0 0 1,0 0-1,0 1 1,1 0-1,0 1 0,-1-1 1,1 2-1,1-1 1,-1 1-1,0 0 0,1 1 1,0 0-1,1 0 1,-1 0-1,1 1 0,-7 10 1,11-15-2,0 1 0,1-1 0,-1 1 0,1 0 0,0-1 0,0 1 1,0 0-1,0 0 0,0 0 0,0 0 0,1 0 0,0 0 0,-1 0 0,1 0 1,0 0-1,1 0 0,-1 0 0,0 0 0,1 0 0,0 0 0,0 0 0,0 0 1,2 4-1,-1-3-1,1 0 0,0 0 1,0 0-1,0-1 0,0 0 0,0 1 1,1-1-1,0 0 0,-1-1 1,1 1-1,0-1 0,0 1 0,1-1 1,7 2-1,6 3 8,0-2 0,1 0 0,25 3 0,-39-8-5,1 1-1,-1 0 1,1-1 0,-1 0-1,1-1 1,-1 1-1,1-1 1,-1 0-1,1 0 1,-1-1 0,1 1-1,-1-1 1,0-1-1,0 1 1,9-6-1,-12 6 0,0 1 0,-1 0 0,1-1-1,0 0 1,-1 1 0,1-1 0,-1 0-1,1 0 1,-1 0 0,0 0 0,0 0-1,0 0 1,0 0 0,0 0 0,-1-1-1,1 1 1,-1 0 0,1 0 0,-1-1-1,0-3 1,0 3 0,-1 0 0,1 0-1,-1 0 1,0 1 0,0-1-1,-1 0 1,1 1 0,0-1 0,-1 1-1,0 0 1,1-1 0,-1 1 0,0 0-1,-4-3 1,0-1 5,-1 1 0,0 0 1,0 0-1,-1 1 0,1 0 0,-1 0 1,0 1-1,0 0 0,0 0 0,-11-2 0,-128-4-1860,135 6 888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8:45.8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755 100 5065,'30'-29'2567,"-29"28"-2377,-1 0 1,0 1-1,1-1 0,-1 0 0,1 1 0,-1-1 0,0 0 0,0 1 1,0-1-1,1 0 0,-1 0 0,0 1 0,0-1 0,0 0 0,0 0 1,0 0-1,0 1 0,0-1 0,0 0 0,-1 0 0,1 1 1,0-1-1,0 0 0,-1 1 0,1-1 0,0 0 0,-1 1 0,1-1 1,-1 0-1,1 1 0,-1-1 0,1 1 0,-1-1 0,1 1 0,-1-1 1,1 1-1,-2-1 0,-1-3 1193,2 0-1044,-1 0 0,1 0 1,-1 0-1,0 0 0,0 0 0,0 1 1,-1-1-1,0 1 0,-2-4 1,4 7-292,3 2-39,59 98 0,-58-96-10,0 1 0,-1 0 0,1-1 1,-1 1-1,-1 0 0,1 0 0,-1 1 0,2 7 0,-3-11 1,0 0-1,0 1 1,-1-1 0,1 1-1,-1-1 1,1 1 0,-1-1-1,0 0 1,0 1 0,0-1 0,0 0-1,0 0 1,0 0 0,-1 0-1,1 0 1,-1 0 0,1 0-1,-1 0 1,0 0 0,-3 2 0,0 0 3,0-1 0,-1 1 0,1-1 0,-1 0 0,0 0 0,0 0 0,0-1 0,0 0 0,-1 0 0,1-1 0,0 1 0,-1-1 0,1-1 0,-1 1 0,1-1 0,-1-1 0,-8 0 0,5 0 4,6 1-7,-1 0 0,1 0 0,-1-1 0,1 1 0,0-1 0,0 0 1,-1-1-1,1 1 0,0-1 0,0 1 0,0-1 0,-4-3 0,5 3 3,0-1-1,0 1 1,0-1-1,0 0 1,1 0-1,-1 0 1,1 0 0,0 0-1,-4-7 1,-11-14 3,17 24-1,0-1-1,-1 0 0,1 1 1,-1-1-1,1 0 1,-1 1-1,1-1 0,-1 1 1,1-1-1,-1 1 0,1-1 1,-1 1-1,0 0 1,1-1-1,-1 1 0,0 0 1,1-1-1,-2 1 0,2 1-1,-1 1 0,1-1-1,0 0 1,0 1 0,-1-1-1,1 0 1,0 1-1,0-1 1,1 0 0,-1 1-1,0-1 1,0 0 0,1 2-1,2 12 2,0 0 1,1-1-1,0 1 0,1-1 0,7 15 1,-4-15-17,-4-10 8,-1 1 0,-1 0 0,1 0 0,-1 1 0,0-1 0,0 0 0,0 1 0,1 10 0,-3-16 4,0 0 0,0 1 0,0-1 0,0 0 0,-1 1 0,1-1 0,0 0 0,0 0 0,0 1 0,0-1 0,-1 0 0,1 0 0,0 1 0,0-1 0,0 0 0,-1 0 0,1 1 0,0-1 0,0 0 0,-1 0 0,1 0 0,0 0 0,-1 1 0,1-1 0,0 0 0,-1 0 0,1 0 0,0 0 0,-1 0 0,1 0 0,0 0 0,-1 0 0,1 0 0,0 0 0,-1 0 0,1 0 1,0 0-1,0 0 0,-1 0 0,1 0 0,-1-1 0,-22-4 4,9 1-3,9 3-1,-6-2 2,0 1 0,0-2-1,1 1 1,-17-9-1,18 8 5,7 4-5,0-1 0,0 0 1,0 1-1,1-1 1,-1 0-1,0 0 1,0 0-1,1 0 1,-1 0-1,1 0 0,-1 0 1,-1-2-1,3 3-18,1 0 8,0 0 9,0 1 0,0-1-1,0 1 1,0-1-1,0 1 1,-1-1-1,1 1 1,0-1-1,0 1 1,-1 0-1,1-1 1,0 1-1,-1 0 1,2 1-1,5 6-3,3 2-2,0 0 0,-1 1 0,-1 0 0,0 0 0,-1 1 0,11 22 1,-13-22-33,-1 1 1,0 0-1,2 13 1,-5-22 11,-1 0 0,1 1 1,-1-1-1,0 0 0,0 0 1,-1 0-1,1 0 0,-1 1 1,0-1-1,0 0 0,0 0 1,-1 0-1,0-1 0,-1 5 1,-2 0 5,0-1 0,0 0 1,-1 0-1,0 0 0,0-1 1,-1 1-1,0-2 0,0 1 1,0-1-1,-1 0 0,-15 8 1,19-11 18,-1 0 0,0-1 0,0 1 0,0-1 0,0 0 0,0 0 1,0-1-1,0 0 0,0 0 0,0 0 0,-1 0 0,1-1 0,0 1 1,0-1-1,0-1 0,0 1 0,1-1 0,-1 0 0,0 0 0,1 0 0,-1-1 1,-7-5-1,-20-13 44,-42-20 0,67 37-37,-5-3 30,1-1 1,1 0 0,-1-1-1,1 0 1,1 0 0,-1-1-1,-9-14 1,17 19 0,0 0 1,1 0-1,-1 0 0,1 0 0,0 0 0,1 0 0,-1 0 1,1 0-1,0 0 0,1-9 0,0-7 30,-2 16-62,0-1-1,-1 1 1,1-1-1,-1 1 1,0 0-1,0 0 1,-1 0-1,1 0 1,-1 0-1,0 0 1,-1 1 0,1 0-1,-5-5 1,-2-1-104,-1-1 1,0 2 0,-22-16 0,12 13 127,-4 2 2512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8:52.9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157 171 4881,'-1'-3'1037,"-1"0"0,1-1 0,-1 1 0,0 0-1,0-1 1,-4-4 0,-18-15 1678,20 19-2469,0 1 1,0-1-1,0 0 1,1 0-1,-1-1 1,1 1-1,0-1 0,0 1 1,-3-9-1,-30-57 2982,63 87-2249,11 19-882,-2 1 1,37 52 0,-36-40-81,60 71-11,-85-107 1,-1 1 0,-1 0 1,0 1-1,0 0 1,-2 1-1,11 25 1,-16-32-17,0 1 0,0-1-1,-1 0 1,0 1 0,-1-1 0,0 1 0,0 0 0,-1 0 0,0-1 0,-1 1 0,0 0 0,-1-1 0,-4 16 0,3-20 5,0 1 1,0-1-1,0 1 1,-1-1-1,0 0 1,0-1-1,-1 1 1,1-1-1,-1 0 1,0 0-1,0 0 1,0 0-1,-7 3 1,-22 6 48,-60 17 0,65-22-110,23-9 38,1-2 13,-37-5 24,27 6 55,0-1 0,0-1-1,-28-10 1,40 13-40,-1-1 1,1 0 0,-1 0 0,1 0 0,0 0-1,0 0 1,0-1 0,0 0 0,0 1 0,1-1-1,-1 0 1,1 0 0,0-1 0,0 1 0,0 0-1,0-1 1,0 1 0,1-1 0,0 1 0,-2-7-1,2 4 39,0-1-1,1 1 0,0-1 0,1-11 0,0 12-22,-1 0 1,0 0-1,0 0 1,-2-12-1,-16-64 213,20 71-203,-1 11-88,-1-1 0,0 1-1,0 0 1,1-1 0,-1 1-1,0 0 1,0-1 0,0 1-1,0 0 1,0-1 0,0 1-1,0 0 1,0-1 0,1 1-1,-1-1 1,0 1 0,-1 0-1,1-1 1,0 1 0,0-1-1,0 1 1,0 0 0,0-1-1,0 1 1,0 0 0,0-1-1,-1 1 1,1 0 0,0-1-1,0 1 1,-1 0 0,1-1-1,0 1 1,0 0 0,-1-1-1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8:54.6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81 5977,'4'-66'2776,"-2"51"3024,-9 17-2793,5-2-2718,-1 0 1,1 0 0,-1 0-1,1 0 1,-1 1 0,1-1-1,-1 1 1,1-1 0,0 1-1,-4 2 1,2 0-208,0-1-1,1 1 1,-1 1 0,1-1 0,0 0-1,-5 8 1,-20 28 37,24-33-95,1 1 1,1-1 0,-1 1-1,1 0 1,0 0 0,1-1-1,-1 1 1,1 0 0,1 0-1,-1 1 1,1-1-1,0 0 1,3 12 0,-2 3-6,-1-17-4,0 0 0,1 0 1,0 1-1,0-1 0,0 0 0,0 0 1,1 0-1,0 0 0,5 9 1,-6-12-17,1 0 0,-1 0 1,1 0-1,0 0 1,-1 0-1,1-1 0,0 1 1,0 0-1,1-1 0,-1 0 1,0 1-1,0-1 1,1 0-1,-1 0 0,0 0 1,1-1-1,-1 1 0,1-1 1,-1 1-1,1-1 1,0 0-1,3 0 0,8-1 15,0 0-1,0-1 1,0-1 0,0-1-1,22-7 1,-9 2 27,-6 5-72,-19 3 33,1 1 0,-1 0 0,0 0 0,1-1-1,-1 0 1,0 1 0,0-1 0,0 0 0,1 0-1,-1 0 1,0 0 0,0 0 0,2-2 0,-4 3-3,0-1 1,0 1 0,1 0-1,-1 0 1,0 0 0,0 0-1,0 0 1,0-1-1,1 1 1,-1 0 0,0 0-1,0 0 1,0-1 0,0 1-1,0 0 1,0 0 0,0 0-1,0-1 1,0 1 0,0 0-1,0 0 1,1-1-1,-1 1 1,0 0 0,0 0-1,-1 0 1,1-1 0,0 1-1,0 0 1,0 0 0,0-1-1,0 1 1,0 0 0,0 0-1,0 0 1,0-1-1,0 1 1,0 0 0,-1 0-1,1 0 1,0 0 0,0-1-1,0 1 1,0 0 0,-1 0-1,1 0 1,0 0-1,0 0 1,0 0 0,-1-1-1,1 1 1,0 0 0,-1 0-3,0 0 1,1-1-1,-1 1 1,0 0 0,0 0-1,0 0 1,1 0-1,-1 0 1,0 0 0,0 0-1,1 0 1,-1 0-1,0 0 1,0 1 0,0-1-1,0 1 1,-13 6 28,1 2 0,0 0 0,0 0 0,-20 20 0,29-24-20,-3 2-6,0 0 0,1 1 0,1 0 1,-1 0-1,2 1 0,-1 0 0,1 0 1,0 0-1,1 0 0,0 0 0,0 1 1,1-1-1,0 1 0,1 0 0,-1 16 1,2-4-4,0 0 0,2-1 0,0 1 0,1-1 0,1 1 1,8 22-1,-10-39 3,1 0 1,-1 0 0,1 0-1,0 0 1,0 0-1,0 0 1,1-1 0,0 0-1,0 0 1,0 0 0,0 0-1,1 0 1,-1-1 0,1 0-1,0 0 1,8 4-1,-9-6 10,0-1 0,0 0 0,0 0-1,0 0 1,0 0 0,0 0-1,0-1 1,0 1 0,0-1 0,5-2-1,40-16 15,-43 15-20,0 0 0,1 0 0,-1 0-1,-1-1 1,1 0 0,-1 0 0,0-1 0,0 1 0,0-1-1,-1 0 1,0 0 0,0-1 0,5-10 0,0-3 5,-1-1 0,-2 0 0,7-29-1,-12 49-61,-1 0 0,0-1 0,1 1 0,-1-1-1,0 1 1,0-1 0,0 1 0,0-1-1,0 0 1,0 1 0,0-1 0,-1 1-1,1-1 1,0 1 0,-1 0 0,1-1 0,-1 1-1,0-1 1,1 1 0,-1 0 0,0-1-1,0 1 1,0 0 0,0 0 0,0 0 0,0 0-1,0 0 1,0 0 0,-1 0 0,1 0-1,0 0 1,-1 1 0,1-1 0,0 0 0,-1 1-1,1-1 1,-1 1 0,1-1 0,-1 1-1,1 0 1,-1 0 0,1 0 0,-1 0-1,-1 0 1,-7 2-1759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36.3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194 86 13099,'1'-3'142,"-1"0"1,0-1 0,0 1-1,-1 0 1,1 0 0,0 0-1,-1 0 1,0 0 0,0 1-1,0-1 1,0 0-1,0 0 1,0 0 0,-1 1-1,0-1 1,1 1 0,-1-1-1,0 1 1,0 0 0,0-1-1,-4-2 1,4 3-84,0 0 0,-1 0 0,1 0 0,-1 0 1,1 1-1,-1-1 0,0 1 0,1-1 0,-1 1 0,0 0 0,0 0 1,0 0-1,0 1 0,0-1 0,0 1 0,0-1 0,-1 1 1,1 0-1,0 0 0,0 0 0,0 1 0,0-1 0,0 1 1,0 0-1,0 0 0,0 0 0,0 0 0,0 0 0,0 1 0,1-1 1,-1 1-1,1 0 0,-1-1 0,1 1 0,-1 0 0,1 1 1,0-1-1,0 0 0,0 1 0,0-1 0,1 1 0,-1 0 0,1-1 1,-3 5-1,-9 21 96,10-24-134,0 2-1,1-1 0,-1 0 0,1 0 1,-2 11-1,-4 19 5,5-24-21,0 1 0,1 1 0,1-1 0,-1 21 0,2-30-4,1 1 0,-1-1 0,1 0 1,0 1-1,-1-1 0,2 0 1,-1 1-1,0-1 0,1 0 0,-1 0 1,1 0-1,0 0 0,0-1 1,0 1-1,0 0 0,1-1 0,-1 1 1,1-1-1,-1 0 0,1 0 1,4 3-1,-1-2-1,-3-1 0,0 0 0,0 0 0,0 0 1,0-1-1,0 1 0,0-1 0,1 0 1,-1 0-1,0 0 0,5 0 0,1-9-27,49-14 18,-55 21 10,0-1-1,0 0 1,-1 1 0,1-1-1,0 0 1,-1 0 0,1-1 0,-1 1-1,0 0 1,0-1 0,0 1 0,0-1-1,0 0 1,0 0 0,-1 0 0,1 0-1,-1 0 1,0 0 0,0 0 0,0 0-1,0 0 1,0-5 0,7-19-1,-7 24 2,0 0 0,0 0-1,-1 0 1,0 0 0,1 0 0,-1 0 0,0 0-1,0 0 1,-1-1 0,0-3 0,-1-18 5,2 24-6,1 0 1,-1 0-1,0 0 0,0 0 1,0 0-1,0 0 0,0 1 1,0-1-1,0 0 0,-1 0 1,1 0-1,0 0 1,-1 0-1,1 0 0,0 0 1,-1 1-1,1-1 0,-1 0 1,1 0-1,-1 1 0,1-1 1,-1 0-1,0 1 1,1-1-1,-1 0 0,0 1 1,1-1-1,-1 1 0,0-1 1,0 1-1,0-1 0,0 1 1,1 0-1,-1-1 1,0 1-1,0 0 0,-1 0 1,-14-8 2,8-1-332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00:00.91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 1,'-2'0,"124"0,13815 0,-13929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9:19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1 127 7226,'28'-3'2749,"-27"3"-2672,-1 0 0,0 0 0,0-1 0,0 1 0,0 0 0,0 0 0,0 0 0,1 0 0,-1-1 0,0 1 0,0 0-1,0 0 1,0 0 0,0 0 0,0-1 0,0 1 0,0 0 0,0 0 0,0 0 0,0-1 0,0 1 0,0 0 0,0 0 0,0 0-1,0-1 1,0 1 0,0 0 0,0 0 0,0 0 0,0-1 0,0 1 0,-1 0 0,1 0 0,0 0 0,0 0 0,0-1-1,0 1 1,0 0 0,0 0 0,-1 0 0,1 0 0,0 0 0,0 0 0,0-1 0,0 1 0,-1 0 0,1 0 0,0 0-1,0 0 1,0 0 0,-1 0 0,1 0 0,0 0-34,-1 0 1,1-1-1,0 1 0,0 0 1,0 0-1,-1 0 0,1 0 1,0-1-1,0 1 0,-1 0 1,1 0-1,0 0 0,0 0 0,-1 0 1,1 0-1,0 0 0,0 0 1,-1 0-1,1 0 0,0 0 1,-1 0-1,1 0 0,0 0 1,0 0-1,-1 0 0,1 0 0,0 0 1,0 0-1,-1 1 0,1-1 1,0 0-1,0 0 0,-1 0 1,1 0-1,0 0 0,0 1 1,0-1-1,-1 0 0,1 0 0,0 0 1,0 1-1,0-1 0,0 0 1,0 0-1,-1 1 0,1-1 1,0 0-1,0 0 0,0 1 1,0-1-1,0 6 17,0 0 0,0-1 0,0 1 0,1-1 0,0 1 0,0-1 0,0 1 1,1-1-1,4 10 0,-5-12-42,-1-2-12,1 1 1,-1-1-1,1 0 0,0 0 1,-1 0-1,1 1 1,0-1-1,0 0 1,-1 0-1,1 0 1,0 0-1,0-1 1,0 1-1,0 0 1,1 0-1,-1-1 1,0 1-1,0 0 1,0-1-1,1 1 0,-1-1 1,0 1-1,0-1 1,1 0-1,-1 0 1,0 1-1,1-1 1,-1 0-1,0 0 1,1 0-1,-1-1 1,0 1-1,1 0 1,-1 0-1,0-1 1,0 1-1,1-1 0,-1 1 1,0-1-1,0 1 1,3-2-1,2-2 76,0 1 0,0-1-1,-1 0 1,1-1-1,-1 1 1,5-6-1,2-2 261,-2-1-1,14-19 1,-22 28-251,0 1-1,0 0 1,0-1-1,0 1 1,-1-1 0,0 0-1,1 0 1,-1 1-1,-1-1 1,1 0-1,0 0 1,-1 0 0,0 0-1,0 0 1,0 0-1,-1-5 1,1 8-77,-1 0 0,1 1 0,-1-1 0,1 0 0,0 1 0,-1-1 0,1 0 1,-1 1-1,1-1 0,-1 1 0,0-1 0,1 1 0,-1-1 0,0 1 0,1-1 0,-1 1 0,0 0 0,1-1 0,-1 1 0,0 0 0,0 0 1,1 0-1,-1-1 0,0 1 0,0 0 0,1 0 0,-1 0 0,0 0 0,0 0 0,0 0 0,1 0 0,-1 1 0,0-1 0,0 0 0,1 0 0,-1 1 1,-1-1-1,-1 1 8,-1 1 0,0-1 0,0 1 1,1 0-1,-7 4 0,-1 2 19,1 0-1,0 1 1,-9 11-1,16-17-36,1 1 0,-1-1 0,1 0-1,0 1 1,0-1 0,0 1 0,0 0-1,1-1 1,-1 1 0,1 0 0,0 0-1,0 0 1,0 8 0,1-11-3,0 0 0,1 0 1,-1 1-1,0-1 0,1 0 0,-1 0 1,0 0-1,1 0 0,0-1 1,-1 1-1,1 0 0,-1 0 0,1 0 1,0 0-1,0-1 0,-1 1 0,1 0 1,0 0-1,0-1 0,0 1 0,0-1 1,0 1-1,0-1 0,0 1 1,0-1-1,0 0 0,0 1 0,0-1 1,2 0-1,36 4 37,-33-3-50,-3-1 15,0 0-1,1 0 1,-1-1 0,0 1 0,0-1-1,1 1 1,-1-1 0,0 0 0,0 0-1,0-1 1,0 1 0,0-1 0,0 1-1,0-1 1,-1 0 0,1 0 0,-1 0-1,1 0 1,-1-1 0,0 1 0,0 0 0,0-1-1,0 0 1,0 0 0,0 1 0,-1-1-1,1 0 1,-1 0 0,0 0 0,0 0-1,0-1 1,0-4 0,0 4 12,0 0 0,-1 0 0,0 0 0,0 0 0,0 0 0,0 0 0,0 0 0,-1 0 0,0 0 0,0 0 0,0 1 0,0-1 0,-1 0 0,1 0 0,-1 1 0,0-1 0,0 1 0,0 0 0,-1-1 0,1 1 0,-1 0 0,0 0 0,0 0 0,0 1 0,0-1 0,-4-2 0,4 3-8,0 1 1,0-1 0,0 0-1,-1 1 1,1 0-1,0 0 1,-1 0-1,1 0 1,-1 0-1,1 1 1,-1-1-1,1 1 1,-1 0-1,1 0 1,-1 1-1,1-1 1,-1 1-1,1-1 1,-1 1-1,1 0 1,-4 2-1,3-1-4,-1 1-1,1 0 0,0 0 0,0 1 0,1-1 0,-1 1 1,1 0-1,-1 0 0,1 0 0,1 0 0,-1 1 1,0-1-1,-3 10 0,1-2-4,0 1 1,1-1-1,0 1 0,1 0 1,1 0-1,0 0 0,0 0 1,2 0-1,-1 1 0,2-1 1,1 16-1,-1-26 0,-1-1 0,1 1-1,0 0 1,-1-1 0,1 1 0,0-1-1,0 1 1,1-1 0,-1 1 0,0-1 0,1 0-1,0 0 1,-1 0 0,1 0 0,0 0-1,0 0 1,0 0 0,0 0 0,0-1-1,1 1 1,-1-1 0,0 0 0,1 0 0,-1 0-1,1 0 1,0 0 0,-1 0 0,1 0-1,0-1 1,-1 0 0,1 1 0,0-1 0,-1 0-1,1 0 1,0 0 0,-1-1 0,5 0-1,1-1 3,0 0 0,-1 0 0,1-1 0,-1 1 0,0-2 0,0 1 0,0-1 0,-1 0 0,1-1 0,-1 1 0,0-1 0,6-6 0,-7 5 10,0 0 1,-1 0 0,1 0-1,-1 0 1,-1-1-1,1 0 1,-1 1 0,0-1-1,-1-1 1,4-12 0,-6 17-5,1-1 0,-1 1 0,1-1 1,-1 1-1,0-1 0,-1 1 0,1-1 0,-1 1 1,1-1-1,-1 1 0,0-1 0,0 1 1,0 0-1,-1-1 0,1 1 0,-1 0 0,0 0 1,0 0-1,0 0 0,0 1 0,0-1 0,-1 0 1,1 1-1,-1-1 0,-3-1 0,3 2-7,0 0 0,0 0 0,0 0 0,0 1 0,0 0 0,0-1 0,0 1 0,-1 0-1,1 0 1,0 1 0,-1-1 0,1 1 0,-1 0 0,1 0 0,-1 0 0,1 0 0,-5 1-1,2 0 3,0 1-1,1 0 1,0 0-1,-1 1 0,1 0 1,0 0-1,0 0 1,0 0-1,-7 7 0,7-5 2,1 0-1,0 0 0,0 0 0,0 1 1,0-1-1,1 1 0,0 0 0,0 0 1,0 0-1,-1 8 0,2-9-1,1-1 0,0 1-1,0 0 1,0 0 0,1 0 0,-1-1 0,1 1-1,0 0 1,1 0 0,-1 0 0,1-1 0,0 1-1,0 0 1,4 7 0,-5-10 0,2 0 0,-1 0 0,0 0 0,0 0-1,1 0 1,-1-1 0,1 1 0,-1-1 0,1 1 0,-1-1 0,1 1 0,0-1-1,0 0 1,0 0 0,0 0 0,0 0 0,0 0 0,4 1 0,-2-1-4,-1-1 0,1 0 0,-1 0 0,1 0-1,0 0 1,-1 0 0,1-1 0,-1 1 0,1-1 0,6-2 0,-4 0-1,0 1-1,-1-1 1,1 0 0,-1 0-1,1 0 1,-1-1-1,0 0 1,0 0-1,-1 0 1,1-1 0,-1 0-1,0 1 1,4-8-1,-6 9 10,-1-1 1,1 1-1,-1-1 0,1 0 0,-1 1 0,0-1 0,0 0 0,-1 0 0,1 1 0,-1-1 1,0 0-1,0 0 0,0 0 0,-1 0 0,1 1 0,-1-1 0,0 0 0,0 0 0,0 1 0,-1-1 1,1 1-1,-1-1 0,0 1 0,0 0 0,0-1 0,0 1 0,0 0 0,-1 0 0,0 0 1,1 1-1,-1-1 0,0 1 0,0 0 0,0-1 0,-1 1 0,1 1 0,-1-1 0,1 0 1,-1 1-1,1 0 0,-1-1 0,0 2 0,1-1 0,-1 0 0,0 1 0,0-1 0,0 1 0,0 0 1,-5 1-1,6-1-4,-1 1 1,0-1 0,0 1-1,0-1 1,0 1-1,1 0 1,-1 1-1,0-1 1,1 1 0,-1-1-1,1 1 1,-5 3-1,6-3 0,0 0 1,1 0-1,-1 0 0,1 0 0,0 0 0,0 0 0,-1 0 0,1 0 0,1 0 0,-1 1 0,0-1 0,0 0 0,1 1 0,-1-1 1,1 0-1,0 1 0,0-1 0,0 1 0,0-1 0,0 0 0,1 4 0,0-2-2,-1-1 0,1 0 0,-1 1 0,1-1 0,0 0 0,1 0 0,-1 0-1,0 0 1,1 0 0,0 0 0,-1 0 0,1-1 0,0 1 0,1-1 0,-1 1 0,0-1 0,1 0 0,-1 1 0,1-1 0,0-1-1,0 1 1,-1 0 0,1-1 0,0 1 0,1-1 0,-1 0 0,0 0 0,0 0 0,0-1 0,5 1 0,-4 0-1,-1-1 0,1 0 1,0 0-1,0-1 0,0 1 1,0-1-1,0 0 0,0 0 0,-1 0 1,1 0-1,0-1 0,-1 1 1,1-1-1,-1 0 0,0 0 0,0 0 1,1-1-1,-1 1 0,-1-1 1,1 0-1,0 1 0,-1-1 1,1-1-1,-1 1 0,3-5 0,-3 5 10,-1-1-1,0 1 0,1-1 0,-1 0 1,-1 1-1,1-1 0,0 0 0,-1 1 1,0-1-1,0 0 0,0 0 0,0 1 1,-1-1-1,0-4 0,0 6-4,1 0-1,-1 0 1,1 1-1,-1-1 1,0 0 0,0 0-1,0 1 1,0-1-1,0 0 1,0 1 0,0-1-1,-1 1 1,1 0-1,-1-1 1,1 1 0,-1 0-1,1 0 1,-1 0-1,0 0 1,1 0 0,-1 0-1,0 0 1,0 1-1,1-1 1,-1 1 0,0-1-1,0 1 1,-4 0-1,3 0 2,0 1-1,-1-1 0,1 1 0,0 0 0,0 1 0,0-1 1,0 0-1,0 1 0,0 0 0,0-1 0,0 1 1,1 0-1,-1 1 0,1-1 0,-1 0 0,1 1 0,0-1 1,0 1-1,0 0 0,-2 4 0,2-5-1,0 1 1,1 0-1,-1-1 0,1 1 0,0 0 0,-1 0 1,1-1-1,0 1 0,1 0 0,-1 0 0,1 0 1,-1 0-1,1 0 0,0 0 0,0 1 0,0-1 1,0 0-1,1 0 0,-1 0 0,1 0 0,0 0 1,2 4-1,-1-4-8,0 0-1,1 0 1,-1 0 0,1-1 0,0 1 0,0-1 0,0 0-1,0 1 1,0-1 0,0-1 0,1 1 0,-1 0 0,0-1-1,1 0 1,0 0 0,-1 0 0,1 0 0,0 0 0,-1-1-1,1 0 1,0 1 0,4-2 0,-5 1 10,-1 0 1,0-1-1,0 1 1,1-1-1,-1 1 1,0-1-1,0 0 0,0 0 1,1 0-1,-1 0 1,0 0-1,-1 0 1,1-1-1,0 1 1,0-1-1,0 1 0,-1-1 1,1 0-1,-1 0 1,1 1-1,-1-1 1,0 0-1,0 0 1,0 0-1,0-1 0,0 1 1,0 0-1,-1 0 1,1 0-1,-1-1 1,1 1-1,-1 0 1,0-1-1,0 1 1,0 0-1,0-3 0,-1 2 11,1 0 0,0 0 0,-1 0 0,0 1 0,0-1 0,0 0 0,0 1-1,0-1 1,0 0 0,-1 1 0,1 0 0,-1-1 0,0 1 0,0 0 0,1 0-1,-2 0 1,1 0 0,0 0 0,0 0 0,0 0 0,-1 1 0,1-1 0,-1 1-1,0 0 1,1 0 0,-6-2 0,4 2-5,0 0-1,1 0 1,-1 1 0,0-1-1,1 1 1,-1 0-1,0 0 1,0 0 0,0 0-1,1 1 1,-1 0-1,0-1 1,1 1 0,-1 1-1,1-1 1,-1 0-1,1 1 1,-1 0 0,-5 4-1,-13 13-771,8-5-580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09:28.63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28 3615,'-28'21,"48"-36,21-16,4722-3558,-4762 3588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09:41.9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4337 3388,'19'15,"-4"-4,-15-10,-7-7,-1393-1086,-1563-1225,2963 2317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9:48.05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228 64 6665,'-6'1'11947,"-10"12"-10361,-6 4-1366,11-8-153,7-4-14,-1-1 0,1 0 0,-1 0 0,0-1 0,-1 1 0,1-1 0,-1 0 0,1-1 0,-1 0 0,0 1 0,-8 1 0,8-4 44,0 0 0,1 0 0,-1 0 1,1 0-1,-1-1 0,0 0 1,1 0-1,-1-1 0,1 1 1,0-1-1,-9-4 0,13 5-65,-1-1 1,0 1-1,0 0 0,0 0 0,1-1 0,-1 1 1,1-1-1,-1 1 0,1-1 0,0 0 0,-1 0 0,1 1 1,0-1-1,0 0 0,0 0 0,1 0 0,-1 0 1,0 0-1,1-1 0,-1 1 0,1 0 0,0 0 0,-1 0 1,1 0-1,0 0 0,1-1 0,-1 1 0,0 0 1,1 0-1,-1 0 0,1 0 0,1-3 0,-1-1-6,1 1 0,0 0-1,0 0 1,1 0 0,-1 1-1,1-1 1,5-5 0,-7 8-19,1 0 0,1 0 0,-1 0 1,0 1-1,0-1 0,1 1 0,-1-1 0,1 1 1,-1 0-1,1 0 0,-1 0 0,1 0 1,0 1-1,-1-1 0,1 1 0,5-1 0,-4 1-3,0 0-1,0 0 1,1 0-1,-1 0 0,0 1 1,0-1-1,0 1 1,1 0-1,-1 1 1,0-1-1,0 1 0,-1 0 1,1-1-1,0 2 1,-1-1-1,1 0 0,-1 1 1,1 0-1,-1-1 1,0 1-1,0 0 0,-1 1 1,1-1-1,3 6 1,11 20 4,31 55-1,-42-72-7,-1 0 0,0 0 0,-1 0 0,-1 0 1,4 17-1,-7-22-21,0 1 1,0-1-1,-1 0 1,0 0 0,0 0-1,0 0 1,-1 0-1,0 0 1,0 0-1,-1-1 1,0 1 0,0-1-1,-1 1 1,0-1-1,0 0 1,-5 5-1,-6 8-446,-2-1-1,0-1 1,-27 21-1,-28 15-1514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9:50.30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128 10 5145,'-8'-9'10427,"7"9"-9953,-11 1 1217,7 0-1617,1 1 0,0-1-1,-1 1 1,1 0 0,0 0 0,0 0-1,0 0 1,-6 5 0,2-1 34,4-2-56,-1-1-1,1 1 1,0 0-1,0 0 1,1 0-1,-1 0 1,1 1 0,0 0-1,0-1 1,0 1-1,1 0 1,-1 0-1,1 1 1,1-1-1,-1 0 1,1 1-1,-2 10 1,3-11-49,-1 0 0,1-1 0,0 1 0,1 0 0,-1 0 0,1 0 0,0-1 0,0 1 0,0 0 0,1-1 0,-1 1 0,1-1 0,0 0 0,1 1 0,-1-1 0,1 0 0,-1 0 0,1-1 0,6 7 0,-7-9-1,0 1 0,0-1 0,0 0 0,0 0 0,0 0 0,0 0 0,0 0 0,0-1 0,1 1 0,-1-1 0,0 1 0,0-1 0,1 0 0,-1 0 0,0 0 0,0 0 0,1 0 0,-1 0 0,0-1 0,0 1 0,1-1 0,1 0 0,6-3 21,0 0 0,0-1 0,13-8 0,-1 1 24,-4 0-8,-15 10-24,0 0-1,0 0 1,0 0 0,1 0 0,-1 0-1,5-1 1,-8 3-12,0 0-1,1 0 1,-1 0 0,0 0-1,0 0 1,0 0 0,0 0-1,1 0 1,-1 0-1,0 0 1,0 0 0,0 0-1,1 0 1,-1 0-1,0 0 1,0 0 0,0 0-1,0 0 1,1 1 0,-1-1-1,0 0 1,0 0-1,0 0 1,0 0 0,1 0-1,-1 0 1,0 1-1,0-1 1,0 0 0,0 0-1,0 0 1,0 0 0,0 1-1,0-1 1,0 0-1,1 0 1,-1 0 0,0 0-1,0 1 1,0-1-1,0 0 1,0 0 0,0 0-1,0 1 1,0-1 0,0 0-1,0 0 1,0 0-1,0 1 1,-1-1 0,1 0-1,0 0 1,0 0-1,0 0 1,0 1 0,0-1-1,-7 18 56,7-17-62,-3 6 9,0-1-4,1 1 1,-1-1-1,-1 0 1,1 0 0,-1-1-1,0 1 1,-8 8-1,2-1 74,0 1-1,0 0 1,2 1-1,0 0 1,0 0-1,-9 29 1,-2 3 67,13-34-87,0 1 0,2 0-1,-1 1 1,2-1-1,0 1 1,1-1 0,0 1-1,1 0 1,1 23-1,1-32-49,-1 0 0,1-1-1,0 1 1,1 0 0,0 0-1,0-1 1,0 1-1,0-1 1,1 1 0,0-1-1,0 0 1,0 0-1,1 0 1,0-1 0,0 1-1,0-1 1,0 0 0,0 0-1,1-1 1,0 1-1,0-1 1,0 0 0,0 0-1,1 0 1,-1-1 0,10 3-1,-7-3 9,1-1-1,0 0 1,-1 0-1,1-1 0,-1 0 1,1 0-1,0-1 1,-1 0-1,1-1 1,-1 0-1,0 0 0,1-1 1,-1 0-1,0 0 1,0-1-1,-1 0 1,1-1-1,-1 1 0,0-1 1,0-1-1,-1 1 1,1-1-1,-1 0 1,-1-1-1,1 0 0,-1 1 1,9-16-1,-14 21-12,1 0 0,-1 0 0,1 0-1,-1 0 1,1 0 0,-1 0 0,1 0-1,-1 0 1,0 0 0,0 0 0,1 0-1,-1 0 1,0 0 0,0 0 0,0 0-1,0 0 1,0 0 0,-1 0 0,1 0 0,0 0-1,0 0 1,-1 0 0,1 0 0,0 0-1,-1 0 1,1 0 0,-1 0 0,0 0-1,1 0 1,-1 0 0,0 0 0,1 1-1,-1-1 1,0 0 0,0 1 0,0-1-1,1 0 1,-1 1 0,0-1 0,0 1-1,0-1 1,0 1 0,0 0 0,0-1 0,-1 1-1,-6-2-49,0 1 0,0 0 1,0 0-1,-15 1 0,17 0-3,-174 14-4597,179-14 4620,-47 5-2269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9:51.96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765 513 8250,'4'59'3196,"-4"-59"-3164,0 0-1,0 1 0,0-1 0,0 0 0,0 0 1,0 0-1,0 0 0,0 0 0,0 1 0,0-1 0,0 0 1,0 0-1,0 0 0,0 0 0,-1 0 0,1 1 1,0-1-1,0 0 0,0 0 0,0 0 0,0 0 0,0 0 1,0 1-1,0-1 0,0 0 0,0 0 0,-1 0 1,1 0-1,0 0 0,0 0 0,0 0 0,0 0 0,0 0 1,-1 1-1,1-1 0,0 0 0,0 0 0,0 0 1,0 0-1,0 0 0,-1 0 0,1 0 0,0 0 0,0 0 1,0 0-1,0 0 0,-1 0 0,-7-7 978,-6-17 938,9 8-1004,-1 0-1,-1 0 1,-12-20 0,14 26-718,1 0 0,0 0 0,0 0 0,1-1 0,0 1 0,-1-13 1,-5-66 664,9 81-823,-2-15 109,1 0 0,2-1-1,4-30 1,-4 46-147,1-1 0,0 1 0,0 0 1,1 0-1,0 0 0,1 0 1,-1 1-1,2-1 0,-1 1 0,1 0 1,0 0-1,9-9 0,-1 2-31,-10 10 10,1-1-1,0 1 1,0 1-1,0-1 1,8-5-1,-11 8-6,0 1-1,0-1 1,0 0-1,1 1 1,-1 0-1,0-1 1,1 1 0,-1 0-1,0 0 1,1-1-1,-1 1 1,0 0-1,1 1 1,-1-1 0,1 0-1,-1 0 1,0 0-1,1 1 1,-1-1-1,0 1 1,0-1 0,1 1-1,-1-1 1,0 1-1,0 0 1,0 0-1,2 1 1,1 1 8,8 6-6,0 1 1,-1 1-1,11 12 1,-18-18-10,0 0 0,-1 0 1,0 1-1,0-1 1,0 1-1,-1 0 1,0-1-1,0 1 0,0 0 1,1 12-1,-2-8-39,0 0 1,0 0-1,-1 1 0,0-1 0,-1 0 0,0 1 0,0-1 0,-1 0 1,-1 0-1,0 0 0,0 0 0,-1-1 0,0 1 0,0-1 1,-1 0-1,-1 0 0,1-1 0,-1 1 0,-1-1 0,0-1 0,0 1 1,0-1-1,-1 0 0,0-1 0,0 0 0,-1 0 0,0-1 0,0 0 1,-17 7-1,9-6 46,-1-1 0,0-1 0,0 0 0,0-1 0,0-1 0,-1-1 0,1 0 0,-1-2 0,1 0 0,0-1 0,-1-1 0,1 0 0,1-2 0,-1 0 0,0-1 0,1 0 0,-20-12 0,36 17-1,1 1 0,-1 0 0,1-1-1,-1 1 1,1-1 0,-1 1 0,1 0 0,-1-1-1,0 1 1,1 0 0,-1-1 0,0 1 0,1 0-1,-1 0 1,1 0 0,-1 0 0,0 0-1,1 0 1,-1 0 0,0 0 0,1 0 0,-1 0-1,0 0 1,1 0 0,-1 0 0,0 0-1,1 1 1,-2-1 0,3 22-39,0-14 34,0-2-5,0-1 0,-1 0 0,1 0 0,-1 1 0,0-1 0,-1 0 0,1 0 0,-1 1 0,0-1 0,0 0 0,-1 0 1,0 0-1,0 0 0,0 0 0,0-1 0,-1 1 0,-5 8 0,1-7 0,0 1 0,0-1 0,-1-1 0,0 1 0,0-1 0,0-1 0,-1 1-1,1-1 1,-1-1 0,0 0 0,0 0 0,0-1 0,-1 0 0,1 0 0,0-1 0,-1 0 0,1-1 0,-1 0 0,-15-2 0,14-1 17,1 0 0,-1-1 0,0 0 1,1 0-1,0-1 0,0 0 0,-13-10 1,7 5 30,11 7-16,0 0 1,1 0-1,-1 0 1,1-1-1,0 0 1,0 0-1,0 0 1,1 0-1,-1 0 1,1-1 0,0 1-1,0-1 1,-2-7-1,3 6-3,0-1 0,0 0 0,1 1 0,0-1-1,0 0 1,1 0 0,-1 0 0,2 0 0,-1 0 0,2-8-1,9-24-404,-12 34-739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42.6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68 142 2833,'63'-66'2048,"-53"54"4297,-5 1-3578,-5 10-2711,0-1 0,0 1-1,0 0 1,0 0 0,0-1-1,0 1 1,0 0 0,0-1-1,-1 1 1,1 0-1,0 0 1,-1 0 0,1-1-1,-1 1 1,0-2 0,0 2 501,0-1-398,0 0 0,-1 0 0,1 0 0,-1 0 0,1 1 0,-1-1 0,0 0 1,1 1-1,-1-1 0,0 1 0,0 0 0,0 0 0,0 0 0,0 0 0,-1 0 1,1 0-1,0 0 0,0 1 0,-3-1 0,0 0-144,-1 0-1,1 1 1,-1-1-1,0 1 1,-8 2 0,12-2 4,0 0 0,0 1 1,0 0-1,0-1 1,0 1-1,0 0 0,1 0 1,-1 0-1,0 0 0,0 0 1,1 1-1,-1-1 1,0 0-1,1 1 0,-1 0 1,1-1-1,0 1 0,0 0 1,-1-1-1,1 1 1,-1 4-1,-1 2 10,0-1 1,0 1-1,-2 16 0,3-13-23,0-1 11,0 1-1,1-1 1,0 1-1,1 0 1,1 14-1,0-20-14,-1 0 0,1 0 0,0 0 0,1 0-1,-1-1 1,1 1 0,0 0 0,0-1 0,1 0 0,-1 1 0,1-1 0,0 0 0,5 5-1,-7-8 2,0 0-1,1-1 1,-1 1-1,0 0 1,1-1-1,-1 1 0,0-1 1,1 0-1,-1 0 1,1 1-1,-1-1 0,1 0 1,-1 0-1,0 0 1,1 0-1,-1-1 0,1 1 1,-1 0-1,1-1 1,-1 1-1,0 0 0,3-2 1,0 0 0,1 0-1,-1 0 1,0 0 0,1-1 0,4-3-1,54-49-12,-62 53 11,0 1-1,0 0 1,0-1 0,1 1 0,-1-1 0,-1 1-1,1-1 1,0 0 0,0 1 0,-1-1-1,1 0 1,0 1 0,-1-1 0,0 0 0,1 0-1,-1 0 1,0-2 0,-7-29-1,2 9 9,5 22-9,0 0 0,0 0 0,0 0 1,-1 0-1,1 0 0,-1 1 1,1-1-1,-1 0 0,1 0 1,-1 0-1,0 1 0,0-1 1,0 0-1,0 1 0,-2-3 1,1 3-2,1 0 1,-1 0 0,0 0 0,0 0-1,0 0 1,-1 0 0,1 0 0,0 1-1,0-1 1,0 1 0,0 0 0,-1 0-1,1 0 1,-4 0 0,-1 5-3162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1:19.6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74 4889,'-28'-31'2177,"27"30"-1797,0 0 0,0 0 0,0 0 0,0 0 0,0 0 0,1 0 0,-1 0 0,1-1 0,-1 1 0,1 0 0,-1 0 0,1 0 0,-1-1 0,1 1 0,0 0 0,0-1 0,0 1 0,0 0 0,0-1 0,0 1 0,0-2 0,-2-11 3921,33 32-3885,13 26-216,-24-23 5,35 30 1,-23-30-161,1-2 1,1-1-1,0-1 1,50 15-1,-72-27-43,5 0 6,0 0 0,1-1 0,-1 0 0,1-2 0,0 0 0,0-1-1,0-1 1,0 0 0,0-2 0,0 0 0,25-6 0,61-7 8,-55 9 23,8 3-74,-47 3 38,-1 1 1,1-2-1,0 0 1,-1 0-1,1 0 0,-1-1 1,1-1-1,-1 0 0,0 0 1,13-6-1,10-10-3,-5 4 45,0-1-1,-1-2 1,0-1-1,23-22 1,-34 14-6,-14 24-17,0 1 0,0-1 0,1 0 0,-1 1 0,0-1 0,1 1 1,0-1-1,0 1 0,3-4 0,-4 6 35,-22 2-4068,8 0 1686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1:21.5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429 12 3825,'34'-7'9093,"-48"2"-5569,10 5-3468,-1 0 0,0 0 0,1 1 0,-1-1 0,0 1 0,1 0 0,-1 1 0,1-1 0,-8 4 0,2-1 3,-22 5 172,19-6-145,0 1 0,1 0-1,0 1 1,-1 0 0,2 1-1,-20 12 1,5-2 0,22-14-62,0 0 1,0 1-1,-1-1 1,1 1-1,1 0 1,-1 0-1,0 1 1,1-1-1,-4 5 1,-12 15 30,15-19-46,0 0-1,1 1 1,-1-1 0,1 1 0,0-1 0,-4 10 0,-19 35 78,13-16-78,8-19 1,0-1 1,0 1-1,1 0 1,-3 21-1,4-15 3,-1-1 1,-9 30-1,-1 2 28,5-7 472,-5 81 0,9-76-112,3-38-309,0 0-1,0 0 1,2 0-1,-1 0 1,1 0 0,1 1-1,0-1 1,4 18-1,-4-29-84,-1 0-1,0 0 1,0 1-1,0-1 0,0 0 1,0 0-1,0 0 1,0 1-1,0-1 0,0 0 1,0 0-1,0 0 0,0 0 1,-1 1-1,1-1 1,0 0-1,0 0 0,0 0 1,0 0-1,0 0 0,0 1 1,0-1-1,0 0 1,0 0-1,-1 0 0,1 0 1,0 0-1,0 1 1,0-1-1,0 0 0,0 0 1,-1 0-1,1 0 0,0 0 1,0 0-1,0 0 1,0 0-1,-1 0 0,1 0 1,0 0-1,0 0 1,0 0-1,0 0 0,-1 0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1:24.2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30 115 4833,'5'-18'1011,"-1"-20"8874,-5 38-9696,1-1-1,-1 0 1,1 1 0,-1-1 0,1 0 0,-1 1 0,1-1 0,-1 0 0,1 0-1,0 1 1,-1-1 0,1 0 0,0 0 0,0 0 0,0 0 0,-24-31 1666,16 21-1747,8 11-107,0 0 0,-1 0 0,1 0-1,0 0 1,0 0 0,0 0 0,0 0 0,0 0 0,0-1 0,0 1 0,0 0 0,0 0 0,0 0 0,0 0 0,0 0 0,0 0 0,0 0 0,0 0 0,0 0 0,0 0 0,0-1 0,0 1 0,0 0 0,0 0 0,0 0 0,0 0 0,0 0 0,0 0 0,0 0 0,0 0 0,1 0 0,-1 0 0,0 0 0,0 0 0,0-1 0,0 1 0,0 0 0,0 0 0,0 0 0,0 0 0,0 0 0,0 0 0,0 0-1,0 0 1,1 0 0,-1 0 0,0 0 0,0 0 0,0 0 0,0 0 0,0 0 0,0 0 0,0 0 0,0 0 0,0 0 0,0 0 0,1 0 0,-1 0 0,0 0 0,0 0 0,0 0 0,3 1-4,1 1-1,-1-1 1,0 1 0,0 0-1,1-1 1,-1 2-1,3 1 1,7 7 13,0 0-1,-1 1 1,0 0 0,19 28-1,4 7 9,-20-29-14,15 26-1,-22-29-7,0 0 0,8 24 0,3 0 26,-15-32-24,0 0 0,-1 0-1,0 1 1,0-1 0,3 14-1,-3-11 7,0 1-1,8 19 0,-7-20-11,0 0 0,0 0 0,2 17 0,-3-16 8,-1-1 1,8 19-1,-6-19-3,-1 0 0,0 0-1,2 13 1,-4-9-2,0 0-1,-2 0 1,1-1 0,-4 17 0,-2 30 43,7-46-36,-1-1-1,-1 1 1,-1-1 0,1 1 0,-6 17-1,1-5 13,6-21-13,-1 0 0,0 0-1,-1 0 1,1 0 0,-4 6 0,0 14 3,5-23 1,0 1-1,0-1 1,-1 0 0,1 1-1,-1-1 1,1 1-1,-1-1 1,-2 4-1,-1-5-17,4-1 14,0 0 0,0 0 0,-1 0 1,1 0-1,0 0 0,0 0 0,0 0 0,-1 0 0,1 0 0,0 0 1,0 0-1,0 0 0,0 0 0,-1 0 0,1 0 0,0 0 0,0 0 1,0 0-1,0 0 0,-1 0 0,1 0 0,0 0 0,0 1 0,0-1 1,0 0-1,0 0 0,-1 0 0,1 0 0,0 0 0,0 0 0,0 1 1,0-1-1,0 0 0,0 0 0,0 0 0,0 0 0,0 1 0,-1-1 1,1 0-1,0 0 0,-5 17 48,-1-1 0,-15 30 1,20-45-22,-1 1 1,1 0-1,0-1 1,-1 1-1,1-1 1,-1 0 0,1 1-1,-1-1 1,1 0-1,-1 0 1,0 0-1,0 0 1,0 0-1,1-1 1,-1 1-1,0-1 1,-3 1-1,5 0-17,-1-1 0,0 0 0,1 0-1,-1 0 1,1 1 0,-1-1 0,1 0 0,-1 0-1,1 1 1,-1-1 0,1 1 0,-1-1 0,1 0-1,0 1 1,-1-1 0,1 1 0,-1-1 0,1 1-1,0 0 1,-1-1-136,1 1-1,0 0 0,-1-1 1,1 0-1,0 1 1,-1-1-1,1 1 0,-1-1 1,1 1-1,-1-1 0,1 0 1,-1 1-1,1-1 1,-1 0-1,1 1 0,-1-1 1,1 0-1,-1 0 0,0 0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21.66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33 139 7674,'6'-59'3019,"-6"56"-2799,0 1 0,0 0-1,0 0 1,-1 0 0,1 0 0,0 0 0,-1-1 0,0 1-1,1 0 1,-1 0 0,0 0 0,0 0 0,0 1-1,0-1 1,0 0 0,-1 0 0,-1-1 0,-5-10 960,6 8-655,2 3-293,0 1 0,-1 0-1,1-1 1,-1 1 0,1-1-1,-1 1 1,0 0 0,1-1-1,-1 1 1,0 0 0,0 0-1,0 0 1,0 0 0,0 0-1,0 0 1,-3-2 226,8 17-331,1-1 0,0 1-1,1-1 1,7 13 0,6 12-11,12 46 89,-22-56-1094,18 38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22.44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175 2 6537,'-1'-1'496,"0"1"0,-1 0 0,1 0 0,0 0-1,0 0 1,0 0 0,0 0 0,-1 0 0,1 0-1,0 0 1,0 0 0,-3 1 0,0 1-154,-1 0 0,1 1 1,0-1-1,0 1 0,-5 4 1,-24 22 226,32-28-525,-1 0-1,1 0 1,0 0 0,0 1 0,0-1-1,0 0 1,0 1 0,0-1 0,1 0-1,-1 1 1,0-1 0,1 1 0,-1 0-1,1-1 1,-1 1 0,1-1 0,0 1-1,0 0 1,0-1 0,0 1-1,0 0 1,0-1 0,0 1 0,0-1-1,1 1 1,-1 0 0,1-1 0,-1 1-1,1-1 1,1 3 0,-1-2-13,1 0 0,-1 0 1,1 0-1,0 0 0,0 0 1,-1-1-1,1 1 0,0-1 0,0 0 1,1 1-1,-1-1 0,0 0 1,0 0-1,0 0 0,1-1 1,-1 1-1,4 0 0,8 0 127,0-1 0,23-2 0,17 0 154,-53 2-307,0 0 0,0 0 0,-1 0 0,1 0 0,0 0 0,-1 0 0,1 0 0,0 1 0,-1-1 0,1 0 0,0 0 0,-1 1 0,1-1 0,-1 0 0,1 0 0,0 1 0,-1-1 0,1 1 0,-1-1 0,1 1-1,-1-1 1,1 1 0,-1-1 0,1 1 0,-1-1 0,1 2 0,-1-1 0,0 0-1,0 0 1,0 0-1,0-1 1,0 1-1,-1 0 1,1 0-1,0 0 1,-1 0-1,1 0 1,0 0-1,-1 0 1,1 0-1,-1-1 1,1 1-1,-2 1 1,-4 6 17,-1-1 1,-14 12 0,18-16-14,-179 143-730,147-116-249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23.69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295 1 18900,'5'11'48,"-2"-7"-38,0 1-1,-1 0 1,0 0 0,0 0-1,-1 0 1,1 1-1,-1-1 1,1 8 0,-2-3-9,0 1 1,0 0-1,-1-1 1,0 1-1,-1-1 1,0 0-1,-1 1 1,-7 16-1,-2 1 1,-29 46 0,37-68 15,0 0 1,0-1-1,-1 0 0,0 1 1,0-2-1,0 1 0,0 0 1,-1-1-1,0 0 0,1-1 0,-1 1 1,-9 3-1,12-6-5,0 0 1,-1 1-1,1-1 0,0-1 0,-1 1 1,1 0-1,-1-1 0,0 0 0,1 0 1,-1 0-1,1 0 0,-1-1 1,1 1-1,-1-1 0,1 0 0,0 0 1,-1 0-1,1 0 0,0-1 0,0 1 1,-1-1-1,1 0 0,0 0 0,1 0 1,-1 0-1,-3-4 0,-7-9 171,0 0-1,1-1 1,-12-20-1,8 11-130,15 24-80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24.0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 0 8362,'64'36'6534,"-64"-36"-6364,0 1 1,0-1-1,1 0 1,-1 1 0,0-1-1,0 1 1,0-1-1,0 1 1,0-1 0,1 1-1,-7 2 1672,7-3-1487,6 0 620,-19 4-1851,-6 7-899,-28 28-1283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25.86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157 135 5161,'58'-49'10640,"-82"61"-8955,15-7-1618,-6 6 191,-1-1 1,-31 14-1,12-6 205,30-15-395,0 0 1,-1 0 0,0 0-1,1-1 1,-1 1-1,0-2 1,0 1 0,-9 1-1,15-3-61,0 0 0,0 0-1,-1 0 1,1 0 0,0 0 0,0 0-1,-1 0 1,1 1 0,0-1 0,-1-1-1,1 1 1,0 0 0,0 0 0,-1 0-1,1 0 1,0 0 0,0 0 0,-1 0-1,1 0 1,0 0 0,0 0 0,0-1-1,-1 1 1,1 0 0,0 0 0,0 0-1,0 0 1,-1-1 0,1 1 0,0 0-1,0 0 1,0 0 0,0-1 0,0 1-1,-1 0 1,1 0 0,0-1 0,0 1-1,0 0 1,0 0 0,0-1 0,0 1-1,0 0 1,0 0 0,0-1 0,0 1-1,0 0 1,0 0 0,0-1 0,0 1-1,0 0 1,0 0 0,0-1 0,0 1-1,1 0 1,-1-1 0,9-12 154,83-64 24,-80 67-140,-5 5 10,-1 0 1,1 0-1,-1-1 0,7-9 0,-12 14-41,1 0-1,-1-1 0,0 1 0,1 0 0,-1 0 1,1 0-1,-1 0 0,1 0 0,-1 0 0,1 0 1,0 0-1,-1 1 0,3-1 0,13-7 61,-15-7 33,-1 8-96,0 10-42,-5 78 60,-13 213 67,16-283-93,1 0 1,-2 0-1,0 0 0,0-1 0,-1 1 0,-5 15 1,7-25-2,0 0 0,1 0 0,0 0 1,-1 0-1,1 0 0,0 0 0,-1 1 1,1-1-1,0 0 0,0 0 0,0 0 1,0 0-1,0 0 0,0 1 1,1 1-1,1 7-2,1-1 0,0 1 1,0-1-1,1 0 0,0 0 1,0 0-1,1-1 0,1 1 0,-1-1 1,1 0-1,1-1 0,-1 1 1,12 9-1,-9-10-1,0 0-1,0 0 1,1-1 0,0 0 0,0-1-1,0 0 1,1-1 0,0 0 0,0 0 0,0-1-1,18 2 1,-23-4-10,0-1 0,0 0-1,0 0 1,0-1 0,0 0 0,0 0-1,0 0 1,0-1 0,0 0 0,-1 0-1,1 0 1,0-1 0,-1 1 0,0-1-1,0-1 1,0 1 0,0-1-1,0 0 1,4-5 0,-3 3-328,0 0 0,-1-1 0,0 0 0,-1 0 0,0 0 0,0 0 0,0-1 0,-1 1 0,0-1 1,0 0-1,-1 0 0,0 0 0,1-11 0,-2-3-1115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26.20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34 103 7538,'-32'-101'13394,"30"101"-13370,2-1-424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47.0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 94 3713,'-1'-9'701,"0"7"-512,1 1 0,-1-1 0,1 1 1,0-1-1,0 0 0,0 1 0,0-1 0,0 0 0,0 1 1,0-1-1,1 1 0,-1-1 0,0 0 0,1 1 0,-1-1 1,1 1-1,1-3 0,-2 3 59,0 0 0,1 0 0,-1 0 0,0 1 0,0-1 0,0 0 0,-1 0 0,1 0-1,0 1 1,0-1 0,0 0 0,-1 0 0,1 1 0,0-1 0,0 0 0,-1 0 0,1 1 0,-1-1 0,1 0 0,-1 1 0,1-1 0,-1 1 0,1-1 0,-1 1 0,0-1-1,1 1 1,-1-1 0,0 1 0,1-1 0,-3 0 0,-21-14 1237,19 12-1425,-1 1 0,0-1-1,0 1 1,0 0 0,0 1-1,0 0 1,-8-1 0,12 2-45,0 0 0,1 1 0,-1-1 0,0 1-1,1-1 1,-1 1 0,1 0 0,-1-1 0,1 1 0,-1 0 0,1 0 0,0 0 0,-1 0 0,1 0 0,0 1 0,0-1 0,0 0 0,0 0 0,0 1 0,0-1 0,-1 3 0,-4 4 38,2-4-38,1 1 0,-1 0-1,1 0 1,0 0 0,0 0-1,0 1 1,1-1-1,0 1 1,0 0 0,0-1-1,1 1 1,0 0-1,0 0 1,0 0 0,1 0-1,0 0 1,0 0-1,0 0 1,1 0 0,0 0-1,3 11 1,0-5 0,-1 0-1,2-1 1,9 19 0,-11-25-17,0-1 0,1 1 0,-1-1-1,1 1 1,0-1 0,0 0 0,0-1 0,1 1 0,-1-1 0,8 4 0,-7-4 4,1 0 0,0-1 0,0 0 0,0 0 0,1 0 0,-1-1 0,0 0 0,0 0 0,1 0 0,-1-1 0,1 0 0,-1-1 0,0 1 0,1-1 0,-1 0 0,0-1 0,0 1 0,1-1 0,-1-1 0,-1 1 0,1-1 0,0 0 0,6-5 0,-5 3 2,-1 0 0,0 0-1,-1-1 1,1 1 0,4-8 0,-8 10-1,-1 1 1,1 0-1,-1-1 0,0 1 1,1-1-1,-1 0 0,-1 1 0,1-1 1,0 0-1,-1 1 0,1-1 1,-1 0-1,0 0 0,0 1 1,0-1-1,0 0 0,-1-4 1,-1-1 14,-1 1 1,0-1-1,0 1 1,-1 0-1,0 0 1,0 1-1,-1-1 1,0 1-1,0 0 1,0 0-1,-1 0 1,0 1-1,0 0 1,0 0-1,-8-4 1,9 5-10,0-1 0,0 0 0,-9-10 0,13 13-4,1 2-49,-1 0 0,1-1-1,-1 1 1,1 0 0,0 0 0,-1 0-1,1-1 1,-1 1 0,1 0 0,0 0 0,-1 0-1,1 0 1,-1 0 0,1 0 0,-1 0-1,1 0 1,-1 0 0,1 0 0,0 0-1,-1 0 1,1 0 0,-1 0 0,1 0 0,-1 1-1,1-1 1,0 0 0,-1 0 0,1 0-1,-1 1 1,0-1 0,1 7 1135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1:53.4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5857,'0'0'11723,"5"21"-11019,-5-12-540,1-2 233,-1-11-47,5-1-346,-4 5 8,-1-1 1,1 0-1,0 1 1,0-1-1,-1 0 1,1 1-1,0-1 1,-1 0-1,1 0 1,-1 0-1,1 0 1,-1 1-1,1-1 1,-1 0-1,1-2 1,0-6 511,1 15-319,3 23-163,-1-1-30,0-2 1,13 38-1,-9-46-1,2-1 1,0 0-1,0-1 0,2 0 1,0 0-1,0-1 0,22 19 1,-18-18-10,-4-4-5,1-2 0,0 0 0,0 0 0,1-2 0,0 1 0,0-2 0,30 12 0,-39-17 3,14 6-3,1-1-1,0-1 0,0 0 0,33 3 1,-46-7 3,1 0 0,-1 0 1,1 1-1,7 4 0,-9-5 3,-1 1-1,1-1 1,0 0-1,0 0 1,0-1-1,0 0 1,9 1-1,38 3 27,-43-3-33,1-1 1,-1 0-1,0-1 1,1 0 0,-1-1-1,1 1 1,12-4-1,55-5 12,-59 6-26,-17 3 20,0 0 1,0 0-1,0 0 1,-1 0 0,1 0-1,0-1 1,0 1-1,0-1 1,0 1 0,-1-1-1,1 0 1,0 0-1,-1 1 1,1-1 0,0 0-1,-1-1 1,1 1 0,-1 0-1,0 0 1,1-1-1,1-2 1,-1-3 301,0 2-4429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1:55.5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1033 36 4017,'-7'-9'6611,"3"0"-3359,4 8-3122,0 0 0,-1 0 0,1 1-1,0-1 1,-1 0 0,1 0 0,-1 0-1,1 0 1,-1 0 0,1 1-1,-1-1 1,1 0 0,-1 0 0,0 1-1,0-1 1,1 1 0,-1-1 0,0 0-1,0 1 1,0-1 0,0 1 0,1 0-1,-1-1 1,0 1 0,0 0-1,0 0 1,0-1 0,0 1 0,0 0-1,0 0 1,-2 0 0,0 21 189,-2-4-276,0 0 0,-1 0 1,-16 29-1,5-19-29,-32 41 0,10-25-6,-2-1 0,-2-2 0,-80 59 0,105-87-11,0-1 0,-30 14 0,25-14 15,8-6 21,0 0 1,-1-1-1,1-1 0,-1 0 1,0-1-1,0-1 1,-17-1-1,-3 2 138,-55 4-16,18-15 676,31 12-767,33-2 1,-1 0 0,-1 0-1,-13-2 1,19 0-32,0 1-1,0 0 1,0 0 0,0 0 0,0 0 0,0 1 0,0 0 0,-7 2 0,9-2-32,0-1 0,0 0 1,0 0-1,0 0 0,0-1 1,-1 1-1,-2-1 0,5 0-5,-1 2-22,0 3 22,-11-6-622,11 2-438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1:57.5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372 51 3369,'-3'-8'8607,"-5"0"-5641,-16-6-2179,-9-3-421,31 16-265,-1 1 0,0-1-1,1 0 1,-1 1-1,0 0 1,0 0-1,1 0 1,-1 0-1,0 0 1,0 0 0,1 1-1,-1 0 1,0-1-1,0 1 1,-3 2-1,-10 1 291,11-3-309,0 1 1,0-1 0,1 1 0,-1 0 0,0 1 0,1-1 0,-1 1 0,1 0-1,-7 5 1,0 2 95,1-1 0,-13 17 0,1 2-33,3 2-1,0 0 0,2 1 0,1 0 0,-15 44 0,28-69-138,1 0 0,0 1 0,0-1 0,0 1 0,1-1 0,0 1 0,1 0 0,-1-1 0,2 14 0,0 0 14,-1 0 0,-4 24 1,2-27 12,1 1 0,1-1 0,2 31 0,0 4 109,-2-32-155,4 80 176,-2-77-173,-1-18 20,-1 0-1,0 0 1,1 0 0,-1 0-1,-1 6 1,0-8 2,1 8 56,1-10-47,11 26 268,4 12-205,-13-34-69,0 1 0,0 0 0,-1-1 0,0 1 0,0 0 0,-1 0-1,0 0 1,0 0 0,1 10 0,-2 89-294,4-95-500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02:00.3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164 21 1920,'28'-7'1798,"-29"8"-1538,-1-1 0,0 1 0,1-1 0,-1 1 0,0-1 1,1 0-1,-1 0 0,0 0 0,0 0 0,1 0 0,-1 0 0,0 0 0,0 0 0,1-1 0,-1 1 0,-2-1 0,-25-11 9901,26 12-9961,0-1 1,0 1-1,0-1 0,0 1 0,0 0 1,0 0-1,0 0 0,0 0 1,0 1-1,0-1 0,0 1 0,0 0 1,-5 2-1,-9 2 215,-14 2-403,18-4 28,13-2-27,-1-1-1,1 0 0,-1 1 1,1-1-1,-1 0 0,1 0 1,-1 0-1,1 0 0,-1 1 1,0-1-1,1 0 0,-1 0 1,1 0-1,-1 0 0,1 0 1,-1 0-1,0-1 0,1 1 0,-1 0 1,1 0-1,-1 0 0,1 0 1,-1-1-1,1 1 0,-1 0 1,1-1-1,-1 1 0,1 0 1,-1-1-1,1 1 0,-1 0 1,1-1-1,0 1 0,-1-1 1,1 1-1,-1-1 0,-3-4-12,33 5 2,-16 2-2,-1 1 0,1 0 0,0 1 0,-1 1 0,0 0 0,0 0 0,0 1 0,11 9 0,72 60-27,-51-48 48,-35-22-16,1 0 0,-1 1 0,0 0 0,-1 0-1,1 1 1,-1 0 0,-1 1 0,11 12 0,11 36-194,1 2 1,-26-52 162,-1-1 0,0 1 0,-1 0 0,4 10 0,0 3-13,3 0 22,-1 0 0,-1 0-1,-1 1 1,-1 0 0,-1 0 0,0 1 0,-2-1 0,0 42 0,-2-49 36,1 1 0,5 25 0,0 10-28,-13-5 23,8-43-14,-1 2-3,0 0 1,1 0 0,-1 0 0,0 0 0,-1 0 0,1-1 0,0 1 0,-1 0 0,0 0 0,1 0 0,-1 0-1,0-1 1,-2 5 0,1-3 6,0 0 0,0 0 0,1 0 0,0 1 0,0-1 0,0 1 0,0-1-1,1 0 1,0 1 0,0-1 0,0 1 0,1 7 0,-1-10-6,0 0 1,0-1 0,-1 1-1,1 0 1,-1 0-1,1 0 1,-1 0-1,0 0 1,0-1-1,0 1 1,0 0 0,-1 2-1,-7 15 57,-5 44 172,3-46-237,10-16 19,0 0-1,0 0 1,0 0 0,1 0-1,-1 0 1,0 1 0,0-1 0,1 0-1,-1 0 1,0 1 0,1-1-1,0 0 1,-1 3 0,0-4 3,0 0 0,1 0 1,-1 0-1,0 0 1,0 0-1,1 0 0,-1 0 1,0 0-1,0 1 0,1-1 1,-1 0-1,0 1 0,1-1 1,-1 0-1,0 1 1,1-1-1,-1 1 0,1-1 1,-1 1-1,1-1 0,-1 1 1,-6 17-47,6-12 29,-1-1 1,0 0-1,0 0 1,-1 0-1,-5 8 0,3-1-249,5-11 64,0 0-1,0 0 1,-1 0-1,1 0 0,-1 0 1,1 0-1,0 0 1,-1-1-1,0 1 1,1 0-1,-1 0 1,1 0-1,-2 0 0,-1 1-1614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12.76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632 123 5265,'29'-83'3039,"-28"81"-2758,0-1 0,-1 1 0,1 0 0,-1 0 0,1 0 0,-1 0 0,0 0-1,0-1 1,0-1 0,-6-4 1687,5 8-1864,1 0 0,0 0 0,-1 0 0,1 0 0,0-1 0,0 1 0,-1 0 0,1 0 0,0 0 0,0-1 0,-1 1 0,1 0 0,0 0 0,0-1 0,0 1 0,-1 0 0,1-1 0,0 1 0,0 0 0,0 0 0,0-1 0,0 1 0,0 0 0,0-1 0,0 1 0,0 0 0,0-1 254,7 20-263,0-4-96,-1 1-1,-1 0 1,0-1 0,-1 2-1,-1-1 1,-1 0 0,2 31-1,-5-39 12,1-2-16,0 0 0,-1 0 0,0 0-1,-2 10 1,2-15 7,1 0 1,0 0-1,-1 0 0,1 0 0,0 0 0,-1-1 0,1 1 0,-1 0 1,0 0-1,1 0 0,-1 0 0,0-1 0,1 1 0,-1 0 0,0-1 1,0 1-1,0-1 0,1 1 0,-1-1 0,0 1 0,0-1 0,0 1 1,0-1-1,0 0 0,0 1 0,0-1 0,0 0 0,0 0 0,0 0 0,0 0 1,0 0-1,0 0 0,0 0 0,-2-1 0,-7-1 26,0 0 1,0-2-1,0 1 0,0-1 0,0 0 1,1-1-1,0 0 0,0-1 0,0 0 0,1 0 1,-11-11-1,14 15 266,7 12-271,0 0-8,2 5-10,-1-4-34,-1-1 0,0 0 0,-1 1 0,0-1 0,0 1 0,-2 20 0,1-31 19,0 0 0,0 1 0,0-1 1,-1 0-1,1 0 0,0 1 1,0-1-1,0 0 0,0 0 1,0 1-1,0-1 0,-1 0 0,1 0 1,0 0-1,0 1 0,0-1 1,-1 0-1,1 0 0,0 0 1,0 1-1,-1-1 0,1 0 0,0 0 1,0 0-1,-1 0 0,1 0 1,0 0-1,0 0 0,-1 0 0,1 0 1,0 0-1,0 0 0,-1 0 1,1 0-1,0 0 0,-1 0 1,1 0-1,0 0 0,0 0 0,-1 0 1,1 0-1,0 0 0,0 0 1,-1-1-1,-16-8 17,3 1 0,-12-4-23,26 12 16,0 0 0,0 0 0,-1 0 0,1 0 0,0 0 0,-1 0 0,1 0 0,0 0 0,0 0 0,-1 0 1,1 0-1,0 0 0,0 1 0,-1-1 0,1 0 0,0 0 0,0 0 0,-1 0 0,1 1 0,0-1 0,0 0 0,0 0 0,0 0 0,-1 1 0,1-1 0,0 0 1,0 0-1,0 1 0,0-1 0,0 0 0,0 1 0,0-1 0,0 0 0,-1 0 0,1 1 0,0-1 0,0 0 0,0 0 0,0 1 0,0-1 0,1 0 1,-1 1-1,0-1 0,0 0 0,0 0 0,0 1 0,0-1 0,0 0 0,0 0 0,0 1 0,1-1 0,2 19-10,-3-18 15,7 26 2,-3-11 3,0 0 0,-1 0-1,1 31 1,-3-19-28,0-16 3,-1 0 1,0 0-1,-1-1 0,-4 22 0,4-29 11,0-1 0,-1 1 1,1 0-1,-1-1 0,0 1 0,0-1 0,0 0 0,0 0 0,-1 0 0,1 0 0,-1 0 0,0 0 0,0 0 0,0-1 0,0 0 0,0 1 0,0-1 0,-7 3 0,-3 0 3,-1 0 0,1-1 0,-1-1 0,0 0 0,0 0 0,0-1 0,0-1 0,-19-1 0,11-1 63,1-1 0,0 0 0,0-2 0,-40-11 0,52 11-9,0 1 0,-1-1 0,2 0 0,-1-1 0,0 0 0,1-1 0,0 0 0,0 0 0,1 0 0,0-1 0,0 0 1,0-1-1,1 1 0,0-1 0,1-1 0,0 1 0,0-1 0,0 1 0,1-2 0,1 1 0,0 0 0,0-1 0,0 1 0,1-1 0,1 0 0,0 0 0,0 1 0,1-1 0,1-13 1,1 1-342,1 0 0,6-26 1,2-1-758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14.09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590 865 2649,'32'-46'10926,"-33"45"-10727,-4-7 1184,3 3-1270,1-1 1,-1 1 0,0 0 0,0 0-1,0 0 1,-1 0 0,0 0 0,0 1-1,0-1 1,-6-5 0,4 3 11,-1 0 0,1 0 0,1 0 0,-1 0 0,1-1 1,-3-8-1,-14-43 707,3-1 1,2-1-1,-12-88 1,25 123-740,0 0 0,1-1 0,2 1 0,1 0 0,1-1 0,1 1 0,1 0 0,1 0 0,2 0 0,12-31 0,-18 54-91,0 1 0,0-1 1,0 1-1,0 0 1,1-1-1,-1 1 1,1 0-1,0 0 0,0 0 1,0 0-1,0 0 1,0 0-1,0 0 1,0 1-1,0-1 0,1 1 1,-1 0-1,1 0 1,-1 0-1,1 0 1,-1 0-1,1 0 0,2 0 1,-1 1 0,-1 0 0,0 0 0,0 1 0,0-1 0,0 1 0,0 0 0,0-1 0,0 1 0,0 1 0,0-1 0,0 0 0,0 1 0,-1 0 0,1-1 0,0 1 0,-1 0 0,0 0 0,1 1 0,2 3 0,2 3-8,0 0-1,-1 1 1,1 0 0,-2 0-1,0 1 1,0-1-1,5 19 1,-3-2-9,9 55-1,-15-69 0,0-1 0,0 1 0,-2-1 0,1 1 0,-2-1-1,1 0 1,-2 1 0,1-1 0,-9 19 0,9-24-11,-1-1 0,1 0 0,-2-1 0,1 1 0,-1 0 0,0-1 0,0 0 0,0 0 0,-1 0-1,1-1 1,-1 1 0,0-1 0,-1 0 0,1 0 0,-1-1 0,0 0 0,0 0 0,0 0 0,-10 2 0,10-3 21,-1-1 1,0-1-1,0 0 0,0 0 1,0 0-1,0 0 0,1-1 1,-1 0-1,0-1 0,0 0 1,1 0-1,-1 0 0,-9-6 1,6 4-14,0 1 1,0-1 0,0 2-1,-14-3 1,22 5 18,1 1-1,0 0 1,0 0 0,0 0-1,0 0 1,0 0 0,0 0-1,0 0 1,0 0 0,0 0-1,0 1 1,0-1 0,1 0-1,-1 0 1,0 1 0,1-1-1,-1 3 1,-2 8-45,2 0-1,-1 1 1,1-1 0,2 24-1,-2 27-150,-2-47 160,0-1 0,-1 1 1,0-1-1,-2 0 1,1-1-1,-2 1 0,0-1 1,-1 0-1,0-1 1,-11 13-1,13-17 32,-1-1 1,0-1 0,0 1-1,0-1 1,-1-1-1,0 1 1,-1-1-1,1-1 1,-1 1-1,0-1 1,0-1-1,-1 0 1,0 0-1,1-1 1,-1 0-1,-16 2 1,22-5 5,-1 1-1,1-1 1,0 0 0,-1-1 0,1 1-1,0-1 1,-1 0 0,1 0 0,0 0-1,0 0 1,0-1 0,0 0 0,0 0-1,0 0 1,-4-3 0,3 1 3,1 0 0,-1 0 1,1 0-1,0-1 0,1 1 0,-1-1 1,1 0-1,0 0 0,-5-12 0,3 2 18,-1-1 0,2 0 0,1-1 1,0 1-1,0-1 0,1-32 0,2 44-68,0 0 0,1 1 0,-1-1 0,1 0 0,0 0 0,0 0 0,0 0 0,1 1 0,2-6 0,2 0 2503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15.51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97 8 7778,'0'0'152,"0"-1"1,-1 0 0,1 1 0,-1-1 0,1 1 0,-1-1-1,0 1 1,1 0 0,-1-1 0,1 1 0,-1-1-1,0 1 1,1 0 0,-1 0 0,0-1 0,1 1 0,-1 0-1,0 0 1,0 0 0,1 0 0,-1 0 0,0 0-1,1 0 1,-1 0 0,0 0 0,0 0 0,1 0 0,-1 0-1,0 0 1,1 1 0,-1-1 0,0 0 0,1 0-1,-1 1 1,0-1 0,1 1 0,-1-1 0,0 0 0,1 1-1,-1-1 1,1 1 0,-1 0 0,1-1 0,0 1-1,-1-1 1,0 2 0,-25 36 201,20-29 401,1 0-560,0-1 0,1 1 0,0 0-1,1 0 1,0 0 0,0 0 0,0 0 0,-1 16 0,4-22-184,-1-1 1,1 1-1,0 0 1,0-1-1,0 1 0,0 0 1,1 0-1,-1-1 0,1 1 1,-1-1-1,1 1 0,0 0 1,0-1-1,0 1 0,0-1 1,1 0-1,-1 1 0,1-1 1,-1 0-1,1 0 1,0 0-1,0 0 0,0 0 1,0 0-1,0-1 0,0 1 1,0-1-1,1 1 0,-1-1 1,1 0-1,-1 0 0,1 0 1,-1 0-1,1 0 1,3 0-1,0 0-7,-1-1 0,0 0 0,1 0-1,-1-1 1,1 1 0,-1-1 0,0 0 0,0-1 0,1 1 0,-1-1 0,0 0-1,0 0 1,-1-1 0,1 1 0,4-4 0,-1 1 32,-1-1 0,1 1 1,-1-2-1,-1 1 0,1-1 0,-1 0 1,0 0-1,5-9 0,-35 58 152,2 1 1,2 1-1,-26 87 0,39-95-182,2 1 0,2 0 0,2 0 0,3 49 0,-1-72 2,0 0 0,1 0 0,0 0 0,2 0 0,-1-1 0,2 1 0,-1-1 1,2 0-1,0 0 0,10 15 0,-12-22-4,-1-1 0,1 0 0,0-1 0,0 1 0,1-1 0,-1 1 0,1-1 0,0-1-1,0 1 1,0-1 0,1 0 0,-1 0 0,1 0 0,-1-1 0,1 0 0,0 0 0,0 0 0,0-1 0,0 0 0,1 0 0,-1-1 0,0 1 0,0-1 0,0-1 0,10-1 0,2-2 54,-1-1 1,1-1-1,-2-1 0,1 0 1,-1-1-1,0-1 0,18-14 1,-31 22-33,0-1 1,0 0 0,-1-1 0,1 1 0,-1 0 0,1-1 0,-1 0 0,0 1-1,0-1 1,0 0 0,-1 0 0,1 0 0,-1 0 0,1 0 0,-1-1-1,0 1 1,0 0 0,0 0 0,-1-1 0,1 1 0,-1-5 0,0 4 8,-1-1 1,0 0-1,0 0 1,0 1-1,0-1 1,-1 0-1,0 1 1,0 0 0,0-1-1,0 1 1,-1 0-1,0 0 1,0 0-1,-5-5 1,0 0-75,1 1 81,0 1 0,0 0 0,-13-10 0,18 15-91,-1 1-1,1-1 1,0 1-1,0 0 1,-1 0-1,1 0 1,-1 0-1,1 1 1,-1-1-1,0 0 1,1 1-1,-1 0 1,1 0-1,-1 0 1,0 0 0,1 0-1,-1 0 1,1 1-1,-4 0 1,-12 3-856,-1 2 1392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16.93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294 49 6513,'0'-2'411,"-1"1"0,1-1 0,-1 1-1,1 0 1,-1-1 0,1 1 0,-1 0 0,0 0-1,0 0 1,0-1 0,0 1 0,0 0-1,0 0 1,0 0 0,0 0 0,0 1 0,-3-3-1,-20-9 1596,14 10-1230,5 1 50,0 0-1,0 0 1,0-1 0,0 1 0,-6-4-1,13 9-297,-1-1-521,-1-1-1,1 1 0,0-1 0,0 0 0,1 1 0,-1-1 0,0 0 0,3 4 0,12 10 2,-2-2-2,-1 1 1,13 18-1,27 44 25,-22-31 21,50 92-1,-60-92-63,22 72 0,-37-100-26,-2 0-1,0 0 1,-1 0-1,-1 1 1,-1-1-1,0 1 1,-4 30-1,2-41-1,-1 0-1,0 0 0,0 0 0,-1 0 1,0-1-1,-1 1 0,0-1 1,0 0-1,0 0 0,-1 0 0,-8 9 1,5-7 18,-1-1 0,0 0 1,0-1-1,-1 0 1,0 0-1,0-1 0,-17 7 1,12-6 24,-1-1 1,0-1 0,0 0-1,-1-2 1,1 1 0,-1-2-1,0 0 1,0-2 0,1 1 0,-1-2-1,-25-4 1,33 3 25,1-1-1,0 0 1,-1 0-1,1-1 1,1 0 0,-1 0-1,0-1 1,1 0 0,0-1-1,0 0 1,1 0-1,0 0 1,0 0 0,-6-9-1,5 5 68,0 0-1,0-1 0,1 0 1,0 0-1,0 0 0,2-1 1,-1 0-1,2 0 1,-4-18-1,6 28-160,0-22 422,1 23-429,0 0 1,0 1 0,0-1 0,1 0 0,-1 1 0,0-1 0,0 0-1,1 1 1,-1-1 0,0 0 0,1 1 0,-1-1 0,1 1 0,-1-1-1,0 1 1,1-1 0,0 1 0,-1-1 0,1 1 0,-1-1 0,1 1-1,-1 0 1,1-1 0,0 1 0,-1 0 0,1-1 0,0 1 0,-1 0-1,1 0 1,1 0 0,4-2-1584,-2 1 495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10:51.6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204 2 6177,'0'10'767,"-1"6"2110,1-30 4551,0 14-7396,-1-1 0,1 1 0,0-1 0,0 1 0,0-1 0,0 1 0,-1 0 0,1-1 0,0 1 1,0-1-1,-1 1 0,1-1 0,0 1 0,-1 0 0,1-1 0,0 1 0,-1 0 0,1-1 0,-1 1 0,1 0 0,0 0 0,-1-1 0,1 1 0,-1 0 0,1 0 0,-1 0 0,1 0 1,-1-1-1,1 1 0,-1 0 0,-23-2 380,23 2-400,-5-1-7,-33 1 336,36 0-300,0 1 1,0-1-1,0 1 0,0-1 0,0 1 0,0 0 0,0 0 0,0 1 1,0-1-1,0 1 0,0-1 0,-2 3 0,-18 13 11,20-15-47,-1 0-1,1 0 1,0 0-1,0 1 1,0-1 0,0 1-1,1 0 1,-1 0-1,1 0 1,-1 0-1,1 0 1,0 0 0,-2 5-1,1-1 4,0 1-1,0 0 1,1 0-1,0 0 1,0 0-1,1 0 0,0 0 1,0 15-1,2-19-2,-1 0 0,1 1 0,0-1 0,0 0 0,1 0 0,-1 0 0,1 0-1,-1 0 1,1 0 0,1-1 0,-1 1 0,0-1 0,1 1 0,0-1 0,0 0 0,0 0-1,0 0 1,4 3 0,24 22 29,-25-21-37,1 0 1,0-1 0,0 0 0,1 0 0,15 8 0,-21-13 0,1 0 1,-1 0-1,0 0 1,1-1-1,-1 1 1,0-1 0,1 0-1,-1 0 1,0 0-1,1 0 1,-1 0-1,1 0 1,-1 0-1,0-1 1,1 0 0,-1 1-1,0-1 1,0 0-1,1 0 1,-1 0-1,0 0 1,0 0 0,0-1-1,0 1 1,0-1-1,-1 1 1,1-1-1,2-2 1,3-5 5,0 0 0,0 0-1,-1-1 1,0 0 0,-1 0 0,8-20 0,-13 25-1,1 0 1,-1 0-1,0 1 1,0-1 0,0 0-1,0 0 1,-1 0 0,0 1-1,0-1 1,-1 0-1,1 1 1,-5-9 0,-3-17 5,8 28-10,1 1 1,0-1 0,0 1-1,-1-1 1,1 1-1,-1-1 1,0 1 0,1-1-1,-1 1 1,0 0 0,0-1-1,1 1 1,-1 0 0,0 0-1,0 0 1,-1 0 0,1 0-1,0 0 1,0 0 0,0 0-1,-1 0 1,-2-1 0,-1 1 20,-1 1-3635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23:22.59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17671 0,'29'0,"-196"0,-17346 0,17493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3:30.6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224 114 6721,'-3'-49'4924,"3"49"-4862,0-1-1,0 1 0,0 0 1,0 0-1,0-1 0,0 1 1,0 0-1,0-1 1,0 1-1,0 0 0,-1-1 1,1 1-1,0 0 0,0 0 1,0-1-1,0 1 1,0 0-1,0 0 0,-1-1 1,1 1-1,0 0 1,0 0-1,0-1 0,-1 1 1,1 0-1,0 0 0,0 0 1,-1-1-1,1 1 1,0 0-1,0 0 0,-1 0 1,1 0-1,0 0 0,-1 0 1,1 0-1,0-1 1,0 1-1,-1 0 0,1 0 1,0 0-1,-1 0 0,1 0 1,0 0-1,-1 1 1,1-1-1,0 0 0,0 0 1,-1 0-1,1 0 1,0 0-1,-1 0 0,1 0 1,0 1-1,0-1 0,-1 0 1,1 0-1,0 0 1,0 1-1,-14 11 458,13-11-497,1 0-1,0-1 1,-1 1-1,1 0 1,0-1-1,-1 1 0,1 0 1,0 0-1,0-1 1,0 1-1,0 0 1,0 0-1,0-1 0,0 1 1,0 0-1,0 0 1,0-1-1,0 1 1,0 0-1,1 0 0,-1-1 1,0 1-1,1 0 1,-1 0-1,1-1-3,0 1 0,-1-1 0,1 0 0,-1 0 0,1 0 0,0 1 0,-1-1 0,1 0 0,0 0 0,-1 0 0,1 0 0,0 0 0,-1-1 0,1 1 0,0 0 0,-1 0 0,1 0 0,0 0 0,-1-1-1,1 1 1,-1 0 0,1-1 0,0 1 0,-1 0 0,1-1 0,0 0-2,-1 1-1,1 0 1,-1-1-1,1 1 1,-1 0-1,0-1 1,1 1 0,-1-1-1,0 1 1,1-1-1,-1 1 1,0 0-1,0-1 1,1 1-1,-1-1 1,0 1-1,0-1 1,0 0-1,0 1 1,0-1-1,0 1 1,0-1 0,0 1-1,0-1 1,0 1-1,0-1 1,0 1-1,0-1 1,0 1-1,0-1 1,0 1-1,-1-1 1,1 1-1,0-1 1,0 1-1,-1-1 1,1 0 0,-1 0 2,0-1 1,0 1 0,0 0-1,0 0 1,0 0 0,0-1 0,0 1-1,0 0 1,-1 1 0,-1-3-1,0 2-17,-1 0 0,1 0-1,0 0 1,0 1-1,-1-1 1,1 1 0,0 0-1,-1 0 1,1 0-1,0 0 1,0 0 0,-1 1-1,1-1 1,-6 3-1,8-3 1,-1 1 0,0 0-1,0 0 1,0 0 0,1 0 0,-1 0-1,1 0 1,-1 1 0,1-1 0,-1 0 0,1 1-1,0-1 1,0 1 0,-1 0 0,1-1-1,0 1 1,-1 3 0,-10 27-22,12-30 15,-1 3 3,-1 0-1,1 0 1,1 0 0,-1 1-1,1-1 1,0 0-1,0 7 1,0-11 2,0 0 0,1 0 1,-1 0-1,0 0 1,0 0-1,1 0 0,-1 0 1,0 0-1,1 0 1,-1 0-1,1-1 0,-1 1 1,1 0-1,0 0 0,-1 0 1,1-1-1,0 1 1,-1 0-1,1-1 0,0 1 1,0 0-1,0-1 1,0 1-1,-1-1 0,1 0 1,0 1-1,0-1 1,0 0-1,0 1 0,0-1 1,0 0-1,0 0 1,0 0-1,0 0 0,0 0 1,0 0-1,0 0 0,0 0 1,0 0-1,0 0 1,0-1-1,0 1 0,2-1 1,1-1 2,1 0 1,-1 0 0,0 0-1,0-1 1,0 1-1,0-1 1,0 0 0,0-1-1,-1 1 1,1 0 0,-1-1-1,0 0 1,0 0-1,-1 0 1,1 0 0,2-7-1,-2 6 12,-1 0 1,1-1-1,-1 1 0,-1-1 1,1 1-1,-1-1 0,0 0 0,-1 1 1,1-1-1,-1 0 0,0 1 1,0-1-1,-1 0 0,-1-5 0,2 10-8,0 0-1,0 1 0,0-1 0,0 0 0,-1 0 0,1 1 0,0-1 0,0 0 0,-1 1 0,1-1 0,-1 1 0,1-1 0,0 0 0,-1 1 1,1-1-1,-1 1 0,0-1 0,1 1 0,-1-1 0,1 1 0,-1 0 0,0-1 0,1 1 0,-1 0 0,0-1 0,1 1 0,-1 0 1,0 0-1,1 0 0,-1 0 0,0-1 0,0 1 0,1 0 0,-1 0 0,0 0 0,1 1 0,-1-1 0,0 0 0,0 0 0,1 0 0,-1 0 1,0 1-1,1-1 0,-1 0 0,0 1 0,1-1 0,-1 0 0,1 1 0,-1-1 0,0 1 0,-4 3-4,0-1 0,1 1 0,-1 0 0,-5 7 1,6-6-1,-1 1 1,2 0 0,-1 0 0,1 0 0,0 1 0,0-1 0,1 1 0,-3 9 0,4-12-4,0-1 0,0 1 0,1 0 1,-1-1-1,1 1 0,0 0 1,0-1-1,0 1 0,0 0 1,1-1-1,-1 1 0,1-1 1,0 1-1,0-1 0,1 1 1,-1-1-1,4 7 0,-4-9 3,0-1-1,0 1 1,-1 0 0,1-1-1,0 1 1,0-1-1,0 1 1,0-1 0,0 1-1,0-1 1,0 1-1,0-1 1,0 0 0,0 0-1,0 0 1,0 1-1,0-1 1,0 0 0,0 0-1,1-1 1,-1 1-1,0 0 1,0 0 0,0 0-1,0-1 1,0 1-1,0 0 1,0-1 0,0 1-1,0-1 1,0 1-1,0-1 1,-1 0 0,1 1-1,0-1 1,1-1-1,6-5 10,-1 1 0,0-1 0,6-8-1,-8 9-2,-1 1 1,-1 0 0,1-1 0,-1 1 0,-1 0 0,1-1 0,-1 0 0,0 0 0,0 1 0,0-1 0,-1 0 0,1-11 1,-2 14-1,1 1 1,-1 0-1,0 0 1,0-1-1,0 1 1,0 0-1,0-1 1,-1 1 0,1 0-1,-1 0 1,1-1-1,-1 1 1,0 0-1,0 0 1,0 0 0,0 0-1,0 0 1,-1 0-1,1 0 1,0 0-1,-1 1 1,0-1 0,1 0-1,-1 1 1,0-1-1,0 1 1,1 0-1,-1 0 1,0 0-1,-1 0 1,1 0 0,0 0-1,0 0 1,-3 0-1,2 0-5,-1 1-1,1 0 1,0 0-1,0 0 1,-1 1-1,1-1 0,0 1 1,0 0-1,0 0 1,0 0-1,0 0 1,0 0-1,0 0 1,0 1-1,0 0 1,0-1-1,1 1 0,-1 0 1,1 1-1,-1-1 1,1 0-1,-3 5 1,1-2-5,0 0 0,0 1-1,1 0 1,0 0 0,0 0 0,0 0 0,1 0 0,-1 0 0,2 1 0,-2 7 0,2-11 3,1 0 1,0-1-1,0 1 0,0-1 1,1 1-1,-1-1 1,1 1-1,-1-1 1,1 1-1,0-1 0,0 1 1,0-1-1,0 0 1,0 1-1,0-1 1,1 0-1,-1 0 1,1 0-1,0 0 0,-1 0 1,4 2-1,-4-3 0,1 0 0,-1 0 0,1 0 1,-1 0-1,1-1 0,-1 1 0,1 0 0,0-1 0,-1 1 0,1-1 0,0 1 0,0-1 0,-1 0 0,1 0 0,0 0 0,0 0 0,-1 0 0,1 0 0,0 0 0,0-1 0,-1 1 0,1-1 1,0 1-1,-1-1 0,1 0 0,-1 1 0,1-1 0,-1 0 0,1 0 0,-1 0 0,3-2 0,0-2 0,0-1 0,0 1 0,0-1 0,-1 0 0,1 0 0,-1 0 0,-1 0 0,1 0 0,-1-1 0,-1 1 0,1-1 0,-1 0 0,0 1 1,0-1-1,-1 0 0,0 1 0,-1-11 0,1 16-2,0 0 1,0 0-1,0 0 1,-1 0-1,1 0 1,0-1 0,0 1-1,-1 0 1,1 0-1,-1 0 1,1 0-1,-1 0 1,1 0-1,-1 0 1,0 0-1,1 0 1,-1 1 0,0-1-1,0 0 1,0 0-1,0 1 1,1-1-1,-1 0 1,0 1-1,0-1 1,0 1 0,0-1-1,-1 1 1,1 0-1,0-1 1,0 1-1,0 0 1,0 0-1,0-1 1,0 1-1,0 0 1,-1 0 0,1 1-1,0-1 1,0 0-1,0 0 1,0 0-1,-1 1 1,-2 0 3,0 0 1,0 1-1,1-1 1,-1 1-1,1 0 1,-1 0-1,1 0 1,0 1-1,0-1 1,-6 6-1,4-2-8,1 0 1,0 1-1,0-1 0,1 1 0,0 0 0,0 0 0,-3 9 0,5-11 3,0-1-1,0 0 0,0 1 1,0-1-1,1 1 0,-1 0 1,1-1-1,1 1 0,-1-1 1,1 1-1,-1-1 1,1 1-1,2 4 0,-3-8 2,1 0 0,-1 0-1,1 0 1,-1 0-1,1 0 1,0-1 0,-1 1-1,1 0 1,0 0-1,-1-1 1,1 1 0,0 0-1,0-1 1,0 1-1,0-1 1,0 1 0,-1-1-1,1 1 1,0-1-1,0 0 1,0 1 0,0-1-1,2 0 1,-1 0 4,0 0 1,1 0 0,-1 0-1,0 0 1,1-1 0,-1 1-1,0-1 1,0 1 0,1-1-1,2-2 1,-2 2-3,0-1 0,1 0 0,-1 0 0,0 0 1,0 0-1,0 0 0,-1-1 0,1 1 0,0-1 0,-1 0 1,0 0-1,1 0 0,1-4 0,-3 3 2,0 0 0,0-1 1,0 1-1,-1 0 0,0 0 0,0 0 0,0 0 1,0 0-1,-1-1 0,1 1 0,-1 0 1,0 0-1,-1 0 0,1 0 0,0 1 0,-1-1 1,0 0-1,-4-6 0,4 7-3,0 0 1,0 1-1,0-1 0,0 1 1,-1-1-1,1 1 0,-1 0 1,1 0-1,-1 0 1,0 0-1,0 1 0,0-1 1,0 1-1,0-1 0,0 1 1,0 0-1,0 0 0,-1 1 1,1-1-1,0 1 0,-1-1 1,1 1-1,-6 1 0,5 0 2,0 0 0,0 1 1,0-1-1,1 1 0,-1 0 0,1 0 0,0 0 0,-1 1 0,1-1 0,0 1 0,0 0 0,1 0 0,-1 0 0,-3 5 0,2-3 1,1-1 1,0 2-1,-1-1 0,2 0 0,-1 1 1,1-1-1,-1 1 0,-1 11 0,3-15-2,1 0-1,-1 0 0,1-1 0,0 1 0,0 0 0,0 0 1,0 0-1,0 0 0,0-1 0,1 1 0,-1 0 1,0 0-1,1 0 0,0-1 0,-1 1 0,1 0 0,0-1 1,0 1-1,0 0 0,0-1 0,0 1 0,0-1 1,0 0-1,1 1 0,-1-1 0,0 0 0,1 0 0,-1 0 1,1 0-1,-1 0 0,1 0 0,0 0 0,-1 0 1,1-1-1,0 1 0,2 0 0,-1-1-4,1 1 0,-1-1 0,0 0-1,0-1 1,0 1 0,0 0 0,0-1 0,0 0-1,0 0 1,0 0 0,0 0 0,0 0 0,0 0-1,0-1 1,-1 1 0,1-1 0,-1 0 0,1 0-1,-1 0 1,4-4 0,-3 3 5,-1-1 0,1 0 0,-1 0 0,0 0 1,0 0-1,-1 0 0,1 0 0,-1 0 0,0 0 0,0-1 0,0 1 0,0 0 1,-1-9-1,0 11 2,0 0 0,0 0 1,0 0-1,0 0 0,-1 0 1,1 0-1,0 0 1,-1 1-1,0-1 0,1 0 1,-1 0-1,0 1 0,0-1 1,0 0-1,0 1 0,0-1 1,-1 1-1,1-1 1,0 1-1,-1 0 0,1-1 1,-1 1-1,1 0 0,-1 0 1,0 0-1,1 0 0,-1 0 1,0 1-1,0-1 1,0 1-1,0-1 0,1 1 1,-1-1-1,-3 1 0,1 0-5,0 1 1,0-1-1,0 1 0,-1 0 0,1 0 0,0 0 0,1 1 0,-1 0 1,0-1-1,0 1 0,1 1 0,-1-1 0,1 0 0,-1 1 0,1 0 0,0-1 1,0 1-1,1 1 0,-1-1 0,0 0 0,1 1 0,0-1 0,0 1 0,0 0 1,-2 5-1,3-7-1,0 1 1,0 0 0,0 0 0,1-1-1,-1 1 1,0 0 0,1 0 0,0 0-1,0 0 1,0 0 0,0 0 0,0-1-1,1 1 1,-1 0 0,3 5 0,-2-5 1,0-1 0,0 0 0,1 0 1,-1 0-1,1-1 0,-1 1 1,1 0-1,0-1 0,0 1 0,0-1 1,0 1-1,0-1 0,0 0 0,0 0 1,0 0-1,0 0 0,1 0 1,-1 0-1,0-1 0,1 1 0,-1-1 1,3 1-1,3 0 2,0-1 0,-1 0-1,1 0 1,0-1 0,0 0 0,0 0 0,-1-1-1,1 1 1,10-5 0,-16 5-1,1-1 1,-1 1-1,1 0 1,-1-1-1,0 1 0,1-1 1,-1 1-1,0-1 1,0 0-1,0 0 0,0 0 1,-1 0-1,3-3 1,-4 3-1,1 0 0,0 1 0,-1-1 0,1 0 0,-1 0 0,0 0 0,1 0 0,-1 0 1,0 1-1,0-1 0,0 0 0,0 0 0,-1 0 0,1 0 0,0 0 0,-1 0 0,1 1 1,-1-1-1,0 0 0,0 0 0,-1-1 0,0 0 5,0 0 1,0 0-1,0 0 1,-1 0-1,0 0 0,1 1 1,-1-1-1,0 1 1,0 0-1,-1 0 0,1 0 1,0 0-1,-1 1 1,1-1-1,-1 1 0,1 0 1,-1 0-1,-4-1 1,1 1-5,1 0 0,-1 0 0,1 0 0,-1 1 1,1 0-1,-1 1 0,1 0 0,-1 0 0,-9 2 1,15-2-33,21 10 8,-7-4 25,0 0-1,18 6 0,-26-12 0,-1 1 0,0-1 0,0 0 0,1 0-1,-1-1 1,0 1 0,1-1 0,-1 0 0,0 0-1,1-1 1,-1 1 0,1-1 0,-1 0 0,5-1-1,-9 2 1,0 0-1,1 0 0,-1-1 1,0 1-1,0 0 0,0 0 1,0 0-1,1 0 0,-1 0 0,0 0 1,0 0-1,0 0 0,0-1 1,0 1-1,1 0 0,-1 0 1,0 0-1,0 0 0,0 0 0,0-1 1,0 1-1,0 0 0,0 0 1,0 0-1,0 0 0,0-1 1,0 1-1,0 0 0,0 0 1,0 0-1,0-1 0,0 1 0,0 0 1,0 0-1,0 0 0,0 0 1,0-1-1,0 1 0,0 0 1,0 0-1,0 0 0,0 0 1,0-1-1,0 1 0,0 0 0,0 0 1,-1 0-1,1 0 0,0 0 1,0-1-1,0 1 0,0 0 1,0 0-1,-1 0 0,1 0 1,0 0-1,0 0 0,0 0 0,0 0 1,-1 0-1,1 0 0,0-1 1,-18-8 40,6 2-32,-29-19-4,37 24-6,0 1 0,0 0 0,-1 0 0,1 0 0,-1 0 0,1 0 0,0 1 0,-1 0 0,1 0 0,-1 0 0,1 1 0,-1 0 0,1-1 0,0 1 0,-8 3 0,-4 1-95,12-11-48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23:48.8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126 4629,'-108'91,"96"-81,7-5,9-9,3931-3298,-2234 1874,-1700 1428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24:13.4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6642 3835,'31'17,"-58"-32,-89-52,-6402-3696,6507 3756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6:19.5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404 58 3833,'70'-33'1425,"-69"33"-1290,1-1-1,-1 1 1,0-1-1,0 0 1,0 0-1,0 0 1,1 0-1,-1 1 1,-1-1-1,1-1 0,0 1 1,1-1-1,-2 2-27,0-1 0,0 1 0,0 0-1,0 0 1,0-1 0,0 1 0,0 0-1,0 0 1,0-1 0,0 1 0,0 0-1,0-1 1,0 1 0,0 0 0,0 0-1,0-1 1,0 1 0,0 0 0,0 0-1,0-1 1,-1 1 0,1 0 0,0 0-1,0 0 1,0-1 0,0 1 0,-1 0-1,1 0 1,0 0 0,0-1-1,-1 1 1,1 0 0,0 0 0,-2-1 264,1 1 1,-1-1 0,1 0 0,-1 1 0,0 0-1,1-1 1,-1 1 0,0 0 0,1 0-1,-1 0 1,0 0 0,-1 0 0,-6 3-259,-1 0 0,1 1 0,1 0 0,-1 1 1,0 0-1,1 0 0,-11 9 0,7-1 131,10-11-209,1 0 0,-1 0 0,1-1 1,-1 1-1,0 0 0,0-1 0,0 0 0,-3 3 0,-5 1 29,1 1-1,1 0 0,-1 0 1,1 1-1,0 0 1,0 1-1,-7 10 0,-10 8 108,17-16-99,0 0 0,0 1 0,1 0 0,-7 14 0,-6 10-7,-14 37 17,29-64-74,0 0 1,1 1 0,0-1 0,1 1 0,0 0 0,0 0-1,-2 11 1,4-15-12,-1 0 1,0-1-1,-1 1 0,1 0 0,-1-1 0,-4 6 1,-5 8 25,8-10-4,0 0 0,-1 0-1,0 0 1,-13 13 0,15-16 10,3-4-27,-1-1 0,1 0 0,0 1 0,0-1 0,0 1-1,0-1 1,-1 0 0,1 1 0,0-1 0,0 0 0,-1 0 0,1 1 0,0-1-1,0 0 1,-1 1 0,1-1 0,0 0 0,-1 0 0,1 0 0,0 1-1,-1-1 1,1 0 0,-1 0 0,1 0 0,0 0 0,-1 0 0,-7 19 10,6-10-11,-10 55-1,0 12-13,8-25 47,2 71 1,2-69 296,7-24-233,-5-25 2482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5:45.7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12 4657,'15'-4'866,"8"-1"8564,-24 5-9267,1 0-1,-1-1 1,0 1-1,1 0 0,-1-1 1,0 1-1,0 0 1,1 0-1,-1 0 1,0 0-1,0 0 1,1 0-1,-1 0 0,0 0 1,0 0-1,1 0 1,-1 0-1,0 0 1,0 0-1,1 1 0,-1-1 1,-1 1-1,-5 4-50,-1 0 0,1 1 1,1 0-1,-1 0 0,-9 13 0,10-13-65,3-2-9,0 0 0,0-1 0,0 1 0,0 0 0,0 0-1,1 1 1,0-1 0,0 1 0,0-1 0,-1 6-1,3-9-30,0 0 0,0 0 0,0 0-1,0 0 1,0 1 0,0-1 0,0 0-1,0 0 1,0 0 0,1 1 0,-1-1-1,0 0 1,1 0 0,-1 0 0,1 0-1,-1 0 1,1 0 0,0 0 0,-1 0-1,1 0 1,0 0 0,0 0 0,0 0-1,-1 0 1,1-1 0,0 1 0,0 0-1,0-1 1,0 1 0,0-1 0,1 1-1,-1-1 1,0 1 0,0-1-1,0 0 1,2 1 0,4 1 12,1-1 0,0 0 0,0 0-1,0-1 1,0 1 0,0-2 0,0 1 0,14-4 0,5 1 3,-4 2-30,-14 1 39,-10 0 141,0 1-169,0-1 1,0 1-1,-1 0 1,1 0-1,0 0 1,0 0-1,0 0 1,1 0-1,-1 0 1,0 0-1,0 0 1,0 1 0,1-1-1,-1 0 1,0 3-1,-8 10 11,4-6-12,-31 49 43,33-51-40,0 1 0,0-1 0,0 0 1,1 1-1,0-1 0,1 1 0,-1 0 1,0 10-1,2-16-1,0 0 0,0 0 0,0 0 0,0 0 0,0 1 0,0-1 0,1 0 1,-1 0-1,0 0 0,0 0 0,1 0 0,-1 0 0,1 0 0,-1 0 0,1 0 0,0 0 0,-1 0 0,1 0 1,0 0-1,0 0 0,-1 0 0,1 0 0,0-1 0,0 1 0,0 0 0,0-1 0,0 1 0,0-1 1,0 1-1,0-1 0,0 1 0,0-1 0,1 0 0,-1 1 0,0-1 0,0 0 0,0 0 0,0 0 0,2 0 1,5-1 42,0 1 1,-1-2-1,1 1 1,14-6 0,-6 3-5,68-28 111,-46 18-910,-14 0-3009,-14 6 1920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5:46.2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58 5985,'30'-45'2794,"-26"34"557,-9 10-200,-8 8-567,7 1-3433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5:47.7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35 4001,'-8'-13'9663,"-3"-2"-6099,10 15-3542,1 0 0,-1 0 0,1 0 0,-1 0 0,1 0 0,-1 0 0,1 0 0,-1 0 0,1 0 0,-1 0 0,1 0 0,-1 0 0,1 0 0,-1 1 0,1-1 0,-1 0-1,1 0 1,-1 1 0,1-1 0,-1 0 0,1 0 0,0 1 0,-1-1 0,1 1 0,0-1 0,-1 0 0,1 1 0,0-1 0,-1 1 0,1-1 0,0 1 0,0-1 0,0 1 0,-1-1 0,1 2 0,-2 0 7,1 0 1,-1 1 0,1-1 0,-1 1 0,1-1 0,0 1-1,0 0 1,0-1 0,1 1 0,-1 0 0,1 0 0,-1-1 0,1 1-1,0 4 1,1-5-25,0 1 0,0-1 1,1 0-1,-1 1 0,1-1 0,-1 0 0,1 0 0,0 0 0,0 0 1,0 0-1,0-1 0,0 1 0,0 0 0,0-1 0,0 0 0,1 1 1,4 1-1,28 15 5,-33-18-7,-1 1-1,1 0 1,0 0-1,0-1 1,-1 1-1,1-1 1,0 0-1,0 1 1,0-1-1,-1 0 1,1 0-1,0 0 1,0 0-1,0 0 1,0-1-1,0 1 1,-1-1-1,4 0 1,-2 0-1,3-28 296,-5 27-270,0 0 0,0 0 0,0 0-1,-1-1 1,1 1 0,0 0-1,-1 0 1,1-1 0,-1 1 0,0 0-1,0-1 1,0 1 0,0 0 0,0-1-1,-1 1 1,1 0 0,-1-1-1,1 1 1,-1 0 0,0 0 0,0 0-1,0 0 1,0-1 0,0 1 0,0 1-1,0-1 1,-1 0 0,1 0-1,-1 0 1,0 1 0,1-1 0,-1 1-1,0-1 1,0 1 0,0 0 0,0-1-1,0 1 1,0 0 0,0 1-1,-1-1 1,1 0 0,-4 0 0,2-1-26,-1 1 1,1 1-1,0-1 1,0 0-1,0 1 1,-1 0 0,1 0-1,0 0 1,0 1-1,0-1 1,-1 1-1,-5 2 1,6-2-61,2-1-22,1 0 1,0 0-1,-1 0 1,1 1-1,0-1 1,-1 0 0,1 1-1,0-1 1,0 1-1,0 0 1,-1-1-1,1 1 1,0 0-1,0-1 1,0 1 0,0 0-1,-1 2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6:00.8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45 3665,'-5'-11'8883,"4"-9"-4467,1 12-2915,30 2-271,-8 7-1076,-1 0-1,1 1 1,25 6 0,-33-4-114,0 0 1,0 2-1,15 6 1,-17-5-38,1-2-1,0 0 1,20 5 0,-27-8-1,-1-1 0,1 1 0,0 1 0,-1-1 0,0 1 0,0 0 0,1 0 0,-2 1 0,1-1 0,0 1-1,-1 0 1,5 6 0,33 26 37,13 15-24,-39-29-14,-1 0 0,-2 1-1,0 1 1,-1 0 0,15 46 0,-21-49 7,-1 0-1,-1 0 0,0 0 1,1 41-1,-1 22-45,-10-56 63,5-25-24,0 1 0,0-1 0,0 1 0,1-1-1,-1 0 1,1 1 0,0 4 0,0 4 6,-1 0 1,1 0-1,-5 19 1,2-15-34,0-1 39,-2 1 0,0-1 0,0 0 0,-14 27 0,1-5 4,18-37-9,0 1-1,0-1 1,-1 1-1,1-1 1,0 1-1,-1-1 1,1 0-1,0 1 1,-1-1-1,1 0 1,-1 1-1,1-1 1,0 0-1,-1 0 1,1 1-1,-1-1 1,1 0-1,-1 0 1,1 0-1,-1 0 1,1 1-1,-2-1 1,2 0 0,-1 0 1,0 0 0,1 0 0,-1 0 0,0 1-1,1-1 1,-1 0 0,1 0 0,-1 1 0,0-1-1,1 0 1,-1 1 0,1-1 0,-1 1 0,1-1 0,-1 1-1,1 0 1,-13 16 243,-1 0 0,-24 23 0,28-36-2731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6:03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9 4081,'7'0'583,"12"-6"9790,-21 6-10214,0-1 1,0 1 0,1-1-1,-1 1 1,0 0 0,0-1 0,1 1-1,-1 0 1,0 0 0,0 1 0,0-1-1,0 0 1,1 0 0,-1 1 0,0-1-1,1 1 1,-1 0 0,0-1-1,1 1 1,-1 0 0,-2 2 0,-2 3-41,0 0-65,0 0 0,0-1 0,0 1 0,-11 5 0,17-10-41,-1-1 1,0 0-1,1 0 1,-1 0-1,0 1 0,1-1 1,-1 0-1,0 0 1,1 0-1,-1 0 0,0 0 1,1 0-1,-1 0 1,0-1-1,1 1 0,-1 0 1,0 0-1,1 0 0,-2-1 1,-1-4-2644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5:34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182 62 6257,'35'-45'2832,"-32"28"7922,-2 23-10527,4 25-123,-4-27-99,0-1 0,0 0 0,-1 1 0,1-1 0,-1 1 1,0-1-1,0 1 0,0-1 0,0 1 0,0-1 0,-1 1 0,0-1 0,1 0 0,-1 1 0,-3 5 0,4-9-3,-1 1 0,1-1 0,0 1 0,-1-1 0,1 0 0,-1 1 0,1-1 0,0 1 0,-1-1 0,1 0 0,-1 1 0,1-1 0,-1 0 0,0 1 0,1-1 0,-1 0 0,1 0 0,-1 0 0,1 0 0,-1 1 0,0-1 0,1 0 0,-1 0 0,1 0 0,-1 0 0,0 0 0,1 0 0,-1-1 0,1 1 0,-1 0 0,1 0 0,-1 0 0,0 0 0,1-1 0,-1 1 0,1 0 0,-1-1 0,1 1 0,-1 0 0,0-1 0,-23-19 82,16 14-45,-3-4-33,9 9-5,1 0-1,0-1 1,0 1-1,-1 0 1,1 0 0,-1 0-1,1 0 1,-1 0-1,0 0 1,1 1 0,-1-1-1,0 0 1,1 1 0,-1 0-1,0-1 1,-2 1-1,3 1 2,0 0-1,0 1 1,1-1-1,-1 1 1,1-1-1,-1 1 1,1 0-1,-1-1 1,1 1-1,0-1 1,0 1-1,0 0 1,0 1-1,-2 12 5,-4 4-38,3-7-19,0-1 0,-3 18 0,6-28 45,1-1 0,-1 1 0,0 0 0,0-1 0,0 1 0,0-1 0,0 1 0,-1-1 0,1 1 0,0-1 1,0 1-1,0-1 0,0 1 0,0-1 0,-1 0 0,1 1 0,0-1 0,0 1 0,-1-1 0,1 1 0,0-1 0,-1 0 1,1 1-1,0-1 0,-1 0 0,1 1 0,-1-1 0,1 0 0,-1 1 0,1-1 0,0 0 0,-1 0 0,1 0 0,-1 0 0,1 1 1,-1-1-1,1 0 0,-1 0 0,1 0 0,-1 0 0,1 0 0,-1 0 0,1 0 0,-1 0 0,1 0 0,-1 0 0,1-1 1,-1 1-1,1 0 0,-1 0 0,1 0 0,-1-1 0,1 1 0,-1 0 0,1 0 0,-1-1 0,0 0 6,0 1 0,0-1 0,1 1 0,-1-1 0,0 1 0,0 0 0,0 0 0,0-1 0,0 1 0,1 0 0,-1 0 0,0 0 0,0 0 0,0 0 0,-1 0 0,-12-1 3,-32-4 18,38-4 364,7 7 67,5 7-295,18 25 1,-2 1-1,-1 1 1,25 58 0,-41-81-184,0-1 1,-1 1-1,-1 0 0,1 0 1,-1 0-1,-1 0 1,0 0-1,0 0 1,0 0-1,-1 0 0,-3 11 1,4-20-55,-1 1 0,1-1 0,0 1 0,0-1 0,-1 1 0,1-1 0,-1 0 0,1 1 0,0-1 0,-1 1 0,1-1 0,-1 0 0,1 0 0,-1 1 0,1-1 0,-1 0 0,1 0 0,-1 1 0,1-1 0,-1 0 0,1 0 0,-1 0 0,0 0-1,1 0 1,-1 0 0,1 0 0,-1 0 0,1 0 0,-1 0 0,1 0 0,-1 0 0,0 0 0,1-1 0,-1 1 0,0 0 0,-6-4-1845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5:34.9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 8650,'82'-21'3201,"-65"17"-1340,-23 4 1478,5 0-3194,1-1 1,-1 1-1,0 0 1,1 0 0,-1 0-1,0 0 1,0 0 0,1 0-1,-1 0 1,0 0 0,1 0-1,-1 1 1,0-1 0,1 0-1,-1 0 1,0 1-1,1-1 1,-1 0 0,0 1-1,1-1 1,-1 0 0,1 1-1,-1-1 1,1 1 0,-1-1-1,1 1 1,-1 1 0,-11 0 1240,4-3-5898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5:37.8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94 4177,'11'-3'835,"-9"3"-525,0-1 1,0 1 0,0-1 0,0 1 0,0-1 0,0 0 0,0 0-1,-1 0 1,1 0 0,0 0 0,1-11 7388,-11 1-4642,8 11-3035,-1-1 0,1 1 0,0-1 0,0 1 1,-1 0-1,1-1 0,0 1 0,-1 0 0,1-1 0,0 1 0,-1 0 0,1 0 0,-1-1 0,1 1 0,0 0 0,-1 0 0,1 0 0,-1 0 0,1-1 0,-1 1 0,1 0 0,-1 0 1,1 0-1,0 0 0,-1 0 0,1 0 0,-1 0 0,1 0 0,-1 0 0,1 0 0,-1 1 0,1-1 0,-1 0 0,1 0 0,0 0 0,-1 1 0,1-1 0,-1 0 0,1 0 0,0 1 0,-1-1 1,1 0-1,0 1 0,-1-1 0,1 0 0,0 1 0,0-1 0,-1 0 0,1 1 0,0-1 0,0 1 0,-1-1 0,1 0 0,0 1 0,0-1 0,0 1 0,-1 0-17,1 0-1,0 0 0,-1 0 0,1 0 1,0 0-1,-1 0 0,1 0 1,0 0-1,0 0 0,0 0 0,0 0 1,0 0-1,0 0 0,0 0 0,0 0 1,1 0-1,-1-1 0,0 1 1,0 0-1,1 0 0,-1 0 0,1 0 1,-1 0-1,1 0 0,-1 0 1,1-1-1,-1 1 0,1 0 0,0 0 1,-1-1-1,1 1 0,1 0 0,-1 0 0,1-1 0,-1 1 0,0-1-1,1 0 1,-1 0 0,0 0-1,1 1 1,-1-1 0,0-1-1,1 1 1,-1 0 0,0 0-1,1 0 1,-1-1 0,0 1 0,1-1-1,-1 1 1,0-1 0,0 1-1,1-1 1,-1 0 0,0 1-1,0-1 1,2-1 0,0-3 11,0 0 0,0 0 0,0-1 0,-1 1-1,0 0 1,0-1 0,0 1 0,0-1 0,0-10 0,-2 15-12,0 0-1,0 1 1,0-1 0,-1 0-1,1 0 1,0 0-1,-1 1 1,1-1 0,0 0-1,-1 1 1,1-1 0,-1 0-1,0 1 1,1-1-1,-1 1 1,1-1 0,-1 0-1,0 1 1,1 0 0,-1-1-1,0 1 1,1-1-1,-1 1 1,0 0 0,0-1-1,0 1 1,1 0 0,-2 0-1,-22-5 62,24 5-57,-2-1-2,0 1 1,0 0 0,0-1-1,0 1 1,0 0-1,1 0 1,-1 1 0,0-1-1,0 0 1,0 0-1,0 1 1,1 0-1,-1-1 1,0 1 0,0 0-1,1-1 1,-1 1-1,0 0 1,1 0 0,-1 1-1,1-1 1,0 0-1,-1 0 1,1 1-1,0-1 1,0 1 0,0-1-1,0 1 1,0-1-1,0 1 1,0 0 0,0-1-1,1 1 1,-1 0-1,1 0 1,-1 0-1,1 0 1,0-1 0,-1 1-1,1 0 1,0 0-1,0 0 1,0 0 0,1 0-1,-1-1 1,0 1-1,1 0 1,-1 0 0,1 0-1,0-1 1,0 1-1,0 1 1,1 0-5,-1-1 0,1 0 1,0 0-1,-1 0 0,1 0 1,0 0-1,0 0 0,3 1 1,-5-2 0,1-1 0,0 0 1,-1 0-1,1 1 1,0-1-1,0 0 1,0 0-1,-1 0 0,1 0 1,0 0-1,0 0 1,-1 0-1,1 0 1,0 0-1,0 0 0,0 0 1,-1 0-1,1-1 1,0 1-1,0 0 1,-1-1-1,1 1 0,0 0 1,-1-1-1,1 1 1,0-1-1,-1 1 1,1-1-1,-1 1 0,1-1 1,0 0-1,0-1 19,-1 0 0,1 0 0,0 0 0,-1 0 0,1 0 0,-1 0 0,0 0 0,0 0 0,0 0 0,0-1 0,0 1 0,0 0 0,0 0 0,-1 0 0,1 0 0,-1 0 0,0 0 0,1 0 0,-3-3 0,1 3-73,-3-2-2982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6:13.8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50 3881,'73'-31'1549,"-59"21"28,-14 10-1503,0 0 0,0 0 0,0 0 0,0-1 0,0 1 0,0 0 0,0 0 0,0 0 1,0-1-1,0 1 0,0 0 0,-1 0 0,1 0 0,0 0 0,0-1 0,0 1 0,0 0 0,0 0 0,0 0 0,0 0 0,0-1 0,-1 1 0,1 0 0,0 0 0,0 0 0,0 0 0,0 0 0,-1 0 0,1-1 0,0 1 0,0 0 0,0 0 0,0 0 0,-1 0 0,1 0 0,0 0 0,0 0 0,-19-3 5091,13 3-4832,0 0 0,0 0 0,0 1 0,0-1 0,-10 4 0,14-3-326,0-1-1,0 1 1,0 0 0,1 1 0,-1-1 0,0 0-1,0 0 1,1 1 0,-1-1 0,0 1-1,1 0 1,0-1 0,-1 1 0,1 0 0,0 0-1,0 0 1,0 0 0,-1 3 0,1-4-7,1 0 0,-1 0 0,1 0 0,0 0 0,-1 0 0,1 0 0,0 0 0,0 0 1,0 0-1,0 0 0,0 0 0,0 0 0,0 0 0,0 0 0,0 0 0,0 0 0,0 0 0,1 0 1,-1 0-1,0 0 0,2 2 0,17 12 0,-1-3 20,56 41-22,-73-52 3,0-1 0,0 0 0,0 0-1,0 1 1,0-1 0,0 0 0,0 0 0,0 0 0,0 0 0,0 0 0,0 0 0,0-1 0,0 1 0,0 0 0,0 0 0,0-1 0,-1 1 0,1 0 0,0-1 0,0 1 0,0-1 0,0 1-1,0-1 1,-1 0 0,1 1 0,0-1 0,-1 0 0,2-1 0,7-5 2,-5 5-2,0-1 0,-1 0 1,1-1-1,-1 1 0,0 0 0,0-1 0,3-4 0,-5 6 27,0 1 1,-1-1 0,1 1-1,0 0 1,0-1-1,-1 1 1,1-1-1,-1 1 1,1-1 0,-1 0-1,0 1 1,0-1-1,0 1 1,1-1-1,-2 0 1,1 1 0,0-1-1,0 0 1,0 1-1,-1-1 1,1 1-1,-1-1 1,1 1 0,-2-3-1,-10-6 213,0 3-202,-23-16 13,34 22-48,0 0-1,0 1 1,0-1-1,0 0 1,-1 1-1,1-1 1,0 1-1,0-1 0,-1 1 1,1-1-1,0 1 1,0 0-1,-1 0 1,1 0-1,0 0 1,-1 0-1,1 0 1,0 0-1,-1 0 1,1 0-1,0 1 1,-1-1-1,1 0 1,0 1-1,0-1 1,-1 1-1,1 0 0,-1 0 1,0 0 2,1 0-1,-1 0 1,0-1 0,1 1-1,-1 0 1,0-1 0,0 0-1,0 1 1,-2-1 0,-23 7 22,17-3-20,9-3-19,-3-1 28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6:16.3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10 3865,'26'-2'10828,"-54"-4"-9007,14 4-3356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26:32.0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720 541 5113,'39'28'9799,"-45"-39"-6931,-13-20-1948,8 13-629,0-1 1,1 0-1,2-1 0,-10-27 0,-50-152 1223,63 180-1433,1 0 0,0 0 0,2 0 0,0 0 1,2-33-1,0 51-82,0 0 1,0 0 0,0 0-1,1 0 1,-1-1 0,1 1-1,-1 0 1,1 0-1,-1 0 1,1 0 0,0 0-1,0 0 1,1-1 0,-1 1-1,-1 0 1,1 0-1,0 0 1,0 0 0,-1 0-1,1-1 1,0 1-1,-1 0 1,1 0 0,-1 0-1,0-1 1,1 1-1,-1-3 1,1 4-1,0-1 0,0 0 1,0 1-1,-1-1 0,1 1 0,0-1 0,0 1 0,0-1 1,0 1-1,0 0 0,0 0 0,0-1 0,0 1 0,1 0 1,9-3 4,-5 1-10,0 0 4,1 0 0,0 0 0,0 0 0,0 1 0,-1 0 0,1 0 0,0 1 0,0 0 0,0 0 0,0 0 0,0 1 0,13 3 0,-19-3-4,27 10 49,-26-10-48,0 0 0,-1 0 0,1 0 1,-1 0-1,1 0 0,-1 0 0,0 0 1,1 1-1,-1-1 0,0 0 0,0 1 1,0-1-1,0 1 0,2 2 0,-3-3 9,0 3-3,0 0 0,1 0 0,0-1 0,-1 1 0,1 0 0,1 0 0,-1-1 0,3 7-1,-2-7-5,0 0-1,-1 0 0,0 0 0,0 0 1,0 0-1,0 0 0,-1 0 0,1 1 0,-1-1 1,0 0-1,0 0 0,0 1 0,0-1 0,-1 4 1,-1 8 14,-1 1 1,-1-1 0,-1 1 0,0-1 0,-7 14-1,-8 18-119,16-37 113,0 1-1,-1 0 0,0-1 0,-1 0 0,0 0 0,-10 11 1,5-8-30,-2 0 1,1-1 0,-2 0-1,0-1 1,0-1 0,-1 0-1,0-1 1,0-1 0,-1 0-1,0-1 1,-27 8 0,36-14 28,0 0 1,0-1-1,0 1 0,0-1 1,0-1-1,0 1 1,0-1-1,0 0 1,0-1-1,0 0 1,1 0-1,-12-5 0,-1-3 3,0 0-1,-31-24 1,61 44-23,0 0-1,0 1 1,-1 0 0,13 18-1,-16-21 17,-2 1 0,1-1 0,-1 1 0,0 1-1,-1-1 1,0 1 0,0 0 0,-1-1 0,3 17 0,-6-22-6,0 0 0,1 0 0,-2 0 0,1 0 0,0-1 1,-1 1-1,0 0 0,1 0 0,-2-1 0,1 1 0,0 0 0,-1-1 1,1 1-1,-1-1 0,0 0 0,0 0 0,-1 0 0,1 0 1,-1 0-1,1 0 0,-1 0 0,0-1 0,0 1 0,0-1 0,-6 4 1,-30 25-144,28-21 123,0-1 0,-16 11 1,22-17 25,1-1 0,-1 0 0,1 0 1,-1 0-1,0 0 0,0-1 0,1 0 1,-1 0-1,0 0 0,-9 0 0,-3-1 77,13 1-77,0-1-1,0 0 0,0 0 1,0 0-1,0 0 0,0 0 0,0-1 1,0 0-1,0 0 0,0 0 1,0 0-1,0-1 0,1 1 1,-1-1-1,1 0 0,-1 0 1,1 0-1,-6-5 0,2-1 32,1 0 0,-1-1-1,1 0 1,1 0 0,-1 0-1,-3-11 1,-11-19 21,14 28-10,0-1 0,-5-17 0,7 18-33,-1 1 0,1-1-1,-8-10 1,8 13-2,-1-1 0,1 1 0,1-1 0,-4-13 0,-1 0 6,8 14-287,-3 0-975,0 5-459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29:49.97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75 65,'-37'-33,"21"20,13 10,5 5,39 33,-85-73,29 25,13 11,4 4,39 34,-24-21,-15-14,-6-4,-44-39,43 37,28 25,-10-8,-16-14,-18-17,22 20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29:54.76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303 264,'-85'-74,"50"43,29 27,13 9,241 211,-357-310,-99-87,980 852,-884-769,-663-575,781 678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30:05.68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1,'33'27,"-31"-25,-8-7,-1-1,15 13,85 71,3739 3138,-3828-3213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30:58.06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3032,'3613'-3031,"-3614"3031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18T10:31:34.96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5400 1965,'-5398'-1964,"5396"1963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3:59.3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23 12939,'-12'-3'4263,"11"-7"-4482,1 1-2032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1:51.6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78 6345,'2'-15'13081,"-2"15"-12986,5 31-136,-4-20 75,0 0 1,-1 0-1,0 0 0,-1 0 0,0 0 0,-1 0 0,-4 17 1,5-23-24,0 0 0,0 0 0,1 0 1,0 1-1,0-1 0,0 0 1,2 9-1,1 11 68,-2-43 261,1-1 1,5-23-1,-3 23-151,3-31-1,-7 40-96,2-1 0,-1 0 0,1 0 0,1 1 0,6-16 0,-2-20 398,-6 50-488,1-1 0,-1 1 0,1 0 0,0-1 0,0 1 0,1-1 0,-1 0 0,1 0 0,-1 0-1,1 0 1,5 4 0,-4-4 0,-1 1-1,1-1 1,-1 1-1,1 0 1,-1 0-1,0 0 1,4 8-1,35 69-24,38 64 37,-76-139-12,0-1 1,-1 0-1,2 0 1,-1 0 0,0 0-1,1-1 1,0 0-1,0 0 1,0 0-1,1-1 1,8 5-1,-11-12-611,-3-2-5054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1:52.1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90 5945,'67'-62'11155,"-65"54"-6988,0-11-5298,-2 18 533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1:53.5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87 68 4865,'-1'-8'74,"-2"-16"3029,2 22-2599,1 1-1,-1-1 1,1 0-1,-1 0 1,0 0 0,0 1-1,0-1 1,0 0-1,0 1 1,0-1-1,0 1 1,0-1-1,0 1 1,-1 0 0,1-1-1,-1 1 1,-2-2-1,3 3-423,0-1 0,0 1-1,0 0 1,-1-1-1,1 1 1,0 0 0,0 0-1,0 0 1,0 0-1,-1 0 1,1 0 0,0 0-1,0 0 1,0 1-1,0-1 1,0 0 0,-1 1-1,1-1 1,0 1-1,0-1 1,0 1 0,0-1-1,-1 2 1,0 0-73,0 0 0,-1 0-1,1 0 1,0 0 0,1 0 0,-1 1 0,0-1 0,1 1-1,-1-1 1,-1 5 0,-8 24 24,11-29-25,0-1-1,0 1 1,0 0 0,0 0 0,0-1 0,1 1 0,-1 0 0,1-1-1,0 1 1,-1 0 0,1-1 0,0 1 0,0-1 0,0 1 0,0-1 0,0 0-1,0 1 1,0-1 0,0 0 0,1 0 0,-1 0 0,1 0 0,-1 0-1,0 0 1,1 0 0,0 0 0,2 1 0,72 13 56,-75-15-54,1 1-1,-1-1 0,0 0 1,0 0-1,1 1 0,-1-1 1,0 0-1,0 0 0,1 0 1,-1-1-1,0 1 0,1 0 1,-1 0-1,0-1 0,0 1 1,0-1-1,1 1 0,-1-1 1,0 1-1,0-1 0,0 0 1,0 0-1,0 1 0,0-1 1,0 0-1,0 0 0,0 0 1,0-1-1,1-1 76,-1 0-1,0 0 1,0 1 0,-1-1-1,1 0 1,0 0-1,-1 0 1,0 0 0,0-6-1,1 4 21,-1 3-115,0 1-1,0 0 1,0-1 0,0 1-1,0-1 1,0 1 0,0-1-1,0 1 1,0 0 0,-1-1-1,1 1 1,-1-1-1,1 1 1,-1 0 0,1 0-1,-1-1 1,0 1 0,0 0-1,1 0 1,-1 0 0,0 0-1,0-1 1,0 1 0,0 1-1,-1-1 1,1 0-1,0 0 1,0 0 0,0 1-1,-1-1 1,1 0 0,0 1-1,-2-1 1,-60-28-2761,62 29 2948,0-1-1,1 1 0,-1-1 1,0 1-1,0-1 0,1 1 0,-1 0 1,0 0-1,0-1 0,0 1 1,0 0-1,0 0 0,1 0 0,-1 0 1,0 0-1,0 0 0,0 0 1,0 0-1,0 0 0,1 1 0,-1-1 1,-1 0-1,2 2-768,1-7-2242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1:56.1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179 15 2577,'-8'-14'14474,"14"15"-13799,0 2-633,0 0-1,1 0 0,-1 1 1,-1 0-1,1 0 0,0 0 1,-1 1-1,6 6 0,25 21 141,4 0 2,75 42 0,-106-68-164,0 1 0,-1 0 1,1 0-1,-1 0 0,-1 1 0,0 1 0,8 10 1,17 20 16,1 6-16,-29-38-21,1 0 1,-1 1-1,5 13 0,11 18 36,-17-33-35,0 0 0,0 0 0,-1 0-1,0 1 1,0-1 0,2 12 0,-3-11 2,0 0 1,1 0 0,0-1-1,0 1 1,1 0-1,6 10 1,-5-8 1,0 0 0,0 0 0,0 1 0,-2-1 0,1 1 0,1 14 0,0-4 48,0 4 142,-1 1 1,-2 0-1,-2 43 0,-1-16-117,2-43-62,-2 0 1,1 0-1,-1 0 1,0-1-1,-1 1 1,-4 8-1,-6 25 30,11-36-24,0 0-1,-1 0 0,1 0 0,-6 8 1,5-10-5,1 1 1,-1 0 0,1 0-1,0 1 1,0-1 0,1 0 0,-2 7-1,3-9-12,-1-1 0,0 1-1,0 0 1,0 0 0,0-1-1,-1 1 1,1-1 0,-1 1-1,1-1 1,-1 0 0,0 1-1,0-1 1,-4 3 0,4-3 6,-1 1 0,1 0 1,-1-1-1,1 1 0,0 0 0,0 0 1,1 0-1,-4 6 0,4-5-8,-1 0-1,0 0 1,0-1 0,-1 1 0,1-1-1,-1 1 1,0-1 0,-3 3 0,2-2 6,1-1 0,0 1 0,0 0 0,0 0 0,0 0 0,-3 7 0,4-6-3,0-1-1,0 0 1,-1 1-1,0-1 1,1 0-1,-2 0 1,1-1-1,0 1 1,-1 0 0,-6 4-1,-2 2-3,-13 15 63,18-17-10,-1 0-1,0 0 0,-13 8 0,5-5 8,1 2-1,-19 20 0,8-8 32,-3 5-82,22-22-1,-1 0 0,0 0 0,-1 0 0,0-1-1,-13 9 1,17-13 16,0 1 0,1-1 0,0 1 0,0 0 1,0 0-1,-6 9 0,-7 8 25,6-10-30,0 1 0,1 0 1,-12 20-1,17-25-13,0-1 0,-1 0 0,1 0 0,-1 0 0,-1 0 0,-9 6 0,1-9 61,14-3-67,0 0 0,0 0-1,0 0 1,0 0 0,0 0 0,0 0 0,0 1 0,0-1 0,0 0 0,0 0 0,1 1 0,-1-1 0,0 0 0,0 1 0,0-1 0,0 1 0,1-1-1,-1 1 1,0 0 0,0 0 0,-3 4-131,3-4 39,1 0 0,-1 0 1,0 1-1,0-1 1,0 0-1,0 0 0,0 0 1,0 0-1,-1 0 0,1 0 1,0-1-1,0 1 0,-1 0 1,1 0-1,0-1 0,-4 1 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4:29.6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82 5201,'0'-19'986,"0"16"-623,0-1 1,0 0-1,0 0 1,0 0-1,1 0 0,-1 1 1,1-1-1,0 0 0,3-6 1,-13-9 9211,10 30-8975,4 6-467,12 30-1,3 8 83,-14-39-175,0 0-1,0 0 1,2-1-1,0 0 1,1-1-1,14 20 0,-18-27-26,0 1-1,-1 0 1,5 10-1,-7-12-14,1 1 0,0-1 0,0 0 0,1 0 0,0-1 0,6 8 0,-10-12-4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4:30.5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83 94 6017,'57'-67'2638,"-37"50"660,-18 11-141,-2 3-1734,-11 4-203,3 1-1171,0 1 0,0 0-1,0 0 1,0 1 0,0 0-1,-10 8 1,-17 10 121,30-20-134,1 0 24,1 0 0,-1 0 0,0 0 1,1 0-1,0 0 0,-1 1 0,1 0 0,0-1 0,0 1 0,0 0 0,-3 6 0,5-6-16,1 0 0,0 0 0,0 0 0,0 1 0,0-1 0,0 0 0,0 0 0,1 0 0,-1 0 0,1 0 0,0 1 0,0-1 0,3 4 0,18 36 37,-17-36-61,9 17-5,-1 0 1,0 1 0,-2 1 0,-1 0 0,-1 0-1,7 36 1,-14-52-45,0 0 0,-1 0 0,0 0 0,-1 0-1,0 0 1,-3 14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4:31.2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59 6369,'66'-49'2956,"-61"42"1078,-9 4-1244,4 3-2746,-1 0 1,1 0-1,-1 0 0,1 0 1,-1 0-1,1 0 1,0 1-1,-1-1 0,1 0 1,-1 0-1,1 0 0,0 1 1,-1-1-1,1 0 0,-1 0 1,1 1-1,0-1 1,-1 0-1,1 1 0,0-1 1,-1 0-1,1 1 0,0-1 1,0 0-1,-1 1 1,1-1-1,0 1 0,0-1 1,0 1-1,0-1 0,0 0 1,-1 2-1,1-2-13,0 1-1,0 0 1,0 0-1,0-1 1,0 1-1,0 0 1,0 0-1,0-1 1,0 1-1,0 0 1,1 0-1,-1-1 1,0 1-1,0 0 1,1 0-1,-1-1 1,1 1-1,-1-1 1,0 1-1,1 0 1,-1-1-1,1 1 1,-1-1-1,1 1 1,0-1-1,-1 1 1,1-1-1,-1 1 1,1-1-1,0 0 1,-1 1-1,1-1 1,0 0-1,0 0 1,-1 1-1,1-1 1,0 0-1,1 0 1,-16-6 562,10 6-2193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4:32.5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 8 4705,'-3'-8'7303,"-4"8"-4297,-5 9-1997,1 6-824,8-11-157,1-1 0,-1 1 0,1 0 1,0 0-1,0 0 0,0 0 0,1 0 1,-1 0-1,0 6 0,2-8-6,-1 0 1,1 0-1,0 0 0,0 0 0,0-1 0,1 1 1,-1 0-1,0 0 0,1 0 0,-1 0 0,1-1 0,0 1 1,-1 0-1,1 0 0,0-1 0,0 1 0,0-1 1,0 1-1,0-1 0,1 1 0,-1-1 0,0 0 1,1 1-1,-1-1 0,1 0 0,-1 0 0,3 1 0,0 1-11,1-1-1,-1 0 1,1 0-1,0 0 0,0 0 1,0-1-1,0 0 1,8 2-1,-12-3-6,1 0-1,0 0 1,-1 0 0,1 0 0,0 0-1,0-1 1,-1 1 0,1 0 0,0-1-1,-1 1 1,1-1 0,-1 0 0,1 0-1,-1 1 1,1-1 0,-1 0 0,1 0-1,-1 0 1,0 0 0,1-1 0,-1 1-1,0 0 1,0 0 0,0-1 0,0 1-1,0-1 1,0 1 0,0-3-1,1 0 14,-1 0-1,0 0 0,0 0 0,0 0 1,-1 0-1,1 0 0,-1 0 0,0 0 0,0-1 1,-2-7-1,2 10-1,-1 0 0,0-1-1,0 1 1,0 0 0,0-1 0,0 1 0,0 0 0,-1 0 0,1 0 0,-1 0-1,1 0 1,-1 1 0,0-1 0,0 0 0,0 1 0,0-1 0,0 1 0,0 0 0,0-1-1,0 1 1,0 0 0,-1 0 0,1 1 0,-1-1 0,1 0 0,0 1 0,-1-1 0,1 1-1,-1 0 1,1 0 0,-1 0 0,1 0 0,-1 0 0,1 1 0,-1-1 0,-3 2 0,-3-1-2565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4:36.0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1999 487 2208,'0'-5'13899,"-4"-13"-11206,-75-58-1237,-9 9-744,74 56-611,0 0-1,-26-14 0,7 4 62,-24-15 18,-85-38 0,95 50-150,29 14-19,0 1-1,0 1 1,-40-12-1,31 12 3,-28-12 1,1 1 2,26 12-14,-1 1-1,0 1 1,-1 1 0,1 2 0,0 1-1,-37 4 1,35-4-5,24 1-1,1-1-1,0 1 1,0 1-1,-1-1 1,1 1-1,-10 2 0,7-1 12,-1 0 1,1 0-1,-1-2 0,-11 1 0,-23 2-8,-24 6 33,-18 2-64,73-7 40,-1 1 0,0 0 0,-22 13 0,12-6 5,18-9-12,0 1 1,0 0-1,0 0 0,-5 6 0,-18 11-29,21-15 27,1-1 0,1 1 0,-1 0 1,1 0-1,0 1 0,0 0 0,-5 9 0,-12 13 24,-42 54-39,55-71 10,1 0 1,0 1 0,0 0-1,-7 17 1,12-24 7,0-1 0,0 1 0,0-1-1,-7 6 1,7-7-1,1 0 0,-1-1-1,1 1 1,0 0 0,0 0-1,1 1 1,-4 6 0,3-5 4,0 1 1,-1-1 0,0 0-1,0-1 1,0 1 0,-1-1 0,-8 9-1,-14 16-56,21-14 69,-2 0-13,-33 36-4,39-49-4,0-1 1,0 1-1,0 0 0,0 0 0,1 0 0,0 0 0,-1 0 0,1 0 0,-1 4 0,1-4 7,0 1 1,0-1-1,0 0 0,-1 1 0,1-1 0,-1 0 0,0 0 0,-3 4 0,2-4-4,0 1 0,0 0-1,1-1 1,-1 1-1,1 0 1,0 0-1,0 0 1,1 0 0,-1 1-1,1-1 1,0 0-1,-1 8 1,-8 7-16,9-18 16,0 1-1,0-1 1,0 0 0,0 1 0,0 0 0,0-1 0,1 1 0,-1-1 0,1 1 0,-1 0 0,1 1 0,0-1-42,0-1 1,0 0 0,0 0-1,0 0 1,-1 1 0,1-1 0,0 0-1,0 0 1,-1 0 0,1 0-1,-1 0 1,1 0 0,-1 0-1,1 0 1,-1 0 0,0 0-1,1 0 1,-1 0 0,0 0 0,0 0-1,0 0 1,0 0 0,0-1-1,0 1 1,0 0 0,0-1-1,0 1 1,0-1 0,0 1-1,0-1 1,0 0 0,0 1-1,-1-1 1,1 0 0,0 0 0,0 0-1,0 0 1,0 0 0,-3 0-1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34:53.3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821 72 4513,'31'-39'9747,"-35"31"-6471,-9-4-1760,10 10-385,-4-7-493,7 9-636,0 0 1,0 0 0,0 0-1,0 0 1,0 0 0,0 0 0,0 0-1,0 0 1,0 0 0,0 0-1,0 0 1,0 0 0,0 0-1,0 0 1,0 0 0,0-1-1,0 1 1,0 0 0,0 0 0,0 0-1,0 0 1,0 0 0,0 0-1,0 0 1,0 0 0,0 0-1,0 0 1,0 0 0,0 0-1,0 0 1,0 0 0,0 0 0,0 0-1,0-1 1,0 1 0,0 0-1,0 0 1,0 0 0,1 0-1,-1 0 1,0 0 0,0 0-1,0 0 1,0 0 0,0 0 0,0 0-1,0 0 1,0 0 0,0 0-1,0 0 1,0 0 0,0 0-1,0 0 1,0 0 0,0 0-1,1 0 1,-1 0 0,0 0 0,0 0-1,0 0 1,0 0 0,0 0-1,0 0 1,0 0 0,0 0-1,0 0 1,0 1 0,26 15-8,-24-15 4,10 9-4,0 1 0,16 17 0,-24-24 5,-1-1 1,0 1-1,0 1 0,0-1 1,-1 0-1,1 1 0,-1-1 1,0 1-1,-1 0 1,1 0-1,-1 0 0,0 0 1,0-1-1,0 7 0,-1-6-1,-1 0 0,1 0 0,-1 0-1,0 0 1,-3 8 0,-2 8 23,5-20-22,1 1 1,0 0-1,-1-1 0,1 1 0,-1-1 1,1 1-1,-1-1 0,0 1 0,0-1 1,0 1-1,0-1 0,0 0 0,0 1 1,0-1-1,0 0 0,0 0 1,-1 0-1,1 0 0,0 0 0,-1 0 1,-1 1-1,-1-1 2,0 0 0,-1 0 0,1 0 0,-1-1 0,1 1 0,-1-1 0,-4 0 0,-17 3 4,24-2-4,0-1-1,0 1 0,-1-1 1,1 1-1,0-1 0,-1 0 1,1 0-1,0 0 0,0 0 1,-1 0-1,1 0 0,0-1 1,-1 1-1,1-1 0,0 1 1,0-1-1,0 0 0,0 0 1,0 0-1,0 0 0,0-1 1,0 1-1,-2-2 0,-55-52-2,54 47 6,4 7-5,1 1 0,0 0 0,0-1 0,0 1 0,0-1 0,0 1 0,-1 0 0,1-1 0,0 1 0,0 0 0,0-1 1,-1 1-1,1 0 0,0 0 0,-1-1 0,1 1 0,0 0 0,-1 0 0,1-1 0,0 1 0,-1 0 0,1 0 0,0 0 0,-1 0 0,1-1 0,0 1 0,-2 0 1,2 0 37,0 1-39,0 0 1,1 0-1,-1 0 0,0 0 0,0 0 1,1 0-1,-1 0 0,1-1 1,-1 1-1,0 0 0,1 0 0,0 0 1,-1-1-1,2 2 0,4 7-1,-3-5 3,38 63-21,-37-60 19,-1 0 0,1 0 1,-1 1-1,-1-1 0,1 1 1,-1 0-1,-1 0 0,2 10 1,-3-17-1,0 0 1,0 0-1,-1 0 1,1 0-1,0 0 1,0 0-1,-1 0 1,1 0-1,-1-1 1,1 1 0,-1 0-1,1 0 1,-1 0-1,1 0 1,-1 0-1,0-1 1,0 1-1,1 0 1,-1-1-1,0 1 1,0-1 0,0 1-1,0-1 1,1 1-1,-1-1 1,0 1-1,0-1 1,0 0-1,0 1 1,0-1 0,-2 0-1,-42 3 20,18-3 7,23 1-27,0 0 1,-1 0-1,1-1 0,0 1 0,0-1 0,0 0 0,0-1 1,-1 1-1,1-1 0,0 0 0,0 0 0,0 0 0,0 0 1,0-1-1,0 0 0,1 1 0,-1-1 0,0-1 0,1 1 1,-5-4-1,-1 0 6,7 7-3,16 22 31,9 7-58,43 44-1,-58-64 25,0 0 1,-1 1-1,0-1 0,-1 1 0,0 1 1,-1-1-1,0 1 0,0 0 0,-2 0 1,1 0-1,-2 1 0,0-1 0,1 17 1,-3-25-2,-1 0 1,1 0-1,-1 0 1,0 0 0,-1 0-1,1 0 1,-1 0-1,1 0 1,-1-1 0,0 1-1,-1-1 1,1 1-1,-5 4 1,-2 3-9,-1 0-1,-19 15 1,14-14 14,-2 0 0,1-2 0,-2 0 1,1 0-1,-1-2 0,-1 0 0,1-2 0,-1 0 1,0 0-1,-1-2 0,1-1 0,-1 0 0,-37 0 1,47-4-4,1 0 1,-1-1 0,1 0-1,0-1 1,0 0 0,0 0 0,0-1-1,0 0 1,1-1 0,0 0-1,0 0 1,0 0 0,-10-11 0,-2-2 19,13 12 24,0 0 1,0 0-1,1-1 1,0 0 0,-10-14-1,0-5 180,10 18-149,1 0-1,0-1 1,0 0-1,-6-17 1,9 18-26,-1 0 0,1-1 1,0 0-1,1 1 0,-1-14 0,1 6-20,-1 1 0,-1-1 0,-6-22 0,2 9 68,6 24-153,-1 1 0,0-1 0,0 1 0,0-1 0,-1 1-1,0 0 1,1 0 0,-1 0 0,-1 1 0,1-1 0,-1 1 0,1-1 0,-1 1 0,0 0 0,0 1 0,0-1 0,0 1 0,-1-1 0,1 1 0,-1 1 0,1-1 0,-1 1-1,0-1 1,0 2 0,1-1 0,-1 0 0,-5 1 0,-9-1-1708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46:41.1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54 5265,'58'-32'2513,"-57"32"-2142,0-1-1,0 1 1,0-1 0,0 1 0,0-1 0,0 0 0,0 0 0,0 1 0,-1-1 0,1 0-1,0 0 1,0 0 0,0-1 0,-1 1-274,0 1 0,0 0 0,0 0 0,0-1 0,0 1 0,0 0 0,0 0 0,0-1-1,0 1 1,0 0 0,0 0 0,0-1 0,0 1 0,0 0 0,0 0 0,0-1 0,-1 1 0,1 0 0,0 0 0,0 0 0,0-1 0,0 1-1,-1 0 1,1 0 0,0 0 0,0 0 0,0-1 0,-1 1 0,1 0 0,0 0 0,0 0 0,-1 0 0,1 0 0,-2-1 136,0 1 0,1-1 0,-1 1 0,0-1 1,1 1-1,-1 0 0,0 0 0,0 0 0,0 0 1,-2 0-1,-4 5-116,0-1 0,0 1 0,1 0 0,0 1 0,0-1 0,0 2 0,1-1 0,0 1 0,0 0 0,1 0 0,-7 10 0,11-14-107,-1 0-1,1-1 1,-1 1-1,1 1 1,0-1-1,0 0 1,0 0-1,1 0 1,-1 0-1,1 1 1,0-1 0,0 0-1,0 0 1,0 1-1,0-1 1,2 4-1,-1 8 37,-1-12-43,-1 1 0,1-1 0,0 1 0,1-1 0,-1 1 1,1-1-1,0 0 0,-1 1 0,1-1 0,1 0 0,-1 1 0,0-1 0,1 0 0,0 0 0,0 0 0,0-1 0,0 1 0,0 0 1,0-1-1,1 1 0,-1-1 0,1 0 0,-1 1 0,1-1 0,0-1 0,0 1 0,0 0 0,0-1 0,1 1 0,-1-1 0,0 0 1,0 0-1,1-1 0,-1 1 0,1 0 0,-1-1 0,0 0 0,7 0 0,-1 0 6,1 2 0,0-1-1,11 4 1,-15-3-6,0 0 0,0-1 0,0 0 0,1 0 0,-1 0 0,1-1 0,-1 0 0,0 0 0,1-1 0,8-1 0,-13-16 64,4-10-46,-4 21 2,-1 0 0,1 0 0,-2 0 0,1 0 0,-1 0 0,1 0 0,-3-10 0,1 14 0,0 0-1,0 1 1,0-1 0,0 0-1,-1 1 1,1 0-1,-1-1 1,0 1 0,0 0-1,0 0 1,-2-2-1,-12-17 106,15 18-109,0 1 0,-1-1 0,1 0 0,-1 1 0,0-1 0,0 1 0,1 0 0,-2 0 0,1-1 1,0 1-1,0 1 0,-1-1 0,1 0 0,-1 0 0,1 1 0,-4-2 0,4 2-10,-1 1-1,1-1 1,-1 0 0,1 1 0,-1 0-1,1 0 1,-1 0 0,1 0 0,-5 0 0,-6 1-2588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46:43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56 4145,'2'-19'1069,"-2"14"-435,0 1 0,1-1 0,0 0 0,0 1 0,1-6 0,-2 9-236,0 1 1,-1 0-1,1-1 1,-1 1-1,0 0 1,1 0-1,-1-1 1,1 1-1,-1 0 0,1 0 1,-1 0-1,1 0 1,-1 0-1,0 0 1,1 0-1,-1 0 1,1 0-1,-1 0 1,1 0-1,-1 0 0,0 0 1,0 1-1,-2-1-255,0 0-1,-1 1 1,1 0-1,0-1 1,0 1-1,0 0 0,0 0 1,0 1-1,-5 2 1,4 0-120,0 0 0,0 0-1,1 0 1,-1 1 0,-5 8 0,1-1 7,7-11-22,0 0 0,0 1-1,0-1 1,0 0 0,0 1 0,0-1 0,1 1 0,-1-1 0,0 1 0,1-1 0,-1 1 0,1-1 0,0 1 0,-1-1 0,1 3 0,-3 8 53,2-10-60,0 0 1,0 0 0,0 0 0,0 1 0,0-1 0,0 0 0,1 1 0,0-1-1,-1 0 1,1 1 0,0-1 0,0 1 0,0-1 0,0 0 0,1 1-1,0 1 1,1 3 5,0 0 0,1 0 0,6 12-1,5 12 2,-2-7-12,-11-23 4,-1 0 1,1 0-1,0 0 0,0 0 0,-1 0 0,1 0 1,0 0-1,0 0 0,0-1 0,0 1 0,0 0 1,0-1-1,0 1 0,0-1 0,1 1 0,-1-1 0,0 0 1,0 1-1,0-1 0,2 0 0,-2 0 28,28 1 4,-19 0-32,6 1 10,32 0 0,-45-2-8,0 0 0,1 0 1,-1 0-1,0-1 0,0 1 1,0-1-1,0 0 0,0 0 1,0 0-1,0 0 1,-1 0-1,1-1 0,0 1 1,-1-1-1,1 0 0,-1 0 1,1 0-1,2-3 0,-4 1 56,0 0 0,0 0 0,0 0 0,-1-1-1,0 1 1,0 0 0,0-1 0,0 1 0,-1 0 0,0-5-1,1 9-55,-1-7 55,0-1 0,0 1 0,-1 0 1,1-1-1,-2 1 0,1 0 0,-1 0 1,0 1-1,0-1 0,-1 0 0,-8-10 1,6 10 55,5 4-98,-1 1 0,1 0 0,-1 0-1,0 0 1,0 0 0,0 0 0,0 0 0,0 0-1,0 1 1,0-1 0,0 1 0,-1-1-1,1 1 1,0 0 0,-1 0 0,1 0-1,-1 0 1,0 1 0,1-1 0,-1 1-1,0-1 1,1 1 0,-1 0 0,-4 0-1,3-3-2884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46:45.1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129 51 4609,'28'-32'1992,"-28"32"-1860,1 0 0,-1-1 0,0 1 0,0 0 0,1-1-1,-1 1 1,0 0 0,0-1 0,0 1 0,0 0 0,1-1 0,-1 1-1,0-1 1,0 1 0,0 0 0,0-1 0,0 1 0,0-1-1,0 1 1,0 0 0,0-1 0,0 1 0,0-1 0,0 1 0,0 0-1,-1-1 1,1 1 0,0 0 0,0-1 0,0 1 0,0 0-1,-1-1 1,1 1 0,0 0 0,0-1 0,-1 1 0,1 0-1,0-1 1,-1 1 0,1 0 0,0 0 0,-1-1 0,1 1 0,0 0-1,-1 0 1,1 0 0,0 0 0,-1 0 0,1-1 0,-1 1-1,1 0 1,0 0 0,-1 0 0,1 0 0,-1 0 0,1 0 0,-1 0-1,-23-1 1575,22 1-1763,-19-1 391,14 1-196,0 0-1,0 0 1,0 0-1,0 1 1,0-1 0,-9 4-1,13-3-72,1 1 0,-1-1 0,1 1 0,-1-1 0,1 1 0,0 0 0,0 0-1,0 0 1,0 1 0,0-1 0,0 0 0,1 1 0,-1-1 0,-1 5 0,-4 3 364,7-8-375,-1 0 0,0 0 0,1 0 0,-1 0 0,1 0 0,0 0 0,-1 0 0,1 1 0,0-1 0,1 0 0,-1 0 0,0 0 0,1 3 1,8 29-88,-7-27 81,-1 1-37,3 10 13,0 1 1,10 23 0,-12-37-18,0-1 1,0 0-1,0 0 1,1 0-1,-1 0 1,1 0-1,0 0 1,1-1-1,-1 1 1,0-1-1,1 0 1,0 0-1,6 4 1,-4-4 6,0 0-1,0-1 1,1 1 0,0-1 0,-1 0 0,1-1-1,0 0 1,0 0 0,0 0 0,-1-1 0,1 0-1,0-1 1,10-1 0,-6 0 5,0 0-1,0-1 1,-1-1 0,1 0-1,-1 0 1,16-9 0,-25 12-14,1 0 0,-1-1 1,1 1-1,-1 0 0,0 0 1,1-1-1,-1 1 0,0-1 0,0 1 1,0-1-1,0 0 0,0 1 0,-1-1 1,1 0-1,0 1 0,-1-1 1,1 0-1,-1 0 0,0 0 0,1-3 1,1-6 58,-2 9-56,1 1 0,-1-1 0,1 0 0,0 1 1,-1-1-1,1 1 0,0-1 0,0 1 1,0 0-1,0-1 0,0 1 0,0 0 0,1 0 1,-1-1-1,0 1 0,1 0 0,-1 0 0,2-1 1,-2 2-6,-1 0 0,0 0 0,0 0 0,1 0 0,-1 0 0,0 0 0,1-1 0,-1 1 0,0 0 0,0 0 0,1 0 0,-1-1 0,0 1 1,0 0-1,0 0 0,1-1 0,-1 1 0,0 0 0,0 0 0,0-1 0,0 1 0,0 0 0,0-1 0,1 1 0,-1 0 0,0-1 0,0 1 0,0 0 0,0-1 1,0 1-1,0 0 0,0-1 0,0 1 0,0 0 0,0 0 0,-1-1 0,-6-13 78,6 13-68,0 0 0,1 0 0,-1 0 1,0 0-1,1 0 0,-1 0 1,1 0-1,-1-1 0,1 1 1,-1 0-1,1 0 0,0 0 1,0 0-1,-1-1 0,1 1 0,0 0 1,0 0-1,0-2 0,1 2 2,-1-1-1,0 1 0,0 0 1,0 0-1,0 0 0,0 0 0,0 0 1,0 0-1,0 0 0,0 0 1,0 0-1,-1-1 0,1 1 1,0 0-1,-1 0 0,1 0 0,-1 0 1,0-1-1,-16-24 87,2 2 28,15 22-112,-1 1 1,1 0-1,-1 0 0,1 0 1,-1 0-1,1 0 0,-1 0 1,0 0-1,0 0 0,1 0 1,-1 0-1,0 0 1,0 1-1,0-1 0,0 0 1,0 1-1,-1-2 0,-26-4 143,-48-13-183,68 17 2,5 2-4,1-1 0,0 1 1,0-1-1,-1 1 0,1-1 1,0 0-1,0 0 0,0 0 1,-3-2-1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8T10:46:47.0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116 63 3657,'42'-17'2404,"-41"17"-2194,-1-1-1,1 0 0,-1 1 0,0-1 0,1 0 1,-1 0-1,0 1 0,1-1 0,-1 0 0,0 0 1,0 0-1,0 0 0,0 1 0,0-1 0,0 0 1,0 0-1,0 0 0,0 0 0,0 1 1,0-1-1,0 0 0,-1 0 0,1 0 0,-1-1 1,1 1 128,0 0 0,-1 0 0,1-1 0,-1 1 0,1 0 0,-1 0 0,1 0 0,-1 0 0,0 0 0,0 0 0,1 0 0,-1 0 0,0 0 0,0 0 0,0 0 0,-2-1 0,-5 0-108,-1 1 1,1 0-1,0 0 0,-1 1 0,1 0 0,-1 1 0,1-1 0,-12 4 0,17-4-166,1 1-1,-1 0 0,1 0 0,-1 0 0,1 0 0,-1 0 0,1 1 0,0-1 0,-1 1 0,1-1 0,0 1 0,0 0 1,0 0-1,0 0 0,1 0 0,-1 0 0,0 1 0,-1 1 0,-10 13 163,12-17-206,1 1 0,-1 0 0,1 0 0,0 0 0,-1 0 0,1 0 1,0 0-1,0 0 0,-1 1 0,1-1 0,0 0 0,0 0 0,0 0 0,0 0 1,1 0-1,-1 0 0,0 0 0,0 0 0,0 0 0,1 0 0,0 1 0,0 6 23,1 2-23,0 0-1,0 0 0,1 0 1,0-1-1,0 1 1,1-1-1,1 1 0,8 12 1,-3-8-13,2-1-1,0 0 1,1-1 0,0 0-1,19 13 1,-27-24-15,-4-1 12,2 1-16,10 2 0,-6-1 17,0-1 0,-1 0 0,1 0 1,0 0-1,-1-1 0,1 0 0,0 0 1,0 0-1,-1-1 0,1 0 0,7-2 1,-3 0-11,16-3 25,-27 6-20,1 0 1,0 0-1,0 0 0,-1-1 0,1 1 1,0 0-1,-1-1 0,1 1 0,0 0 1,-1-1-1,1 1 0,0-1 1,-1 1-1,1-1 0,-1 1 0,1-1 1,-1 1-1,1-1 0,-1 0 1,1 1-1,-1-1 0,0 0 0,1 1 1,-1-1-1,0-1 0,1-13 208,-2 0 0,0 0 0,-1-1 0,-4-15 0,1 17-144,2 3 27,-1-1-1,0 1 1,-1-1 0,-9-14 0,-16-5 120,28 29-207,0 1 0,1 0-1,-1 0 1,0-1 0,0 1 0,0 0 0,0 1 0,0-1 0,0 0 0,0 0 0,0 1 0,0-1 0,0 1 0,-1 0 0,-2 0 0,-40 0 87,28 0-109,11-3-3526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a2c33ebb1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a2c33ebb1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a2c33ebb1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a2c33ebb1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2281649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 rot="-132933">
            <a:off x="303191" y="1753916"/>
            <a:ext cx="8520670" cy="864941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 rot="-132933">
            <a:off x="327990" y="2674061"/>
            <a:ext cx="8520670" cy="3005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ubTitle" idx="1"/>
          </p:nvPr>
        </p:nvSpPr>
        <p:spPr>
          <a:xfrm>
            <a:off x="713225" y="1261872"/>
            <a:ext cx="7717500" cy="336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 rot="-255690">
            <a:off x="2580806" y="1997264"/>
            <a:ext cx="4045284" cy="109803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 rot="-765">
            <a:off x="3297179" y="3499305"/>
            <a:ext cx="4045200" cy="59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 rot="1665">
            <a:off x="4203128" y="3844889"/>
            <a:ext cx="3097200" cy="36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18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 rot="112642">
            <a:off x="2172806" y="1218951"/>
            <a:ext cx="4340630" cy="22458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9">
    <p:bg>
      <p:bgPr>
        <a:solidFill>
          <a:schemeClr val="accent2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0">
    <p:bg>
      <p:bgPr>
        <a:solidFill>
          <a:schemeClr val="accent6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Raleway Thin"/>
              <a:buNone/>
              <a:defRPr sz="2800">
                <a:solidFill>
                  <a:schemeClr val="accent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5" r:id="rId3"/>
    <p:sldLayoutId id="2147483658" r:id="rId4"/>
    <p:sldLayoutId id="2147483660" r:id="rId5"/>
    <p:sldLayoutId id="2147483686" r:id="rId6"/>
    <p:sldLayoutId id="214748368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13" Type="http://schemas.openxmlformats.org/officeDocument/2006/relationships/customXml" Target="../ink/ink7.xml"/><Relationship Id="rId18" Type="http://schemas.openxmlformats.org/officeDocument/2006/relationships/image" Target="../media/image10.png"/><Relationship Id="rId3" Type="http://schemas.openxmlformats.org/officeDocument/2006/relationships/customXml" Target="../ink/ink2.xml"/><Relationship Id="rId21" Type="http://schemas.openxmlformats.org/officeDocument/2006/relationships/customXml" Target="../ink/ink11.xml"/><Relationship Id="rId7" Type="http://schemas.openxmlformats.org/officeDocument/2006/relationships/customXml" Target="../ink/ink4.xml"/><Relationship Id="rId12" Type="http://schemas.openxmlformats.org/officeDocument/2006/relationships/image" Target="../media/image7.png"/><Relationship Id="rId17" Type="http://schemas.openxmlformats.org/officeDocument/2006/relationships/customXml" Target="../ink/ink9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10" Type="http://schemas.openxmlformats.org/officeDocument/2006/relationships/image" Target="../media/image6.png"/><Relationship Id="rId19" Type="http://schemas.openxmlformats.org/officeDocument/2006/relationships/customXml" Target="../ink/ink10.xml"/><Relationship Id="rId4" Type="http://schemas.openxmlformats.org/officeDocument/2006/relationships/image" Target="../media/image3.png"/><Relationship Id="rId9" Type="http://schemas.openxmlformats.org/officeDocument/2006/relationships/customXml" Target="../ink/ink5.xml"/><Relationship Id="rId14" Type="http://schemas.openxmlformats.org/officeDocument/2006/relationships/image" Target="../media/image8.png"/><Relationship Id="rId2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13" Type="http://schemas.openxmlformats.org/officeDocument/2006/relationships/image" Target="../media/image17.png"/><Relationship Id="rId3" Type="http://schemas.openxmlformats.org/officeDocument/2006/relationships/image" Target="../media/image120.png"/><Relationship Id="rId7" Type="http://schemas.openxmlformats.org/officeDocument/2006/relationships/image" Target="../media/image14.png"/><Relationship Id="rId12" Type="http://schemas.openxmlformats.org/officeDocument/2006/relationships/customXml" Target="../ink/ink17.xml"/><Relationship Id="rId17" Type="http://schemas.openxmlformats.org/officeDocument/2006/relationships/image" Target="../media/image19.png"/><Relationship Id="rId2" Type="http://schemas.openxmlformats.org/officeDocument/2006/relationships/customXml" Target="../ink/ink12.xml"/><Relationship Id="rId16" Type="http://schemas.openxmlformats.org/officeDocument/2006/relationships/customXml" Target="../ink/ink19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4.xml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openxmlformats.org/officeDocument/2006/relationships/customXml" Target="../ink/ink16.xml"/><Relationship Id="rId4" Type="http://schemas.openxmlformats.org/officeDocument/2006/relationships/customXml" Target="../ink/ink13.xml"/><Relationship Id="rId9" Type="http://schemas.openxmlformats.org/officeDocument/2006/relationships/image" Target="../media/image15.png"/><Relationship Id="rId14" Type="http://schemas.openxmlformats.org/officeDocument/2006/relationships/customXml" Target="../ink/ink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.xml"/><Relationship Id="rId13" Type="http://schemas.openxmlformats.org/officeDocument/2006/relationships/image" Target="../media/image22.png"/><Relationship Id="rId18" Type="http://schemas.openxmlformats.org/officeDocument/2006/relationships/customXml" Target="../ink/ink28.xml"/><Relationship Id="rId3" Type="http://schemas.openxmlformats.org/officeDocument/2006/relationships/image" Target="../media/image140.png"/><Relationship Id="rId21" Type="http://schemas.openxmlformats.org/officeDocument/2006/relationships/image" Target="../media/image26.png"/><Relationship Id="rId7" Type="http://schemas.openxmlformats.org/officeDocument/2006/relationships/image" Target="../media/image160.png"/><Relationship Id="rId12" Type="http://schemas.openxmlformats.org/officeDocument/2006/relationships/customXml" Target="../ink/ink25.xml"/><Relationship Id="rId17" Type="http://schemas.openxmlformats.org/officeDocument/2006/relationships/image" Target="../media/image24.png"/><Relationship Id="rId2" Type="http://schemas.openxmlformats.org/officeDocument/2006/relationships/customXml" Target="../ink/ink20.xml"/><Relationship Id="rId16" Type="http://schemas.openxmlformats.org/officeDocument/2006/relationships/customXml" Target="../ink/ink27.xml"/><Relationship Id="rId20" Type="http://schemas.openxmlformats.org/officeDocument/2006/relationships/customXml" Target="../ink/ink29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2.xml"/><Relationship Id="rId11" Type="http://schemas.openxmlformats.org/officeDocument/2006/relationships/image" Target="../media/image21.png"/><Relationship Id="rId5" Type="http://schemas.openxmlformats.org/officeDocument/2006/relationships/image" Target="../media/image150.png"/><Relationship Id="rId15" Type="http://schemas.openxmlformats.org/officeDocument/2006/relationships/image" Target="../media/image23.png"/><Relationship Id="rId10" Type="http://schemas.openxmlformats.org/officeDocument/2006/relationships/customXml" Target="../ink/ink24.xml"/><Relationship Id="rId19" Type="http://schemas.openxmlformats.org/officeDocument/2006/relationships/image" Target="../media/image25.png"/><Relationship Id="rId4" Type="http://schemas.openxmlformats.org/officeDocument/2006/relationships/customXml" Target="../ink/ink21.xml"/><Relationship Id="rId9" Type="http://schemas.openxmlformats.org/officeDocument/2006/relationships/image" Target="../media/image20.png"/><Relationship Id="rId14" Type="http://schemas.openxmlformats.org/officeDocument/2006/relationships/customXml" Target="../ink/ink2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3.xml"/><Relationship Id="rId13" Type="http://schemas.openxmlformats.org/officeDocument/2006/relationships/image" Target="../media/image28.png"/><Relationship Id="rId18" Type="http://schemas.openxmlformats.org/officeDocument/2006/relationships/customXml" Target="../ink/ink38.xml"/><Relationship Id="rId3" Type="http://schemas.openxmlformats.org/officeDocument/2006/relationships/image" Target="../media/image170.png"/><Relationship Id="rId7" Type="http://schemas.openxmlformats.org/officeDocument/2006/relationships/image" Target="../media/image190.png"/><Relationship Id="rId12" Type="http://schemas.openxmlformats.org/officeDocument/2006/relationships/customXml" Target="../ink/ink35.xml"/><Relationship Id="rId17" Type="http://schemas.openxmlformats.org/officeDocument/2006/relationships/image" Target="../media/image30.png"/><Relationship Id="rId2" Type="http://schemas.openxmlformats.org/officeDocument/2006/relationships/customXml" Target="../ink/ink30.xml"/><Relationship Id="rId16" Type="http://schemas.openxmlformats.org/officeDocument/2006/relationships/customXml" Target="../ink/ink37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2.xml"/><Relationship Id="rId11" Type="http://schemas.openxmlformats.org/officeDocument/2006/relationships/image" Target="../media/image27.png"/><Relationship Id="rId5" Type="http://schemas.openxmlformats.org/officeDocument/2006/relationships/image" Target="../media/image180.png"/><Relationship Id="rId15" Type="http://schemas.openxmlformats.org/officeDocument/2006/relationships/image" Target="../media/image29.png"/><Relationship Id="rId10" Type="http://schemas.openxmlformats.org/officeDocument/2006/relationships/customXml" Target="../ink/ink34.xml"/><Relationship Id="rId19" Type="http://schemas.openxmlformats.org/officeDocument/2006/relationships/image" Target="../media/image31.png"/><Relationship Id="rId4" Type="http://schemas.openxmlformats.org/officeDocument/2006/relationships/customXml" Target="../ink/ink31.xml"/><Relationship Id="rId9" Type="http://schemas.openxmlformats.org/officeDocument/2006/relationships/image" Target="../media/image200.png"/><Relationship Id="rId14" Type="http://schemas.openxmlformats.org/officeDocument/2006/relationships/customXml" Target="../ink/ink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customXml" Target="../ink/ink47.xml"/><Relationship Id="rId26" Type="http://schemas.openxmlformats.org/officeDocument/2006/relationships/customXml" Target="../ink/ink51.xml"/><Relationship Id="rId3" Type="http://schemas.openxmlformats.org/officeDocument/2006/relationships/image" Target="../media/image38.png"/><Relationship Id="rId21" Type="http://schemas.openxmlformats.org/officeDocument/2006/relationships/image" Target="../media/image47.png"/><Relationship Id="rId7" Type="http://schemas.openxmlformats.org/officeDocument/2006/relationships/image" Target="../media/image40.png"/><Relationship Id="rId12" Type="http://schemas.openxmlformats.org/officeDocument/2006/relationships/customXml" Target="../ink/ink44.xml"/><Relationship Id="rId17" Type="http://schemas.openxmlformats.org/officeDocument/2006/relationships/image" Target="../media/image45.png"/><Relationship Id="rId25" Type="http://schemas.openxmlformats.org/officeDocument/2006/relationships/image" Target="../media/image49.png"/><Relationship Id="rId33" Type="http://schemas.openxmlformats.org/officeDocument/2006/relationships/image" Target="../media/image53.png"/><Relationship Id="rId2" Type="http://schemas.openxmlformats.org/officeDocument/2006/relationships/customXml" Target="../ink/ink39.xml"/><Relationship Id="rId16" Type="http://schemas.openxmlformats.org/officeDocument/2006/relationships/customXml" Target="../ink/ink46.xml"/><Relationship Id="rId20" Type="http://schemas.openxmlformats.org/officeDocument/2006/relationships/customXml" Target="../ink/ink48.xml"/><Relationship Id="rId29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41.xml"/><Relationship Id="rId11" Type="http://schemas.openxmlformats.org/officeDocument/2006/relationships/image" Target="../media/image42.png"/><Relationship Id="rId24" Type="http://schemas.openxmlformats.org/officeDocument/2006/relationships/customXml" Target="../ink/ink50.xml"/><Relationship Id="rId32" Type="http://schemas.openxmlformats.org/officeDocument/2006/relationships/customXml" Target="../ink/ink54.xml"/><Relationship Id="rId5" Type="http://schemas.openxmlformats.org/officeDocument/2006/relationships/image" Target="../media/image39.png"/><Relationship Id="rId15" Type="http://schemas.openxmlformats.org/officeDocument/2006/relationships/image" Target="../media/image44.png"/><Relationship Id="rId23" Type="http://schemas.openxmlformats.org/officeDocument/2006/relationships/image" Target="../media/image48.png"/><Relationship Id="rId28" Type="http://schemas.openxmlformats.org/officeDocument/2006/relationships/customXml" Target="../ink/ink52.xml"/><Relationship Id="rId10" Type="http://schemas.openxmlformats.org/officeDocument/2006/relationships/customXml" Target="../ink/ink43.xml"/><Relationship Id="rId19" Type="http://schemas.openxmlformats.org/officeDocument/2006/relationships/image" Target="../media/image46.png"/><Relationship Id="rId31" Type="http://schemas.openxmlformats.org/officeDocument/2006/relationships/image" Target="../media/image52.png"/><Relationship Id="rId4" Type="http://schemas.openxmlformats.org/officeDocument/2006/relationships/customXml" Target="../ink/ink40.xml"/><Relationship Id="rId9" Type="http://schemas.openxmlformats.org/officeDocument/2006/relationships/image" Target="../media/image41.png"/><Relationship Id="rId14" Type="http://schemas.openxmlformats.org/officeDocument/2006/relationships/customXml" Target="../ink/ink45.xml"/><Relationship Id="rId22" Type="http://schemas.openxmlformats.org/officeDocument/2006/relationships/customXml" Target="../ink/ink49.xml"/><Relationship Id="rId27" Type="http://schemas.openxmlformats.org/officeDocument/2006/relationships/image" Target="../media/image50.png"/><Relationship Id="rId30" Type="http://schemas.openxmlformats.org/officeDocument/2006/relationships/customXml" Target="../ink/ink53.xml"/><Relationship Id="rId8" Type="http://schemas.openxmlformats.org/officeDocument/2006/relationships/customXml" Target="../ink/ink42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.png"/><Relationship Id="rId18" Type="http://schemas.openxmlformats.org/officeDocument/2006/relationships/customXml" Target="../ink/ink63.xml"/><Relationship Id="rId26" Type="http://schemas.openxmlformats.org/officeDocument/2006/relationships/customXml" Target="../ink/ink67.xml"/><Relationship Id="rId3" Type="http://schemas.openxmlformats.org/officeDocument/2006/relationships/image" Target="../media/image54.png"/><Relationship Id="rId21" Type="http://schemas.openxmlformats.org/officeDocument/2006/relationships/image" Target="../media/image63.png"/><Relationship Id="rId7" Type="http://schemas.openxmlformats.org/officeDocument/2006/relationships/image" Target="../media/image56.png"/><Relationship Id="rId12" Type="http://schemas.openxmlformats.org/officeDocument/2006/relationships/customXml" Target="../ink/ink60.xml"/><Relationship Id="rId17" Type="http://schemas.openxmlformats.org/officeDocument/2006/relationships/image" Target="../media/image61.png"/><Relationship Id="rId25" Type="http://schemas.openxmlformats.org/officeDocument/2006/relationships/image" Target="../media/image65.png"/><Relationship Id="rId33" Type="http://schemas.openxmlformats.org/officeDocument/2006/relationships/image" Target="../media/image69.png"/><Relationship Id="rId2" Type="http://schemas.openxmlformats.org/officeDocument/2006/relationships/customXml" Target="../ink/ink55.xml"/><Relationship Id="rId16" Type="http://schemas.openxmlformats.org/officeDocument/2006/relationships/customXml" Target="../ink/ink62.xml"/><Relationship Id="rId20" Type="http://schemas.openxmlformats.org/officeDocument/2006/relationships/customXml" Target="../ink/ink64.xml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57.xml"/><Relationship Id="rId11" Type="http://schemas.openxmlformats.org/officeDocument/2006/relationships/image" Target="../media/image58.png"/><Relationship Id="rId24" Type="http://schemas.openxmlformats.org/officeDocument/2006/relationships/customXml" Target="../ink/ink66.xml"/><Relationship Id="rId32" Type="http://schemas.openxmlformats.org/officeDocument/2006/relationships/customXml" Target="../ink/ink70.xml"/><Relationship Id="rId5" Type="http://schemas.openxmlformats.org/officeDocument/2006/relationships/image" Target="../media/image55.png"/><Relationship Id="rId15" Type="http://schemas.openxmlformats.org/officeDocument/2006/relationships/image" Target="../media/image60.png"/><Relationship Id="rId23" Type="http://schemas.openxmlformats.org/officeDocument/2006/relationships/image" Target="../media/image64.png"/><Relationship Id="rId28" Type="http://schemas.openxmlformats.org/officeDocument/2006/relationships/customXml" Target="../ink/ink68.xml"/><Relationship Id="rId10" Type="http://schemas.openxmlformats.org/officeDocument/2006/relationships/customXml" Target="../ink/ink59.xml"/><Relationship Id="rId19" Type="http://schemas.openxmlformats.org/officeDocument/2006/relationships/image" Target="../media/image62.png"/><Relationship Id="rId31" Type="http://schemas.openxmlformats.org/officeDocument/2006/relationships/image" Target="../media/image68.png"/><Relationship Id="rId4" Type="http://schemas.openxmlformats.org/officeDocument/2006/relationships/customXml" Target="../ink/ink56.xml"/><Relationship Id="rId9" Type="http://schemas.openxmlformats.org/officeDocument/2006/relationships/image" Target="../media/image57.png"/><Relationship Id="rId14" Type="http://schemas.openxmlformats.org/officeDocument/2006/relationships/customXml" Target="../ink/ink61.xml"/><Relationship Id="rId22" Type="http://schemas.openxmlformats.org/officeDocument/2006/relationships/customXml" Target="../ink/ink65.xml"/><Relationship Id="rId27" Type="http://schemas.openxmlformats.org/officeDocument/2006/relationships/image" Target="../media/image66.png"/><Relationship Id="rId30" Type="http://schemas.openxmlformats.org/officeDocument/2006/relationships/customXml" Target="../ink/ink69.xml"/><Relationship Id="rId8" Type="http://schemas.openxmlformats.org/officeDocument/2006/relationships/customXml" Target="../ink/ink5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customXml" Target="../ink/ink71.xml"/><Relationship Id="rId7" Type="http://schemas.openxmlformats.org/officeDocument/2006/relationships/customXml" Target="../ink/ink73.xm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customXml" Target="../ink/ink72.xml"/><Relationship Id="rId10" Type="http://schemas.openxmlformats.org/officeDocument/2006/relationships/image" Target="../media/image76.png"/><Relationship Id="rId4" Type="http://schemas.openxmlformats.org/officeDocument/2006/relationships/image" Target="../media/image73.png"/><Relationship Id="rId9" Type="http://schemas.openxmlformats.org/officeDocument/2006/relationships/customXml" Target="../ink/ink7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19;p51">
            <a:extLst>
              <a:ext uri="{FF2B5EF4-FFF2-40B4-BE49-F238E27FC236}">
                <a16:creationId xmlns:a16="http://schemas.microsoft.com/office/drawing/2014/main" id="{EB11A298-76FB-4C06-829F-6249449EE897}"/>
              </a:ext>
            </a:extLst>
          </p:cNvPr>
          <p:cNvGrpSpPr/>
          <p:nvPr/>
        </p:nvGrpSpPr>
        <p:grpSpPr>
          <a:xfrm>
            <a:off x="1008752" y="1411362"/>
            <a:ext cx="3200477" cy="2320060"/>
            <a:chOff x="1177844" y="2009575"/>
            <a:chExt cx="3200477" cy="2320060"/>
          </a:xfrm>
        </p:grpSpPr>
        <p:grpSp>
          <p:nvGrpSpPr>
            <p:cNvPr id="3" name="Google Shape;320;p51">
              <a:extLst>
                <a:ext uri="{FF2B5EF4-FFF2-40B4-BE49-F238E27FC236}">
                  <a16:creationId xmlns:a16="http://schemas.microsoft.com/office/drawing/2014/main" id="{8DF88A26-EDA6-4159-BBDC-6180F7CFCF0E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5" name="Google Shape;321;p51">
                <a:extLst>
                  <a:ext uri="{FF2B5EF4-FFF2-40B4-BE49-F238E27FC236}">
                    <a16:creationId xmlns:a16="http://schemas.microsoft.com/office/drawing/2014/main" id="{5CC3EFA1-3896-4182-A4F1-0587AE5E417F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7" name="Google Shape;322;p51">
                  <a:extLst>
                    <a:ext uri="{FF2B5EF4-FFF2-40B4-BE49-F238E27FC236}">
                      <a16:creationId xmlns:a16="http://schemas.microsoft.com/office/drawing/2014/main" id="{C46A2820-0AC3-4321-BBBF-A3E058D1603E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" name="Google Shape;323;p51">
                  <a:extLst>
                    <a:ext uri="{FF2B5EF4-FFF2-40B4-BE49-F238E27FC236}">
                      <a16:creationId xmlns:a16="http://schemas.microsoft.com/office/drawing/2014/main" id="{19C25986-35EA-4B5F-A590-2C8C1D2C803E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6" name="Google Shape;324;p51">
                <a:extLst>
                  <a:ext uri="{FF2B5EF4-FFF2-40B4-BE49-F238E27FC236}">
                    <a16:creationId xmlns:a16="http://schemas.microsoft.com/office/drawing/2014/main" id="{AB73B33D-63D7-4460-9ADC-BC0A75D09FB3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" name="Google Shape;325;p51">
              <a:extLst>
                <a:ext uri="{FF2B5EF4-FFF2-40B4-BE49-F238E27FC236}">
                  <a16:creationId xmlns:a16="http://schemas.microsoft.com/office/drawing/2014/main" id="{18B97A4D-C540-4229-B1D9-4DB0781A54DB}"/>
                </a:ext>
              </a:extLst>
            </p:cNvPr>
            <p:cNvSpPr/>
            <p:nvPr/>
          </p:nvSpPr>
          <p:spPr>
            <a:xfrm rot="21368133">
              <a:off x="1177844" y="2531246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92D05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6" name="Google Shape;310;p51">
            <a:extLst>
              <a:ext uri="{FF2B5EF4-FFF2-40B4-BE49-F238E27FC236}">
                <a16:creationId xmlns:a16="http://schemas.microsoft.com/office/drawing/2014/main" id="{24B07A62-E110-4996-A393-FD359B36D494}"/>
              </a:ext>
            </a:extLst>
          </p:cNvPr>
          <p:cNvGrpSpPr/>
          <p:nvPr/>
        </p:nvGrpSpPr>
        <p:grpSpPr>
          <a:xfrm>
            <a:off x="5032378" y="1306679"/>
            <a:ext cx="3378000" cy="2530142"/>
            <a:chOff x="4826181" y="2009584"/>
            <a:chExt cx="3378000" cy="2530142"/>
          </a:xfrm>
        </p:grpSpPr>
        <p:grpSp>
          <p:nvGrpSpPr>
            <p:cNvPr id="17" name="Google Shape;311;p51">
              <a:extLst>
                <a:ext uri="{FF2B5EF4-FFF2-40B4-BE49-F238E27FC236}">
                  <a16:creationId xmlns:a16="http://schemas.microsoft.com/office/drawing/2014/main" id="{11D92B7C-6806-49A5-A951-FDD9663C797F}"/>
                </a:ext>
              </a:extLst>
            </p:cNvPr>
            <p:cNvGrpSpPr/>
            <p:nvPr/>
          </p:nvGrpSpPr>
          <p:grpSpPr>
            <a:xfrm>
              <a:off x="6352224" y="2009584"/>
              <a:ext cx="677773" cy="749666"/>
              <a:chOff x="6352224" y="2009584"/>
              <a:chExt cx="677773" cy="749666"/>
            </a:xfrm>
          </p:grpSpPr>
          <p:grpSp>
            <p:nvGrpSpPr>
              <p:cNvPr id="19" name="Google Shape;312;p51">
                <a:extLst>
                  <a:ext uri="{FF2B5EF4-FFF2-40B4-BE49-F238E27FC236}">
                    <a16:creationId xmlns:a16="http://schemas.microsoft.com/office/drawing/2014/main" id="{1015F661-8D1D-40D9-983F-9B0CC58DB30B}"/>
                  </a:ext>
                </a:extLst>
              </p:cNvPr>
              <p:cNvGrpSpPr/>
              <p:nvPr/>
            </p:nvGrpSpPr>
            <p:grpSpPr>
              <a:xfrm rot="559714">
                <a:off x="6393440" y="2157569"/>
                <a:ext cx="595340" cy="557114"/>
                <a:chOff x="2314575" y="2133725"/>
                <a:chExt cx="595325" cy="557100"/>
              </a:xfrm>
            </p:grpSpPr>
            <p:cxnSp>
              <p:nvCxnSpPr>
                <p:cNvPr id="21" name="Google Shape;313;p51">
                  <a:extLst>
                    <a:ext uri="{FF2B5EF4-FFF2-40B4-BE49-F238E27FC236}">
                      <a16:creationId xmlns:a16="http://schemas.microsoft.com/office/drawing/2014/main" id="{F28C00F8-DD36-417F-A0FF-FF7B94CCFD66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" name="Google Shape;314;p51">
                  <a:extLst>
                    <a:ext uri="{FF2B5EF4-FFF2-40B4-BE49-F238E27FC236}">
                      <a16:creationId xmlns:a16="http://schemas.microsoft.com/office/drawing/2014/main" id="{4FF3F636-3671-4C6C-9513-FF542DE8E730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20" name="Google Shape;315;p51">
                <a:extLst>
                  <a:ext uri="{FF2B5EF4-FFF2-40B4-BE49-F238E27FC236}">
                    <a16:creationId xmlns:a16="http://schemas.microsoft.com/office/drawing/2014/main" id="{8D93A951-AFE7-46EB-8705-8D1EB54652A2}"/>
                  </a:ext>
                </a:extLst>
              </p:cNvPr>
              <p:cNvSpPr/>
              <p:nvPr/>
            </p:nvSpPr>
            <p:spPr>
              <a:xfrm rot="559553">
                <a:off x="6521497" y="2034244"/>
                <a:ext cx="331380" cy="3313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" name="Google Shape;316;p51">
              <a:extLst>
                <a:ext uri="{FF2B5EF4-FFF2-40B4-BE49-F238E27FC236}">
                  <a16:creationId xmlns:a16="http://schemas.microsoft.com/office/drawing/2014/main" id="{FF772C2D-E490-4756-99C6-C490FD20D35D}"/>
                </a:ext>
              </a:extLst>
            </p:cNvPr>
            <p:cNvSpPr/>
            <p:nvPr/>
          </p:nvSpPr>
          <p:spPr>
            <a:xfrm rot="377138">
              <a:off x="4914962" y="2571725"/>
              <a:ext cx="3200440" cy="1798202"/>
            </a:xfrm>
            <a:prstGeom prst="roundRect">
              <a:avLst>
                <a:gd name="adj" fmla="val 9539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53E4C799-D527-4761-9924-806BF044DCE0}"/>
              </a:ext>
            </a:extLst>
          </p:cNvPr>
          <p:cNvSpPr/>
          <p:nvPr/>
        </p:nvSpPr>
        <p:spPr>
          <a:xfrm>
            <a:off x="5844463" y="2156736"/>
            <a:ext cx="17171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قياسات</a:t>
            </a: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5397654B-EA3E-4FA9-923F-A5CBA2B396B6}"/>
              </a:ext>
            </a:extLst>
          </p:cNvPr>
          <p:cNvSpPr/>
          <p:nvPr/>
        </p:nvSpPr>
        <p:spPr>
          <a:xfrm>
            <a:off x="1652133" y="2370562"/>
            <a:ext cx="1577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الزوايا</a:t>
            </a:r>
          </a:p>
        </p:txBody>
      </p:sp>
      <p:grpSp>
        <p:nvGrpSpPr>
          <p:cNvPr id="25" name="Google Shape;319;p51">
            <a:extLst>
              <a:ext uri="{FF2B5EF4-FFF2-40B4-BE49-F238E27FC236}">
                <a16:creationId xmlns:a16="http://schemas.microsoft.com/office/drawing/2014/main" id="{C3A65574-71B6-4B72-A3D6-832DB1B1E602}"/>
              </a:ext>
            </a:extLst>
          </p:cNvPr>
          <p:cNvGrpSpPr/>
          <p:nvPr/>
        </p:nvGrpSpPr>
        <p:grpSpPr>
          <a:xfrm>
            <a:off x="3259865" y="3637787"/>
            <a:ext cx="2624269" cy="990992"/>
            <a:chOff x="1177844" y="2009575"/>
            <a:chExt cx="3200477" cy="2320060"/>
          </a:xfrm>
        </p:grpSpPr>
        <p:grpSp>
          <p:nvGrpSpPr>
            <p:cNvPr id="26" name="Google Shape;320;p51">
              <a:extLst>
                <a:ext uri="{FF2B5EF4-FFF2-40B4-BE49-F238E27FC236}">
                  <a16:creationId xmlns:a16="http://schemas.microsoft.com/office/drawing/2014/main" id="{1C8E2F8D-64DD-47A8-B85E-8704EB1FA5A6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28" name="Google Shape;321;p51">
                <a:extLst>
                  <a:ext uri="{FF2B5EF4-FFF2-40B4-BE49-F238E27FC236}">
                    <a16:creationId xmlns:a16="http://schemas.microsoft.com/office/drawing/2014/main" id="{32027A37-DC42-4F3A-AE6C-625EDF5306CF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30" name="Google Shape;322;p51">
                  <a:extLst>
                    <a:ext uri="{FF2B5EF4-FFF2-40B4-BE49-F238E27FC236}">
                      <a16:creationId xmlns:a16="http://schemas.microsoft.com/office/drawing/2014/main" id="{C8FF892C-BAC5-44D0-B91F-41C2FCDBBB5A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1" name="Google Shape;323;p51">
                  <a:extLst>
                    <a:ext uri="{FF2B5EF4-FFF2-40B4-BE49-F238E27FC236}">
                      <a16:creationId xmlns:a16="http://schemas.microsoft.com/office/drawing/2014/main" id="{C41B1203-5AA7-4A21-A761-47F56C38AE3C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29" name="Google Shape;324;p51">
                <a:extLst>
                  <a:ext uri="{FF2B5EF4-FFF2-40B4-BE49-F238E27FC236}">
                    <a16:creationId xmlns:a16="http://schemas.microsoft.com/office/drawing/2014/main" id="{F5B732F4-32EE-4707-B504-91EA0580BA6E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 b="1" dirty="0"/>
              </a:p>
            </p:txBody>
          </p:sp>
        </p:grpSp>
        <p:sp>
          <p:nvSpPr>
            <p:cNvPr id="27" name="Google Shape;325;p51">
              <a:extLst>
                <a:ext uri="{FF2B5EF4-FFF2-40B4-BE49-F238E27FC236}">
                  <a16:creationId xmlns:a16="http://schemas.microsoft.com/office/drawing/2014/main" id="{CD62CD6F-4273-4EA6-80DE-FD91428DB782}"/>
                </a:ext>
              </a:extLst>
            </p:cNvPr>
            <p:cNvSpPr/>
            <p:nvPr/>
          </p:nvSpPr>
          <p:spPr>
            <a:xfrm rot="21368133">
              <a:off x="1177844" y="2531246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FFFF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1" dirty="0"/>
            </a:p>
          </p:txBody>
        </p:sp>
      </p:grpSp>
      <p:sp>
        <p:nvSpPr>
          <p:cNvPr id="9" name="مستطيل 8">
            <a:extLst>
              <a:ext uri="{FF2B5EF4-FFF2-40B4-BE49-F238E27FC236}">
                <a16:creationId xmlns:a16="http://schemas.microsoft.com/office/drawing/2014/main" id="{49877CAF-C1CF-413F-ABCF-16AA81125ED3}"/>
              </a:ext>
            </a:extLst>
          </p:cNvPr>
          <p:cNvSpPr/>
          <p:nvPr/>
        </p:nvSpPr>
        <p:spPr>
          <a:xfrm>
            <a:off x="3505779" y="3968357"/>
            <a:ext cx="19656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حمد العيسائي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AFA4F14-09A9-489F-A4B9-1B428F5223BB-L0-001.jpeg" descr="2AFA4F14-09A9-489F-A4B9-1B428F5223BB-L0-001.jpeg">
            <a:extLst>
              <a:ext uri="{FF2B5EF4-FFF2-40B4-BE49-F238E27FC236}">
                <a16:creationId xmlns:a16="http://schemas.microsoft.com/office/drawing/2014/main" id="{B7B67E96-0F12-4ABE-B285-E6853CDBBE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990" t="21078" r="28988" b="21129"/>
          <a:stretch>
            <a:fillRect/>
          </a:stretch>
        </p:blipFill>
        <p:spPr>
          <a:xfrm>
            <a:off x="1072736" y="1032473"/>
            <a:ext cx="1311674" cy="830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7" extrusionOk="0">
                <a:moveTo>
                  <a:pt x="10800" y="0"/>
                </a:moveTo>
                <a:cubicBezTo>
                  <a:pt x="893" y="0"/>
                  <a:pt x="663" y="9"/>
                  <a:pt x="336" y="367"/>
                </a:cubicBezTo>
                <a:cubicBezTo>
                  <a:pt x="11" y="722"/>
                  <a:pt x="0" y="976"/>
                  <a:pt x="0" y="8841"/>
                </a:cubicBezTo>
                <a:cubicBezTo>
                  <a:pt x="0" y="15548"/>
                  <a:pt x="40" y="17011"/>
                  <a:pt x="236" y="17305"/>
                </a:cubicBezTo>
                <a:cubicBezTo>
                  <a:pt x="447" y="17621"/>
                  <a:pt x="748" y="17671"/>
                  <a:pt x="2958" y="17753"/>
                </a:cubicBezTo>
                <a:lnTo>
                  <a:pt x="5441" y="17843"/>
                </a:lnTo>
                <a:lnTo>
                  <a:pt x="5487" y="19490"/>
                </a:lnTo>
                <a:cubicBezTo>
                  <a:pt x="5512" y="20396"/>
                  <a:pt x="5566" y="21242"/>
                  <a:pt x="5607" y="21368"/>
                </a:cubicBezTo>
                <a:cubicBezTo>
                  <a:pt x="5650" y="21496"/>
                  <a:pt x="5717" y="21568"/>
                  <a:pt x="5827" y="21576"/>
                </a:cubicBezTo>
                <a:cubicBezTo>
                  <a:pt x="6156" y="21600"/>
                  <a:pt x="6849" y="21044"/>
                  <a:pt x="8273" y="19674"/>
                </a:cubicBezTo>
                <a:lnTo>
                  <a:pt x="10269" y="17753"/>
                </a:lnTo>
                <a:lnTo>
                  <a:pt x="15599" y="17753"/>
                </a:lnTo>
                <a:cubicBezTo>
                  <a:pt x="20706" y="17753"/>
                  <a:pt x="20943" y="17737"/>
                  <a:pt x="21264" y="17386"/>
                </a:cubicBezTo>
                <a:cubicBezTo>
                  <a:pt x="21589" y="17031"/>
                  <a:pt x="21600" y="16776"/>
                  <a:pt x="21600" y="8875"/>
                </a:cubicBezTo>
                <a:cubicBezTo>
                  <a:pt x="21600" y="975"/>
                  <a:pt x="21589" y="722"/>
                  <a:pt x="21264" y="367"/>
                </a:cubicBezTo>
                <a:cubicBezTo>
                  <a:pt x="20937" y="9"/>
                  <a:pt x="20707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" name="D4E78EB5-F084-4E2C-ADE6-DA7084248749-L0-001.png" descr="D4E78EB5-F084-4E2C-ADE6-DA7084248749-L0-001.png">
            <a:extLst>
              <a:ext uri="{FF2B5EF4-FFF2-40B4-BE49-F238E27FC236}">
                <a16:creationId xmlns:a16="http://schemas.microsoft.com/office/drawing/2014/main" id="{5E9DA821-1E73-4495-B287-5BF72EA95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351" y="798710"/>
            <a:ext cx="982631" cy="1166419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6BC120DD-B291-4A07-9762-4C6F82592F6A-L0-001.gif" descr="6BC120DD-B291-4A07-9762-4C6F82592F6A-L0-001.gif">
            <a:extLst>
              <a:ext uri="{FF2B5EF4-FFF2-40B4-BE49-F238E27FC236}">
                <a16:creationId xmlns:a16="http://schemas.microsoft.com/office/drawing/2014/main" id="{562FEB48-B912-4190-9163-2DBB7D393298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494196" y="861065"/>
            <a:ext cx="1247414" cy="1104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1111D08E-786E-4B4C-AAA9-E6FF839FF2BE-L0-001.gif" descr="1111D08E-786E-4B4C-AAA9-E6FF839FF2BE-L0-001.gif">
            <a:extLst>
              <a:ext uri="{FF2B5EF4-FFF2-40B4-BE49-F238E27FC236}">
                <a16:creationId xmlns:a16="http://schemas.microsoft.com/office/drawing/2014/main" id="{13F47A86-416A-4484-A30E-EFC4670ABA6D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208824" y="1057411"/>
            <a:ext cx="1504461" cy="136793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الحضور قبل الحصة الدراسية وعدم المغادرة إلا بعد انتهائها">
            <a:extLst>
              <a:ext uri="{FF2B5EF4-FFF2-40B4-BE49-F238E27FC236}">
                <a16:creationId xmlns:a16="http://schemas.microsoft.com/office/drawing/2014/main" id="{22908978-E09C-4CB3-84C9-A77C463231CD}"/>
              </a:ext>
            </a:extLst>
          </p:cNvPr>
          <p:cNvSpPr txBox="1"/>
          <p:nvPr/>
        </p:nvSpPr>
        <p:spPr>
          <a:xfrm>
            <a:off x="5741610" y="2451729"/>
            <a:ext cx="2309735" cy="859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rtl="1">
              <a:lnSpc>
                <a:spcPct val="80000"/>
              </a:lnSpc>
              <a:defRPr sz="3700" spc="-74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الحضور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قبل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الحصة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الدراسية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وعدم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المغادرة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endParaRPr kumimoji="0" lang="ar-OM" sz="2100" b="1" i="0" u="none" strike="noStrike" kern="0" cap="none" spc="-74" normalizeH="0" baseline="0" noProof="0" dirty="0">
              <a:ln>
                <a:noFill/>
              </a:ln>
              <a:solidFill>
                <a:srgbClr val="FF5551">
                  <a:lumMod val="75000"/>
                </a:srgbClr>
              </a:solidFill>
              <a:effectLst/>
              <a:uLnTx/>
              <a:uFillTx/>
              <a:latin typeface="Khalid Art bold"/>
              <a:sym typeface="Khalid Art bold"/>
            </a:endParaRPr>
          </a:p>
          <a:p>
            <a:pPr marL="0" marR="0" lvl="0" indent="0" algn="ctr" defTabSz="9144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إلا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بعد</a:t>
            </a:r>
            <a:r>
              <a:rPr kumimoji="0" lang="ar-SA" sz="2100" b="1" i="0" u="none" strike="noStrike" kern="0" cap="none" spc="-74" normalizeH="0" baseline="0" noProof="0" dirty="0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FF5551">
                    <a:lumMod val="75000"/>
                  </a:srgbClr>
                </a:solidFill>
                <a:effectLst/>
                <a:uLnTx/>
                <a:uFillTx/>
                <a:latin typeface="Khalid Art bold"/>
                <a:sym typeface="Khalid Art bold"/>
              </a:rPr>
              <a:t>انتهائها</a:t>
            </a:r>
            <a:endParaRPr kumimoji="0" sz="2100" b="1" i="0" u="none" strike="noStrike" kern="0" cap="none" spc="-74" normalizeH="0" baseline="0" noProof="0" dirty="0">
              <a:ln>
                <a:noFill/>
              </a:ln>
              <a:solidFill>
                <a:srgbClr val="FF5551">
                  <a:lumMod val="75000"/>
                </a:srgbClr>
              </a:solidFill>
              <a:effectLst/>
              <a:uLnTx/>
              <a:uFillTx/>
              <a:latin typeface="Khalid Art bold"/>
              <a:sym typeface="Khalid Art bold"/>
            </a:endParaRPr>
          </a:p>
        </p:txBody>
      </p:sp>
      <p:sp>
        <p:nvSpPr>
          <p:cNvPr id="9" name="اغلاق المايك وعدم فتحه إلا بإذن المعلم">
            <a:extLst>
              <a:ext uri="{FF2B5EF4-FFF2-40B4-BE49-F238E27FC236}">
                <a16:creationId xmlns:a16="http://schemas.microsoft.com/office/drawing/2014/main" id="{D7D5DDAB-A3BC-4FF9-8F46-32A3C469D1F0}"/>
              </a:ext>
            </a:extLst>
          </p:cNvPr>
          <p:cNvSpPr txBox="1"/>
          <p:nvPr/>
        </p:nvSpPr>
        <p:spPr>
          <a:xfrm>
            <a:off x="4232404" y="2284184"/>
            <a:ext cx="1770997" cy="970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rtl="1">
              <a:lnSpc>
                <a:spcPct val="80000"/>
              </a:lnSpc>
              <a:defRPr sz="3700" spc="-74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اغلاق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المايك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وعدم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فتحه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إلا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بإذن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halid Art bold"/>
                <a:sym typeface="Khalid Art bold"/>
              </a:rPr>
              <a:t>المعلم</a:t>
            </a:r>
            <a:endParaRPr kumimoji="0" sz="2400" b="1" i="0" u="none" strike="noStrike" kern="0" cap="none" spc="-74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Khalid Art bold"/>
              <a:sym typeface="Khalid Art bold"/>
            </a:endParaRPr>
          </a:p>
        </p:txBody>
      </p:sp>
      <p:sp>
        <p:nvSpPr>
          <p:cNvPr id="10" name="رفع اليد عند المشاركة وانتظار الموافقة">
            <a:extLst>
              <a:ext uri="{FF2B5EF4-FFF2-40B4-BE49-F238E27FC236}">
                <a16:creationId xmlns:a16="http://schemas.microsoft.com/office/drawing/2014/main" id="{8B39B22E-BB91-48B8-BC25-BC1B04067832}"/>
              </a:ext>
            </a:extLst>
          </p:cNvPr>
          <p:cNvSpPr txBox="1"/>
          <p:nvPr/>
        </p:nvSpPr>
        <p:spPr>
          <a:xfrm>
            <a:off x="2617432" y="2228336"/>
            <a:ext cx="1770997" cy="970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rtl="1">
              <a:lnSpc>
                <a:spcPct val="80000"/>
              </a:lnSpc>
              <a:defRPr sz="3700" spc="-74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رفع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اليد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عند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المشاركة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وانتظار</a:t>
            </a:r>
            <a:r>
              <a:rPr kumimoji="0" sz="2400" b="1" i="0" u="none" strike="noStrike" kern="0" cap="none" spc="-7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400" b="1" i="0" u="none" strike="noStrike" kern="0" cap="none" spc="-74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halid Art bold"/>
                <a:sym typeface="Khalid Art bold"/>
              </a:rPr>
              <a:t>الموافقة</a:t>
            </a:r>
            <a:endParaRPr kumimoji="0" sz="2400" b="1" i="0" u="none" strike="noStrike" kern="0" cap="none" spc="-74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Khalid Art bold"/>
              <a:sym typeface="Khalid Art bold"/>
            </a:endParaRPr>
          </a:p>
        </p:txBody>
      </p:sp>
      <p:sp>
        <p:nvSpPr>
          <p:cNvPr id="11" name="عدم الكتابة في دردشة الاجتماع إلا بإذن المعلم">
            <a:extLst>
              <a:ext uri="{FF2B5EF4-FFF2-40B4-BE49-F238E27FC236}">
                <a16:creationId xmlns:a16="http://schemas.microsoft.com/office/drawing/2014/main" id="{8C6D3793-D2BA-44AC-87EE-2C9E991F625D}"/>
              </a:ext>
            </a:extLst>
          </p:cNvPr>
          <p:cNvSpPr txBox="1"/>
          <p:nvPr/>
        </p:nvSpPr>
        <p:spPr>
          <a:xfrm>
            <a:off x="1002460" y="2155835"/>
            <a:ext cx="1518255" cy="859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rtl="1">
              <a:lnSpc>
                <a:spcPct val="80000"/>
              </a:lnSpc>
              <a:defRPr sz="3700" spc="-74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عدم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الكتابة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في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دردشة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الاجتماع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إلا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بإذن</a:t>
            </a:r>
            <a:r>
              <a:rPr kumimoji="0" sz="2100" b="1" i="0" u="none" strike="noStrike" kern="0" cap="none" spc="-7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 </a:t>
            </a:r>
            <a:r>
              <a:rPr kumimoji="0" sz="2100" b="1" i="0" u="none" strike="noStrike" kern="0" cap="none" spc="-74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alid Art bold"/>
                <a:sym typeface="Khalid Art bold"/>
              </a:rPr>
              <a:t>المعلم</a:t>
            </a:r>
            <a:endParaRPr kumimoji="0" sz="2100" b="1" i="0" u="none" strike="noStrike" kern="0" cap="none" spc="-74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halid Art bold"/>
              <a:sym typeface="Khalid Art bold"/>
            </a:endParaRPr>
          </a:p>
        </p:txBody>
      </p:sp>
      <p:grpSp>
        <p:nvGrpSpPr>
          <p:cNvPr id="12" name="Google Shape;319;p51">
            <a:extLst>
              <a:ext uri="{FF2B5EF4-FFF2-40B4-BE49-F238E27FC236}">
                <a16:creationId xmlns:a16="http://schemas.microsoft.com/office/drawing/2014/main" id="{C3D0B8F9-FB27-4FFB-844E-508CC55AC35D}"/>
              </a:ext>
            </a:extLst>
          </p:cNvPr>
          <p:cNvGrpSpPr/>
          <p:nvPr/>
        </p:nvGrpSpPr>
        <p:grpSpPr>
          <a:xfrm>
            <a:off x="6447116" y="-14254"/>
            <a:ext cx="2229777" cy="1151057"/>
            <a:chOff x="971723" y="2009575"/>
            <a:chExt cx="3314400" cy="2466387"/>
          </a:xfrm>
        </p:grpSpPr>
        <p:grpSp>
          <p:nvGrpSpPr>
            <p:cNvPr id="13" name="Google Shape;320;p51">
              <a:extLst>
                <a:ext uri="{FF2B5EF4-FFF2-40B4-BE49-F238E27FC236}">
                  <a16:creationId xmlns:a16="http://schemas.microsoft.com/office/drawing/2014/main" id="{1392FE6A-A43D-4296-9E2B-5B403A34E82F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15" name="Google Shape;321;p51">
                <a:extLst>
                  <a:ext uri="{FF2B5EF4-FFF2-40B4-BE49-F238E27FC236}">
                    <a16:creationId xmlns:a16="http://schemas.microsoft.com/office/drawing/2014/main" id="{97DF3AF4-889B-4A0A-902B-8FF1088F608F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17" name="Google Shape;322;p51">
                  <a:extLst>
                    <a:ext uri="{FF2B5EF4-FFF2-40B4-BE49-F238E27FC236}">
                      <a16:creationId xmlns:a16="http://schemas.microsoft.com/office/drawing/2014/main" id="{09733DEE-FC80-4732-B6F1-0814D11E8D36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" name="Google Shape;323;p51">
                  <a:extLst>
                    <a:ext uri="{FF2B5EF4-FFF2-40B4-BE49-F238E27FC236}">
                      <a16:creationId xmlns:a16="http://schemas.microsoft.com/office/drawing/2014/main" id="{2770E2E2-1DDC-4FE5-9AB0-166280BADC1C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6" name="Google Shape;324;p51">
                <a:extLst>
                  <a:ext uri="{FF2B5EF4-FFF2-40B4-BE49-F238E27FC236}">
                    <a16:creationId xmlns:a16="http://schemas.microsoft.com/office/drawing/2014/main" id="{2EBF2CA4-0F5E-47E7-B7AC-A1E36DC47E15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" name="Google Shape;325;p51">
              <a:extLst>
                <a:ext uri="{FF2B5EF4-FFF2-40B4-BE49-F238E27FC236}">
                  <a16:creationId xmlns:a16="http://schemas.microsoft.com/office/drawing/2014/main" id="{E44A1310-A97E-458D-9C66-F60AC4D92E6B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FFFF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BC1082E0-E083-4854-88E7-89CA99D815DF}"/>
              </a:ext>
            </a:extLst>
          </p:cNvPr>
          <p:cNvSpPr/>
          <p:nvPr/>
        </p:nvSpPr>
        <p:spPr>
          <a:xfrm>
            <a:off x="6459600" y="361578"/>
            <a:ext cx="234809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قوانين الحصة</a:t>
            </a:r>
          </a:p>
        </p:txBody>
      </p:sp>
    </p:spTree>
    <p:extLst>
      <p:ext uri="{BB962C8B-B14F-4D97-AF65-F5344CB8AC3E}">
        <p14:creationId xmlns:p14="http://schemas.microsoft.com/office/powerpoint/2010/main" val="3587457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297;p50">
            <a:extLst>
              <a:ext uri="{FF2B5EF4-FFF2-40B4-BE49-F238E27FC236}">
                <a16:creationId xmlns:a16="http://schemas.microsoft.com/office/drawing/2014/main" id="{70D9B139-F4E0-4863-BB57-392A35EFF55D}"/>
              </a:ext>
            </a:extLst>
          </p:cNvPr>
          <p:cNvGrpSpPr/>
          <p:nvPr/>
        </p:nvGrpSpPr>
        <p:grpSpPr>
          <a:xfrm rot="299834">
            <a:off x="1812175" y="965210"/>
            <a:ext cx="7531331" cy="3258365"/>
            <a:chOff x="716029" y="830300"/>
            <a:chExt cx="3911400" cy="3258365"/>
          </a:xfrm>
        </p:grpSpPr>
        <p:grpSp>
          <p:nvGrpSpPr>
            <p:cNvPr id="20" name="Google Shape;298;p50">
              <a:extLst>
                <a:ext uri="{FF2B5EF4-FFF2-40B4-BE49-F238E27FC236}">
                  <a16:creationId xmlns:a16="http://schemas.microsoft.com/office/drawing/2014/main" id="{6BC9C731-2B51-4704-B455-B34352B40CBA}"/>
                </a:ext>
              </a:extLst>
            </p:cNvPr>
            <p:cNvGrpSpPr/>
            <p:nvPr/>
          </p:nvGrpSpPr>
          <p:grpSpPr>
            <a:xfrm>
              <a:off x="2158013" y="830300"/>
              <a:ext cx="595325" cy="676500"/>
              <a:chOff x="2158013" y="830300"/>
              <a:chExt cx="595325" cy="676500"/>
            </a:xfrm>
          </p:grpSpPr>
          <p:grpSp>
            <p:nvGrpSpPr>
              <p:cNvPr id="22" name="Google Shape;299;p50">
                <a:extLst>
                  <a:ext uri="{FF2B5EF4-FFF2-40B4-BE49-F238E27FC236}">
                    <a16:creationId xmlns:a16="http://schemas.microsoft.com/office/drawing/2014/main" id="{46BA0628-8E77-49B3-9312-7772A2C5E721}"/>
                  </a:ext>
                </a:extLst>
              </p:cNvPr>
              <p:cNvGrpSpPr/>
              <p:nvPr/>
            </p:nvGrpSpPr>
            <p:grpSpPr>
              <a:xfrm>
                <a:off x="2158013" y="949700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24" name="Google Shape;300;p50">
                  <a:extLst>
                    <a:ext uri="{FF2B5EF4-FFF2-40B4-BE49-F238E27FC236}">
                      <a16:creationId xmlns:a16="http://schemas.microsoft.com/office/drawing/2014/main" id="{A819DA7E-0125-40A2-AD98-E9AC9D3D2073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" name="Google Shape;301;p50">
                  <a:extLst>
                    <a:ext uri="{FF2B5EF4-FFF2-40B4-BE49-F238E27FC236}">
                      <a16:creationId xmlns:a16="http://schemas.microsoft.com/office/drawing/2014/main" id="{F4894975-8C1D-489D-87BF-9C3133A338BA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23" name="Google Shape;302;p50">
                <a:extLst>
                  <a:ext uri="{FF2B5EF4-FFF2-40B4-BE49-F238E27FC236}">
                    <a16:creationId xmlns:a16="http://schemas.microsoft.com/office/drawing/2014/main" id="{C910802F-0181-4C32-A860-CCBF593B80B4}"/>
                  </a:ext>
                </a:extLst>
              </p:cNvPr>
              <p:cNvSpPr/>
              <p:nvPr/>
            </p:nvSpPr>
            <p:spPr>
              <a:xfrm>
                <a:off x="2247800" y="830300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" name="Google Shape;303;p50">
              <a:extLst>
                <a:ext uri="{FF2B5EF4-FFF2-40B4-BE49-F238E27FC236}">
                  <a16:creationId xmlns:a16="http://schemas.microsoft.com/office/drawing/2014/main" id="{D8D04EC2-D026-445D-A136-A5540E034BCD}"/>
                </a:ext>
              </a:extLst>
            </p:cNvPr>
            <p:cNvSpPr/>
            <p:nvPr/>
          </p:nvSpPr>
          <p:spPr>
            <a:xfrm rot="-268686">
              <a:off x="812052" y="1343587"/>
              <a:ext cx="3719354" cy="2603856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319;p51">
            <a:extLst>
              <a:ext uri="{FF2B5EF4-FFF2-40B4-BE49-F238E27FC236}">
                <a16:creationId xmlns:a16="http://schemas.microsoft.com/office/drawing/2014/main" id="{12B3040F-C876-4E27-9A80-36EB1DB63C73}"/>
              </a:ext>
            </a:extLst>
          </p:cNvPr>
          <p:cNvGrpSpPr/>
          <p:nvPr/>
        </p:nvGrpSpPr>
        <p:grpSpPr>
          <a:xfrm>
            <a:off x="307363" y="44219"/>
            <a:ext cx="2810788" cy="1333192"/>
            <a:chOff x="971723" y="2009575"/>
            <a:chExt cx="3314400" cy="2466387"/>
          </a:xfrm>
        </p:grpSpPr>
        <p:grpSp>
          <p:nvGrpSpPr>
            <p:cNvPr id="12" name="Google Shape;320;p51">
              <a:extLst>
                <a:ext uri="{FF2B5EF4-FFF2-40B4-BE49-F238E27FC236}">
                  <a16:creationId xmlns:a16="http://schemas.microsoft.com/office/drawing/2014/main" id="{D47FD73F-0165-4B57-BD1C-F5351EEA9831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14" name="Google Shape;321;p51">
                <a:extLst>
                  <a:ext uri="{FF2B5EF4-FFF2-40B4-BE49-F238E27FC236}">
                    <a16:creationId xmlns:a16="http://schemas.microsoft.com/office/drawing/2014/main" id="{B9CA1663-F55B-4356-9980-0C3E8EE2984B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16" name="Google Shape;322;p51">
                  <a:extLst>
                    <a:ext uri="{FF2B5EF4-FFF2-40B4-BE49-F238E27FC236}">
                      <a16:creationId xmlns:a16="http://schemas.microsoft.com/office/drawing/2014/main" id="{DEB98E97-4E26-4206-A2E5-69CF8636DF48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" name="Google Shape;323;p51">
                  <a:extLst>
                    <a:ext uri="{FF2B5EF4-FFF2-40B4-BE49-F238E27FC236}">
                      <a16:creationId xmlns:a16="http://schemas.microsoft.com/office/drawing/2014/main" id="{F9219F09-2EBB-4AEB-AC13-7E0FCD49DB07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5" name="Google Shape;324;p51">
                <a:extLst>
                  <a:ext uri="{FF2B5EF4-FFF2-40B4-BE49-F238E27FC236}">
                    <a16:creationId xmlns:a16="http://schemas.microsoft.com/office/drawing/2014/main" id="{5789818A-58BD-493B-994A-5C2FC68D56BF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" name="Google Shape;325;p51">
              <a:extLst>
                <a:ext uri="{FF2B5EF4-FFF2-40B4-BE49-F238E27FC236}">
                  <a16:creationId xmlns:a16="http://schemas.microsoft.com/office/drawing/2014/main" id="{6080DB9F-7266-4AD3-AA84-3A731797346C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" name="مستطيل 6">
            <a:extLst>
              <a:ext uri="{FF2B5EF4-FFF2-40B4-BE49-F238E27FC236}">
                <a16:creationId xmlns:a16="http://schemas.microsoft.com/office/drawing/2014/main" id="{7BE99EB5-EA03-4CB8-A7FA-2192619A97D1}"/>
              </a:ext>
            </a:extLst>
          </p:cNvPr>
          <p:cNvSpPr/>
          <p:nvPr/>
        </p:nvSpPr>
        <p:spPr>
          <a:xfrm rot="21440291">
            <a:off x="-147781" y="642045"/>
            <a:ext cx="38396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الأهداف التعليمية</a:t>
            </a:r>
            <a:endParaRPr lang="ar-SA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ED2212FA-874E-4FD3-A5CF-121225216608}"/>
              </a:ext>
            </a:extLst>
          </p:cNvPr>
          <p:cNvSpPr txBox="1"/>
          <p:nvPr/>
        </p:nvSpPr>
        <p:spPr>
          <a:xfrm>
            <a:off x="980902" y="1772570"/>
            <a:ext cx="803009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OM" sz="2000" b="1" dirty="0"/>
              <a:t> </a:t>
            </a:r>
          </a:p>
          <a:p>
            <a:pPr algn="r"/>
            <a:r>
              <a:rPr lang="ar-OM" sz="2000" b="1" dirty="0"/>
              <a:t>يستطيع الطالب في نهاية الدرس </a:t>
            </a:r>
          </a:p>
          <a:p>
            <a:pPr algn="r"/>
            <a:r>
              <a:rPr lang="ar-OM" sz="2000" b="1" dirty="0"/>
              <a:t>١) أستطيع أن أطبق فهمي لمجموع الزوايا عند نقطة وعلى خط مستقيم وفي المثلث</a:t>
            </a:r>
          </a:p>
          <a:p>
            <a:pPr algn="r"/>
            <a:r>
              <a:rPr lang="ar-OM" sz="2000" b="1" dirty="0"/>
              <a:t>٢) استطيع أن أوضح أن مجموع زوايا أي شكل رباعي الأضلاع يساوي ٣٦٠</a:t>
            </a:r>
          </a:p>
          <a:p>
            <a:pPr algn="r"/>
            <a:r>
              <a:rPr lang="ar-OM" sz="2000" b="1" dirty="0"/>
              <a:t>٣)أستطيع أن احسب الزوايا الناقصة في رباعي الاضلاع</a:t>
            </a:r>
          </a:p>
          <a:p>
            <a:pPr algn="r"/>
            <a:r>
              <a:rPr lang="ar-OM" sz="2000" b="1" dirty="0"/>
              <a:t>٤) أستطيع أن اتعرف الى العلاقات بين الزوايا واستخدمها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319;p51">
            <a:extLst>
              <a:ext uri="{FF2B5EF4-FFF2-40B4-BE49-F238E27FC236}">
                <a16:creationId xmlns:a16="http://schemas.microsoft.com/office/drawing/2014/main" id="{EBFCC090-3D3B-430A-8201-F0827F3026F4}"/>
              </a:ext>
            </a:extLst>
          </p:cNvPr>
          <p:cNvGrpSpPr/>
          <p:nvPr/>
        </p:nvGrpSpPr>
        <p:grpSpPr>
          <a:xfrm>
            <a:off x="315013" y="199785"/>
            <a:ext cx="2467653" cy="1174004"/>
            <a:chOff x="971723" y="2009575"/>
            <a:chExt cx="3314400" cy="2466387"/>
          </a:xfrm>
        </p:grpSpPr>
        <p:grpSp>
          <p:nvGrpSpPr>
            <p:cNvPr id="16" name="Google Shape;320;p51">
              <a:extLst>
                <a:ext uri="{FF2B5EF4-FFF2-40B4-BE49-F238E27FC236}">
                  <a16:creationId xmlns:a16="http://schemas.microsoft.com/office/drawing/2014/main" id="{76CB2E66-6393-4F1E-B4C9-03E53B32B920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18" name="Google Shape;321;p51">
                <a:extLst>
                  <a:ext uri="{FF2B5EF4-FFF2-40B4-BE49-F238E27FC236}">
                    <a16:creationId xmlns:a16="http://schemas.microsoft.com/office/drawing/2014/main" id="{02430DEF-08C9-49A9-A266-07B3496845B9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20" name="Google Shape;322;p51">
                  <a:extLst>
                    <a:ext uri="{FF2B5EF4-FFF2-40B4-BE49-F238E27FC236}">
                      <a16:creationId xmlns:a16="http://schemas.microsoft.com/office/drawing/2014/main" id="{0F89E92C-D906-43AF-AC7F-68AE5ACCA3D8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" name="Google Shape;323;p51">
                  <a:extLst>
                    <a:ext uri="{FF2B5EF4-FFF2-40B4-BE49-F238E27FC236}">
                      <a16:creationId xmlns:a16="http://schemas.microsoft.com/office/drawing/2014/main" id="{3335869A-613B-4511-BE8A-0830A4107590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9" name="Google Shape;324;p51">
                <a:extLst>
                  <a:ext uri="{FF2B5EF4-FFF2-40B4-BE49-F238E27FC236}">
                    <a16:creationId xmlns:a16="http://schemas.microsoft.com/office/drawing/2014/main" id="{358C387F-6757-4E63-AA8B-9064DF38C015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7" name="Google Shape;325;p51">
              <a:extLst>
                <a:ext uri="{FF2B5EF4-FFF2-40B4-BE49-F238E27FC236}">
                  <a16:creationId xmlns:a16="http://schemas.microsoft.com/office/drawing/2014/main" id="{7EFC253D-2583-4F41-A861-02DB05633160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chemeClr val="bg1">
                <a:lumMod val="75000"/>
              </a:schemeClr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" name="مستطيل 5">
            <a:extLst>
              <a:ext uri="{FF2B5EF4-FFF2-40B4-BE49-F238E27FC236}">
                <a16:creationId xmlns:a16="http://schemas.microsoft.com/office/drawing/2014/main" id="{A855C93D-8640-467B-9ABE-DC95397C7AC0}"/>
              </a:ext>
            </a:extLst>
          </p:cNvPr>
          <p:cNvSpPr/>
          <p:nvPr/>
        </p:nvSpPr>
        <p:spPr>
          <a:xfrm rot="21392870">
            <a:off x="194038" y="448140"/>
            <a:ext cx="263085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التعلم القبلي</a:t>
            </a:r>
          </a:p>
        </p:txBody>
      </p:sp>
      <p:sp>
        <p:nvSpPr>
          <p:cNvPr id="7" name="مثلث قائم الزاوية 6">
            <a:extLst>
              <a:ext uri="{FF2B5EF4-FFF2-40B4-BE49-F238E27FC236}">
                <a16:creationId xmlns:a16="http://schemas.microsoft.com/office/drawing/2014/main" id="{4BDEE24B-8782-43CD-A372-C0A3D72C171E}"/>
              </a:ext>
            </a:extLst>
          </p:cNvPr>
          <p:cNvSpPr/>
          <p:nvPr/>
        </p:nvSpPr>
        <p:spPr>
          <a:xfrm>
            <a:off x="3524554" y="1475155"/>
            <a:ext cx="2094892" cy="1821076"/>
          </a:xfrm>
          <a:prstGeom prst="rtTriangl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8" name="مثلث متساوي الساقين 7">
            <a:extLst>
              <a:ext uri="{FF2B5EF4-FFF2-40B4-BE49-F238E27FC236}">
                <a16:creationId xmlns:a16="http://schemas.microsoft.com/office/drawing/2014/main" id="{A3659B44-D08D-46B6-BCEF-8586E0F55A93}"/>
              </a:ext>
            </a:extLst>
          </p:cNvPr>
          <p:cNvSpPr/>
          <p:nvPr/>
        </p:nvSpPr>
        <p:spPr>
          <a:xfrm>
            <a:off x="6332921" y="1091520"/>
            <a:ext cx="2220686" cy="2197634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9" name="شبه منحرف 8">
            <a:extLst>
              <a:ext uri="{FF2B5EF4-FFF2-40B4-BE49-F238E27FC236}">
                <a16:creationId xmlns:a16="http://schemas.microsoft.com/office/drawing/2014/main" id="{34A6E168-74AE-4220-9FE9-90E57084ED7D}"/>
              </a:ext>
            </a:extLst>
          </p:cNvPr>
          <p:cNvSpPr/>
          <p:nvPr/>
        </p:nvSpPr>
        <p:spPr>
          <a:xfrm>
            <a:off x="315014" y="1586161"/>
            <a:ext cx="2589520" cy="1790380"/>
          </a:xfrm>
          <a:prstGeom prst="trapezoi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grpSp>
        <p:nvGrpSpPr>
          <p:cNvPr id="22" name="Google Shape;310;p51">
            <a:extLst>
              <a:ext uri="{FF2B5EF4-FFF2-40B4-BE49-F238E27FC236}">
                <a16:creationId xmlns:a16="http://schemas.microsoft.com/office/drawing/2014/main" id="{A676B8F6-4721-4816-94D5-FC2DE2A6B740}"/>
              </a:ext>
            </a:extLst>
          </p:cNvPr>
          <p:cNvGrpSpPr/>
          <p:nvPr/>
        </p:nvGrpSpPr>
        <p:grpSpPr>
          <a:xfrm rot="21216273">
            <a:off x="6024020" y="3357040"/>
            <a:ext cx="2979942" cy="1207321"/>
            <a:chOff x="4826181" y="2009584"/>
            <a:chExt cx="3378000" cy="2530142"/>
          </a:xfrm>
        </p:grpSpPr>
        <p:grpSp>
          <p:nvGrpSpPr>
            <p:cNvPr id="23" name="Google Shape;311;p51">
              <a:extLst>
                <a:ext uri="{FF2B5EF4-FFF2-40B4-BE49-F238E27FC236}">
                  <a16:creationId xmlns:a16="http://schemas.microsoft.com/office/drawing/2014/main" id="{730ED5DB-A948-4500-82F5-F0F924EF1B5A}"/>
                </a:ext>
              </a:extLst>
            </p:cNvPr>
            <p:cNvGrpSpPr/>
            <p:nvPr/>
          </p:nvGrpSpPr>
          <p:grpSpPr>
            <a:xfrm>
              <a:off x="6352224" y="2009584"/>
              <a:ext cx="677773" cy="749666"/>
              <a:chOff x="6352224" y="2009584"/>
              <a:chExt cx="677773" cy="749666"/>
            </a:xfrm>
          </p:grpSpPr>
          <p:grpSp>
            <p:nvGrpSpPr>
              <p:cNvPr id="25" name="Google Shape;312;p51">
                <a:extLst>
                  <a:ext uri="{FF2B5EF4-FFF2-40B4-BE49-F238E27FC236}">
                    <a16:creationId xmlns:a16="http://schemas.microsoft.com/office/drawing/2014/main" id="{C498730E-CAD9-46A0-A8CC-91DF73086D09}"/>
                  </a:ext>
                </a:extLst>
              </p:cNvPr>
              <p:cNvGrpSpPr/>
              <p:nvPr/>
            </p:nvGrpSpPr>
            <p:grpSpPr>
              <a:xfrm rot="559714">
                <a:off x="6393440" y="2157569"/>
                <a:ext cx="595340" cy="557114"/>
                <a:chOff x="2314575" y="2133725"/>
                <a:chExt cx="595325" cy="557100"/>
              </a:xfrm>
            </p:grpSpPr>
            <p:cxnSp>
              <p:nvCxnSpPr>
                <p:cNvPr id="27" name="Google Shape;313;p51">
                  <a:extLst>
                    <a:ext uri="{FF2B5EF4-FFF2-40B4-BE49-F238E27FC236}">
                      <a16:creationId xmlns:a16="http://schemas.microsoft.com/office/drawing/2014/main" id="{690401D0-A14C-43E2-868F-F1693C208C5B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" name="Google Shape;314;p51">
                  <a:extLst>
                    <a:ext uri="{FF2B5EF4-FFF2-40B4-BE49-F238E27FC236}">
                      <a16:creationId xmlns:a16="http://schemas.microsoft.com/office/drawing/2014/main" id="{E4F11B1A-AEF3-4F12-9A9E-6E05F5174C78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26" name="Google Shape;315;p51">
                <a:extLst>
                  <a:ext uri="{FF2B5EF4-FFF2-40B4-BE49-F238E27FC236}">
                    <a16:creationId xmlns:a16="http://schemas.microsoft.com/office/drawing/2014/main" id="{F4BA1425-9C59-4FBB-8D47-3410ABBF2CE2}"/>
                  </a:ext>
                </a:extLst>
              </p:cNvPr>
              <p:cNvSpPr/>
              <p:nvPr/>
            </p:nvSpPr>
            <p:spPr>
              <a:xfrm rot="559553">
                <a:off x="6521497" y="2034244"/>
                <a:ext cx="331380" cy="3313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316;p51">
              <a:extLst>
                <a:ext uri="{FF2B5EF4-FFF2-40B4-BE49-F238E27FC236}">
                  <a16:creationId xmlns:a16="http://schemas.microsoft.com/office/drawing/2014/main" id="{EB5195FC-E3FF-4EA6-8A2E-A92E40CE74D0}"/>
                </a:ext>
              </a:extLst>
            </p:cNvPr>
            <p:cNvSpPr/>
            <p:nvPr/>
          </p:nvSpPr>
          <p:spPr>
            <a:xfrm rot="377138">
              <a:off x="4914962" y="2571725"/>
              <a:ext cx="3200440" cy="1798202"/>
            </a:xfrm>
            <a:prstGeom prst="roundRect">
              <a:avLst>
                <a:gd name="adj" fmla="val 9539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" name="Google Shape;310;p51">
            <a:extLst>
              <a:ext uri="{FF2B5EF4-FFF2-40B4-BE49-F238E27FC236}">
                <a16:creationId xmlns:a16="http://schemas.microsoft.com/office/drawing/2014/main" id="{A83E601B-BAEB-426C-B48D-602B46459C18}"/>
              </a:ext>
            </a:extLst>
          </p:cNvPr>
          <p:cNvGrpSpPr/>
          <p:nvPr/>
        </p:nvGrpSpPr>
        <p:grpSpPr>
          <a:xfrm rot="21216273">
            <a:off x="2979453" y="3395694"/>
            <a:ext cx="2979942" cy="1207321"/>
            <a:chOff x="4826181" y="2009584"/>
            <a:chExt cx="3378000" cy="2530142"/>
          </a:xfrm>
        </p:grpSpPr>
        <p:grpSp>
          <p:nvGrpSpPr>
            <p:cNvPr id="30" name="Google Shape;311;p51">
              <a:extLst>
                <a:ext uri="{FF2B5EF4-FFF2-40B4-BE49-F238E27FC236}">
                  <a16:creationId xmlns:a16="http://schemas.microsoft.com/office/drawing/2014/main" id="{6C6C4E0A-7EBE-467E-A8A5-DDBCCFE828AC}"/>
                </a:ext>
              </a:extLst>
            </p:cNvPr>
            <p:cNvGrpSpPr/>
            <p:nvPr/>
          </p:nvGrpSpPr>
          <p:grpSpPr>
            <a:xfrm>
              <a:off x="6352224" y="2009584"/>
              <a:ext cx="677773" cy="749666"/>
              <a:chOff x="6352224" y="2009584"/>
              <a:chExt cx="677773" cy="749666"/>
            </a:xfrm>
          </p:grpSpPr>
          <p:grpSp>
            <p:nvGrpSpPr>
              <p:cNvPr id="32" name="Google Shape;312;p51">
                <a:extLst>
                  <a:ext uri="{FF2B5EF4-FFF2-40B4-BE49-F238E27FC236}">
                    <a16:creationId xmlns:a16="http://schemas.microsoft.com/office/drawing/2014/main" id="{32CEF9D1-9008-4175-A95E-82B000D39A66}"/>
                  </a:ext>
                </a:extLst>
              </p:cNvPr>
              <p:cNvGrpSpPr/>
              <p:nvPr/>
            </p:nvGrpSpPr>
            <p:grpSpPr>
              <a:xfrm rot="559714">
                <a:off x="6393440" y="2157569"/>
                <a:ext cx="595340" cy="557114"/>
                <a:chOff x="2314575" y="2133725"/>
                <a:chExt cx="595325" cy="557100"/>
              </a:xfrm>
            </p:grpSpPr>
            <p:cxnSp>
              <p:nvCxnSpPr>
                <p:cNvPr id="34" name="Google Shape;313;p51">
                  <a:extLst>
                    <a:ext uri="{FF2B5EF4-FFF2-40B4-BE49-F238E27FC236}">
                      <a16:creationId xmlns:a16="http://schemas.microsoft.com/office/drawing/2014/main" id="{7393A6B7-E154-48D8-A916-37D8B2DF2855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" name="Google Shape;314;p51">
                  <a:extLst>
                    <a:ext uri="{FF2B5EF4-FFF2-40B4-BE49-F238E27FC236}">
                      <a16:creationId xmlns:a16="http://schemas.microsoft.com/office/drawing/2014/main" id="{D1EED9A2-5BEE-4C0D-97B0-BFC072F42DD1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33" name="Google Shape;315;p51">
                <a:extLst>
                  <a:ext uri="{FF2B5EF4-FFF2-40B4-BE49-F238E27FC236}">
                    <a16:creationId xmlns:a16="http://schemas.microsoft.com/office/drawing/2014/main" id="{405AEF8A-0584-468C-836C-8AF0ACEAA1EA}"/>
                  </a:ext>
                </a:extLst>
              </p:cNvPr>
              <p:cNvSpPr/>
              <p:nvPr/>
            </p:nvSpPr>
            <p:spPr>
              <a:xfrm rot="559553">
                <a:off x="6521497" y="2034244"/>
                <a:ext cx="331380" cy="3313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" name="Google Shape;316;p51">
              <a:extLst>
                <a:ext uri="{FF2B5EF4-FFF2-40B4-BE49-F238E27FC236}">
                  <a16:creationId xmlns:a16="http://schemas.microsoft.com/office/drawing/2014/main" id="{EB0940A3-9F1C-4F44-8AC5-15EB4712246D}"/>
                </a:ext>
              </a:extLst>
            </p:cNvPr>
            <p:cNvSpPr/>
            <p:nvPr/>
          </p:nvSpPr>
          <p:spPr>
            <a:xfrm rot="377138">
              <a:off x="4914962" y="2571725"/>
              <a:ext cx="3200440" cy="1798202"/>
            </a:xfrm>
            <a:prstGeom prst="roundRect">
              <a:avLst>
                <a:gd name="adj" fmla="val 9539"/>
              </a:avLst>
            </a:prstGeom>
            <a:solidFill>
              <a:srgbClr val="FFFF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6" name="Google Shape;310;p51">
            <a:extLst>
              <a:ext uri="{FF2B5EF4-FFF2-40B4-BE49-F238E27FC236}">
                <a16:creationId xmlns:a16="http://schemas.microsoft.com/office/drawing/2014/main" id="{3D2B2781-02B7-408F-94BF-9DE851253F48}"/>
              </a:ext>
            </a:extLst>
          </p:cNvPr>
          <p:cNvGrpSpPr/>
          <p:nvPr/>
        </p:nvGrpSpPr>
        <p:grpSpPr>
          <a:xfrm rot="21216273">
            <a:off x="9068" y="3395694"/>
            <a:ext cx="2979942" cy="1207321"/>
            <a:chOff x="4826181" y="2009584"/>
            <a:chExt cx="3378000" cy="2530142"/>
          </a:xfrm>
          <a:solidFill>
            <a:srgbClr val="92D050"/>
          </a:solidFill>
        </p:grpSpPr>
        <p:grpSp>
          <p:nvGrpSpPr>
            <p:cNvPr id="37" name="Google Shape;311;p51">
              <a:extLst>
                <a:ext uri="{FF2B5EF4-FFF2-40B4-BE49-F238E27FC236}">
                  <a16:creationId xmlns:a16="http://schemas.microsoft.com/office/drawing/2014/main" id="{8EC01809-01A4-4F7D-A00D-E93FD87D616D}"/>
                </a:ext>
              </a:extLst>
            </p:cNvPr>
            <p:cNvGrpSpPr/>
            <p:nvPr/>
          </p:nvGrpSpPr>
          <p:grpSpPr>
            <a:xfrm>
              <a:off x="6352224" y="2009584"/>
              <a:ext cx="677773" cy="749666"/>
              <a:chOff x="6352224" y="2009584"/>
              <a:chExt cx="677773" cy="749666"/>
            </a:xfrm>
            <a:grpFill/>
          </p:grpSpPr>
          <p:grpSp>
            <p:nvGrpSpPr>
              <p:cNvPr id="39" name="Google Shape;312;p51">
                <a:extLst>
                  <a:ext uri="{FF2B5EF4-FFF2-40B4-BE49-F238E27FC236}">
                    <a16:creationId xmlns:a16="http://schemas.microsoft.com/office/drawing/2014/main" id="{A43400E4-28C0-4A1E-B922-7999CB17902A}"/>
                  </a:ext>
                </a:extLst>
              </p:cNvPr>
              <p:cNvGrpSpPr/>
              <p:nvPr/>
            </p:nvGrpSpPr>
            <p:grpSpPr>
              <a:xfrm rot="559714">
                <a:off x="6393440" y="2157569"/>
                <a:ext cx="595340" cy="557114"/>
                <a:chOff x="2314575" y="2133725"/>
                <a:chExt cx="595325" cy="557100"/>
              </a:xfrm>
              <a:grpFill/>
            </p:grpSpPr>
            <p:cxnSp>
              <p:nvCxnSpPr>
                <p:cNvPr id="41" name="Google Shape;313;p51">
                  <a:extLst>
                    <a:ext uri="{FF2B5EF4-FFF2-40B4-BE49-F238E27FC236}">
                      <a16:creationId xmlns:a16="http://schemas.microsoft.com/office/drawing/2014/main" id="{A8B3E1A3-6F23-48A2-A95E-F714635BB376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2" name="Google Shape;314;p51">
                  <a:extLst>
                    <a:ext uri="{FF2B5EF4-FFF2-40B4-BE49-F238E27FC236}">
                      <a16:creationId xmlns:a16="http://schemas.microsoft.com/office/drawing/2014/main" id="{423A2082-20F0-40CB-A8E5-9AC94AE46621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40" name="Google Shape;315;p51">
                <a:extLst>
                  <a:ext uri="{FF2B5EF4-FFF2-40B4-BE49-F238E27FC236}">
                    <a16:creationId xmlns:a16="http://schemas.microsoft.com/office/drawing/2014/main" id="{2F865F80-1E6B-4D98-B52B-E5909F249695}"/>
                  </a:ext>
                </a:extLst>
              </p:cNvPr>
              <p:cNvSpPr/>
              <p:nvPr/>
            </p:nvSpPr>
            <p:spPr>
              <a:xfrm rot="559553">
                <a:off x="6521497" y="2034244"/>
                <a:ext cx="331380" cy="3313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" name="Google Shape;316;p51">
              <a:extLst>
                <a:ext uri="{FF2B5EF4-FFF2-40B4-BE49-F238E27FC236}">
                  <a16:creationId xmlns:a16="http://schemas.microsoft.com/office/drawing/2014/main" id="{536FCCAF-847E-4A77-B803-9936D12DB871}"/>
                </a:ext>
              </a:extLst>
            </p:cNvPr>
            <p:cNvSpPr/>
            <p:nvPr/>
          </p:nvSpPr>
          <p:spPr>
            <a:xfrm rot="377138">
              <a:off x="4914962" y="2571725"/>
              <a:ext cx="3200440" cy="1798202"/>
            </a:xfrm>
            <a:prstGeom prst="roundRect">
              <a:avLst>
                <a:gd name="adj" fmla="val 9539"/>
              </a:avLst>
            </a:prstGeom>
            <a:grpFill/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0" name="مستطيل 9">
            <a:extLst>
              <a:ext uri="{FF2B5EF4-FFF2-40B4-BE49-F238E27FC236}">
                <a16:creationId xmlns:a16="http://schemas.microsoft.com/office/drawing/2014/main" id="{F0EA9F1D-105C-4E09-A4B4-452B0BA58117}"/>
              </a:ext>
            </a:extLst>
          </p:cNvPr>
          <p:cNvSpPr/>
          <p:nvPr/>
        </p:nvSpPr>
        <p:spPr>
          <a:xfrm>
            <a:off x="3061246" y="50796"/>
            <a:ext cx="6135014" cy="707886"/>
          </a:xfrm>
          <a:custGeom>
            <a:avLst/>
            <a:gdLst>
              <a:gd name="connsiteX0" fmla="*/ 0 w 6135014"/>
              <a:gd name="connsiteY0" fmla="*/ 0 h 707886"/>
              <a:gd name="connsiteX1" fmla="*/ 619079 w 6135014"/>
              <a:gd name="connsiteY1" fmla="*/ 0 h 707886"/>
              <a:gd name="connsiteX2" fmla="*/ 1238157 w 6135014"/>
              <a:gd name="connsiteY2" fmla="*/ 0 h 707886"/>
              <a:gd name="connsiteX3" fmla="*/ 1857236 w 6135014"/>
              <a:gd name="connsiteY3" fmla="*/ 0 h 707886"/>
              <a:gd name="connsiteX4" fmla="*/ 2414965 w 6135014"/>
              <a:gd name="connsiteY4" fmla="*/ 0 h 707886"/>
              <a:gd name="connsiteX5" fmla="*/ 2788643 w 6135014"/>
              <a:gd name="connsiteY5" fmla="*/ 0 h 707886"/>
              <a:gd name="connsiteX6" fmla="*/ 3346371 w 6135014"/>
              <a:gd name="connsiteY6" fmla="*/ 0 h 707886"/>
              <a:gd name="connsiteX7" fmla="*/ 3781400 w 6135014"/>
              <a:gd name="connsiteY7" fmla="*/ 0 h 707886"/>
              <a:gd name="connsiteX8" fmla="*/ 4400478 w 6135014"/>
              <a:gd name="connsiteY8" fmla="*/ 0 h 707886"/>
              <a:gd name="connsiteX9" fmla="*/ 4896857 w 6135014"/>
              <a:gd name="connsiteY9" fmla="*/ 0 h 707886"/>
              <a:gd name="connsiteX10" fmla="*/ 5393235 w 6135014"/>
              <a:gd name="connsiteY10" fmla="*/ 0 h 707886"/>
              <a:gd name="connsiteX11" fmla="*/ 6135014 w 6135014"/>
              <a:gd name="connsiteY11" fmla="*/ 0 h 707886"/>
              <a:gd name="connsiteX12" fmla="*/ 6135014 w 6135014"/>
              <a:gd name="connsiteY12" fmla="*/ 339785 h 707886"/>
              <a:gd name="connsiteX13" fmla="*/ 6135014 w 6135014"/>
              <a:gd name="connsiteY13" fmla="*/ 707886 h 707886"/>
              <a:gd name="connsiteX14" fmla="*/ 5515935 w 6135014"/>
              <a:gd name="connsiteY14" fmla="*/ 707886 h 707886"/>
              <a:gd name="connsiteX15" fmla="*/ 5019557 w 6135014"/>
              <a:gd name="connsiteY15" fmla="*/ 707886 h 707886"/>
              <a:gd name="connsiteX16" fmla="*/ 4400478 w 6135014"/>
              <a:gd name="connsiteY16" fmla="*/ 707886 h 707886"/>
              <a:gd name="connsiteX17" fmla="*/ 3904100 w 6135014"/>
              <a:gd name="connsiteY17" fmla="*/ 707886 h 707886"/>
              <a:gd name="connsiteX18" fmla="*/ 3223671 w 6135014"/>
              <a:gd name="connsiteY18" fmla="*/ 707886 h 707886"/>
              <a:gd name="connsiteX19" fmla="*/ 2727293 w 6135014"/>
              <a:gd name="connsiteY19" fmla="*/ 707886 h 707886"/>
              <a:gd name="connsiteX20" fmla="*/ 2046864 w 6135014"/>
              <a:gd name="connsiteY20" fmla="*/ 707886 h 707886"/>
              <a:gd name="connsiteX21" fmla="*/ 1550485 w 6135014"/>
              <a:gd name="connsiteY21" fmla="*/ 707886 h 707886"/>
              <a:gd name="connsiteX22" fmla="*/ 870057 w 6135014"/>
              <a:gd name="connsiteY22" fmla="*/ 707886 h 707886"/>
              <a:gd name="connsiteX23" fmla="*/ 0 w 6135014"/>
              <a:gd name="connsiteY23" fmla="*/ 707886 h 707886"/>
              <a:gd name="connsiteX24" fmla="*/ 0 w 6135014"/>
              <a:gd name="connsiteY24" fmla="*/ 346864 h 707886"/>
              <a:gd name="connsiteX25" fmla="*/ 0 w 6135014"/>
              <a:gd name="connsiteY25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135014" h="707886" fill="none" extrusionOk="0">
                <a:moveTo>
                  <a:pt x="0" y="0"/>
                </a:moveTo>
                <a:cubicBezTo>
                  <a:pt x="186491" y="-64004"/>
                  <a:pt x="399803" y="14097"/>
                  <a:pt x="619079" y="0"/>
                </a:cubicBezTo>
                <a:cubicBezTo>
                  <a:pt x="838355" y="-14097"/>
                  <a:pt x="958375" y="22223"/>
                  <a:pt x="1238157" y="0"/>
                </a:cubicBezTo>
                <a:cubicBezTo>
                  <a:pt x="1517939" y="-22223"/>
                  <a:pt x="1549541" y="26126"/>
                  <a:pt x="1857236" y="0"/>
                </a:cubicBezTo>
                <a:cubicBezTo>
                  <a:pt x="2164931" y="-26126"/>
                  <a:pt x="2219990" y="46595"/>
                  <a:pt x="2414965" y="0"/>
                </a:cubicBezTo>
                <a:cubicBezTo>
                  <a:pt x="2609940" y="-46595"/>
                  <a:pt x="2695554" y="2596"/>
                  <a:pt x="2788643" y="0"/>
                </a:cubicBezTo>
                <a:cubicBezTo>
                  <a:pt x="2881732" y="-2596"/>
                  <a:pt x="3157278" y="6925"/>
                  <a:pt x="3346371" y="0"/>
                </a:cubicBezTo>
                <a:cubicBezTo>
                  <a:pt x="3535464" y="-6925"/>
                  <a:pt x="3621809" y="34039"/>
                  <a:pt x="3781400" y="0"/>
                </a:cubicBezTo>
                <a:cubicBezTo>
                  <a:pt x="3940991" y="-34039"/>
                  <a:pt x="4222853" y="31773"/>
                  <a:pt x="4400478" y="0"/>
                </a:cubicBezTo>
                <a:cubicBezTo>
                  <a:pt x="4578103" y="-31773"/>
                  <a:pt x="4787522" y="268"/>
                  <a:pt x="4896857" y="0"/>
                </a:cubicBezTo>
                <a:cubicBezTo>
                  <a:pt x="5006192" y="-268"/>
                  <a:pt x="5192324" y="8507"/>
                  <a:pt x="5393235" y="0"/>
                </a:cubicBezTo>
                <a:cubicBezTo>
                  <a:pt x="5594146" y="-8507"/>
                  <a:pt x="5797998" y="63723"/>
                  <a:pt x="6135014" y="0"/>
                </a:cubicBezTo>
                <a:cubicBezTo>
                  <a:pt x="6157821" y="127031"/>
                  <a:pt x="6128840" y="199758"/>
                  <a:pt x="6135014" y="339785"/>
                </a:cubicBezTo>
                <a:cubicBezTo>
                  <a:pt x="6141188" y="479812"/>
                  <a:pt x="6133834" y="622916"/>
                  <a:pt x="6135014" y="707886"/>
                </a:cubicBezTo>
                <a:cubicBezTo>
                  <a:pt x="5996040" y="773060"/>
                  <a:pt x="5734759" y="697223"/>
                  <a:pt x="5515935" y="707886"/>
                </a:cubicBezTo>
                <a:cubicBezTo>
                  <a:pt x="5297111" y="718549"/>
                  <a:pt x="5195990" y="652554"/>
                  <a:pt x="5019557" y="707886"/>
                </a:cubicBezTo>
                <a:cubicBezTo>
                  <a:pt x="4843124" y="763218"/>
                  <a:pt x="4568058" y="692954"/>
                  <a:pt x="4400478" y="707886"/>
                </a:cubicBezTo>
                <a:cubicBezTo>
                  <a:pt x="4232898" y="722818"/>
                  <a:pt x="4148733" y="660906"/>
                  <a:pt x="3904100" y="707886"/>
                </a:cubicBezTo>
                <a:cubicBezTo>
                  <a:pt x="3659467" y="754866"/>
                  <a:pt x="3410822" y="698537"/>
                  <a:pt x="3223671" y="707886"/>
                </a:cubicBezTo>
                <a:cubicBezTo>
                  <a:pt x="3036520" y="717235"/>
                  <a:pt x="2868002" y="658623"/>
                  <a:pt x="2727293" y="707886"/>
                </a:cubicBezTo>
                <a:cubicBezTo>
                  <a:pt x="2586584" y="757149"/>
                  <a:pt x="2284267" y="693831"/>
                  <a:pt x="2046864" y="707886"/>
                </a:cubicBezTo>
                <a:cubicBezTo>
                  <a:pt x="1809461" y="721941"/>
                  <a:pt x="1657369" y="703457"/>
                  <a:pt x="1550485" y="707886"/>
                </a:cubicBezTo>
                <a:cubicBezTo>
                  <a:pt x="1443601" y="712315"/>
                  <a:pt x="1206993" y="684896"/>
                  <a:pt x="870057" y="707886"/>
                </a:cubicBezTo>
                <a:cubicBezTo>
                  <a:pt x="533121" y="730876"/>
                  <a:pt x="274739" y="679479"/>
                  <a:pt x="0" y="707886"/>
                </a:cubicBezTo>
                <a:cubicBezTo>
                  <a:pt x="-18839" y="541445"/>
                  <a:pt x="9138" y="495977"/>
                  <a:pt x="0" y="346864"/>
                </a:cubicBezTo>
                <a:cubicBezTo>
                  <a:pt x="-9138" y="197751"/>
                  <a:pt x="26129" y="150227"/>
                  <a:pt x="0" y="0"/>
                </a:cubicBezTo>
                <a:close/>
              </a:path>
              <a:path w="6135014" h="707886" stroke="0" extrusionOk="0">
                <a:moveTo>
                  <a:pt x="0" y="0"/>
                </a:moveTo>
                <a:cubicBezTo>
                  <a:pt x="209592" y="-45844"/>
                  <a:pt x="319176" y="17029"/>
                  <a:pt x="557729" y="0"/>
                </a:cubicBezTo>
                <a:cubicBezTo>
                  <a:pt x="796282" y="-17029"/>
                  <a:pt x="826561" y="53256"/>
                  <a:pt x="1054107" y="0"/>
                </a:cubicBezTo>
                <a:cubicBezTo>
                  <a:pt x="1281653" y="-53256"/>
                  <a:pt x="1281391" y="31428"/>
                  <a:pt x="1427785" y="0"/>
                </a:cubicBezTo>
                <a:cubicBezTo>
                  <a:pt x="1574179" y="-31428"/>
                  <a:pt x="1835167" y="59996"/>
                  <a:pt x="1985514" y="0"/>
                </a:cubicBezTo>
                <a:cubicBezTo>
                  <a:pt x="2135861" y="-59996"/>
                  <a:pt x="2188039" y="38881"/>
                  <a:pt x="2359192" y="0"/>
                </a:cubicBezTo>
                <a:cubicBezTo>
                  <a:pt x="2530345" y="-38881"/>
                  <a:pt x="2895858" y="7124"/>
                  <a:pt x="3039621" y="0"/>
                </a:cubicBezTo>
                <a:cubicBezTo>
                  <a:pt x="3183384" y="-7124"/>
                  <a:pt x="3337157" y="6104"/>
                  <a:pt x="3413299" y="0"/>
                </a:cubicBezTo>
                <a:cubicBezTo>
                  <a:pt x="3489441" y="-6104"/>
                  <a:pt x="3704225" y="41996"/>
                  <a:pt x="3786977" y="0"/>
                </a:cubicBezTo>
                <a:cubicBezTo>
                  <a:pt x="3869729" y="-41996"/>
                  <a:pt x="4272741" y="15014"/>
                  <a:pt x="4467406" y="0"/>
                </a:cubicBezTo>
                <a:cubicBezTo>
                  <a:pt x="4662071" y="-15014"/>
                  <a:pt x="4837508" y="953"/>
                  <a:pt x="5025134" y="0"/>
                </a:cubicBezTo>
                <a:cubicBezTo>
                  <a:pt x="5212760" y="-953"/>
                  <a:pt x="5819007" y="2202"/>
                  <a:pt x="6135014" y="0"/>
                </a:cubicBezTo>
                <a:cubicBezTo>
                  <a:pt x="6139368" y="126988"/>
                  <a:pt x="6094265" y="194794"/>
                  <a:pt x="6135014" y="368101"/>
                </a:cubicBezTo>
                <a:cubicBezTo>
                  <a:pt x="6175763" y="541408"/>
                  <a:pt x="6107374" y="635229"/>
                  <a:pt x="6135014" y="707886"/>
                </a:cubicBezTo>
                <a:cubicBezTo>
                  <a:pt x="5863237" y="717093"/>
                  <a:pt x="5751572" y="697640"/>
                  <a:pt x="5515935" y="707886"/>
                </a:cubicBezTo>
                <a:cubicBezTo>
                  <a:pt x="5280298" y="718132"/>
                  <a:pt x="5096312" y="678468"/>
                  <a:pt x="4958207" y="707886"/>
                </a:cubicBezTo>
                <a:cubicBezTo>
                  <a:pt x="4820102" y="737304"/>
                  <a:pt x="4665399" y="706080"/>
                  <a:pt x="4584529" y="707886"/>
                </a:cubicBezTo>
                <a:cubicBezTo>
                  <a:pt x="4503659" y="709692"/>
                  <a:pt x="4355603" y="676855"/>
                  <a:pt x="4149500" y="707886"/>
                </a:cubicBezTo>
                <a:cubicBezTo>
                  <a:pt x="3943397" y="738917"/>
                  <a:pt x="3888187" y="693791"/>
                  <a:pt x="3714472" y="707886"/>
                </a:cubicBezTo>
                <a:cubicBezTo>
                  <a:pt x="3540757" y="721981"/>
                  <a:pt x="3174056" y="700459"/>
                  <a:pt x="3034043" y="707886"/>
                </a:cubicBezTo>
                <a:cubicBezTo>
                  <a:pt x="2894030" y="715313"/>
                  <a:pt x="2675529" y="663040"/>
                  <a:pt x="2353614" y="707886"/>
                </a:cubicBezTo>
                <a:cubicBezTo>
                  <a:pt x="2031699" y="752732"/>
                  <a:pt x="1827106" y="667515"/>
                  <a:pt x="1673186" y="707886"/>
                </a:cubicBezTo>
                <a:cubicBezTo>
                  <a:pt x="1519266" y="748257"/>
                  <a:pt x="1216893" y="635208"/>
                  <a:pt x="1054107" y="707886"/>
                </a:cubicBezTo>
                <a:cubicBezTo>
                  <a:pt x="891321" y="780564"/>
                  <a:pt x="272495" y="656274"/>
                  <a:pt x="0" y="707886"/>
                </a:cubicBezTo>
                <a:cubicBezTo>
                  <a:pt x="-8623" y="561568"/>
                  <a:pt x="5922" y="502988"/>
                  <a:pt x="0" y="353943"/>
                </a:cubicBezTo>
                <a:cubicBezTo>
                  <a:pt x="-5922" y="204898"/>
                  <a:pt x="33585" y="139438"/>
                  <a:pt x="0" y="0"/>
                </a:cubicBezTo>
                <a:close/>
              </a:path>
            </a:pathLst>
          </a:custGeom>
          <a:solidFill>
            <a:srgbClr val="FFC0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2587572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أكتب أسماء الاشكال الهندسية التالية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319;p51">
            <a:extLst>
              <a:ext uri="{FF2B5EF4-FFF2-40B4-BE49-F238E27FC236}">
                <a16:creationId xmlns:a16="http://schemas.microsoft.com/office/drawing/2014/main" id="{58A4FED3-86A9-473E-8F19-AA3F20F3E49D}"/>
              </a:ext>
            </a:extLst>
          </p:cNvPr>
          <p:cNvGrpSpPr/>
          <p:nvPr/>
        </p:nvGrpSpPr>
        <p:grpSpPr>
          <a:xfrm>
            <a:off x="53788" y="21186"/>
            <a:ext cx="2151529" cy="1333192"/>
            <a:chOff x="971723" y="2009575"/>
            <a:chExt cx="3314400" cy="2466387"/>
          </a:xfrm>
        </p:grpSpPr>
        <p:grpSp>
          <p:nvGrpSpPr>
            <p:cNvPr id="12" name="Google Shape;320;p51">
              <a:extLst>
                <a:ext uri="{FF2B5EF4-FFF2-40B4-BE49-F238E27FC236}">
                  <a16:creationId xmlns:a16="http://schemas.microsoft.com/office/drawing/2014/main" id="{C2D858AF-0ADA-44F4-9565-581B1966F963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14" name="Google Shape;321;p51">
                <a:extLst>
                  <a:ext uri="{FF2B5EF4-FFF2-40B4-BE49-F238E27FC236}">
                    <a16:creationId xmlns:a16="http://schemas.microsoft.com/office/drawing/2014/main" id="{CD189A2E-87CB-4059-8A14-55E03C314FCF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16" name="Google Shape;322;p51">
                  <a:extLst>
                    <a:ext uri="{FF2B5EF4-FFF2-40B4-BE49-F238E27FC236}">
                      <a16:creationId xmlns:a16="http://schemas.microsoft.com/office/drawing/2014/main" id="{4D32F925-1366-472F-9247-5B88061C3DFE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" name="Google Shape;323;p51">
                  <a:extLst>
                    <a:ext uri="{FF2B5EF4-FFF2-40B4-BE49-F238E27FC236}">
                      <a16:creationId xmlns:a16="http://schemas.microsoft.com/office/drawing/2014/main" id="{BE1726DE-685C-48F8-9414-F9654EA22C99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5" name="Google Shape;324;p51">
                <a:extLst>
                  <a:ext uri="{FF2B5EF4-FFF2-40B4-BE49-F238E27FC236}">
                    <a16:creationId xmlns:a16="http://schemas.microsoft.com/office/drawing/2014/main" id="{F0014FB3-B342-421F-B904-1DD1439A0ED1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" name="Google Shape;325;p51">
              <a:extLst>
                <a:ext uri="{FF2B5EF4-FFF2-40B4-BE49-F238E27FC236}">
                  <a16:creationId xmlns:a16="http://schemas.microsoft.com/office/drawing/2014/main" id="{6AB60C04-8373-4EC8-A57B-945939918656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FFFF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D0C94F4B-239E-4AA2-98B4-D16C397CF08C}"/>
              </a:ext>
            </a:extLst>
          </p:cNvPr>
          <p:cNvSpPr/>
          <p:nvPr/>
        </p:nvSpPr>
        <p:spPr>
          <a:xfrm rot="21226215">
            <a:off x="365090" y="349465"/>
            <a:ext cx="15905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التمهيد</a:t>
            </a:r>
          </a:p>
        </p:txBody>
      </p:sp>
      <p:sp>
        <p:nvSpPr>
          <p:cNvPr id="5" name="شبه منحرف 4">
            <a:extLst>
              <a:ext uri="{FF2B5EF4-FFF2-40B4-BE49-F238E27FC236}">
                <a16:creationId xmlns:a16="http://schemas.microsoft.com/office/drawing/2014/main" id="{0162E1E4-2CF3-42DD-A15E-59DF9257F750}"/>
              </a:ext>
            </a:extLst>
          </p:cNvPr>
          <p:cNvSpPr/>
          <p:nvPr/>
        </p:nvSpPr>
        <p:spPr>
          <a:xfrm>
            <a:off x="6362380" y="1682803"/>
            <a:ext cx="2243738" cy="1552174"/>
          </a:xfrm>
          <a:prstGeom prst="trapezoi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0A96BC5D-4A96-4FFD-A8F7-F0DE0080F894}"/>
                  </a:ext>
                </a:extLst>
              </p14:cNvPr>
              <p14:cNvContentPartPr/>
              <p14:nvPr/>
            </p14:nvContentPartPr>
            <p14:xfrm>
              <a:off x="6480360" y="1732320"/>
              <a:ext cx="2145960" cy="169416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0A96BC5D-4A96-4FFD-A8F7-F0DE0080F8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71000" y="1722960"/>
                <a:ext cx="2164680" cy="171288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مستطيل 6">
            <a:extLst>
              <a:ext uri="{FF2B5EF4-FFF2-40B4-BE49-F238E27FC236}">
                <a16:creationId xmlns:a16="http://schemas.microsoft.com/office/drawing/2014/main" id="{8AC9AECB-FD64-4529-B2D3-34051E28511E}"/>
              </a:ext>
            </a:extLst>
          </p:cNvPr>
          <p:cNvSpPr/>
          <p:nvPr/>
        </p:nvSpPr>
        <p:spPr>
          <a:xfrm>
            <a:off x="2765912" y="236295"/>
            <a:ext cx="60949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مامجموع</a:t>
            </a:r>
            <a:r>
              <a:rPr lang="ar-S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قياسات الزوايا الداخلية للشكل التالي</a:t>
            </a:r>
            <a:endParaRPr lang="ar-SA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5706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84C974D8-222F-4F2A-B246-CB8BCAF76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16" y="2335349"/>
            <a:ext cx="8767202" cy="1813599"/>
          </a:xfrm>
          <a:prstGeom prst="rect">
            <a:avLst/>
          </a:prstGeom>
        </p:spPr>
      </p:pic>
      <p:grpSp>
        <p:nvGrpSpPr>
          <p:cNvPr id="6" name="Google Shape;319;p51">
            <a:extLst>
              <a:ext uri="{FF2B5EF4-FFF2-40B4-BE49-F238E27FC236}">
                <a16:creationId xmlns:a16="http://schemas.microsoft.com/office/drawing/2014/main" id="{F14ECEBA-2AF5-473A-928E-977279C87D70}"/>
              </a:ext>
            </a:extLst>
          </p:cNvPr>
          <p:cNvGrpSpPr/>
          <p:nvPr/>
        </p:nvGrpSpPr>
        <p:grpSpPr>
          <a:xfrm>
            <a:off x="3380976" y="511943"/>
            <a:ext cx="2810788" cy="1333192"/>
            <a:chOff x="971723" y="2009575"/>
            <a:chExt cx="3314400" cy="2466387"/>
          </a:xfrm>
        </p:grpSpPr>
        <p:grpSp>
          <p:nvGrpSpPr>
            <p:cNvPr id="7" name="Google Shape;320;p51">
              <a:extLst>
                <a:ext uri="{FF2B5EF4-FFF2-40B4-BE49-F238E27FC236}">
                  <a16:creationId xmlns:a16="http://schemas.microsoft.com/office/drawing/2014/main" id="{56F47CD9-8B47-4F01-BDD8-6793E1CA6513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9" name="Google Shape;321;p51">
                <a:extLst>
                  <a:ext uri="{FF2B5EF4-FFF2-40B4-BE49-F238E27FC236}">
                    <a16:creationId xmlns:a16="http://schemas.microsoft.com/office/drawing/2014/main" id="{7768E30D-8293-4EE8-B664-2D596DEDEB37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11" name="Google Shape;322;p51">
                  <a:extLst>
                    <a:ext uri="{FF2B5EF4-FFF2-40B4-BE49-F238E27FC236}">
                      <a16:creationId xmlns:a16="http://schemas.microsoft.com/office/drawing/2014/main" id="{2A9A3557-9AB0-4DFC-A170-64FE9A47571A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" name="Google Shape;323;p51">
                  <a:extLst>
                    <a:ext uri="{FF2B5EF4-FFF2-40B4-BE49-F238E27FC236}">
                      <a16:creationId xmlns:a16="http://schemas.microsoft.com/office/drawing/2014/main" id="{651A4572-A824-434F-A3E2-8A242F0B5303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0" name="Google Shape;324;p51">
                <a:extLst>
                  <a:ext uri="{FF2B5EF4-FFF2-40B4-BE49-F238E27FC236}">
                    <a16:creationId xmlns:a16="http://schemas.microsoft.com/office/drawing/2014/main" id="{282C6D18-EDE5-4B41-AA29-C43EBC9B201B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" name="Google Shape;325;p51">
              <a:extLst>
                <a:ext uri="{FF2B5EF4-FFF2-40B4-BE49-F238E27FC236}">
                  <a16:creationId xmlns:a16="http://schemas.microsoft.com/office/drawing/2014/main" id="{F2485F6B-BB76-43BE-A38D-65DDF5AA0627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0269C9B7-01FD-4CAC-9F5E-7F6865F0ACE9}"/>
              </a:ext>
            </a:extLst>
          </p:cNvPr>
          <p:cNvSpPr/>
          <p:nvPr/>
        </p:nvSpPr>
        <p:spPr>
          <a:xfrm rot="21425730">
            <a:off x="3765043" y="886615"/>
            <a:ext cx="18614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تعليمات</a:t>
            </a:r>
          </a:p>
        </p:txBody>
      </p:sp>
    </p:spTree>
    <p:extLst>
      <p:ext uri="{BB962C8B-B14F-4D97-AF65-F5344CB8AC3E}">
        <p14:creationId xmlns:p14="http://schemas.microsoft.com/office/powerpoint/2010/main" val="1651357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319;p51">
            <a:extLst>
              <a:ext uri="{FF2B5EF4-FFF2-40B4-BE49-F238E27FC236}">
                <a16:creationId xmlns:a16="http://schemas.microsoft.com/office/drawing/2014/main" id="{14014EE7-1CB0-442F-B0B4-C9B3A9C5502A}"/>
              </a:ext>
            </a:extLst>
          </p:cNvPr>
          <p:cNvGrpSpPr/>
          <p:nvPr/>
        </p:nvGrpSpPr>
        <p:grpSpPr>
          <a:xfrm rot="222978">
            <a:off x="198005" y="482856"/>
            <a:ext cx="8147824" cy="1333192"/>
            <a:chOff x="971723" y="2009575"/>
            <a:chExt cx="3314400" cy="2466387"/>
          </a:xfrm>
        </p:grpSpPr>
        <p:grpSp>
          <p:nvGrpSpPr>
            <p:cNvPr id="14" name="Google Shape;320;p51">
              <a:extLst>
                <a:ext uri="{FF2B5EF4-FFF2-40B4-BE49-F238E27FC236}">
                  <a16:creationId xmlns:a16="http://schemas.microsoft.com/office/drawing/2014/main" id="{C8C550EF-6986-4EBB-9342-0F0ECF0D8C7A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16" name="Google Shape;321;p51">
                <a:extLst>
                  <a:ext uri="{FF2B5EF4-FFF2-40B4-BE49-F238E27FC236}">
                    <a16:creationId xmlns:a16="http://schemas.microsoft.com/office/drawing/2014/main" id="{C0E15F87-BAEC-4E21-B91E-F3FEAB9D7144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18" name="Google Shape;322;p51">
                  <a:extLst>
                    <a:ext uri="{FF2B5EF4-FFF2-40B4-BE49-F238E27FC236}">
                      <a16:creationId xmlns:a16="http://schemas.microsoft.com/office/drawing/2014/main" id="{C78187B2-32FC-49D5-B089-6DA3E42197FB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" name="Google Shape;323;p51">
                  <a:extLst>
                    <a:ext uri="{FF2B5EF4-FFF2-40B4-BE49-F238E27FC236}">
                      <a16:creationId xmlns:a16="http://schemas.microsoft.com/office/drawing/2014/main" id="{D4FE7E03-A70C-4FE6-B9F4-4AAE215337C3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7" name="Google Shape;324;p51">
                <a:extLst>
                  <a:ext uri="{FF2B5EF4-FFF2-40B4-BE49-F238E27FC236}">
                    <a16:creationId xmlns:a16="http://schemas.microsoft.com/office/drawing/2014/main" id="{5C4612C2-53C5-45EF-AB3D-CB44DF7B3B85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5" name="Google Shape;325;p51">
              <a:extLst>
                <a:ext uri="{FF2B5EF4-FFF2-40B4-BE49-F238E27FC236}">
                  <a16:creationId xmlns:a16="http://schemas.microsoft.com/office/drawing/2014/main" id="{112C2C1D-0F92-4264-A9B2-3991C05E6852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F6DD4F6A-DE93-4A16-B609-4AFC3C601B0A}"/>
              </a:ext>
            </a:extLst>
          </p:cNvPr>
          <p:cNvSpPr/>
          <p:nvPr/>
        </p:nvSpPr>
        <p:spPr>
          <a:xfrm>
            <a:off x="328794" y="958266"/>
            <a:ext cx="7866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مجموع قياسات الزوايا المرسومة حول نقطة يساوي 360</a:t>
            </a:r>
          </a:p>
        </p:txBody>
      </p:sp>
      <p:sp>
        <p:nvSpPr>
          <p:cNvPr id="21" name="Google Shape;288;p49">
            <a:extLst>
              <a:ext uri="{FF2B5EF4-FFF2-40B4-BE49-F238E27FC236}">
                <a16:creationId xmlns:a16="http://schemas.microsoft.com/office/drawing/2014/main" id="{1727C95F-551B-4C54-9CF0-C89884C5CC18}"/>
              </a:ext>
            </a:extLst>
          </p:cNvPr>
          <p:cNvSpPr/>
          <p:nvPr/>
        </p:nvSpPr>
        <p:spPr>
          <a:xfrm rot="519771">
            <a:off x="7666263" y="453743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BCF1AF1D-D50E-4008-AA28-5A84825914AE}"/>
              </a:ext>
            </a:extLst>
          </p:cNvPr>
          <p:cNvSpPr/>
          <p:nvPr/>
        </p:nvSpPr>
        <p:spPr>
          <a:xfrm>
            <a:off x="7807040" y="393527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حبر 11">
                <a:extLst>
                  <a:ext uri="{FF2B5EF4-FFF2-40B4-BE49-F238E27FC236}">
                    <a16:creationId xmlns:a16="http://schemas.microsoft.com/office/drawing/2014/main" id="{A511966E-B99D-4BC8-BB3F-646144056B52}"/>
                  </a:ext>
                </a:extLst>
              </p14:cNvPr>
              <p14:cNvContentPartPr/>
              <p14:nvPr/>
            </p14:nvContentPartPr>
            <p14:xfrm>
              <a:off x="4406233" y="3192300"/>
              <a:ext cx="93960" cy="105840"/>
            </p14:xfrm>
          </p:contentPart>
        </mc:Choice>
        <mc:Fallback xmlns="">
          <p:pic>
            <p:nvPicPr>
              <p:cNvPr id="12" name="حبر 11">
                <a:extLst>
                  <a:ext uri="{FF2B5EF4-FFF2-40B4-BE49-F238E27FC236}">
                    <a16:creationId xmlns:a16="http://schemas.microsoft.com/office/drawing/2014/main" id="{A511966E-B99D-4BC8-BB3F-646144056B5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97593" y="3183300"/>
                <a:ext cx="11160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حبر 22">
                <a:extLst>
                  <a:ext uri="{FF2B5EF4-FFF2-40B4-BE49-F238E27FC236}">
                    <a16:creationId xmlns:a16="http://schemas.microsoft.com/office/drawing/2014/main" id="{3F6B9F7A-1844-4B20-8744-85EC18992869}"/>
                  </a:ext>
                </a:extLst>
              </p14:cNvPr>
              <p14:cNvContentPartPr/>
              <p14:nvPr/>
            </p14:nvContentPartPr>
            <p14:xfrm>
              <a:off x="3348193" y="2180700"/>
              <a:ext cx="1074600" cy="1074600"/>
            </p14:xfrm>
          </p:contentPart>
        </mc:Choice>
        <mc:Fallback xmlns="">
          <p:pic>
            <p:nvPicPr>
              <p:cNvPr id="23" name="حبر 22">
                <a:extLst>
                  <a:ext uri="{FF2B5EF4-FFF2-40B4-BE49-F238E27FC236}">
                    <a16:creationId xmlns:a16="http://schemas.microsoft.com/office/drawing/2014/main" id="{3F6B9F7A-1844-4B20-8744-85EC1899286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39553" y="2172060"/>
                <a:ext cx="1092240" cy="10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حبر 23">
                <a:extLst>
                  <a:ext uri="{FF2B5EF4-FFF2-40B4-BE49-F238E27FC236}">
                    <a16:creationId xmlns:a16="http://schemas.microsoft.com/office/drawing/2014/main" id="{D25D331D-6542-4D7E-8752-241B2DD96C42}"/>
                  </a:ext>
                </a:extLst>
              </p14:cNvPr>
              <p14:cNvContentPartPr/>
              <p14:nvPr/>
            </p14:nvContentPartPr>
            <p14:xfrm>
              <a:off x="3155233" y="3263220"/>
              <a:ext cx="1316160" cy="1227600"/>
            </p14:xfrm>
          </p:contentPart>
        </mc:Choice>
        <mc:Fallback xmlns="">
          <p:pic>
            <p:nvPicPr>
              <p:cNvPr id="24" name="حبر 23">
                <a:extLst>
                  <a:ext uri="{FF2B5EF4-FFF2-40B4-BE49-F238E27FC236}">
                    <a16:creationId xmlns:a16="http://schemas.microsoft.com/office/drawing/2014/main" id="{D25D331D-6542-4D7E-8752-241B2DD96C4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46593" y="3254580"/>
                <a:ext cx="1333800" cy="124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84879117-00CC-4E33-8516-129207C00D2D}"/>
              </a:ext>
            </a:extLst>
          </p:cNvPr>
          <p:cNvGrpSpPr/>
          <p:nvPr/>
        </p:nvGrpSpPr>
        <p:grpSpPr>
          <a:xfrm>
            <a:off x="4518913" y="3105180"/>
            <a:ext cx="1807560" cy="158400"/>
            <a:chOff x="4518913" y="3105180"/>
            <a:chExt cx="1807560" cy="15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6" name="حبر 25">
                  <a:extLst>
                    <a:ext uri="{FF2B5EF4-FFF2-40B4-BE49-F238E27FC236}">
                      <a16:creationId xmlns:a16="http://schemas.microsoft.com/office/drawing/2014/main" id="{4ED643E1-EABB-4F77-8421-04066A06FEDD}"/>
                    </a:ext>
                  </a:extLst>
                </p14:cNvPr>
                <p14:cNvContentPartPr/>
                <p14:nvPr/>
              </p14:nvContentPartPr>
              <p14:xfrm>
                <a:off x="4518913" y="3120660"/>
                <a:ext cx="1628640" cy="142920"/>
              </p14:xfrm>
            </p:contentPart>
          </mc:Choice>
          <mc:Fallback xmlns="">
            <p:pic>
              <p:nvPicPr>
                <p:cNvPr id="26" name="حبر 25">
                  <a:extLst>
                    <a:ext uri="{FF2B5EF4-FFF2-40B4-BE49-F238E27FC236}">
                      <a16:creationId xmlns:a16="http://schemas.microsoft.com/office/drawing/2014/main" id="{4ED643E1-EABB-4F77-8421-04066A06FED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509913" y="3112020"/>
                  <a:ext cx="16462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7" name="حبر 26">
                  <a:extLst>
                    <a:ext uri="{FF2B5EF4-FFF2-40B4-BE49-F238E27FC236}">
                      <a16:creationId xmlns:a16="http://schemas.microsoft.com/office/drawing/2014/main" id="{FFE80B26-A397-447C-B3BA-3C2ED12967D7}"/>
                    </a:ext>
                  </a:extLst>
                </p14:cNvPr>
                <p14:cNvContentPartPr/>
                <p14:nvPr/>
              </p14:nvContentPartPr>
              <p14:xfrm>
                <a:off x="5854873" y="3105180"/>
                <a:ext cx="471600" cy="41760"/>
              </p14:xfrm>
            </p:contentPart>
          </mc:Choice>
          <mc:Fallback xmlns="">
            <p:pic>
              <p:nvPicPr>
                <p:cNvPr id="27" name="حبر 26">
                  <a:extLst>
                    <a:ext uri="{FF2B5EF4-FFF2-40B4-BE49-F238E27FC236}">
                      <a16:creationId xmlns:a16="http://schemas.microsoft.com/office/drawing/2014/main" id="{FFE80B26-A397-447C-B3BA-3C2ED12967D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45873" y="3096180"/>
                  <a:ext cx="489240" cy="5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حبر 29">
                <a:extLst>
                  <a:ext uri="{FF2B5EF4-FFF2-40B4-BE49-F238E27FC236}">
                    <a16:creationId xmlns:a16="http://schemas.microsoft.com/office/drawing/2014/main" id="{A547DEE6-E957-4D04-8D70-08FE36C3B148}"/>
                  </a:ext>
                </a:extLst>
              </p14:cNvPr>
              <p14:cNvContentPartPr/>
              <p14:nvPr/>
            </p14:nvContentPartPr>
            <p14:xfrm>
              <a:off x="4364113" y="3186900"/>
              <a:ext cx="159480" cy="180360"/>
            </p14:xfrm>
          </p:contentPart>
        </mc:Choice>
        <mc:Fallback xmlns="">
          <p:pic>
            <p:nvPicPr>
              <p:cNvPr id="30" name="حبر 29">
                <a:extLst>
                  <a:ext uri="{FF2B5EF4-FFF2-40B4-BE49-F238E27FC236}">
                    <a16:creationId xmlns:a16="http://schemas.microsoft.com/office/drawing/2014/main" id="{A547DEE6-E957-4D04-8D70-08FE36C3B14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355113" y="3178260"/>
                <a:ext cx="17712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" name="حبر 30">
                <a:extLst>
                  <a:ext uri="{FF2B5EF4-FFF2-40B4-BE49-F238E27FC236}">
                    <a16:creationId xmlns:a16="http://schemas.microsoft.com/office/drawing/2014/main" id="{D9EB1474-D025-4B58-96A2-9D4AE03968A0}"/>
                  </a:ext>
                </a:extLst>
              </p14:cNvPr>
              <p14:cNvContentPartPr/>
              <p14:nvPr/>
            </p14:nvContentPartPr>
            <p14:xfrm>
              <a:off x="4514953" y="2794140"/>
              <a:ext cx="301320" cy="228960"/>
            </p14:xfrm>
          </p:contentPart>
        </mc:Choice>
        <mc:Fallback xmlns="">
          <p:pic>
            <p:nvPicPr>
              <p:cNvPr id="31" name="حبر 30">
                <a:extLst>
                  <a:ext uri="{FF2B5EF4-FFF2-40B4-BE49-F238E27FC236}">
                    <a16:creationId xmlns:a16="http://schemas.microsoft.com/office/drawing/2014/main" id="{D9EB1474-D025-4B58-96A2-9D4AE03968A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05953" y="2785140"/>
                <a:ext cx="318960" cy="24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42F1E417-2FA3-413A-BB29-535B8454E279}"/>
              </a:ext>
            </a:extLst>
          </p:cNvPr>
          <p:cNvGrpSpPr/>
          <p:nvPr/>
        </p:nvGrpSpPr>
        <p:grpSpPr>
          <a:xfrm>
            <a:off x="3981073" y="3051180"/>
            <a:ext cx="696960" cy="600480"/>
            <a:chOff x="3981073" y="3051180"/>
            <a:chExt cx="696960" cy="60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2" name="حبر 31">
                  <a:extLst>
                    <a:ext uri="{FF2B5EF4-FFF2-40B4-BE49-F238E27FC236}">
                      <a16:creationId xmlns:a16="http://schemas.microsoft.com/office/drawing/2014/main" id="{AC98264D-76B0-4685-A619-DB07BA0B440A}"/>
                    </a:ext>
                  </a:extLst>
                </p14:cNvPr>
                <p14:cNvContentPartPr/>
                <p14:nvPr/>
              </p14:nvContentPartPr>
              <p14:xfrm>
                <a:off x="3981073" y="3051180"/>
                <a:ext cx="161280" cy="268200"/>
              </p14:xfrm>
            </p:contentPart>
          </mc:Choice>
          <mc:Fallback xmlns="">
            <p:pic>
              <p:nvPicPr>
                <p:cNvPr id="32" name="حبر 31">
                  <a:extLst>
                    <a:ext uri="{FF2B5EF4-FFF2-40B4-BE49-F238E27FC236}">
                      <a16:creationId xmlns:a16="http://schemas.microsoft.com/office/drawing/2014/main" id="{AC98264D-76B0-4685-A619-DB07BA0B440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72073" y="3042180"/>
                  <a:ext cx="17892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3" name="حبر 32">
                  <a:extLst>
                    <a:ext uri="{FF2B5EF4-FFF2-40B4-BE49-F238E27FC236}">
                      <a16:creationId xmlns:a16="http://schemas.microsoft.com/office/drawing/2014/main" id="{1012FECA-D079-4291-BE1A-F5E18CE01D61}"/>
                    </a:ext>
                  </a:extLst>
                </p14:cNvPr>
                <p14:cNvContentPartPr/>
                <p14:nvPr/>
              </p14:nvContentPartPr>
              <p14:xfrm>
                <a:off x="4534393" y="3394980"/>
                <a:ext cx="143640" cy="256680"/>
              </p14:xfrm>
            </p:contentPart>
          </mc:Choice>
          <mc:Fallback xmlns="">
            <p:pic>
              <p:nvPicPr>
                <p:cNvPr id="33" name="حبر 32">
                  <a:extLst>
                    <a:ext uri="{FF2B5EF4-FFF2-40B4-BE49-F238E27FC236}">
                      <a16:creationId xmlns:a16="http://schemas.microsoft.com/office/drawing/2014/main" id="{1012FECA-D079-4291-BE1A-F5E18CE01D6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25393" y="3385980"/>
                  <a:ext cx="161280" cy="27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1" name="حبر 40">
                <a:extLst>
                  <a:ext uri="{FF2B5EF4-FFF2-40B4-BE49-F238E27FC236}">
                    <a16:creationId xmlns:a16="http://schemas.microsoft.com/office/drawing/2014/main" id="{3C14B94D-E8F1-4B65-B415-88E16CFA6259}"/>
                  </a:ext>
                </a:extLst>
              </p14:cNvPr>
              <p14:cNvContentPartPr/>
              <p14:nvPr/>
            </p14:nvContentPartPr>
            <p14:xfrm>
              <a:off x="420313" y="980100"/>
              <a:ext cx="75600" cy="114120"/>
            </p14:xfrm>
          </p:contentPart>
        </mc:Choice>
        <mc:Fallback xmlns="">
          <p:pic>
            <p:nvPicPr>
              <p:cNvPr id="41" name="حبر 40">
                <a:extLst>
                  <a:ext uri="{FF2B5EF4-FFF2-40B4-BE49-F238E27FC236}">
                    <a16:creationId xmlns:a16="http://schemas.microsoft.com/office/drawing/2014/main" id="{3C14B94D-E8F1-4B65-B415-88E16CFA625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11313" y="971100"/>
                <a:ext cx="93240" cy="13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524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19;p51">
            <a:extLst>
              <a:ext uri="{FF2B5EF4-FFF2-40B4-BE49-F238E27FC236}">
                <a16:creationId xmlns:a16="http://schemas.microsoft.com/office/drawing/2014/main" id="{D3EB2D4D-E2EC-454A-B7CE-B12DEBAA5727}"/>
              </a:ext>
            </a:extLst>
          </p:cNvPr>
          <p:cNvGrpSpPr/>
          <p:nvPr/>
        </p:nvGrpSpPr>
        <p:grpSpPr>
          <a:xfrm rot="222978">
            <a:off x="365745" y="451851"/>
            <a:ext cx="8147824" cy="1333192"/>
            <a:chOff x="971723" y="2009575"/>
            <a:chExt cx="3314400" cy="2466387"/>
          </a:xfrm>
          <a:solidFill>
            <a:srgbClr val="FFFF00"/>
          </a:solidFill>
        </p:grpSpPr>
        <p:grpSp>
          <p:nvGrpSpPr>
            <p:cNvPr id="5" name="Google Shape;320;p51">
              <a:extLst>
                <a:ext uri="{FF2B5EF4-FFF2-40B4-BE49-F238E27FC236}">
                  <a16:creationId xmlns:a16="http://schemas.microsoft.com/office/drawing/2014/main" id="{F3DA53A1-0DDB-4986-B89F-A32CDA98435F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  <a:grpFill/>
          </p:grpSpPr>
          <p:grpSp>
            <p:nvGrpSpPr>
              <p:cNvPr id="7" name="Google Shape;321;p51">
                <a:extLst>
                  <a:ext uri="{FF2B5EF4-FFF2-40B4-BE49-F238E27FC236}">
                    <a16:creationId xmlns:a16="http://schemas.microsoft.com/office/drawing/2014/main" id="{A67A04E6-BCE3-427A-A57E-7CC459E0973D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  <a:grpFill/>
            </p:grpSpPr>
            <p:cxnSp>
              <p:nvCxnSpPr>
                <p:cNvPr id="9" name="Google Shape;322;p51">
                  <a:extLst>
                    <a:ext uri="{FF2B5EF4-FFF2-40B4-BE49-F238E27FC236}">
                      <a16:creationId xmlns:a16="http://schemas.microsoft.com/office/drawing/2014/main" id="{93317C87-1399-41CB-A852-545BD75C58D5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" name="Google Shape;323;p51">
                  <a:extLst>
                    <a:ext uri="{FF2B5EF4-FFF2-40B4-BE49-F238E27FC236}">
                      <a16:creationId xmlns:a16="http://schemas.microsoft.com/office/drawing/2014/main" id="{36339B4B-0FA5-4D9C-B5BF-F03E520B07A1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" name="Google Shape;324;p51">
                <a:extLst>
                  <a:ext uri="{FF2B5EF4-FFF2-40B4-BE49-F238E27FC236}">
                    <a16:creationId xmlns:a16="http://schemas.microsoft.com/office/drawing/2014/main" id="{0F78D6F7-A199-4962-8D4D-1D3AAC08045B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6" name="Google Shape;325;p51">
              <a:extLst>
                <a:ext uri="{FF2B5EF4-FFF2-40B4-BE49-F238E27FC236}">
                  <a16:creationId xmlns:a16="http://schemas.microsoft.com/office/drawing/2014/main" id="{643E0645-616D-4D06-B843-0DCF11D73876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grp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9600CE5-D6C2-497E-B39A-DA0582A4171B}"/>
              </a:ext>
            </a:extLst>
          </p:cNvPr>
          <p:cNvSpPr/>
          <p:nvPr/>
        </p:nvSpPr>
        <p:spPr>
          <a:xfrm>
            <a:off x="623549" y="944473"/>
            <a:ext cx="76322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مجموع قياسات الزوايا المرسومة حول خط مستقيم يساوي 180</a:t>
            </a:r>
          </a:p>
        </p:txBody>
      </p:sp>
      <p:sp>
        <p:nvSpPr>
          <p:cNvPr id="12" name="Google Shape;288;p49">
            <a:extLst>
              <a:ext uri="{FF2B5EF4-FFF2-40B4-BE49-F238E27FC236}">
                <a16:creationId xmlns:a16="http://schemas.microsoft.com/office/drawing/2014/main" id="{64C4FC0B-1D2E-4DC5-A30D-9A6204732F60}"/>
              </a:ext>
            </a:extLst>
          </p:cNvPr>
          <p:cNvSpPr/>
          <p:nvPr/>
        </p:nvSpPr>
        <p:spPr>
          <a:xfrm rot="519771">
            <a:off x="7745276" y="407371"/>
            <a:ext cx="807567" cy="675879"/>
          </a:xfrm>
          <a:prstGeom prst="ellipse">
            <a:avLst/>
          </a:prstGeom>
          <a:solidFill>
            <a:srgbClr val="92D05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73D86808-A3BE-4F08-8B37-FE86453E9C9E}"/>
              </a:ext>
            </a:extLst>
          </p:cNvPr>
          <p:cNvSpPr/>
          <p:nvPr/>
        </p:nvSpPr>
        <p:spPr>
          <a:xfrm>
            <a:off x="7807040" y="393527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حبر 1">
                <a:extLst>
                  <a:ext uri="{FF2B5EF4-FFF2-40B4-BE49-F238E27FC236}">
                    <a16:creationId xmlns:a16="http://schemas.microsoft.com/office/drawing/2014/main" id="{7ACB0544-1D2B-4354-ACBD-845B90956F31}"/>
                  </a:ext>
                </a:extLst>
              </p14:cNvPr>
              <p14:cNvContentPartPr/>
              <p14:nvPr/>
            </p14:nvContentPartPr>
            <p14:xfrm>
              <a:off x="2676913" y="3271962"/>
              <a:ext cx="5064120" cy="360"/>
            </p14:xfrm>
          </p:contentPart>
        </mc:Choice>
        <mc:Fallback xmlns="">
          <p:pic>
            <p:nvPicPr>
              <p:cNvPr id="2" name="حبر 1">
                <a:extLst>
                  <a:ext uri="{FF2B5EF4-FFF2-40B4-BE49-F238E27FC236}">
                    <a16:creationId xmlns:a16="http://schemas.microsoft.com/office/drawing/2014/main" id="{7ACB0544-1D2B-4354-ACBD-845B90956F3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67913" y="3263322"/>
                <a:ext cx="50817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9A3E4807-1747-4304-B4E8-D48D178E4EA3}"/>
                  </a:ext>
                </a:extLst>
              </p14:cNvPr>
              <p14:cNvContentPartPr/>
              <p14:nvPr/>
            </p14:nvContentPartPr>
            <p14:xfrm>
              <a:off x="5369233" y="3228300"/>
              <a:ext cx="81000" cy="10656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9A3E4807-1747-4304-B4E8-D48D178E4E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60593" y="3219300"/>
                <a:ext cx="9864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C61F8EA6-0598-40A8-9DB7-20878032AB92}"/>
                  </a:ext>
                </a:extLst>
              </p14:cNvPr>
              <p14:cNvContentPartPr/>
              <p14:nvPr/>
            </p14:nvContentPartPr>
            <p14:xfrm>
              <a:off x="5427913" y="1924740"/>
              <a:ext cx="1737360" cy="130932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C61F8EA6-0598-40A8-9DB7-20878032AB9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18913" y="1915740"/>
                <a:ext cx="1755000" cy="132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حبر 15">
                <a:extLst>
                  <a:ext uri="{FF2B5EF4-FFF2-40B4-BE49-F238E27FC236}">
                    <a16:creationId xmlns:a16="http://schemas.microsoft.com/office/drawing/2014/main" id="{FD071A85-7884-4E3F-A669-1152212FD49A}"/>
                  </a:ext>
                </a:extLst>
              </p14:cNvPr>
              <p14:cNvContentPartPr/>
              <p14:nvPr/>
            </p14:nvContentPartPr>
            <p14:xfrm>
              <a:off x="3830953" y="2000340"/>
              <a:ext cx="1573920" cy="1229760"/>
            </p14:xfrm>
          </p:contentPart>
        </mc:Choice>
        <mc:Fallback xmlns="">
          <p:pic>
            <p:nvPicPr>
              <p:cNvPr id="16" name="حبر 15">
                <a:extLst>
                  <a:ext uri="{FF2B5EF4-FFF2-40B4-BE49-F238E27FC236}">
                    <a16:creationId xmlns:a16="http://schemas.microsoft.com/office/drawing/2014/main" id="{FD071A85-7884-4E3F-A669-1152212FD49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13313" y="1982340"/>
                <a:ext cx="1609560" cy="126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0A49CF32-F2A6-42E1-A16D-57D72A943001}"/>
              </a:ext>
            </a:extLst>
          </p:cNvPr>
          <p:cNvGrpSpPr/>
          <p:nvPr/>
        </p:nvGrpSpPr>
        <p:grpSpPr>
          <a:xfrm>
            <a:off x="4595953" y="2712420"/>
            <a:ext cx="1380600" cy="531000"/>
            <a:chOff x="4595953" y="2712420"/>
            <a:chExt cx="1380600" cy="53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7" name="حبر 16">
                  <a:extLst>
                    <a:ext uri="{FF2B5EF4-FFF2-40B4-BE49-F238E27FC236}">
                      <a16:creationId xmlns:a16="http://schemas.microsoft.com/office/drawing/2014/main" id="{0C5E4583-DF3C-482F-AFE1-7BF5753AE259}"/>
                    </a:ext>
                  </a:extLst>
                </p14:cNvPr>
                <p14:cNvContentPartPr/>
                <p14:nvPr/>
              </p14:nvContentPartPr>
              <p14:xfrm>
                <a:off x="5881153" y="3057300"/>
                <a:ext cx="95400" cy="186120"/>
              </p14:xfrm>
            </p:contentPart>
          </mc:Choice>
          <mc:Fallback xmlns="">
            <p:pic>
              <p:nvPicPr>
                <p:cNvPr id="17" name="حبر 16">
                  <a:extLst>
                    <a:ext uri="{FF2B5EF4-FFF2-40B4-BE49-F238E27FC236}">
                      <a16:creationId xmlns:a16="http://schemas.microsoft.com/office/drawing/2014/main" id="{0C5E4583-DF3C-482F-AFE1-7BF5753AE25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863153" y="3039660"/>
                  <a:ext cx="1310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8" name="حبر 17">
                  <a:extLst>
                    <a:ext uri="{FF2B5EF4-FFF2-40B4-BE49-F238E27FC236}">
                      <a16:creationId xmlns:a16="http://schemas.microsoft.com/office/drawing/2014/main" id="{D08639A3-6EAF-4BB0-98C2-B0215E46123A}"/>
                    </a:ext>
                  </a:extLst>
                </p14:cNvPr>
                <p14:cNvContentPartPr/>
                <p14:nvPr/>
              </p14:nvContentPartPr>
              <p14:xfrm>
                <a:off x="5426113" y="2712420"/>
                <a:ext cx="132840" cy="260640"/>
              </p14:xfrm>
            </p:contentPart>
          </mc:Choice>
          <mc:Fallback xmlns="">
            <p:pic>
              <p:nvPicPr>
                <p:cNvPr id="18" name="حبر 17">
                  <a:extLst>
                    <a:ext uri="{FF2B5EF4-FFF2-40B4-BE49-F238E27FC236}">
                      <a16:creationId xmlns:a16="http://schemas.microsoft.com/office/drawing/2014/main" id="{D08639A3-6EAF-4BB0-98C2-B0215E46123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408113" y="2694780"/>
                  <a:ext cx="16848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0" name="حبر 19">
                  <a:extLst>
                    <a:ext uri="{FF2B5EF4-FFF2-40B4-BE49-F238E27FC236}">
                      <a16:creationId xmlns:a16="http://schemas.microsoft.com/office/drawing/2014/main" id="{643D1E8D-B800-4EFB-AE1B-69390B3E6E31}"/>
                    </a:ext>
                  </a:extLst>
                </p14:cNvPr>
                <p14:cNvContentPartPr/>
                <p14:nvPr/>
              </p14:nvContentPartPr>
              <p14:xfrm>
                <a:off x="4595953" y="2962620"/>
                <a:ext cx="324720" cy="207720"/>
              </p14:xfrm>
            </p:contentPart>
          </mc:Choice>
          <mc:Fallback xmlns="">
            <p:pic>
              <p:nvPicPr>
                <p:cNvPr id="20" name="حبر 19">
                  <a:extLst>
                    <a:ext uri="{FF2B5EF4-FFF2-40B4-BE49-F238E27FC236}">
                      <a16:creationId xmlns:a16="http://schemas.microsoft.com/office/drawing/2014/main" id="{643D1E8D-B800-4EFB-AE1B-69390B3E6E3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77953" y="2944620"/>
                  <a:ext cx="360360" cy="24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2" name="حبر 21">
                <a:extLst>
                  <a:ext uri="{FF2B5EF4-FFF2-40B4-BE49-F238E27FC236}">
                    <a16:creationId xmlns:a16="http://schemas.microsoft.com/office/drawing/2014/main" id="{1F96D523-19D5-45F0-B76E-576B249A7806}"/>
                  </a:ext>
                </a:extLst>
              </p14:cNvPr>
              <p14:cNvContentPartPr/>
              <p14:nvPr/>
            </p14:nvContentPartPr>
            <p14:xfrm>
              <a:off x="721273" y="979020"/>
              <a:ext cx="62640" cy="87480"/>
            </p14:xfrm>
          </p:contentPart>
        </mc:Choice>
        <mc:Fallback xmlns="">
          <p:pic>
            <p:nvPicPr>
              <p:cNvPr id="22" name="حبر 21">
                <a:extLst>
                  <a:ext uri="{FF2B5EF4-FFF2-40B4-BE49-F238E27FC236}">
                    <a16:creationId xmlns:a16="http://schemas.microsoft.com/office/drawing/2014/main" id="{1F96D523-19D5-45F0-B76E-576B249A780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12633" y="970020"/>
                <a:ext cx="80280" cy="10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8720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19;p51">
            <a:extLst>
              <a:ext uri="{FF2B5EF4-FFF2-40B4-BE49-F238E27FC236}">
                <a16:creationId xmlns:a16="http://schemas.microsoft.com/office/drawing/2014/main" id="{D3EB2D4D-E2EC-454A-B7CE-B12DEBAA5727}"/>
              </a:ext>
            </a:extLst>
          </p:cNvPr>
          <p:cNvGrpSpPr/>
          <p:nvPr/>
        </p:nvGrpSpPr>
        <p:grpSpPr>
          <a:xfrm rot="222978">
            <a:off x="365745" y="467754"/>
            <a:ext cx="8147824" cy="1333192"/>
            <a:chOff x="971723" y="2009575"/>
            <a:chExt cx="3314400" cy="2466387"/>
          </a:xfrm>
        </p:grpSpPr>
        <p:grpSp>
          <p:nvGrpSpPr>
            <p:cNvPr id="5" name="Google Shape;320;p51">
              <a:extLst>
                <a:ext uri="{FF2B5EF4-FFF2-40B4-BE49-F238E27FC236}">
                  <a16:creationId xmlns:a16="http://schemas.microsoft.com/office/drawing/2014/main" id="{F3DA53A1-0DDB-4986-B89F-A32CDA98435F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7" name="Google Shape;321;p51">
                <a:extLst>
                  <a:ext uri="{FF2B5EF4-FFF2-40B4-BE49-F238E27FC236}">
                    <a16:creationId xmlns:a16="http://schemas.microsoft.com/office/drawing/2014/main" id="{A67A04E6-BCE3-427A-A57E-7CC459E0973D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9" name="Google Shape;322;p51">
                  <a:extLst>
                    <a:ext uri="{FF2B5EF4-FFF2-40B4-BE49-F238E27FC236}">
                      <a16:creationId xmlns:a16="http://schemas.microsoft.com/office/drawing/2014/main" id="{93317C87-1399-41CB-A852-545BD75C58D5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" name="Google Shape;323;p51">
                  <a:extLst>
                    <a:ext uri="{FF2B5EF4-FFF2-40B4-BE49-F238E27FC236}">
                      <a16:creationId xmlns:a16="http://schemas.microsoft.com/office/drawing/2014/main" id="{36339B4B-0FA5-4D9C-B5BF-F03E520B07A1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" name="Google Shape;324;p51">
                <a:extLst>
                  <a:ext uri="{FF2B5EF4-FFF2-40B4-BE49-F238E27FC236}">
                    <a16:creationId xmlns:a16="http://schemas.microsoft.com/office/drawing/2014/main" id="{0F78D6F7-A199-4962-8D4D-1D3AAC08045B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6" name="Google Shape;325;p51">
              <a:extLst>
                <a:ext uri="{FF2B5EF4-FFF2-40B4-BE49-F238E27FC236}">
                  <a16:creationId xmlns:a16="http://schemas.microsoft.com/office/drawing/2014/main" id="{643E0645-616D-4D06-B843-0DCF11D73876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92D050"/>
            </a:solidFill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9600CE5-D6C2-497E-B39A-DA0582A4171B}"/>
              </a:ext>
            </a:extLst>
          </p:cNvPr>
          <p:cNvSpPr/>
          <p:nvPr/>
        </p:nvSpPr>
        <p:spPr>
          <a:xfrm>
            <a:off x="1618215" y="944473"/>
            <a:ext cx="56428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مجموع قياسات زوايا المثلث تساوي180</a:t>
            </a:r>
          </a:p>
        </p:txBody>
      </p:sp>
      <p:sp>
        <p:nvSpPr>
          <p:cNvPr id="12" name="Google Shape;288;p49">
            <a:extLst>
              <a:ext uri="{FF2B5EF4-FFF2-40B4-BE49-F238E27FC236}">
                <a16:creationId xmlns:a16="http://schemas.microsoft.com/office/drawing/2014/main" id="{21F2D39C-BBB1-4395-A510-14528BDA31AD}"/>
              </a:ext>
            </a:extLst>
          </p:cNvPr>
          <p:cNvSpPr/>
          <p:nvPr/>
        </p:nvSpPr>
        <p:spPr>
          <a:xfrm rot="519771">
            <a:off x="7666263" y="453743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143CB142-B425-4DDC-BA3A-6D9FBB0877AE}"/>
              </a:ext>
            </a:extLst>
          </p:cNvPr>
          <p:cNvSpPr/>
          <p:nvPr/>
        </p:nvSpPr>
        <p:spPr>
          <a:xfrm>
            <a:off x="7807040" y="393527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2" name="مثلث متساوي الساقين 1">
            <a:extLst>
              <a:ext uri="{FF2B5EF4-FFF2-40B4-BE49-F238E27FC236}">
                <a16:creationId xmlns:a16="http://schemas.microsoft.com/office/drawing/2014/main" id="{43E94F9F-54BF-4307-89FE-C58F1BB9768E}"/>
              </a:ext>
            </a:extLst>
          </p:cNvPr>
          <p:cNvSpPr/>
          <p:nvPr/>
        </p:nvSpPr>
        <p:spPr>
          <a:xfrm>
            <a:off x="2186609" y="2305878"/>
            <a:ext cx="3331596" cy="207640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3CAF5DD8-AA64-4B33-9968-3FA0BD74B957}"/>
                  </a:ext>
                </a:extLst>
              </p14:cNvPr>
              <p14:cNvContentPartPr/>
              <p14:nvPr/>
            </p14:nvContentPartPr>
            <p14:xfrm>
              <a:off x="3669433" y="2567442"/>
              <a:ext cx="419760" cy="9720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3CAF5DD8-AA64-4B33-9968-3FA0BD74B9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60433" y="2558802"/>
                <a:ext cx="43740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731B666B-1AEB-4FDA-91E2-8DFA55AF91EC}"/>
                  </a:ext>
                </a:extLst>
              </p14:cNvPr>
              <p14:cNvContentPartPr/>
              <p14:nvPr/>
            </p14:nvContentPartPr>
            <p14:xfrm>
              <a:off x="5138233" y="4060722"/>
              <a:ext cx="167040" cy="30024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731B666B-1AEB-4FDA-91E2-8DFA55AF91E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29233" y="4051722"/>
                <a:ext cx="184680" cy="31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حبر 15">
                <a:extLst>
                  <a:ext uri="{FF2B5EF4-FFF2-40B4-BE49-F238E27FC236}">
                    <a16:creationId xmlns:a16="http://schemas.microsoft.com/office/drawing/2014/main" id="{FD4A1A84-73AD-4A37-AEA0-A0F37856168B}"/>
                  </a:ext>
                </a:extLst>
              </p14:cNvPr>
              <p14:cNvContentPartPr/>
              <p14:nvPr/>
            </p14:nvContentPartPr>
            <p14:xfrm>
              <a:off x="2528593" y="3995562"/>
              <a:ext cx="120600" cy="382320"/>
            </p14:xfrm>
          </p:contentPart>
        </mc:Choice>
        <mc:Fallback xmlns="">
          <p:pic>
            <p:nvPicPr>
              <p:cNvPr id="16" name="حبر 15">
                <a:extLst>
                  <a:ext uri="{FF2B5EF4-FFF2-40B4-BE49-F238E27FC236}">
                    <a16:creationId xmlns:a16="http://schemas.microsoft.com/office/drawing/2014/main" id="{FD4A1A84-73AD-4A37-AEA0-A0F37856168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9593" y="3986922"/>
                <a:ext cx="138240" cy="39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9B0AD646-20F6-4471-B0D0-63D117ED90CF}"/>
              </a:ext>
            </a:extLst>
          </p:cNvPr>
          <p:cNvGrpSpPr/>
          <p:nvPr/>
        </p:nvGrpSpPr>
        <p:grpSpPr>
          <a:xfrm>
            <a:off x="3714673" y="1879380"/>
            <a:ext cx="153360" cy="259200"/>
            <a:chOff x="3714673" y="1879380"/>
            <a:chExt cx="153360" cy="25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" name="حبر 2">
                  <a:extLst>
                    <a:ext uri="{FF2B5EF4-FFF2-40B4-BE49-F238E27FC236}">
                      <a16:creationId xmlns:a16="http://schemas.microsoft.com/office/drawing/2014/main" id="{CA8AB369-2EB5-4A3C-8E5D-39226BEE7ADD}"/>
                    </a:ext>
                  </a:extLst>
                </p14:cNvPr>
                <p14:cNvContentPartPr/>
                <p14:nvPr/>
              </p14:nvContentPartPr>
              <p14:xfrm>
                <a:off x="3825193" y="2031660"/>
                <a:ext cx="42840" cy="106920"/>
              </p14:xfrm>
            </p:contentPart>
          </mc:Choice>
          <mc:Fallback xmlns="">
            <p:pic>
              <p:nvPicPr>
                <p:cNvPr id="3" name="حبر 2">
                  <a:extLst>
                    <a:ext uri="{FF2B5EF4-FFF2-40B4-BE49-F238E27FC236}">
                      <a16:creationId xmlns:a16="http://schemas.microsoft.com/office/drawing/2014/main" id="{CA8AB369-2EB5-4A3C-8E5D-39226BEE7AD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807193" y="2014020"/>
                  <a:ext cx="784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7" name="حبر 16">
                  <a:extLst>
                    <a:ext uri="{FF2B5EF4-FFF2-40B4-BE49-F238E27FC236}">
                      <a16:creationId xmlns:a16="http://schemas.microsoft.com/office/drawing/2014/main" id="{85A8CD4C-5F30-4AC9-B031-1CD1AD08A7E1}"/>
                    </a:ext>
                  </a:extLst>
                </p14:cNvPr>
                <p14:cNvContentPartPr/>
                <p14:nvPr/>
              </p14:nvContentPartPr>
              <p14:xfrm>
                <a:off x="3714673" y="1879380"/>
                <a:ext cx="93600" cy="128880"/>
              </p14:xfrm>
            </p:contentPart>
          </mc:Choice>
          <mc:Fallback xmlns="">
            <p:pic>
              <p:nvPicPr>
                <p:cNvPr id="17" name="حبر 16">
                  <a:extLst>
                    <a:ext uri="{FF2B5EF4-FFF2-40B4-BE49-F238E27FC236}">
                      <a16:creationId xmlns:a16="http://schemas.microsoft.com/office/drawing/2014/main" id="{85A8CD4C-5F30-4AC9-B031-1CD1AD08A7E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96673" y="1861740"/>
                  <a:ext cx="12924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0DE85900-43CD-4EF2-AB16-A0CED3FB5307}"/>
              </a:ext>
            </a:extLst>
          </p:cNvPr>
          <p:cNvGrpSpPr/>
          <p:nvPr/>
        </p:nvGrpSpPr>
        <p:grpSpPr>
          <a:xfrm>
            <a:off x="5611513" y="4375980"/>
            <a:ext cx="188280" cy="168120"/>
            <a:chOff x="5611513" y="4375980"/>
            <a:chExt cx="188280" cy="16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9" name="حبر 18">
                  <a:extLst>
                    <a:ext uri="{FF2B5EF4-FFF2-40B4-BE49-F238E27FC236}">
                      <a16:creationId xmlns:a16="http://schemas.microsoft.com/office/drawing/2014/main" id="{8DBAF608-E5D1-4F48-8CE1-B18E2762C605}"/>
                    </a:ext>
                  </a:extLst>
                </p14:cNvPr>
                <p14:cNvContentPartPr/>
                <p14:nvPr/>
              </p14:nvContentPartPr>
              <p14:xfrm>
                <a:off x="5611513" y="4375980"/>
                <a:ext cx="114840" cy="125640"/>
              </p14:xfrm>
            </p:contentPart>
          </mc:Choice>
          <mc:Fallback xmlns="">
            <p:pic>
              <p:nvPicPr>
                <p:cNvPr id="19" name="حبر 18">
                  <a:extLst>
                    <a:ext uri="{FF2B5EF4-FFF2-40B4-BE49-F238E27FC236}">
                      <a16:creationId xmlns:a16="http://schemas.microsoft.com/office/drawing/2014/main" id="{8DBAF608-E5D1-4F48-8CE1-B18E2762C60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593513" y="4358340"/>
                  <a:ext cx="1504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0" name="حبر 19">
                  <a:extLst>
                    <a:ext uri="{FF2B5EF4-FFF2-40B4-BE49-F238E27FC236}">
                      <a16:creationId xmlns:a16="http://schemas.microsoft.com/office/drawing/2014/main" id="{232EA076-25A5-421B-A8DD-6FFB2F356654}"/>
                    </a:ext>
                  </a:extLst>
                </p14:cNvPr>
                <p14:cNvContentPartPr/>
                <p14:nvPr/>
              </p14:nvContentPartPr>
              <p14:xfrm>
                <a:off x="5772073" y="4508820"/>
                <a:ext cx="27720" cy="35280"/>
              </p14:xfrm>
            </p:contentPart>
          </mc:Choice>
          <mc:Fallback xmlns="">
            <p:pic>
              <p:nvPicPr>
                <p:cNvPr id="20" name="حبر 19">
                  <a:extLst>
                    <a:ext uri="{FF2B5EF4-FFF2-40B4-BE49-F238E27FC236}">
                      <a16:creationId xmlns:a16="http://schemas.microsoft.com/office/drawing/2014/main" id="{232EA076-25A5-421B-A8DD-6FFB2F35665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754433" y="4490820"/>
                  <a:ext cx="6336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7A35AB4E-6FBD-4C87-A8B5-A06B1D14419A}"/>
              </a:ext>
            </a:extLst>
          </p:cNvPr>
          <p:cNvGrpSpPr/>
          <p:nvPr/>
        </p:nvGrpSpPr>
        <p:grpSpPr>
          <a:xfrm>
            <a:off x="1937353" y="4376340"/>
            <a:ext cx="195480" cy="246240"/>
            <a:chOff x="1937353" y="4376340"/>
            <a:chExt cx="195480" cy="24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2" name="حبر 21">
                  <a:extLst>
                    <a:ext uri="{FF2B5EF4-FFF2-40B4-BE49-F238E27FC236}">
                      <a16:creationId xmlns:a16="http://schemas.microsoft.com/office/drawing/2014/main" id="{FD126F89-280F-4749-B34E-D80C8906D553}"/>
                    </a:ext>
                  </a:extLst>
                </p14:cNvPr>
                <p14:cNvContentPartPr/>
                <p14:nvPr/>
              </p14:nvContentPartPr>
              <p14:xfrm>
                <a:off x="1937353" y="4376340"/>
                <a:ext cx="195480" cy="246240"/>
              </p14:xfrm>
            </p:contentPart>
          </mc:Choice>
          <mc:Fallback xmlns="">
            <p:pic>
              <p:nvPicPr>
                <p:cNvPr id="22" name="حبر 21">
                  <a:extLst>
                    <a:ext uri="{FF2B5EF4-FFF2-40B4-BE49-F238E27FC236}">
                      <a16:creationId xmlns:a16="http://schemas.microsoft.com/office/drawing/2014/main" id="{FD126F89-280F-4749-B34E-D80C8906D55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919713" y="4358340"/>
                  <a:ext cx="23112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3" name="حبر 22">
                  <a:extLst>
                    <a:ext uri="{FF2B5EF4-FFF2-40B4-BE49-F238E27FC236}">
                      <a16:creationId xmlns:a16="http://schemas.microsoft.com/office/drawing/2014/main" id="{0587C08E-8507-42E4-AFB5-A445169972A4}"/>
                    </a:ext>
                  </a:extLst>
                </p14:cNvPr>
                <p14:cNvContentPartPr/>
                <p14:nvPr/>
              </p14:nvContentPartPr>
              <p14:xfrm>
                <a:off x="2091073" y="4471740"/>
                <a:ext cx="12600" cy="37440"/>
              </p14:xfrm>
            </p:contentPart>
          </mc:Choice>
          <mc:Fallback xmlns="">
            <p:pic>
              <p:nvPicPr>
                <p:cNvPr id="23" name="حبر 22">
                  <a:extLst>
                    <a:ext uri="{FF2B5EF4-FFF2-40B4-BE49-F238E27FC236}">
                      <a16:creationId xmlns:a16="http://schemas.microsoft.com/office/drawing/2014/main" id="{0587C08E-8507-42E4-AFB5-A445169972A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073073" y="4454100"/>
                  <a:ext cx="48240" cy="7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5" name="حبر 24">
                <a:extLst>
                  <a:ext uri="{FF2B5EF4-FFF2-40B4-BE49-F238E27FC236}">
                    <a16:creationId xmlns:a16="http://schemas.microsoft.com/office/drawing/2014/main" id="{E80AA779-9B97-4FDA-8B42-B45C0E836646}"/>
                  </a:ext>
                </a:extLst>
              </p14:cNvPr>
              <p14:cNvContentPartPr/>
              <p14:nvPr/>
            </p14:nvContentPartPr>
            <p14:xfrm>
              <a:off x="1711993" y="964260"/>
              <a:ext cx="104400" cy="106560"/>
            </p14:xfrm>
          </p:contentPart>
        </mc:Choice>
        <mc:Fallback xmlns="">
          <p:pic>
            <p:nvPicPr>
              <p:cNvPr id="25" name="حبر 24">
                <a:extLst>
                  <a:ext uri="{FF2B5EF4-FFF2-40B4-BE49-F238E27FC236}">
                    <a16:creationId xmlns:a16="http://schemas.microsoft.com/office/drawing/2014/main" id="{E80AA779-9B97-4FDA-8B42-B45C0E83664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703353" y="955620"/>
                <a:ext cx="122040" cy="12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1138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19;p51">
            <a:extLst>
              <a:ext uri="{FF2B5EF4-FFF2-40B4-BE49-F238E27FC236}">
                <a16:creationId xmlns:a16="http://schemas.microsoft.com/office/drawing/2014/main" id="{D3EB2D4D-E2EC-454A-B7CE-B12DEBAA5727}"/>
              </a:ext>
            </a:extLst>
          </p:cNvPr>
          <p:cNvGrpSpPr/>
          <p:nvPr/>
        </p:nvGrpSpPr>
        <p:grpSpPr>
          <a:xfrm rot="222978">
            <a:off x="365745" y="444703"/>
            <a:ext cx="8147824" cy="1333192"/>
            <a:chOff x="971723" y="2009575"/>
            <a:chExt cx="3314400" cy="2466387"/>
          </a:xfrm>
        </p:grpSpPr>
        <p:grpSp>
          <p:nvGrpSpPr>
            <p:cNvPr id="5" name="Google Shape;320;p51">
              <a:extLst>
                <a:ext uri="{FF2B5EF4-FFF2-40B4-BE49-F238E27FC236}">
                  <a16:creationId xmlns:a16="http://schemas.microsoft.com/office/drawing/2014/main" id="{F3DA53A1-0DDB-4986-B89F-A32CDA98435F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7" name="Google Shape;321;p51">
                <a:extLst>
                  <a:ext uri="{FF2B5EF4-FFF2-40B4-BE49-F238E27FC236}">
                    <a16:creationId xmlns:a16="http://schemas.microsoft.com/office/drawing/2014/main" id="{A67A04E6-BCE3-427A-A57E-7CC459E0973D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9" name="Google Shape;322;p51">
                  <a:extLst>
                    <a:ext uri="{FF2B5EF4-FFF2-40B4-BE49-F238E27FC236}">
                      <a16:creationId xmlns:a16="http://schemas.microsoft.com/office/drawing/2014/main" id="{93317C87-1399-41CB-A852-545BD75C58D5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" name="Google Shape;323;p51">
                  <a:extLst>
                    <a:ext uri="{FF2B5EF4-FFF2-40B4-BE49-F238E27FC236}">
                      <a16:creationId xmlns:a16="http://schemas.microsoft.com/office/drawing/2014/main" id="{36339B4B-0FA5-4D9C-B5BF-F03E520B07A1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" name="Google Shape;324;p51">
                <a:extLst>
                  <a:ext uri="{FF2B5EF4-FFF2-40B4-BE49-F238E27FC236}">
                    <a16:creationId xmlns:a16="http://schemas.microsoft.com/office/drawing/2014/main" id="{0F78D6F7-A199-4962-8D4D-1D3AAC08045B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6" name="Google Shape;325;p51">
              <a:extLst>
                <a:ext uri="{FF2B5EF4-FFF2-40B4-BE49-F238E27FC236}">
                  <a16:creationId xmlns:a16="http://schemas.microsoft.com/office/drawing/2014/main" id="{643E0645-616D-4D06-B843-0DCF11D73876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9600CE5-D6C2-497E-B39A-DA0582A4171B}"/>
              </a:ext>
            </a:extLst>
          </p:cNvPr>
          <p:cNvSpPr/>
          <p:nvPr/>
        </p:nvSpPr>
        <p:spPr>
          <a:xfrm>
            <a:off x="1018691" y="944473"/>
            <a:ext cx="68419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مجموع قياسات زوايا الشكل الرباعي تساوي 360</a:t>
            </a:r>
          </a:p>
        </p:txBody>
      </p:sp>
      <p:sp>
        <p:nvSpPr>
          <p:cNvPr id="12" name="Google Shape;288;p49">
            <a:extLst>
              <a:ext uri="{FF2B5EF4-FFF2-40B4-BE49-F238E27FC236}">
                <a16:creationId xmlns:a16="http://schemas.microsoft.com/office/drawing/2014/main" id="{7889BF1B-2946-47EE-AE81-48C221828085}"/>
              </a:ext>
            </a:extLst>
          </p:cNvPr>
          <p:cNvSpPr/>
          <p:nvPr/>
        </p:nvSpPr>
        <p:spPr>
          <a:xfrm rot="519771">
            <a:off x="7666263" y="453743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7BE02DA7-FC12-40CB-B87C-A16A5C255E3F}"/>
              </a:ext>
            </a:extLst>
          </p:cNvPr>
          <p:cNvSpPr/>
          <p:nvPr/>
        </p:nvSpPr>
        <p:spPr>
          <a:xfrm>
            <a:off x="7807040" y="393527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2" name="شبه منحرف 1">
            <a:extLst>
              <a:ext uri="{FF2B5EF4-FFF2-40B4-BE49-F238E27FC236}">
                <a16:creationId xmlns:a16="http://schemas.microsoft.com/office/drawing/2014/main" id="{F2230D43-E08B-4557-A04C-9DD09F279BD7}"/>
              </a:ext>
            </a:extLst>
          </p:cNvPr>
          <p:cNvSpPr/>
          <p:nvPr/>
        </p:nvSpPr>
        <p:spPr>
          <a:xfrm>
            <a:off x="2902226" y="2297927"/>
            <a:ext cx="3093057" cy="2051436"/>
          </a:xfrm>
          <a:prstGeom prst="trapezoi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حبر 2">
                <a:extLst>
                  <a:ext uri="{FF2B5EF4-FFF2-40B4-BE49-F238E27FC236}">
                    <a16:creationId xmlns:a16="http://schemas.microsoft.com/office/drawing/2014/main" id="{76C93781-75D9-40AD-AB26-35BC63DFA5EE}"/>
                  </a:ext>
                </a:extLst>
              </p14:cNvPr>
              <p14:cNvContentPartPr/>
              <p14:nvPr/>
            </p14:nvContentPartPr>
            <p14:xfrm>
              <a:off x="5200873" y="2319402"/>
              <a:ext cx="303480" cy="175320"/>
            </p14:xfrm>
          </p:contentPart>
        </mc:Choice>
        <mc:Fallback xmlns="">
          <p:pic>
            <p:nvPicPr>
              <p:cNvPr id="3" name="حبر 2">
                <a:extLst>
                  <a:ext uri="{FF2B5EF4-FFF2-40B4-BE49-F238E27FC236}">
                    <a16:creationId xmlns:a16="http://schemas.microsoft.com/office/drawing/2014/main" id="{76C93781-75D9-40AD-AB26-35BC63DFA5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91873" y="2310402"/>
                <a:ext cx="321120" cy="1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D1B1AE54-E38A-440E-85CA-1F4F6A4E9904}"/>
                  </a:ext>
                </a:extLst>
              </p14:cNvPr>
              <p14:cNvContentPartPr/>
              <p14:nvPr/>
            </p14:nvContentPartPr>
            <p14:xfrm>
              <a:off x="3371353" y="2333802"/>
              <a:ext cx="371880" cy="19116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D1B1AE54-E38A-440E-85CA-1F4F6A4E990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62353" y="2324802"/>
                <a:ext cx="38952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105B9DAF-8BC0-42E6-9117-0776BE4A100A}"/>
                  </a:ext>
                </a:extLst>
              </p14:cNvPr>
              <p14:cNvContentPartPr/>
              <p14:nvPr/>
            </p14:nvContentPartPr>
            <p14:xfrm>
              <a:off x="5766433" y="3985122"/>
              <a:ext cx="134280" cy="38340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105B9DAF-8BC0-42E6-9117-0776BE4A100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57793" y="3976482"/>
                <a:ext cx="15192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حبر 15">
                <a:extLst>
                  <a:ext uri="{FF2B5EF4-FFF2-40B4-BE49-F238E27FC236}">
                    <a16:creationId xmlns:a16="http://schemas.microsoft.com/office/drawing/2014/main" id="{5A6EC829-9AE4-4963-8A3A-5AE7786965A6}"/>
                  </a:ext>
                </a:extLst>
              </p14:cNvPr>
              <p14:cNvContentPartPr/>
              <p14:nvPr/>
            </p14:nvContentPartPr>
            <p14:xfrm>
              <a:off x="2995153" y="3944082"/>
              <a:ext cx="187920" cy="405720"/>
            </p14:xfrm>
          </p:contentPart>
        </mc:Choice>
        <mc:Fallback xmlns="">
          <p:pic>
            <p:nvPicPr>
              <p:cNvPr id="16" name="حبر 15">
                <a:extLst>
                  <a:ext uri="{FF2B5EF4-FFF2-40B4-BE49-F238E27FC236}">
                    <a16:creationId xmlns:a16="http://schemas.microsoft.com/office/drawing/2014/main" id="{5A6EC829-9AE4-4963-8A3A-5AE7786965A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86513" y="3935442"/>
                <a:ext cx="20556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حبر 17">
                <a:extLst>
                  <a:ext uri="{FF2B5EF4-FFF2-40B4-BE49-F238E27FC236}">
                    <a16:creationId xmlns:a16="http://schemas.microsoft.com/office/drawing/2014/main" id="{C8D84604-E729-4827-BB77-413AE2312514}"/>
                  </a:ext>
                </a:extLst>
              </p14:cNvPr>
              <p14:cNvContentPartPr/>
              <p14:nvPr/>
            </p14:nvContentPartPr>
            <p14:xfrm>
              <a:off x="5595313" y="1995300"/>
              <a:ext cx="250920" cy="225720"/>
            </p14:xfrm>
          </p:contentPart>
        </mc:Choice>
        <mc:Fallback xmlns="">
          <p:pic>
            <p:nvPicPr>
              <p:cNvPr id="18" name="حبر 17">
                <a:extLst>
                  <a:ext uri="{FF2B5EF4-FFF2-40B4-BE49-F238E27FC236}">
                    <a16:creationId xmlns:a16="http://schemas.microsoft.com/office/drawing/2014/main" id="{C8D84604-E729-4827-BB77-413AE23125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77673" y="1977660"/>
                <a:ext cx="28656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حبر 18">
                <a:extLst>
                  <a:ext uri="{FF2B5EF4-FFF2-40B4-BE49-F238E27FC236}">
                    <a16:creationId xmlns:a16="http://schemas.microsoft.com/office/drawing/2014/main" id="{D149DD97-5B9F-4B08-B645-C6A9AE1FD973}"/>
                  </a:ext>
                </a:extLst>
              </p14:cNvPr>
              <p14:cNvContentPartPr/>
              <p14:nvPr/>
            </p14:nvContentPartPr>
            <p14:xfrm>
              <a:off x="3175033" y="1975500"/>
              <a:ext cx="246600" cy="317160"/>
            </p14:xfrm>
          </p:contentPart>
        </mc:Choice>
        <mc:Fallback xmlns="">
          <p:pic>
            <p:nvPicPr>
              <p:cNvPr id="19" name="حبر 18">
                <a:extLst>
                  <a:ext uri="{FF2B5EF4-FFF2-40B4-BE49-F238E27FC236}">
                    <a16:creationId xmlns:a16="http://schemas.microsoft.com/office/drawing/2014/main" id="{D149DD97-5B9F-4B08-B645-C6A9AE1FD97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57033" y="1957860"/>
                <a:ext cx="28224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حبر 19">
                <a:extLst>
                  <a:ext uri="{FF2B5EF4-FFF2-40B4-BE49-F238E27FC236}">
                    <a16:creationId xmlns:a16="http://schemas.microsoft.com/office/drawing/2014/main" id="{0BE439DB-EBFE-4681-8950-7259730A7EF9}"/>
                  </a:ext>
                </a:extLst>
              </p14:cNvPr>
              <p14:cNvContentPartPr/>
              <p14:nvPr/>
            </p14:nvContentPartPr>
            <p14:xfrm>
              <a:off x="2691553" y="4249620"/>
              <a:ext cx="168480" cy="311400"/>
            </p14:xfrm>
          </p:contentPart>
        </mc:Choice>
        <mc:Fallback xmlns="">
          <p:pic>
            <p:nvPicPr>
              <p:cNvPr id="20" name="حبر 19">
                <a:extLst>
                  <a:ext uri="{FF2B5EF4-FFF2-40B4-BE49-F238E27FC236}">
                    <a16:creationId xmlns:a16="http://schemas.microsoft.com/office/drawing/2014/main" id="{0BE439DB-EBFE-4681-8950-7259730A7EF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673913" y="4231980"/>
                <a:ext cx="204120" cy="3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" name="حبر 20">
                <a:extLst>
                  <a:ext uri="{FF2B5EF4-FFF2-40B4-BE49-F238E27FC236}">
                    <a16:creationId xmlns:a16="http://schemas.microsoft.com/office/drawing/2014/main" id="{6392804E-0016-45A9-A1CF-7DD18F34F027}"/>
                  </a:ext>
                </a:extLst>
              </p14:cNvPr>
              <p14:cNvContentPartPr/>
              <p14:nvPr/>
            </p14:nvContentPartPr>
            <p14:xfrm>
              <a:off x="6092113" y="4307580"/>
              <a:ext cx="194760" cy="327240"/>
            </p14:xfrm>
          </p:contentPart>
        </mc:Choice>
        <mc:Fallback xmlns="">
          <p:pic>
            <p:nvPicPr>
              <p:cNvPr id="21" name="حبر 20">
                <a:extLst>
                  <a:ext uri="{FF2B5EF4-FFF2-40B4-BE49-F238E27FC236}">
                    <a16:creationId xmlns:a16="http://schemas.microsoft.com/office/drawing/2014/main" id="{6392804E-0016-45A9-A1CF-7DD18F34F02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74113" y="4289940"/>
                <a:ext cx="23040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2" name="حبر 21">
                <a:extLst>
                  <a:ext uri="{FF2B5EF4-FFF2-40B4-BE49-F238E27FC236}">
                    <a16:creationId xmlns:a16="http://schemas.microsoft.com/office/drawing/2014/main" id="{F18E2E9A-6409-4F52-A564-C312D26AC5AE}"/>
                  </a:ext>
                </a:extLst>
              </p14:cNvPr>
              <p14:cNvContentPartPr/>
              <p14:nvPr/>
            </p14:nvContentPartPr>
            <p14:xfrm>
              <a:off x="1090273" y="993060"/>
              <a:ext cx="89640" cy="113040"/>
            </p14:xfrm>
          </p:contentPart>
        </mc:Choice>
        <mc:Fallback xmlns="">
          <p:pic>
            <p:nvPicPr>
              <p:cNvPr id="22" name="حبر 21">
                <a:extLst>
                  <a:ext uri="{FF2B5EF4-FFF2-40B4-BE49-F238E27FC236}">
                    <a16:creationId xmlns:a16="http://schemas.microsoft.com/office/drawing/2014/main" id="{F18E2E9A-6409-4F52-A564-C312D26AC5A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81273" y="984420"/>
                <a:ext cx="107280" cy="13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2884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1FFC7AEA-7FD4-463A-A6D9-A66EEB2A5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622" y="1652022"/>
            <a:ext cx="3995697" cy="1014338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4EE39B14-20BC-4306-84FD-98927E65B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146" y="2666360"/>
            <a:ext cx="3911173" cy="1290917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1AC40918-19BC-4292-9C83-0A3F9D9BE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102" y="1817976"/>
            <a:ext cx="2474258" cy="1910022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61E4FA6-598C-4FAE-88A1-8BBD71BF1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51071"/>
            <a:ext cx="2284682" cy="1910022"/>
          </a:xfrm>
          <a:prstGeom prst="rect">
            <a:avLst/>
          </a:prstGeom>
        </p:spPr>
      </p:pic>
      <p:grpSp>
        <p:nvGrpSpPr>
          <p:cNvPr id="12" name="Google Shape;319;p51">
            <a:extLst>
              <a:ext uri="{FF2B5EF4-FFF2-40B4-BE49-F238E27FC236}">
                <a16:creationId xmlns:a16="http://schemas.microsoft.com/office/drawing/2014/main" id="{00C45D61-28B5-45C5-A538-F54B0B74ACBC}"/>
              </a:ext>
            </a:extLst>
          </p:cNvPr>
          <p:cNvGrpSpPr/>
          <p:nvPr/>
        </p:nvGrpSpPr>
        <p:grpSpPr>
          <a:xfrm>
            <a:off x="2973723" y="111412"/>
            <a:ext cx="2810788" cy="1333192"/>
            <a:chOff x="971723" y="2009575"/>
            <a:chExt cx="3314400" cy="2466387"/>
          </a:xfrm>
        </p:grpSpPr>
        <p:grpSp>
          <p:nvGrpSpPr>
            <p:cNvPr id="13" name="Google Shape;320;p51">
              <a:extLst>
                <a:ext uri="{FF2B5EF4-FFF2-40B4-BE49-F238E27FC236}">
                  <a16:creationId xmlns:a16="http://schemas.microsoft.com/office/drawing/2014/main" id="{0696E056-9DE6-4BBA-874D-852F0AA530DF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15" name="Google Shape;321;p51">
                <a:extLst>
                  <a:ext uri="{FF2B5EF4-FFF2-40B4-BE49-F238E27FC236}">
                    <a16:creationId xmlns:a16="http://schemas.microsoft.com/office/drawing/2014/main" id="{D9C2A811-7AD3-4387-A534-2DF62AF6ADF6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17" name="Google Shape;322;p51">
                  <a:extLst>
                    <a:ext uri="{FF2B5EF4-FFF2-40B4-BE49-F238E27FC236}">
                      <a16:creationId xmlns:a16="http://schemas.microsoft.com/office/drawing/2014/main" id="{A7C7557B-505D-4056-ACFE-4C4DAF6B3B93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" name="Google Shape;323;p51">
                  <a:extLst>
                    <a:ext uri="{FF2B5EF4-FFF2-40B4-BE49-F238E27FC236}">
                      <a16:creationId xmlns:a16="http://schemas.microsoft.com/office/drawing/2014/main" id="{D9578653-32C3-413F-A6AE-5E59CD32D9E7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6" name="Google Shape;324;p51">
                <a:extLst>
                  <a:ext uri="{FF2B5EF4-FFF2-40B4-BE49-F238E27FC236}">
                    <a16:creationId xmlns:a16="http://schemas.microsoft.com/office/drawing/2014/main" id="{A6106847-2EC8-4F1E-B497-FFB43B5CE3D3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4" name="Google Shape;325;p51">
              <a:extLst>
                <a:ext uri="{FF2B5EF4-FFF2-40B4-BE49-F238E27FC236}">
                  <a16:creationId xmlns:a16="http://schemas.microsoft.com/office/drawing/2014/main" id="{951FEF1E-7778-45CB-9B51-890FD51FEABF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2449217A-B3EF-4AB3-9500-40C01DBBD9E8}"/>
              </a:ext>
            </a:extLst>
          </p:cNvPr>
          <p:cNvSpPr/>
          <p:nvPr/>
        </p:nvSpPr>
        <p:spPr>
          <a:xfrm rot="21238903">
            <a:off x="2897436" y="501946"/>
            <a:ext cx="278954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الشكل الرباعي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5578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1;p49">
            <a:extLst>
              <a:ext uri="{FF2B5EF4-FFF2-40B4-BE49-F238E27FC236}">
                <a16:creationId xmlns:a16="http://schemas.microsoft.com/office/drawing/2014/main" id="{37DAEB78-0947-4405-B431-9BFC400B62BA}"/>
              </a:ext>
            </a:extLst>
          </p:cNvPr>
          <p:cNvGrpSpPr/>
          <p:nvPr/>
        </p:nvGrpSpPr>
        <p:grpSpPr>
          <a:xfrm rot="295244">
            <a:off x="6688918" y="81456"/>
            <a:ext cx="1941494" cy="983629"/>
            <a:chOff x="1549650" y="1083537"/>
            <a:chExt cx="6044700" cy="2976426"/>
          </a:xfrm>
        </p:grpSpPr>
        <p:sp>
          <p:nvSpPr>
            <p:cNvPr id="11" name="Google Shape;282;p49">
              <a:extLst>
                <a:ext uri="{FF2B5EF4-FFF2-40B4-BE49-F238E27FC236}">
                  <a16:creationId xmlns:a16="http://schemas.microsoft.com/office/drawing/2014/main" id="{C6E80BDB-A043-44C1-8451-8857CF518A79}"/>
                </a:ext>
              </a:extLst>
            </p:cNvPr>
            <p:cNvSpPr/>
            <p:nvPr/>
          </p:nvSpPr>
          <p:spPr>
            <a:xfrm rot="-242355">
              <a:off x="1626935" y="1454628"/>
              <a:ext cx="5890131" cy="240087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" name="Google Shape;283;p49">
              <a:extLst>
                <a:ext uri="{FF2B5EF4-FFF2-40B4-BE49-F238E27FC236}">
                  <a16:creationId xmlns:a16="http://schemas.microsoft.com/office/drawing/2014/main" id="{C6543CA2-6ED8-4C24-99F4-EE94D2888FC0}"/>
                </a:ext>
              </a:extLst>
            </p:cNvPr>
            <p:cNvGrpSpPr/>
            <p:nvPr/>
          </p:nvGrpSpPr>
          <p:grpSpPr>
            <a:xfrm rot="-266691">
              <a:off x="3955644" y="1116256"/>
              <a:ext cx="870800" cy="681078"/>
              <a:chOff x="4343742" y="1288126"/>
              <a:chExt cx="870793" cy="681073"/>
            </a:xfrm>
          </p:grpSpPr>
          <p:sp>
            <p:nvSpPr>
              <p:cNvPr id="13" name="Google Shape;284;p49">
                <a:extLst>
                  <a:ext uri="{FF2B5EF4-FFF2-40B4-BE49-F238E27FC236}">
                    <a16:creationId xmlns:a16="http://schemas.microsoft.com/office/drawing/2014/main" id="{D39D6AAB-2E2C-4D81-87B2-A27872E8589B}"/>
                  </a:ext>
                </a:extLst>
              </p:cNvPr>
              <p:cNvSpPr/>
              <p:nvPr/>
            </p:nvSpPr>
            <p:spPr>
              <a:xfrm>
                <a:off x="4367449" y="1469900"/>
                <a:ext cx="823379" cy="466387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7043" extrusionOk="0">
                    <a:moveTo>
                      <a:pt x="1" y="1"/>
                    </a:moveTo>
                    <a:lnTo>
                      <a:pt x="1" y="7043"/>
                    </a:lnTo>
                    <a:lnTo>
                      <a:pt x="12434" y="7043"/>
                    </a:lnTo>
                    <a:lnTo>
                      <a:pt x="124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85;p49">
                <a:extLst>
                  <a:ext uri="{FF2B5EF4-FFF2-40B4-BE49-F238E27FC236}">
                    <a16:creationId xmlns:a16="http://schemas.microsoft.com/office/drawing/2014/main" id="{C4BDB68D-7B60-495D-A3F1-25EF246B4DEE}"/>
                  </a:ext>
                </a:extLst>
              </p:cNvPr>
              <p:cNvSpPr/>
              <p:nvPr/>
            </p:nvSpPr>
            <p:spPr>
              <a:xfrm>
                <a:off x="4343742" y="1903309"/>
                <a:ext cx="870793" cy="65889"/>
              </a:xfrm>
              <a:custGeom>
                <a:avLst/>
                <a:gdLst/>
                <a:ahLst/>
                <a:cxnLst/>
                <a:rect l="l" t="t" r="r" b="b"/>
                <a:pathLst>
                  <a:path w="13150" h="995" extrusionOk="0">
                    <a:moveTo>
                      <a:pt x="478" y="0"/>
                    </a:moveTo>
                    <a:cubicBezTo>
                      <a:pt x="219" y="0"/>
                      <a:pt x="1" y="219"/>
                      <a:pt x="1" y="498"/>
                    </a:cubicBezTo>
                    <a:cubicBezTo>
                      <a:pt x="1" y="756"/>
                      <a:pt x="219" y="995"/>
                      <a:pt x="478" y="995"/>
                    </a:cubicBezTo>
                    <a:lnTo>
                      <a:pt x="12652" y="995"/>
                    </a:lnTo>
                    <a:cubicBezTo>
                      <a:pt x="12931" y="995"/>
                      <a:pt x="13150" y="756"/>
                      <a:pt x="13150" y="498"/>
                    </a:cubicBezTo>
                    <a:cubicBezTo>
                      <a:pt x="13150" y="219"/>
                      <a:pt x="12931" y="0"/>
                      <a:pt x="12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86;p49">
                <a:extLst>
                  <a:ext uri="{FF2B5EF4-FFF2-40B4-BE49-F238E27FC236}">
                    <a16:creationId xmlns:a16="http://schemas.microsoft.com/office/drawing/2014/main" id="{BB6B28BD-BEEC-412F-A90F-40FD0EB2DA31}"/>
                  </a:ext>
                </a:extLst>
              </p:cNvPr>
              <p:cNvSpPr/>
              <p:nvPr/>
            </p:nvSpPr>
            <p:spPr>
              <a:xfrm>
                <a:off x="4501810" y="1288126"/>
                <a:ext cx="554659" cy="660015"/>
              </a:xfrm>
              <a:custGeom>
                <a:avLst/>
                <a:gdLst/>
                <a:ahLst/>
                <a:cxnLst/>
                <a:rect l="l" t="t" r="r" b="b"/>
                <a:pathLst>
                  <a:path w="8376" h="9967" extrusionOk="0">
                    <a:moveTo>
                      <a:pt x="4178" y="0"/>
                    </a:moveTo>
                    <a:cubicBezTo>
                      <a:pt x="3303" y="0"/>
                      <a:pt x="2348" y="498"/>
                      <a:pt x="2348" y="1592"/>
                    </a:cubicBezTo>
                    <a:cubicBezTo>
                      <a:pt x="2348" y="2348"/>
                      <a:pt x="2885" y="2905"/>
                      <a:pt x="3184" y="3124"/>
                    </a:cubicBezTo>
                    <a:cubicBezTo>
                      <a:pt x="3243" y="6366"/>
                      <a:pt x="2447" y="8554"/>
                      <a:pt x="796" y="9609"/>
                    </a:cubicBezTo>
                    <a:lnTo>
                      <a:pt x="160" y="9609"/>
                    </a:lnTo>
                    <a:cubicBezTo>
                      <a:pt x="80" y="9609"/>
                      <a:pt x="1" y="9688"/>
                      <a:pt x="1" y="9788"/>
                    </a:cubicBezTo>
                    <a:cubicBezTo>
                      <a:pt x="1" y="9887"/>
                      <a:pt x="80" y="9947"/>
                      <a:pt x="160" y="9947"/>
                    </a:cubicBezTo>
                    <a:lnTo>
                      <a:pt x="160" y="9967"/>
                    </a:lnTo>
                    <a:cubicBezTo>
                      <a:pt x="160" y="9967"/>
                      <a:pt x="518" y="9947"/>
                      <a:pt x="836" y="9947"/>
                    </a:cubicBezTo>
                    <a:cubicBezTo>
                      <a:pt x="876" y="9947"/>
                      <a:pt x="896" y="9947"/>
                      <a:pt x="936" y="9927"/>
                    </a:cubicBezTo>
                    <a:cubicBezTo>
                      <a:pt x="2746" y="8813"/>
                      <a:pt x="3621" y="6485"/>
                      <a:pt x="3522" y="3024"/>
                    </a:cubicBezTo>
                    <a:cubicBezTo>
                      <a:pt x="3522" y="2964"/>
                      <a:pt x="3502" y="2925"/>
                      <a:pt x="3442" y="2885"/>
                    </a:cubicBezTo>
                    <a:cubicBezTo>
                      <a:pt x="3203" y="2726"/>
                      <a:pt x="2706" y="2209"/>
                      <a:pt x="2706" y="1592"/>
                    </a:cubicBezTo>
                    <a:cubicBezTo>
                      <a:pt x="2706" y="617"/>
                      <a:pt x="3641" y="359"/>
                      <a:pt x="4178" y="359"/>
                    </a:cubicBezTo>
                    <a:cubicBezTo>
                      <a:pt x="4735" y="359"/>
                      <a:pt x="5670" y="617"/>
                      <a:pt x="5670" y="1592"/>
                    </a:cubicBezTo>
                    <a:cubicBezTo>
                      <a:pt x="5670" y="2209"/>
                      <a:pt x="5173" y="2726"/>
                      <a:pt x="4934" y="2885"/>
                    </a:cubicBezTo>
                    <a:cubicBezTo>
                      <a:pt x="4874" y="2925"/>
                      <a:pt x="4855" y="2964"/>
                      <a:pt x="4835" y="3024"/>
                    </a:cubicBezTo>
                    <a:cubicBezTo>
                      <a:pt x="4755" y="6485"/>
                      <a:pt x="5630" y="8813"/>
                      <a:pt x="7441" y="9927"/>
                    </a:cubicBezTo>
                    <a:cubicBezTo>
                      <a:pt x="7460" y="9947"/>
                      <a:pt x="7500" y="9947"/>
                      <a:pt x="7540" y="9947"/>
                    </a:cubicBezTo>
                    <a:lnTo>
                      <a:pt x="8196" y="9947"/>
                    </a:lnTo>
                    <a:cubicBezTo>
                      <a:pt x="8296" y="9947"/>
                      <a:pt x="8376" y="9887"/>
                      <a:pt x="8376" y="9788"/>
                    </a:cubicBezTo>
                    <a:cubicBezTo>
                      <a:pt x="8376" y="9688"/>
                      <a:pt x="8296" y="9609"/>
                      <a:pt x="8196" y="9609"/>
                    </a:cubicBezTo>
                    <a:lnTo>
                      <a:pt x="7580" y="9609"/>
                    </a:lnTo>
                    <a:cubicBezTo>
                      <a:pt x="5929" y="8554"/>
                      <a:pt x="5113" y="6366"/>
                      <a:pt x="5193" y="3124"/>
                    </a:cubicBezTo>
                    <a:cubicBezTo>
                      <a:pt x="5471" y="2905"/>
                      <a:pt x="6028" y="2348"/>
                      <a:pt x="6028" y="1592"/>
                    </a:cubicBezTo>
                    <a:cubicBezTo>
                      <a:pt x="6028" y="498"/>
                      <a:pt x="5073" y="0"/>
                      <a:pt x="41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" name="Google Shape;288;p49">
            <a:extLst>
              <a:ext uri="{FF2B5EF4-FFF2-40B4-BE49-F238E27FC236}">
                <a16:creationId xmlns:a16="http://schemas.microsoft.com/office/drawing/2014/main" id="{FD3D31A3-93C4-4123-92F6-5D2B47078BC3}"/>
              </a:ext>
            </a:extLst>
          </p:cNvPr>
          <p:cNvSpPr/>
          <p:nvPr/>
        </p:nvSpPr>
        <p:spPr>
          <a:xfrm rot="519771">
            <a:off x="6435017" y="6081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B3B1109-69FB-414D-AD8C-5699E55BF21F}"/>
              </a:ext>
            </a:extLst>
          </p:cNvPr>
          <p:cNvSpPr/>
          <p:nvPr/>
        </p:nvSpPr>
        <p:spPr>
          <a:xfrm>
            <a:off x="6599387" y="-50882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19CE8DD-D8C8-4914-8A0F-A05E355DB467}"/>
              </a:ext>
            </a:extLst>
          </p:cNvPr>
          <p:cNvSpPr/>
          <p:nvPr/>
        </p:nvSpPr>
        <p:spPr>
          <a:xfrm>
            <a:off x="7062532" y="309103"/>
            <a:ext cx="9605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مثال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4792428-F499-48B6-9B16-6E199E2C7273}"/>
              </a:ext>
            </a:extLst>
          </p:cNvPr>
          <p:cNvSpPr/>
          <p:nvPr/>
        </p:nvSpPr>
        <p:spPr>
          <a:xfrm>
            <a:off x="299035" y="979289"/>
            <a:ext cx="854592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شكل رباعي الاضلاع </a:t>
            </a:r>
            <a:r>
              <a:rPr lang="ar-SA" sz="32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فية</a:t>
            </a:r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 زوايا متساوية ، قياس كلا منها 85</a:t>
            </a:r>
          </a:p>
          <a:p>
            <a:pPr algn="ctr"/>
            <a:r>
              <a:rPr lang="ar-SA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فما قياس الزاوية الرابعة</a:t>
            </a:r>
            <a:endParaRPr lang="ar-SA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5882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1;p49">
            <a:extLst>
              <a:ext uri="{FF2B5EF4-FFF2-40B4-BE49-F238E27FC236}">
                <a16:creationId xmlns:a16="http://schemas.microsoft.com/office/drawing/2014/main" id="{37DAEB78-0947-4405-B431-9BFC400B62BA}"/>
              </a:ext>
            </a:extLst>
          </p:cNvPr>
          <p:cNvGrpSpPr/>
          <p:nvPr/>
        </p:nvGrpSpPr>
        <p:grpSpPr>
          <a:xfrm rot="295244">
            <a:off x="6688918" y="81456"/>
            <a:ext cx="1941494" cy="983629"/>
            <a:chOff x="1549650" y="1083537"/>
            <a:chExt cx="6044700" cy="2976426"/>
          </a:xfrm>
        </p:grpSpPr>
        <p:sp>
          <p:nvSpPr>
            <p:cNvPr id="11" name="Google Shape;282;p49">
              <a:extLst>
                <a:ext uri="{FF2B5EF4-FFF2-40B4-BE49-F238E27FC236}">
                  <a16:creationId xmlns:a16="http://schemas.microsoft.com/office/drawing/2014/main" id="{C6E80BDB-A043-44C1-8451-8857CF518A79}"/>
                </a:ext>
              </a:extLst>
            </p:cNvPr>
            <p:cNvSpPr/>
            <p:nvPr/>
          </p:nvSpPr>
          <p:spPr>
            <a:xfrm rot="-242355">
              <a:off x="1626935" y="1454628"/>
              <a:ext cx="5890131" cy="240087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" name="Google Shape;283;p49">
              <a:extLst>
                <a:ext uri="{FF2B5EF4-FFF2-40B4-BE49-F238E27FC236}">
                  <a16:creationId xmlns:a16="http://schemas.microsoft.com/office/drawing/2014/main" id="{C6543CA2-6ED8-4C24-99F4-EE94D2888FC0}"/>
                </a:ext>
              </a:extLst>
            </p:cNvPr>
            <p:cNvGrpSpPr/>
            <p:nvPr/>
          </p:nvGrpSpPr>
          <p:grpSpPr>
            <a:xfrm rot="-266691">
              <a:off x="3955644" y="1116256"/>
              <a:ext cx="870800" cy="681078"/>
              <a:chOff x="4343742" y="1288126"/>
              <a:chExt cx="870793" cy="681073"/>
            </a:xfrm>
          </p:grpSpPr>
          <p:sp>
            <p:nvSpPr>
              <p:cNvPr id="13" name="Google Shape;284;p49">
                <a:extLst>
                  <a:ext uri="{FF2B5EF4-FFF2-40B4-BE49-F238E27FC236}">
                    <a16:creationId xmlns:a16="http://schemas.microsoft.com/office/drawing/2014/main" id="{D39D6AAB-2E2C-4D81-87B2-A27872E8589B}"/>
                  </a:ext>
                </a:extLst>
              </p:cNvPr>
              <p:cNvSpPr/>
              <p:nvPr/>
            </p:nvSpPr>
            <p:spPr>
              <a:xfrm>
                <a:off x="4367449" y="1469900"/>
                <a:ext cx="823379" cy="466387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7043" extrusionOk="0">
                    <a:moveTo>
                      <a:pt x="1" y="1"/>
                    </a:moveTo>
                    <a:lnTo>
                      <a:pt x="1" y="7043"/>
                    </a:lnTo>
                    <a:lnTo>
                      <a:pt x="12434" y="7043"/>
                    </a:lnTo>
                    <a:lnTo>
                      <a:pt x="124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85;p49">
                <a:extLst>
                  <a:ext uri="{FF2B5EF4-FFF2-40B4-BE49-F238E27FC236}">
                    <a16:creationId xmlns:a16="http://schemas.microsoft.com/office/drawing/2014/main" id="{C4BDB68D-7B60-495D-A3F1-25EF246B4DEE}"/>
                  </a:ext>
                </a:extLst>
              </p:cNvPr>
              <p:cNvSpPr/>
              <p:nvPr/>
            </p:nvSpPr>
            <p:spPr>
              <a:xfrm>
                <a:off x="4343742" y="1903309"/>
                <a:ext cx="870793" cy="65889"/>
              </a:xfrm>
              <a:custGeom>
                <a:avLst/>
                <a:gdLst/>
                <a:ahLst/>
                <a:cxnLst/>
                <a:rect l="l" t="t" r="r" b="b"/>
                <a:pathLst>
                  <a:path w="13150" h="995" extrusionOk="0">
                    <a:moveTo>
                      <a:pt x="478" y="0"/>
                    </a:moveTo>
                    <a:cubicBezTo>
                      <a:pt x="219" y="0"/>
                      <a:pt x="1" y="219"/>
                      <a:pt x="1" y="498"/>
                    </a:cubicBezTo>
                    <a:cubicBezTo>
                      <a:pt x="1" y="756"/>
                      <a:pt x="219" y="995"/>
                      <a:pt x="478" y="995"/>
                    </a:cubicBezTo>
                    <a:lnTo>
                      <a:pt x="12652" y="995"/>
                    </a:lnTo>
                    <a:cubicBezTo>
                      <a:pt x="12931" y="995"/>
                      <a:pt x="13150" y="756"/>
                      <a:pt x="13150" y="498"/>
                    </a:cubicBezTo>
                    <a:cubicBezTo>
                      <a:pt x="13150" y="219"/>
                      <a:pt x="12931" y="0"/>
                      <a:pt x="12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86;p49">
                <a:extLst>
                  <a:ext uri="{FF2B5EF4-FFF2-40B4-BE49-F238E27FC236}">
                    <a16:creationId xmlns:a16="http://schemas.microsoft.com/office/drawing/2014/main" id="{BB6B28BD-BEEC-412F-A90F-40FD0EB2DA31}"/>
                  </a:ext>
                </a:extLst>
              </p:cNvPr>
              <p:cNvSpPr/>
              <p:nvPr/>
            </p:nvSpPr>
            <p:spPr>
              <a:xfrm>
                <a:off x="4501810" y="1288126"/>
                <a:ext cx="554659" cy="660015"/>
              </a:xfrm>
              <a:custGeom>
                <a:avLst/>
                <a:gdLst/>
                <a:ahLst/>
                <a:cxnLst/>
                <a:rect l="l" t="t" r="r" b="b"/>
                <a:pathLst>
                  <a:path w="8376" h="9967" extrusionOk="0">
                    <a:moveTo>
                      <a:pt x="4178" y="0"/>
                    </a:moveTo>
                    <a:cubicBezTo>
                      <a:pt x="3303" y="0"/>
                      <a:pt x="2348" y="498"/>
                      <a:pt x="2348" y="1592"/>
                    </a:cubicBezTo>
                    <a:cubicBezTo>
                      <a:pt x="2348" y="2348"/>
                      <a:pt x="2885" y="2905"/>
                      <a:pt x="3184" y="3124"/>
                    </a:cubicBezTo>
                    <a:cubicBezTo>
                      <a:pt x="3243" y="6366"/>
                      <a:pt x="2447" y="8554"/>
                      <a:pt x="796" y="9609"/>
                    </a:cubicBezTo>
                    <a:lnTo>
                      <a:pt x="160" y="9609"/>
                    </a:lnTo>
                    <a:cubicBezTo>
                      <a:pt x="80" y="9609"/>
                      <a:pt x="1" y="9688"/>
                      <a:pt x="1" y="9788"/>
                    </a:cubicBezTo>
                    <a:cubicBezTo>
                      <a:pt x="1" y="9887"/>
                      <a:pt x="80" y="9947"/>
                      <a:pt x="160" y="9947"/>
                    </a:cubicBezTo>
                    <a:lnTo>
                      <a:pt x="160" y="9967"/>
                    </a:lnTo>
                    <a:cubicBezTo>
                      <a:pt x="160" y="9967"/>
                      <a:pt x="518" y="9947"/>
                      <a:pt x="836" y="9947"/>
                    </a:cubicBezTo>
                    <a:cubicBezTo>
                      <a:pt x="876" y="9947"/>
                      <a:pt x="896" y="9947"/>
                      <a:pt x="936" y="9927"/>
                    </a:cubicBezTo>
                    <a:cubicBezTo>
                      <a:pt x="2746" y="8813"/>
                      <a:pt x="3621" y="6485"/>
                      <a:pt x="3522" y="3024"/>
                    </a:cubicBezTo>
                    <a:cubicBezTo>
                      <a:pt x="3522" y="2964"/>
                      <a:pt x="3502" y="2925"/>
                      <a:pt x="3442" y="2885"/>
                    </a:cubicBezTo>
                    <a:cubicBezTo>
                      <a:pt x="3203" y="2726"/>
                      <a:pt x="2706" y="2209"/>
                      <a:pt x="2706" y="1592"/>
                    </a:cubicBezTo>
                    <a:cubicBezTo>
                      <a:pt x="2706" y="617"/>
                      <a:pt x="3641" y="359"/>
                      <a:pt x="4178" y="359"/>
                    </a:cubicBezTo>
                    <a:cubicBezTo>
                      <a:pt x="4735" y="359"/>
                      <a:pt x="5670" y="617"/>
                      <a:pt x="5670" y="1592"/>
                    </a:cubicBezTo>
                    <a:cubicBezTo>
                      <a:pt x="5670" y="2209"/>
                      <a:pt x="5173" y="2726"/>
                      <a:pt x="4934" y="2885"/>
                    </a:cubicBezTo>
                    <a:cubicBezTo>
                      <a:pt x="4874" y="2925"/>
                      <a:pt x="4855" y="2964"/>
                      <a:pt x="4835" y="3024"/>
                    </a:cubicBezTo>
                    <a:cubicBezTo>
                      <a:pt x="4755" y="6485"/>
                      <a:pt x="5630" y="8813"/>
                      <a:pt x="7441" y="9927"/>
                    </a:cubicBezTo>
                    <a:cubicBezTo>
                      <a:pt x="7460" y="9947"/>
                      <a:pt x="7500" y="9947"/>
                      <a:pt x="7540" y="9947"/>
                    </a:cubicBezTo>
                    <a:lnTo>
                      <a:pt x="8196" y="9947"/>
                    </a:lnTo>
                    <a:cubicBezTo>
                      <a:pt x="8296" y="9947"/>
                      <a:pt x="8376" y="9887"/>
                      <a:pt x="8376" y="9788"/>
                    </a:cubicBezTo>
                    <a:cubicBezTo>
                      <a:pt x="8376" y="9688"/>
                      <a:pt x="8296" y="9609"/>
                      <a:pt x="8196" y="9609"/>
                    </a:cubicBezTo>
                    <a:lnTo>
                      <a:pt x="7580" y="9609"/>
                    </a:lnTo>
                    <a:cubicBezTo>
                      <a:pt x="5929" y="8554"/>
                      <a:pt x="5113" y="6366"/>
                      <a:pt x="5193" y="3124"/>
                    </a:cubicBezTo>
                    <a:cubicBezTo>
                      <a:pt x="5471" y="2905"/>
                      <a:pt x="6028" y="2348"/>
                      <a:pt x="6028" y="1592"/>
                    </a:cubicBezTo>
                    <a:cubicBezTo>
                      <a:pt x="6028" y="498"/>
                      <a:pt x="5073" y="0"/>
                      <a:pt x="41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" name="Google Shape;288;p49">
            <a:extLst>
              <a:ext uri="{FF2B5EF4-FFF2-40B4-BE49-F238E27FC236}">
                <a16:creationId xmlns:a16="http://schemas.microsoft.com/office/drawing/2014/main" id="{FD3D31A3-93C4-4123-92F6-5D2B47078BC3}"/>
              </a:ext>
            </a:extLst>
          </p:cNvPr>
          <p:cNvSpPr/>
          <p:nvPr/>
        </p:nvSpPr>
        <p:spPr>
          <a:xfrm rot="519771">
            <a:off x="6446036" y="-43996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B3B1109-69FB-414D-AD8C-5699E55BF21F}"/>
              </a:ext>
            </a:extLst>
          </p:cNvPr>
          <p:cNvSpPr/>
          <p:nvPr/>
        </p:nvSpPr>
        <p:spPr>
          <a:xfrm>
            <a:off x="6557575" y="-146788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19CE8DD-D8C8-4914-8A0F-A05E355DB467}"/>
              </a:ext>
            </a:extLst>
          </p:cNvPr>
          <p:cNvSpPr/>
          <p:nvPr/>
        </p:nvSpPr>
        <p:spPr>
          <a:xfrm>
            <a:off x="7062532" y="309103"/>
            <a:ext cx="9605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مثال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4792428-F499-48B6-9B16-6E199E2C7273}"/>
              </a:ext>
            </a:extLst>
          </p:cNvPr>
          <p:cNvSpPr/>
          <p:nvPr/>
        </p:nvSpPr>
        <p:spPr>
          <a:xfrm>
            <a:off x="836037" y="314877"/>
            <a:ext cx="56428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أحسب قياسات الزوايا المشار لها بالرموز</a:t>
            </a:r>
            <a:endParaRPr lang="ar-SA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9AA3E317-AC96-4885-A384-576DE801F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778" y="1287202"/>
            <a:ext cx="3457815" cy="178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47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1;p49">
            <a:extLst>
              <a:ext uri="{FF2B5EF4-FFF2-40B4-BE49-F238E27FC236}">
                <a16:creationId xmlns:a16="http://schemas.microsoft.com/office/drawing/2014/main" id="{37DAEB78-0947-4405-B431-9BFC400B62BA}"/>
              </a:ext>
            </a:extLst>
          </p:cNvPr>
          <p:cNvGrpSpPr/>
          <p:nvPr/>
        </p:nvGrpSpPr>
        <p:grpSpPr>
          <a:xfrm rot="295244">
            <a:off x="6688918" y="81456"/>
            <a:ext cx="1941494" cy="983629"/>
            <a:chOff x="1549650" y="1083537"/>
            <a:chExt cx="6044700" cy="2976426"/>
          </a:xfrm>
        </p:grpSpPr>
        <p:sp>
          <p:nvSpPr>
            <p:cNvPr id="11" name="Google Shape;282;p49">
              <a:extLst>
                <a:ext uri="{FF2B5EF4-FFF2-40B4-BE49-F238E27FC236}">
                  <a16:creationId xmlns:a16="http://schemas.microsoft.com/office/drawing/2014/main" id="{C6E80BDB-A043-44C1-8451-8857CF518A79}"/>
                </a:ext>
              </a:extLst>
            </p:cNvPr>
            <p:cNvSpPr/>
            <p:nvPr/>
          </p:nvSpPr>
          <p:spPr>
            <a:xfrm rot="-242355">
              <a:off x="1626935" y="1454628"/>
              <a:ext cx="5890131" cy="240087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" name="Google Shape;283;p49">
              <a:extLst>
                <a:ext uri="{FF2B5EF4-FFF2-40B4-BE49-F238E27FC236}">
                  <a16:creationId xmlns:a16="http://schemas.microsoft.com/office/drawing/2014/main" id="{C6543CA2-6ED8-4C24-99F4-EE94D2888FC0}"/>
                </a:ext>
              </a:extLst>
            </p:cNvPr>
            <p:cNvGrpSpPr/>
            <p:nvPr/>
          </p:nvGrpSpPr>
          <p:grpSpPr>
            <a:xfrm rot="-266691">
              <a:off x="3955644" y="1116256"/>
              <a:ext cx="870800" cy="681078"/>
              <a:chOff x="4343742" y="1288126"/>
              <a:chExt cx="870793" cy="681073"/>
            </a:xfrm>
          </p:grpSpPr>
          <p:sp>
            <p:nvSpPr>
              <p:cNvPr id="13" name="Google Shape;284;p49">
                <a:extLst>
                  <a:ext uri="{FF2B5EF4-FFF2-40B4-BE49-F238E27FC236}">
                    <a16:creationId xmlns:a16="http://schemas.microsoft.com/office/drawing/2014/main" id="{D39D6AAB-2E2C-4D81-87B2-A27872E8589B}"/>
                  </a:ext>
                </a:extLst>
              </p:cNvPr>
              <p:cNvSpPr/>
              <p:nvPr/>
            </p:nvSpPr>
            <p:spPr>
              <a:xfrm>
                <a:off x="4367449" y="1469900"/>
                <a:ext cx="823379" cy="466387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7043" extrusionOk="0">
                    <a:moveTo>
                      <a:pt x="1" y="1"/>
                    </a:moveTo>
                    <a:lnTo>
                      <a:pt x="1" y="7043"/>
                    </a:lnTo>
                    <a:lnTo>
                      <a:pt x="12434" y="7043"/>
                    </a:lnTo>
                    <a:lnTo>
                      <a:pt x="124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85;p49">
                <a:extLst>
                  <a:ext uri="{FF2B5EF4-FFF2-40B4-BE49-F238E27FC236}">
                    <a16:creationId xmlns:a16="http://schemas.microsoft.com/office/drawing/2014/main" id="{C4BDB68D-7B60-495D-A3F1-25EF246B4DEE}"/>
                  </a:ext>
                </a:extLst>
              </p:cNvPr>
              <p:cNvSpPr/>
              <p:nvPr/>
            </p:nvSpPr>
            <p:spPr>
              <a:xfrm>
                <a:off x="4343742" y="1903309"/>
                <a:ext cx="870793" cy="65889"/>
              </a:xfrm>
              <a:custGeom>
                <a:avLst/>
                <a:gdLst/>
                <a:ahLst/>
                <a:cxnLst/>
                <a:rect l="l" t="t" r="r" b="b"/>
                <a:pathLst>
                  <a:path w="13150" h="995" extrusionOk="0">
                    <a:moveTo>
                      <a:pt x="478" y="0"/>
                    </a:moveTo>
                    <a:cubicBezTo>
                      <a:pt x="219" y="0"/>
                      <a:pt x="1" y="219"/>
                      <a:pt x="1" y="498"/>
                    </a:cubicBezTo>
                    <a:cubicBezTo>
                      <a:pt x="1" y="756"/>
                      <a:pt x="219" y="995"/>
                      <a:pt x="478" y="995"/>
                    </a:cubicBezTo>
                    <a:lnTo>
                      <a:pt x="12652" y="995"/>
                    </a:lnTo>
                    <a:cubicBezTo>
                      <a:pt x="12931" y="995"/>
                      <a:pt x="13150" y="756"/>
                      <a:pt x="13150" y="498"/>
                    </a:cubicBezTo>
                    <a:cubicBezTo>
                      <a:pt x="13150" y="219"/>
                      <a:pt x="12931" y="0"/>
                      <a:pt x="12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86;p49">
                <a:extLst>
                  <a:ext uri="{FF2B5EF4-FFF2-40B4-BE49-F238E27FC236}">
                    <a16:creationId xmlns:a16="http://schemas.microsoft.com/office/drawing/2014/main" id="{BB6B28BD-BEEC-412F-A90F-40FD0EB2DA31}"/>
                  </a:ext>
                </a:extLst>
              </p:cNvPr>
              <p:cNvSpPr/>
              <p:nvPr/>
            </p:nvSpPr>
            <p:spPr>
              <a:xfrm>
                <a:off x="4501810" y="1288126"/>
                <a:ext cx="554659" cy="660015"/>
              </a:xfrm>
              <a:custGeom>
                <a:avLst/>
                <a:gdLst/>
                <a:ahLst/>
                <a:cxnLst/>
                <a:rect l="l" t="t" r="r" b="b"/>
                <a:pathLst>
                  <a:path w="8376" h="9967" extrusionOk="0">
                    <a:moveTo>
                      <a:pt x="4178" y="0"/>
                    </a:moveTo>
                    <a:cubicBezTo>
                      <a:pt x="3303" y="0"/>
                      <a:pt x="2348" y="498"/>
                      <a:pt x="2348" y="1592"/>
                    </a:cubicBezTo>
                    <a:cubicBezTo>
                      <a:pt x="2348" y="2348"/>
                      <a:pt x="2885" y="2905"/>
                      <a:pt x="3184" y="3124"/>
                    </a:cubicBezTo>
                    <a:cubicBezTo>
                      <a:pt x="3243" y="6366"/>
                      <a:pt x="2447" y="8554"/>
                      <a:pt x="796" y="9609"/>
                    </a:cubicBezTo>
                    <a:lnTo>
                      <a:pt x="160" y="9609"/>
                    </a:lnTo>
                    <a:cubicBezTo>
                      <a:pt x="80" y="9609"/>
                      <a:pt x="1" y="9688"/>
                      <a:pt x="1" y="9788"/>
                    </a:cubicBezTo>
                    <a:cubicBezTo>
                      <a:pt x="1" y="9887"/>
                      <a:pt x="80" y="9947"/>
                      <a:pt x="160" y="9947"/>
                    </a:cubicBezTo>
                    <a:lnTo>
                      <a:pt x="160" y="9967"/>
                    </a:lnTo>
                    <a:cubicBezTo>
                      <a:pt x="160" y="9967"/>
                      <a:pt x="518" y="9947"/>
                      <a:pt x="836" y="9947"/>
                    </a:cubicBezTo>
                    <a:cubicBezTo>
                      <a:pt x="876" y="9947"/>
                      <a:pt x="896" y="9947"/>
                      <a:pt x="936" y="9927"/>
                    </a:cubicBezTo>
                    <a:cubicBezTo>
                      <a:pt x="2746" y="8813"/>
                      <a:pt x="3621" y="6485"/>
                      <a:pt x="3522" y="3024"/>
                    </a:cubicBezTo>
                    <a:cubicBezTo>
                      <a:pt x="3522" y="2964"/>
                      <a:pt x="3502" y="2925"/>
                      <a:pt x="3442" y="2885"/>
                    </a:cubicBezTo>
                    <a:cubicBezTo>
                      <a:pt x="3203" y="2726"/>
                      <a:pt x="2706" y="2209"/>
                      <a:pt x="2706" y="1592"/>
                    </a:cubicBezTo>
                    <a:cubicBezTo>
                      <a:pt x="2706" y="617"/>
                      <a:pt x="3641" y="359"/>
                      <a:pt x="4178" y="359"/>
                    </a:cubicBezTo>
                    <a:cubicBezTo>
                      <a:pt x="4735" y="359"/>
                      <a:pt x="5670" y="617"/>
                      <a:pt x="5670" y="1592"/>
                    </a:cubicBezTo>
                    <a:cubicBezTo>
                      <a:pt x="5670" y="2209"/>
                      <a:pt x="5173" y="2726"/>
                      <a:pt x="4934" y="2885"/>
                    </a:cubicBezTo>
                    <a:cubicBezTo>
                      <a:pt x="4874" y="2925"/>
                      <a:pt x="4855" y="2964"/>
                      <a:pt x="4835" y="3024"/>
                    </a:cubicBezTo>
                    <a:cubicBezTo>
                      <a:pt x="4755" y="6485"/>
                      <a:pt x="5630" y="8813"/>
                      <a:pt x="7441" y="9927"/>
                    </a:cubicBezTo>
                    <a:cubicBezTo>
                      <a:pt x="7460" y="9947"/>
                      <a:pt x="7500" y="9947"/>
                      <a:pt x="7540" y="9947"/>
                    </a:cubicBezTo>
                    <a:lnTo>
                      <a:pt x="8196" y="9947"/>
                    </a:lnTo>
                    <a:cubicBezTo>
                      <a:pt x="8296" y="9947"/>
                      <a:pt x="8376" y="9887"/>
                      <a:pt x="8376" y="9788"/>
                    </a:cubicBezTo>
                    <a:cubicBezTo>
                      <a:pt x="8376" y="9688"/>
                      <a:pt x="8296" y="9609"/>
                      <a:pt x="8196" y="9609"/>
                    </a:cubicBezTo>
                    <a:lnTo>
                      <a:pt x="7580" y="9609"/>
                    </a:lnTo>
                    <a:cubicBezTo>
                      <a:pt x="5929" y="8554"/>
                      <a:pt x="5113" y="6366"/>
                      <a:pt x="5193" y="3124"/>
                    </a:cubicBezTo>
                    <a:cubicBezTo>
                      <a:pt x="5471" y="2905"/>
                      <a:pt x="6028" y="2348"/>
                      <a:pt x="6028" y="1592"/>
                    </a:cubicBezTo>
                    <a:cubicBezTo>
                      <a:pt x="6028" y="498"/>
                      <a:pt x="5073" y="0"/>
                      <a:pt x="41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" name="Google Shape;288;p49">
            <a:extLst>
              <a:ext uri="{FF2B5EF4-FFF2-40B4-BE49-F238E27FC236}">
                <a16:creationId xmlns:a16="http://schemas.microsoft.com/office/drawing/2014/main" id="{FD3D31A3-93C4-4123-92F6-5D2B47078BC3}"/>
              </a:ext>
            </a:extLst>
          </p:cNvPr>
          <p:cNvSpPr/>
          <p:nvPr/>
        </p:nvSpPr>
        <p:spPr>
          <a:xfrm rot="519771">
            <a:off x="6419972" y="-11495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B3B1109-69FB-414D-AD8C-5699E55BF21F}"/>
              </a:ext>
            </a:extLst>
          </p:cNvPr>
          <p:cNvSpPr/>
          <p:nvPr/>
        </p:nvSpPr>
        <p:spPr>
          <a:xfrm>
            <a:off x="6542020" y="-16906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19CE8DD-D8C8-4914-8A0F-A05E355DB467}"/>
              </a:ext>
            </a:extLst>
          </p:cNvPr>
          <p:cNvSpPr/>
          <p:nvPr/>
        </p:nvSpPr>
        <p:spPr>
          <a:xfrm>
            <a:off x="7062532" y="309103"/>
            <a:ext cx="9605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مثال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4792428-F499-48B6-9B16-6E199E2C7273}"/>
              </a:ext>
            </a:extLst>
          </p:cNvPr>
          <p:cNvSpPr/>
          <p:nvPr/>
        </p:nvSpPr>
        <p:spPr>
          <a:xfrm>
            <a:off x="836037" y="314877"/>
            <a:ext cx="56428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أحسب قياسات الزوايا المشار لها بالرموز</a:t>
            </a:r>
            <a:endParaRPr lang="ar-SA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2EACB85-C0D6-43EF-A9FD-88F3042F9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723" y="1287202"/>
            <a:ext cx="3442329" cy="276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4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1;p49">
            <a:extLst>
              <a:ext uri="{FF2B5EF4-FFF2-40B4-BE49-F238E27FC236}">
                <a16:creationId xmlns:a16="http://schemas.microsoft.com/office/drawing/2014/main" id="{37DAEB78-0947-4405-B431-9BFC400B62BA}"/>
              </a:ext>
            </a:extLst>
          </p:cNvPr>
          <p:cNvGrpSpPr/>
          <p:nvPr/>
        </p:nvGrpSpPr>
        <p:grpSpPr>
          <a:xfrm rot="295244">
            <a:off x="6688918" y="81456"/>
            <a:ext cx="1941494" cy="983629"/>
            <a:chOff x="1549650" y="1083537"/>
            <a:chExt cx="6044700" cy="2976426"/>
          </a:xfrm>
        </p:grpSpPr>
        <p:sp>
          <p:nvSpPr>
            <p:cNvPr id="11" name="Google Shape;282;p49">
              <a:extLst>
                <a:ext uri="{FF2B5EF4-FFF2-40B4-BE49-F238E27FC236}">
                  <a16:creationId xmlns:a16="http://schemas.microsoft.com/office/drawing/2014/main" id="{C6E80BDB-A043-44C1-8451-8857CF518A79}"/>
                </a:ext>
              </a:extLst>
            </p:cNvPr>
            <p:cNvSpPr/>
            <p:nvPr/>
          </p:nvSpPr>
          <p:spPr>
            <a:xfrm rot="-242355">
              <a:off x="1626935" y="1454628"/>
              <a:ext cx="5890131" cy="240087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" name="Google Shape;283;p49">
              <a:extLst>
                <a:ext uri="{FF2B5EF4-FFF2-40B4-BE49-F238E27FC236}">
                  <a16:creationId xmlns:a16="http://schemas.microsoft.com/office/drawing/2014/main" id="{C6543CA2-6ED8-4C24-99F4-EE94D2888FC0}"/>
                </a:ext>
              </a:extLst>
            </p:cNvPr>
            <p:cNvGrpSpPr/>
            <p:nvPr/>
          </p:nvGrpSpPr>
          <p:grpSpPr>
            <a:xfrm rot="-266691">
              <a:off x="3955644" y="1116256"/>
              <a:ext cx="870800" cy="681078"/>
              <a:chOff x="4343742" y="1288126"/>
              <a:chExt cx="870793" cy="681073"/>
            </a:xfrm>
          </p:grpSpPr>
          <p:sp>
            <p:nvSpPr>
              <p:cNvPr id="13" name="Google Shape;284;p49">
                <a:extLst>
                  <a:ext uri="{FF2B5EF4-FFF2-40B4-BE49-F238E27FC236}">
                    <a16:creationId xmlns:a16="http://schemas.microsoft.com/office/drawing/2014/main" id="{D39D6AAB-2E2C-4D81-87B2-A27872E8589B}"/>
                  </a:ext>
                </a:extLst>
              </p:cNvPr>
              <p:cNvSpPr/>
              <p:nvPr/>
            </p:nvSpPr>
            <p:spPr>
              <a:xfrm>
                <a:off x="4367449" y="1469900"/>
                <a:ext cx="823379" cy="466387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7043" extrusionOk="0">
                    <a:moveTo>
                      <a:pt x="1" y="1"/>
                    </a:moveTo>
                    <a:lnTo>
                      <a:pt x="1" y="7043"/>
                    </a:lnTo>
                    <a:lnTo>
                      <a:pt x="12434" y="7043"/>
                    </a:lnTo>
                    <a:lnTo>
                      <a:pt x="124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85;p49">
                <a:extLst>
                  <a:ext uri="{FF2B5EF4-FFF2-40B4-BE49-F238E27FC236}">
                    <a16:creationId xmlns:a16="http://schemas.microsoft.com/office/drawing/2014/main" id="{C4BDB68D-7B60-495D-A3F1-25EF246B4DEE}"/>
                  </a:ext>
                </a:extLst>
              </p:cNvPr>
              <p:cNvSpPr/>
              <p:nvPr/>
            </p:nvSpPr>
            <p:spPr>
              <a:xfrm>
                <a:off x="4343742" y="1903309"/>
                <a:ext cx="870793" cy="65889"/>
              </a:xfrm>
              <a:custGeom>
                <a:avLst/>
                <a:gdLst/>
                <a:ahLst/>
                <a:cxnLst/>
                <a:rect l="l" t="t" r="r" b="b"/>
                <a:pathLst>
                  <a:path w="13150" h="995" extrusionOk="0">
                    <a:moveTo>
                      <a:pt x="478" y="0"/>
                    </a:moveTo>
                    <a:cubicBezTo>
                      <a:pt x="219" y="0"/>
                      <a:pt x="1" y="219"/>
                      <a:pt x="1" y="498"/>
                    </a:cubicBezTo>
                    <a:cubicBezTo>
                      <a:pt x="1" y="756"/>
                      <a:pt x="219" y="995"/>
                      <a:pt x="478" y="995"/>
                    </a:cubicBezTo>
                    <a:lnTo>
                      <a:pt x="12652" y="995"/>
                    </a:lnTo>
                    <a:cubicBezTo>
                      <a:pt x="12931" y="995"/>
                      <a:pt x="13150" y="756"/>
                      <a:pt x="13150" y="498"/>
                    </a:cubicBezTo>
                    <a:cubicBezTo>
                      <a:pt x="13150" y="219"/>
                      <a:pt x="12931" y="0"/>
                      <a:pt x="12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86;p49">
                <a:extLst>
                  <a:ext uri="{FF2B5EF4-FFF2-40B4-BE49-F238E27FC236}">
                    <a16:creationId xmlns:a16="http://schemas.microsoft.com/office/drawing/2014/main" id="{BB6B28BD-BEEC-412F-A90F-40FD0EB2DA31}"/>
                  </a:ext>
                </a:extLst>
              </p:cNvPr>
              <p:cNvSpPr/>
              <p:nvPr/>
            </p:nvSpPr>
            <p:spPr>
              <a:xfrm>
                <a:off x="4501810" y="1288126"/>
                <a:ext cx="554659" cy="660015"/>
              </a:xfrm>
              <a:custGeom>
                <a:avLst/>
                <a:gdLst/>
                <a:ahLst/>
                <a:cxnLst/>
                <a:rect l="l" t="t" r="r" b="b"/>
                <a:pathLst>
                  <a:path w="8376" h="9967" extrusionOk="0">
                    <a:moveTo>
                      <a:pt x="4178" y="0"/>
                    </a:moveTo>
                    <a:cubicBezTo>
                      <a:pt x="3303" y="0"/>
                      <a:pt x="2348" y="498"/>
                      <a:pt x="2348" y="1592"/>
                    </a:cubicBezTo>
                    <a:cubicBezTo>
                      <a:pt x="2348" y="2348"/>
                      <a:pt x="2885" y="2905"/>
                      <a:pt x="3184" y="3124"/>
                    </a:cubicBezTo>
                    <a:cubicBezTo>
                      <a:pt x="3243" y="6366"/>
                      <a:pt x="2447" y="8554"/>
                      <a:pt x="796" y="9609"/>
                    </a:cubicBezTo>
                    <a:lnTo>
                      <a:pt x="160" y="9609"/>
                    </a:lnTo>
                    <a:cubicBezTo>
                      <a:pt x="80" y="9609"/>
                      <a:pt x="1" y="9688"/>
                      <a:pt x="1" y="9788"/>
                    </a:cubicBezTo>
                    <a:cubicBezTo>
                      <a:pt x="1" y="9887"/>
                      <a:pt x="80" y="9947"/>
                      <a:pt x="160" y="9947"/>
                    </a:cubicBezTo>
                    <a:lnTo>
                      <a:pt x="160" y="9967"/>
                    </a:lnTo>
                    <a:cubicBezTo>
                      <a:pt x="160" y="9967"/>
                      <a:pt x="518" y="9947"/>
                      <a:pt x="836" y="9947"/>
                    </a:cubicBezTo>
                    <a:cubicBezTo>
                      <a:pt x="876" y="9947"/>
                      <a:pt x="896" y="9947"/>
                      <a:pt x="936" y="9927"/>
                    </a:cubicBezTo>
                    <a:cubicBezTo>
                      <a:pt x="2746" y="8813"/>
                      <a:pt x="3621" y="6485"/>
                      <a:pt x="3522" y="3024"/>
                    </a:cubicBezTo>
                    <a:cubicBezTo>
                      <a:pt x="3522" y="2964"/>
                      <a:pt x="3502" y="2925"/>
                      <a:pt x="3442" y="2885"/>
                    </a:cubicBezTo>
                    <a:cubicBezTo>
                      <a:pt x="3203" y="2726"/>
                      <a:pt x="2706" y="2209"/>
                      <a:pt x="2706" y="1592"/>
                    </a:cubicBezTo>
                    <a:cubicBezTo>
                      <a:pt x="2706" y="617"/>
                      <a:pt x="3641" y="359"/>
                      <a:pt x="4178" y="359"/>
                    </a:cubicBezTo>
                    <a:cubicBezTo>
                      <a:pt x="4735" y="359"/>
                      <a:pt x="5670" y="617"/>
                      <a:pt x="5670" y="1592"/>
                    </a:cubicBezTo>
                    <a:cubicBezTo>
                      <a:pt x="5670" y="2209"/>
                      <a:pt x="5173" y="2726"/>
                      <a:pt x="4934" y="2885"/>
                    </a:cubicBezTo>
                    <a:cubicBezTo>
                      <a:pt x="4874" y="2925"/>
                      <a:pt x="4855" y="2964"/>
                      <a:pt x="4835" y="3024"/>
                    </a:cubicBezTo>
                    <a:cubicBezTo>
                      <a:pt x="4755" y="6485"/>
                      <a:pt x="5630" y="8813"/>
                      <a:pt x="7441" y="9927"/>
                    </a:cubicBezTo>
                    <a:cubicBezTo>
                      <a:pt x="7460" y="9947"/>
                      <a:pt x="7500" y="9947"/>
                      <a:pt x="7540" y="9947"/>
                    </a:cubicBezTo>
                    <a:lnTo>
                      <a:pt x="8196" y="9947"/>
                    </a:lnTo>
                    <a:cubicBezTo>
                      <a:pt x="8296" y="9947"/>
                      <a:pt x="8376" y="9887"/>
                      <a:pt x="8376" y="9788"/>
                    </a:cubicBezTo>
                    <a:cubicBezTo>
                      <a:pt x="8376" y="9688"/>
                      <a:pt x="8296" y="9609"/>
                      <a:pt x="8196" y="9609"/>
                    </a:cubicBezTo>
                    <a:lnTo>
                      <a:pt x="7580" y="9609"/>
                    </a:lnTo>
                    <a:cubicBezTo>
                      <a:pt x="5929" y="8554"/>
                      <a:pt x="5113" y="6366"/>
                      <a:pt x="5193" y="3124"/>
                    </a:cubicBezTo>
                    <a:cubicBezTo>
                      <a:pt x="5471" y="2905"/>
                      <a:pt x="6028" y="2348"/>
                      <a:pt x="6028" y="1592"/>
                    </a:cubicBezTo>
                    <a:cubicBezTo>
                      <a:pt x="6028" y="498"/>
                      <a:pt x="5073" y="0"/>
                      <a:pt x="41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" name="Google Shape;288;p49">
            <a:extLst>
              <a:ext uri="{FF2B5EF4-FFF2-40B4-BE49-F238E27FC236}">
                <a16:creationId xmlns:a16="http://schemas.microsoft.com/office/drawing/2014/main" id="{FD3D31A3-93C4-4123-92F6-5D2B47078BC3}"/>
              </a:ext>
            </a:extLst>
          </p:cNvPr>
          <p:cNvSpPr/>
          <p:nvPr/>
        </p:nvSpPr>
        <p:spPr>
          <a:xfrm rot="519771">
            <a:off x="6502637" y="-25645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B3B1109-69FB-414D-AD8C-5699E55BF21F}"/>
              </a:ext>
            </a:extLst>
          </p:cNvPr>
          <p:cNvSpPr/>
          <p:nvPr/>
        </p:nvSpPr>
        <p:spPr>
          <a:xfrm>
            <a:off x="6584012" y="-118484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19CE8DD-D8C8-4914-8A0F-A05E355DB467}"/>
              </a:ext>
            </a:extLst>
          </p:cNvPr>
          <p:cNvSpPr/>
          <p:nvPr/>
        </p:nvSpPr>
        <p:spPr>
          <a:xfrm>
            <a:off x="6905439" y="309103"/>
            <a:ext cx="127470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تمرين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4792428-F499-48B6-9B16-6E199E2C7273}"/>
              </a:ext>
            </a:extLst>
          </p:cNvPr>
          <p:cNvSpPr/>
          <p:nvPr/>
        </p:nvSpPr>
        <p:spPr>
          <a:xfrm>
            <a:off x="836037" y="314877"/>
            <a:ext cx="56428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أحسب قياسات الزوايا المشار لها بالرموز</a:t>
            </a:r>
            <a:endParaRPr lang="ar-SA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7534F55E-D640-4454-90F8-4D6C34147EF8}"/>
                  </a:ext>
                </a:extLst>
              </p14:cNvPr>
              <p14:cNvContentPartPr/>
              <p14:nvPr/>
            </p14:nvContentPartPr>
            <p14:xfrm>
              <a:off x="1719553" y="2886043"/>
              <a:ext cx="6372360" cy="36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7534F55E-D640-4454-90F8-4D6C34147E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0553" y="2877043"/>
                <a:ext cx="6390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36758761-D7DA-4794-A045-EAFC03C38F32}"/>
                  </a:ext>
                </a:extLst>
              </p14:cNvPr>
              <p14:cNvContentPartPr/>
              <p14:nvPr/>
            </p14:nvContentPartPr>
            <p14:xfrm>
              <a:off x="4952353" y="2854723"/>
              <a:ext cx="86040" cy="6948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36758761-D7DA-4794-A045-EAFC03C38F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3713" y="2845723"/>
                <a:ext cx="10368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95DC7666-51D2-44EE-97B9-5CD0D35530F7}"/>
                  </a:ext>
                </a:extLst>
              </p14:cNvPr>
              <p14:cNvContentPartPr/>
              <p14:nvPr/>
            </p14:nvContentPartPr>
            <p14:xfrm>
              <a:off x="4953073" y="1194403"/>
              <a:ext cx="2031480" cy="170460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95DC7666-51D2-44EE-97B9-5CD0D35530F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35433" y="1176763"/>
                <a:ext cx="2067120" cy="174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حبر 18">
                <a:extLst>
                  <a:ext uri="{FF2B5EF4-FFF2-40B4-BE49-F238E27FC236}">
                    <a16:creationId xmlns:a16="http://schemas.microsoft.com/office/drawing/2014/main" id="{53708CAD-3ABA-4CE8-BABE-42CCD5E84322}"/>
                  </a:ext>
                </a:extLst>
              </p14:cNvPr>
              <p14:cNvContentPartPr/>
              <p14:nvPr/>
            </p14:nvContentPartPr>
            <p14:xfrm>
              <a:off x="2641873" y="1490683"/>
              <a:ext cx="2402280" cy="1387080"/>
            </p14:xfrm>
          </p:contentPart>
        </mc:Choice>
        <mc:Fallback xmlns="">
          <p:pic>
            <p:nvPicPr>
              <p:cNvPr id="19" name="حبر 18">
                <a:extLst>
                  <a:ext uri="{FF2B5EF4-FFF2-40B4-BE49-F238E27FC236}">
                    <a16:creationId xmlns:a16="http://schemas.microsoft.com/office/drawing/2014/main" id="{53708CAD-3ABA-4CE8-BABE-42CCD5E8432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24233" y="1472683"/>
                <a:ext cx="2437920" cy="142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3" name="حبر 42">
                <a:extLst>
                  <a:ext uri="{FF2B5EF4-FFF2-40B4-BE49-F238E27FC236}">
                    <a16:creationId xmlns:a16="http://schemas.microsoft.com/office/drawing/2014/main" id="{4822EDB2-E200-4C69-9FFB-CD047F40EE90}"/>
                  </a:ext>
                </a:extLst>
              </p14:cNvPr>
              <p14:cNvContentPartPr/>
              <p14:nvPr/>
            </p14:nvContentPartPr>
            <p14:xfrm>
              <a:off x="4263673" y="2528203"/>
              <a:ext cx="176400" cy="347400"/>
            </p14:xfrm>
          </p:contentPart>
        </mc:Choice>
        <mc:Fallback xmlns="">
          <p:pic>
            <p:nvPicPr>
              <p:cNvPr id="43" name="حبر 42">
                <a:extLst>
                  <a:ext uri="{FF2B5EF4-FFF2-40B4-BE49-F238E27FC236}">
                    <a16:creationId xmlns:a16="http://schemas.microsoft.com/office/drawing/2014/main" id="{4822EDB2-E200-4C69-9FFB-CD047F40EE9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55033" y="2519563"/>
                <a:ext cx="194040" cy="36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5D757D6D-470B-4037-B7F2-E5D9ECC2EE87}"/>
              </a:ext>
            </a:extLst>
          </p:cNvPr>
          <p:cNvGrpSpPr/>
          <p:nvPr/>
        </p:nvGrpSpPr>
        <p:grpSpPr>
          <a:xfrm>
            <a:off x="4360153" y="2261083"/>
            <a:ext cx="1280160" cy="620640"/>
            <a:chOff x="4360153" y="2261083"/>
            <a:chExt cx="1280160" cy="62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حبر 30">
                  <a:extLst>
                    <a:ext uri="{FF2B5EF4-FFF2-40B4-BE49-F238E27FC236}">
                      <a16:creationId xmlns:a16="http://schemas.microsoft.com/office/drawing/2014/main" id="{2E1BD380-1FFD-435E-9E29-E0C062C29ADE}"/>
                    </a:ext>
                  </a:extLst>
                </p14:cNvPr>
                <p14:cNvContentPartPr/>
                <p14:nvPr/>
              </p14:nvContentPartPr>
              <p14:xfrm>
                <a:off x="5426473" y="2698483"/>
                <a:ext cx="120960" cy="120600"/>
              </p14:xfrm>
            </p:contentPart>
          </mc:Choice>
          <mc:Fallback xmlns="">
            <p:pic>
              <p:nvPicPr>
                <p:cNvPr id="31" name="حبر 30">
                  <a:extLst>
                    <a:ext uri="{FF2B5EF4-FFF2-40B4-BE49-F238E27FC236}">
                      <a16:creationId xmlns:a16="http://schemas.microsoft.com/office/drawing/2014/main" id="{2E1BD380-1FFD-435E-9E29-E0C062C29AD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417833" y="2689843"/>
                  <a:ext cx="1386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حبر 31">
                  <a:extLst>
                    <a:ext uri="{FF2B5EF4-FFF2-40B4-BE49-F238E27FC236}">
                      <a16:creationId xmlns:a16="http://schemas.microsoft.com/office/drawing/2014/main" id="{5CE2E1C7-1380-4C39-BC62-BA11B0D9F21C}"/>
                    </a:ext>
                  </a:extLst>
                </p14:cNvPr>
                <p14:cNvContentPartPr/>
                <p14:nvPr/>
              </p14:nvContentPartPr>
              <p14:xfrm>
                <a:off x="5561833" y="2709643"/>
                <a:ext cx="12240" cy="21240"/>
              </p14:xfrm>
            </p:contentPart>
          </mc:Choice>
          <mc:Fallback xmlns="">
            <p:pic>
              <p:nvPicPr>
                <p:cNvPr id="32" name="حبر 31">
                  <a:extLst>
                    <a:ext uri="{FF2B5EF4-FFF2-40B4-BE49-F238E27FC236}">
                      <a16:creationId xmlns:a16="http://schemas.microsoft.com/office/drawing/2014/main" id="{5CE2E1C7-1380-4C39-BC62-BA11B0D9F21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52833" y="2701003"/>
                  <a:ext cx="298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حبر 32">
                  <a:extLst>
                    <a:ext uri="{FF2B5EF4-FFF2-40B4-BE49-F238E27FC236}">
                      <a16:creationId xmlns:a16="http://schemas.microsoft.com/office/drawing/2014/main" id="{4ED077BA-509B-45B5-A644-19DCF1B3C130}"/>
                    </a:ext>
                  </a:extLst>
                </p14:cNvPr>
                <p14:cNvContentPartPr/>
                <p14:nvPr/>
              </p14:nvContentPartPr>
              <p14:xfrm>
                <a:off x="5308393" y="2692723"/>
                <a:ext cx="48600" cy="42840"/>
              </p14:xfrm>
            </p:contentPart>
          </mc:Choice>
          <mc:Fallback xmlns="">
            <p:pic>
              <p:nvPicPr>
                <p:cNvPr id="33" name="حبر 32">
                  <a:extLst>
                    <a:ext uri="{FF2B5EF4-FFF2-40B4-BE49-F238E27FC236}">
                      <a16:creationId xmlns:a16="http://schemas.microsoft.com/office/drawing/2014/main" id="{4ED077BA-509B-45B5-A644-19DCF1B3C13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299753" y="2684083"/>
                  <a:ext cx="662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5" name="حبر 34">
                  <a:extLst>
                    <a:ext uri="{FF2B5EF4-FFF2-40B4-BE49-F238E27FC236}">
                      <a16:creationId xmlns:a16="http://schemas.microsoft.com/office/drawing/2014/main" id="{3DA30BB7-56A8-458E-BA46-D933D09DD091}"/>
                    </a:ext>
                  </a:extLst>
                </p14:cNvPr>
                <p14:cNvContentPartPr/>
                <p14:nvPr/>
              </p14:nvContentPartPr>
              <p14:xfrm>
                <a:off x="5432593" y="2526763"/>
                <a:ext cx="207720" cy="354960"/>
              </p14:xfrm>
            </p:contentPart>
          </mc:Choice>
          <mc:Fallback xmlns="">
            <p:pic>
              <p:nvPicPr>
                <p:cNvPr id="35" name="حبر 34">
                  <a:extLst>
                    <a:ext uri="{FF2B5EF4-FFF2-40B4-BE49-F238E27FC236}">
                      <a16:creationId xmlns:a16="http://schemas.microsoft.com/office/drawing/2014/main" id="{3DA30BB7-56A8-458E-BA46-D933D09DD09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423593" y="2517763"/>
                  <a:ext cx="22536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7" name="حبر 36">
                  <a:extLst>
                    <a:ext uri="{FF2B5EF4-FFF2-40B4-BE49-F238E27FC236}">
                      <a16:creationId xmlns:a16="http://schemas.microsoft.com/office/drawing/2014/main" id="{6D6DE006-BEBE-45B0-BD8D-8186B94D7459}"/>
                    </a:ext>
                  </a:extLst>
                </p14:cNvPr>
                <p14:cNvContentPartPr/>
                <p14:nvPr/>
              </p14:nvContentPartPr>
              <p14:xfrm>
                <a:off x="4387153" y="2529283"/>
                <a:ext cx="37800" cy="18360"/>
              </p14:xfrm>
            </p:contentPart>
          </mc:Choice>
          <mc:Fallback xmlns="">
            <p:pic>
              <p:nvPicPr>
                <p:cNvPr id="37" name="حبر 36">
                  <a:extLst>
                    <a:ext uri="{FF2B5EF4-FFF2-40B4-BE49-F238E27FC236}">
                      <a16:creationId xmlns:a16="http://schemas.microsoft.com/office/drawing/2014/main" id="{6D6DE006-BEBE-45B0-BD8D-8186B94D745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78153" y="2520283"/>
                  <a:ext cx="55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5" name="حبر 24">
                  <a:extLst>
                    <a:ext uri="{FF2B5EF4-FFF2-40B4-BE49-F238E27FC236}">
                      <a16:creationId xmlns:a16="http://schemas.microsoft.com/office/drawing/2014/main" id="{6B7CE602-7C57-4B91-B159-C9237885DE86}"/>
                    </a:ext>
                  </a:extLst>
                </p14:cNvPr>
                <p14:cNvContentPartPr/>
                <p14:nvPr/>
              </p14:nvContentPartPr>
              <p14:xfrm>
                <a:off x="4437193" y="2679403"/>
                <a:ext cx="83160" cy="167400"/>
              </p14:xfrm>
            </p:contentPart>
          </mc:Choice>
          <mc:Fallback xmlns="">
            <p:pic>
              <p:nvPicPr>
                <p:cNvPr id="25" name="حبر 24">
                  <a:extLst>
                    <a:ext uri="{FF2B5EF4-FFF2-40B4-BE49-F238E27FC236}">
                      <a16:creationId xmlns:a16="http://schemas.microsoft.com/office/drawing/2014/main" id="{6B7CE602-7C57-4B91-B159-C9237885DE8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428193" y="2670403"/>
                  <a:ext cx="1008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6" name="حبر 25">
                  <a:extLst>
                    <a:ext uri="{FF2B5EF4-FFF2-40B4-BE49-F238E27FC236}">
                      <a16:creationId xmlns:a16="http://schemas.microsoft.com/office/drawing/2014/main" id="{95BD8D95-4DEA-42E9-9410-D0F70A3908A2}"/>
                    </a:ext>
                  </a:extLst>
                </p14:cNvPr>
                <p14:cNvContentPartPr/>
                <p14:nvPr/>
              </p14:nvContentPartPr>
              <p14:xfrm>
                <a:off x="4545913" y="2769763"/>
                <a:ext cx="36000" cy="9720"/>
              </p14:xfrm>
            </p:contentPart>
          </mc:Choice>
          <mc:Fallback xmlns="">
            <p:pic>
              <p:nvPicPr>
                <p:cNvPr id="26" name="حبر 25">
                  <a:extLst>
                    <a:ext uri="{FF2B5EF4-FFF2-40B4-BE49-F238E27FC236}">
                      <a16:creationId xmlns:a16="http://schemas.microsoft.com/office/drawing/2014/main" id="{95BD8D95-4DEA-42E9-9410-D0F70A3908A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36913" y="2760763"/>
                  <a:ext cx="536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9" name="حبر 28">
                  <a:extLst>
                    <a:ext uri="{FF2B5EF4-FFF2-40B4-BE49-F238E27FC236}">
                      <a16:creationId xmlns:a16="http://schemas.microsoft.com/office/drawing/2014/main" id="{503C0DD2-C2DD-4789-B79D-A78A678F1830}"/>
                    </a:ext>
                  </a:extLst>
                </p14:cNvPr>
                <p14:cNvContentPartPr/>
                <p14:nvPr/>
              </p14:nvContentPartPr>
              <p14:xfrm>
                <a:off x="4541593" y="2760763"/>
                <a:ext cx="34200" cy="34560"/>
              </p14:xfrm>
            </p:contentPart>
          </mc:Choice>
          <mc:Fallback xmlns="">
            <p:pic>
              <p:nvPicPr>
                <p:cNvPr id="29" name="حبر 28">
                  <a:extLst>
                    <a:ext uri="{FF2B5EF4-FFF2-40B4-BE49-F238E27FC236}">
                      <a16:creationId xmlns:a16="http://schemas.microsoft.com/office/drawing/2014/main" id="{503C0DD2-C2DD-4789-B79D-A78A678F183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32593" y="2751763"/>
                  <a:ext cx="51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9" name="حبر 38">
                  <a:extLst>
                    <a:ext uri="{FF2B5EF4-FFF2-40B4-BE49-F238E27FC236}">
                      <a16:creationId xmlns:a16="http://schemas.microsoft.com/office/drawing/2014/main" id="{D610DD9F-46CB-4AC4-8FE1-95E2B4DBC777}"/>
                    </a:ext>
                  </a:extLst>
                </p14:cNvPr>
                <p14:cNvContentPartPr/>
                <p14:nvPr/>
              </p14:nvContentPartPr>
              <p14:xfrm>
                <a:off x="4360153" y="2662843"/>
                <a:ext cx="68040" cy="51480"/>
              </p14:xfrm>
            </p:contentPart>
          </mc:Choice>
          <mc:Fallback xmlns="">
            <p:pic>
              <p:nvPicPr>
                <p:cNvPr id="39" name="حبر 38">
                  <a:extLst>
                    <a:ext uri="{FF2B5EF4-FFF2-40B4-BE49-F238E27FC236}">
                      <a16:creationId xmlns:a16="http://schemas.microsoft.com/office/drawing/2014/main" id="{D610DD9F-46CB-4AC4-8FE1-95E2B4DBC77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351513" y="2654203"/>
                  <a:ext cx="856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1" name="حبر 40">
                  <a:extLst>
                    <a:ext uri="{FF2B5EF4-FFF2-40B4-BE49-F238E27FC236}">
                      <a16:creationId xmlns:a16="http://schemas.microsoft.com/office/drawing/2014/main" id="{200A7CCF-8719-4673-89B3-5A6B01209361}"/>
                    </a:ext>
                  </a:extLst>
                </p14:cNvPr>
                <p14:cNvContentPartPr/>
                <p14:nvPr/>
              </p14:nvContentPartPr>
              <p14:xfrm>
                <a:off x="4421713" y="2516683"/>
                <a:ext cx="15480" cy="3960"/>
              </p14:xfrm>
            </p:contentPart>
          </mc:Choice>
          <mc:Fallback xmlns="">
            <p:pic>
              <p:nvPicPr>
                <p:cNvPr id="41" name="حبر 40">
                  <a:extLst>
                    <a:ext uri="{FF2B5EF4-FFF2-40B4-BE49-F238E27FC236}">
                      <a16:creationId xmlns:a16="http://schemas.microsoft.com/office/drawing/2014/main" id="{200A7CCF-8719-4673-89B3-5A6B0120936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412713" y="2507683"/>
                  <a:ext cx="331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5" name="حبر 44">
                  <a:extLst>
                    <a:ext uri="{FF2B5EF4-FFF2-40B4-BE49-F238E27FC236}">
                      <a16:creationId xmlns:a16="http://schemas.microsoft.com/office/drawing/2014/main" id="{4E4955F5-C124-4091-BB14-AF045D3E38E4}"/>
                    </a:ext>
                  </a:extLst>
                </p14:cNvPr>
                <p14:cNvContentPartPr/>
                <p14:nvPr/>
              </p14:nvContentPartPr>
              <p14:xfrm>
                <a:off x="4852273" y="2261083"/>
                <a:ext cx="292680" cy="283320"/>
              </p14:xfrm>
            </p:contentPart>
          </mc:Choice>
          <mc:Fallback xmlns="">
            <p:pic>
              <p:nvPicPr>
                <p:cNvPr id="45" name="حبر 44">
                  <a:extLst>
                    <a:ext uri="{FF2B5EF4-FFF2-40B4-BE49-F238E27FC236}">
                      <a16:creationId xmlns:a16="http://schemas.microsoft.com/office/drawing/2014/main" id="{4E4955F5-C124-4091-BB14-AF045D3E38E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843633" y="2252443"/>
                  <a:ext cx="310320" cy="300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28857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1;p49">
            <a:extLst>
              <a:ext uri="{FF2B5EF4-FFF2-40B4-BE49-F238E27FC236}">
                <a16:creationId xmlns:a16="http://schemas.microsoft.com/office/drawing/2014/main" id="{37DAEB78-0947-4405-B431-9BFC400B62BA}"/>
              </a:ext>
            </a:extLst>
          </p:cNvPr>
          <p:cNvGrpSpPr/>
          <p:nvPr/>
        </p:nvGrpSpPr>
        <p:grpSpPr>
          <a:xfrm rot="295244">
            <a:off x="6688918" y="81456"/>
            <a:ext cx="1941494" cy="983629"/>
            <a:chOff x="1549650" y="1083537"/>
            <a:chExt cx="6044700" cy="2976426"/>
          </a:xfrm>
        </p:grpSpPr>
        <p:sp>
          <p:nvSpPr>
            <p:cNvPr id="11" name="Google Shape;282;p49">
              <a:extLst>
                <a:ext uri="{FF2B5EF4-FFF2-40B4-BE49-F238E27FC236}">
                  <a16:creationId xmlns:a16="http://schemas.microsoft.com/office/drawing/2014/main" id="{C6E80BDB-A043-44C1-8451-8857CF518A79}"/>
                </a:ext>
              </a:extLst>
            </p:cNvPr>
            <p:cNvSpPr/>
            <p:nvPr/>
          </p:nvSpPr>
          <p:spPr>
            <a:xfrm rot="-242355">
              <a:off x="1626935" y="1454628"/>
              <a:ext cx="5890131" cy="240087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" name="Google Shape;283;p49">
              <a:extLst>
                <a:ext uri="{FF2B5EF4-FFF2-40B4-BE49-F238E27FC236}">
                  <a16:creationId xmlns:a16="http://schemas.microsoft.com/office/drawing/2014/main" id="{C6543CA2-6ED8-4C24-99F4-EE94D2888FC0}"/>
                </a:ext>
              </a:extLst>
            </p:cNvPr>
            <p:cNvGrpSpPr/>
            <p:nvPr/>
          </p:nvGrpSpPr>
          <p:grpSpPr>
            <a:xfrm rot="-266691">
              <a:off x="3955644" y="1116256"/>
              <a:ext cx="870800" cy="681078"/>
              <a:chOff x="4343742" y="1288126"/>
              <a:chExt cx="870793" cy="681073"/>
            </a:xfrm>
          </p:grpSpPr>
          <p:sp>
            <p:nvSpPr>
              <p:cNvPr id="13" name="Google Shape;284;p49">
                <a:extLst>
                  <a:ext uri="{FF2B5EF4-FFF2-40B4-BE49-F238E27FC236}">
                    <a16:creationId xmlns:a16="http://schemas.microsoft.com/office/drawing/2014/main" id="{D39D6AAB-2E2C-4D81-87B2-A27872E8589B}"/>
                  </a:ext>
                </a:extLst>
              </p:cNvPr>
              <p:cNvSpPr/>
              <p:nvPr/>
            </p:nvSpPr>
            <p:spPr>
              <a:xfrm>
                <a:off x="4367449" y="1469900"/>
                <a:ext cx="823379" cy="466387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7043" extrusionOk="0">
                    <a:moveTo>
                      <a:pt x="1" y="1"/>
                    </a:moveTo>
                    <a:lnTo>
                      <a:pt x="1" y="7043"/>
                    </a:lnTo>
                    <a:lnTo>
                      <a:pt x="12434" y="7043"/>
                    </a:lnTo>
                    <a:lnTo>
                      <a:pt x="124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85;p49">
                <a:extLst>
                  <a:ext uri="{FF2B5EF4-FFF2-40B4-BE49-F238E27FC236}">
                    <a16:creationId xmlns:a16="http://schemas.microsoft.com/office/drawing/2014/main" id="{C4BDB68D-7B60-495D-A3F1-25EF246B4DEE}"/>
                  </a:ext>
                </a:extLst>
              </p:cNvPr>
              <p:cNvSpPr/>
              <p:nvPr/>
            </p:nvSpPr>
            <p:spPr>
              <a:xfrm>
                <a:off x="4343742" y="1903309"/>
                <a:ext cx="870793" cy="65889"/>
              </a:xfrm>
              <a:custGeom>
                <a:avLst/>
                <a:gdLst/>
                <a:ahLst/>
                <a:cxnLst/>
                <a:rect l="l" t="t" r="r" b="b"/>
                <a:pathLst>
                  <a:path w="13150" h="995" extrusionOk="0">
                    <a:moveTo>
                      <a:pt x="478" y="0"/>
                    </a:moveTo>
                    <a:cubicBezTo>
                      <a:pt x="219" y="0"/>
                      <a:pt x="1" y="219"/>
                      <a:pt x="1" y="498"/>
                    </a:cubicBezTo>
                    <a:cubicBezTo>
                      <a:pt x="1" y="756"/>
                      <a:pt x="219" y="995"/>
                      <a:pt x="478" y="995"/>
                    </a:cubicBezTo>
                    <a:lnTo>
                      <a:pt x="12652" y="995"/>
                    </a:lnTo>
                    <a:cubicBezTo>
                      <a:pt x="12931" y="995"/>
                      <a:pt x="13150" y="756"/>
                      <a:pt x="13150" y="498"/>
                    </a:cubicBezTo>
                    <a:cubicBezTo>
                      <a:pt x="13150" y="219"/>
                      <a:pt x="12931" y="0"/>
                      <a:pt x="12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86;p49">
                <a:extLst>
                  <a:ext uri="{FF2B5EF4-FFF2-40B4-BE49-F238E27FC236}">
                    <a16:creationId xmlns:a16="http://schemas.microsoft.com/office/drawing/2014/main" id="{BB6B28BD-BEEC-412F-A90F-40FD0EB2DA31}"/>
                  </a:ext>
                </a:extLst>
              </p:cNvPr>
              <p:cNvSpPr/>
              <p:nvPr/>
            </p:nvSpPr>
            <p:spPr>
              <a:xfrm>
                <a:off x="4501810" y="1288126"/>
                <a:ext cx="554659" cy="660015"/>
              </a:xfrm>
              <a:custGeom>
                <a:avLst/>
                <a:gdLst/>
                <a:ahLst/>
                <a:cxnLst/>
                <a:rect l="l" t="t" r="r" b="b"/>
                <a:pathLst>
                  <a:path w="8376" h="9967" extrusionOk="0">
                    <a:moveTo>
                      <a:pt x="4178" y="0"/>
                    </a:moveTo>
                    <a:cubicBezTo>
                      <a:pt x="3303" y="0"/>
                      <a:pt x="2348" y="498"/>
                      <a:pt x="2348" y="1592"/>
                    </a:cubicBezTo>
                    <a:cubicBezTo>
                      <a:pt x="2348" y="2348"/>
                      <a:pt x="2885" y="2905"/>
                      <a:pt x="3184" y="3124"/>
                    </a:cubicBezTo>
                    <a:cubicBezTo>
                      <a:pt x="3243" y="6366"/>
                      <a:pt x="2447" y="8554"/>
                      <a:pt x="796" y="9609"/>
                    </a:cubicBezTo>
                    <a:lnTo>
                      <a:pt x="160" y="9609"/>
                    </a:lnTo>
                    <a:cubicBezTo>
                      <a:pt x="80" y="9609"/>
                      <a:pt x="1" y="9688"/>
                      <a:pt x="1" y="9788"/>
                    </a:cubicBezTo>
                    <a:cubicBezTo>
                      <a:pt x="1" y="9887"/>
                      <a:pt x="80" y="9947"/>
                      <a:pt x="160" y="9947"/>
                    </a:cubicBezTo>
                    <a:lnTo>
                      <a:pt x="160" y="9967"/>
                    </a:lnTo>
                    <a:cubicBezTo>
                      <a:pt x="160" y="9967"/>
                      <a:pt x="518" y="9947"/>
                      <a:pt x="836" y="9947"/>
                    </a:cubicBezTo>
                    <a:cubicBezTo>
                      <a:pt x="876" y="9947"/>
                      <a:pt x="896" y="9947"/>
                      <a:pt x="936" y="9927"/>
                    </a:cubicBezTo>
                    <a:cubicBezTo>
                      <a:pt x="2746" y="8813"/>
                      <a:pt x="3621" y="6485"/>
                      <a:pt x="3522" y="3024"/>
                    </a:cubicBezTo>
                    <a:cubicBezTo>
                      <a:pt x="3522" y="2964"/>
                      <a:pt x="3502" y="2925"/>
                      <a:pt x="3442" y="2885"/>
                    </a:cubicBezTo>
                    <a:cubicBezTo>
                      <a:pt x="3203" y="2726"/>
                      <a:pt x="2706" y="2209"/>
                      <a:pt x="2706" y="1592"/>
                    </a:cubicBezTo>
                    <a:cubicBezTo>
                      <a:pt x="2706" y="617"/>
                      <a:pt x="3641" y="359"/>
                      <a:pt x="4178" y="359"/>
                    </a:cubicBezTo>
                    <a:cubicBezTo>
                      <a:pt x="4735" y="359"/>
                      <a:pt x="5670" y="617"/>
                      <a:pt x="5670" y="1592"/>
                    </a:cubicBezTo>
                    <a:cubicBezTo>
                      <a:pt x="5670" y="2209"/>
                      <a:pt x="5173" y="2726"/>
                      <a:pt x="4934" y="2885"/>
                    </a:cubicBezTo>
                    <a:cubicBezTo>
                      <a:pt x="4874" y="2925"/>
                      <a:pt x="4855" y="2964"/>
                      <a:pt x="4835" y="3024"/>
                    </a:cubicBezTo>
                    <a:cubicBezTo>
                      <a:pt x="4755" y="6485"/>
                      <a:pt x="5630" y="8813"/>
                      <a:pt x="7441" y="9927"/>
                    </a:cubicBezTo>
                    <a:cubicBezTo>
                      <a:pt x="7460" y="9947"/>
                      <a:pt x="7500" y="9947"/>
                      <a:pt x="7540" y="9947"/>
                    </a:cubicBezTo>
                    <a:lnTo>
                      <a:pt x="8196" y="9947"/>
                    </a:lnTo>
                    <a:cubicBezTo>
                      <a:pt x="8296" y="9947"/>
                      <a:pt x="8376" y="9887"/>
                      <a:pt x="8376" y="9788"/>
                    </a:cubicBezTo>
                    <a:cubicBezTo>
                      <a:pt x="8376" y="9688"/>
                      <a:pt x="8296" y="9609"/>
                      <a:pt x="8196" y="9609"/>
                    </a:cubicBezTo>
                    <a:lnTo>
                      <a:pt x="7580" y="9609"/>
                    </a:lnTo>
                    <a:cubicBezTo>
                      <a:pt x="5929" y="8554"/>
                      <a:pt x="5113" y="6366"/>
                      <a:pt x="5193" y="3124"/>
                    </a:cubicBezTo>
                    <a:cubicBezTo>
                      <a:pt x="5471" y="2905"/>
                      <a:pt x="6028" y="2348"/>
                      <a:pt x="6028" y="1592"/>
                    </a:cubicBezTo>
                    <a:cubicBezTo>
                      <a:pt x="6028" y="498"/>
                      <a:pt x="5073" y="0"/>
                      <a:pt x="41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" name="Google Shape;288;p49">
            <a:extLst>
              <a:ext uri="{FF2B5EF4-FFF2-40B4-BE49-F238E27FC236}">
                <a16:creationId xmlns:a16="http://schemas.microsoft.com/office/drawing/2014/main" id="{FD3D31A3-93C4-4123-92F6-5D2B47078BC3}"/>
              </a:ext>
            </a:extLst>
          </p:cNvPr>
          <p:cNvSpPr/>
          <p:nvPr/>
        </p:nvSpPr>
        <p:spPr>
          <a:xfrm rot="519771">
            <a:off x="6432289" y="-23063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B3B1109-69FB-414D-AD8C-5699E55BF21F}"/>
              </a:ext>
            </a:extLst>
          </p:cNvPr>
          <p:cNvSpPr/>
          <p:nvPr/>
        </p:nvSpPr>
        <p:spPr>
          <a:xfrm>
            <a:off x="6607363" y="-146789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19CE8DD-D8C8-4914-8A0F-A05E355DB467}"/>
              </a:ext>
            </a:extLst>
          </p:cNvPr>
          <p:cNvSpPr/>
          <p:nvPr/>
        </p:nvSpPr>
        <p:spPr>
          <a:xfrm>
            <a:off x="6905439" y="309103"/>
            <a:ext cx="127470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تمرين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4792428-F499-48B6-9B16-6E199E2C7273}"/>
              </a:ext>
            </a:extLst>
          </p:cNvPr>
          <p:cNvSpPr/>
          <p:nvPr/>
        </p:nvSpPr>
        <p:spPr>
          <a:xfrm>
            <a:off x="836037" y="314877"/>
            <a:ext cx="56428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أحسب قياسات الزوايا المشار لها بالرموز</a:t>
            </a:r>
            <a:endParaRPr lang="ar-SA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E2103BBA-281A-46F1-84F1-E13F4260FE3B}"/>
                  </a:ext>
                </a:extLst>
              </p14:cNvPr>
              <p14:cNvContentPartPr/>
              <p14:nvPr/>
            </p14:nvContentPartPr>
            <p14:xfrm>
              <a:off x="4999873" y="2952643"/>
              <a:ext cx="27000" cy="23400"/>
            </p14:xfrm>
          </p:contentPart>
        </mc:Choice>
        <mc:Fallback xmlns=""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E2103BBA-281A-46F1-84F1-E13F4260FE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1233" y="2943643"/>
                <a:ext cx="4464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78B6CE3D-E9BD-4C8A-BB80-21F65382646D}"/>
                  </a:ext>
                </a:extLst>
              </p14:cNvPr>
              <p14:cNvContentPartPr/>
              <p14:nvPr/>
            </p14:nvContentPartPr>
            <p14:xfrm>
              <a:off x="5005273" y="2956963"/>
              <a:ext cx="319680" cy="27792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78B6CE3D-E9BD-4C8A-BB80-21F65382646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96273" y="2948323"/>
                <a:ext cx="33732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A24D6A71-7B1D-4413-9836-0A6B4C810DDA}"/>
                  </a:ext>
                </a:extLst>
              </p14:cNvPr>
              <p14:cNvContentPartPr/>
              <p14:nvPr/>
            </p14:nvContentPartPr>
            <p14:xfrm>
              <a:off x="5012113" y="2964523"/>
              <a:ext cx="1425600" cy="119628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A24D6A71-7B1D-4413-9836-0A6B4C810DD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03473" y="2955883"/>
                <a:ext cx="1443240" cy="12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FA094F5D-EE73-4F5F-A519-0B3A6AC0B85E}"/>
                  </a:ext>
                </a:extLst>
              </p14:cNvPr>
              <p14:cNvContentPartPr/>
              <p14:nvPr/>
            </p14:nvContentPartPr>
            <p14:xfrm>
              <a:off x="5021113" y="1846723"/>
              <a:ext cx="1301040" cy="109188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FA094F5D-EE73-4F5F-A519-0B3A6AC0B85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12473" y="1838083"/>
                <a:ext cx="1318680" cy="11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حبر 19">
                <a:extLst>
                  <a:ext uri="{FF2B5EF4-FFF2-40B4-BE49-F238E27FC236}">
                    <a16:creationId xmlns:a16="http://schemas.microsoft.com/office/drawing/2014/main" id="{8BB82E9F-ECE2-48B2-AC1D-33778C6C0734}"/>
                  </a:ext>
                </a:extLst>
              </p14:cNvPr>
              <p14:cNvContentPartPr/>
              <p14:nvPr/>
            </p14:nvContentPartPr>
            <p14:xfrm>
              <a:off x="3048673" y="2245243"/>
              <a:ext cx="1944000" cy="707760"/>
            </p14:xfrm>
          </p:contentPart>
        </mc:Choice>
        <mc:Fallback xmlns="">
          <p:pic>
            <p:nvPicPr>
              <p:cNvPr id="20" name="حبر 19">
                <a:extLst>
                  <a:ext uri="{FF2B5EF4-FFF2-40B4-BE49-F238E27FC236}">
                    <a16:creationId xmlns:a16="http://schemas.microsoft.com/office/drawing/2014/main" id="{8BB82E9F-ECE2-48B2-AC1D-33778C6C073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39673" y="2236243"/>
                <a:ext cx="1961640" cy="72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حبر 31">
                <a:extLst>
                  <a:ext uri="{FF2B5EF4-FFF2-40B4-BE49-F238E27FC236}">
                    <a16:creationId xmlns:a16="http://schemas.microsoft.com/office/drawing/2014/main" id="{9D1B71D4-2B49-47EB-BA15-6A28CD0F8098}"/>
                  </a:ext>
                </a:extLst>
              </p14:cNvPr>
              <p14:cNvContentPartPr/>
              <p14:nvPr/>
            </p14:nvContentPartPr>
            <p14:xfrm>
              <a:off x="5085193" y="2096923"/>
              <a:ext cx="5040" cy="8640"/>
            </p14:xfrm>
          </p:contentPart>
        </mc:Choice>
        <mc:Fallback xmlns="">
          <p:pic>
            <p:nvPicPr>
              <p:cNvPr id="32" name="حبر 31">
                <a:extLst>
                  <a:ext uri="{FF2B5EF4-FFF2-40B4-BE49-F238E27FC236}">
                    <a16:creationId xmlns:a16="http://schemas.microsoft.com/office/drawing/2014/main" id="{9D1B71D4-2B49-47EB-BA15-6A28CD0F809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076553" y="2088283"/>
                <a:ext cx="22680" cy="2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DE2983A9-1629-463B-B8F6-1E024D902096}"/>
              </a:ext>
            </a:extLst>
          </p:cNvPr>
          <p:cNvGrpSpPr/>
          <p:nvPr/>
        </p:nvGrpSpPr>
        <p:grpSpPr>
          <a:xfrm>
            <a:off x="4609633" y="2505163"/>
            <a:ext cx="972720" cy="748080"/>
            <a:chOff x="4609633" y="2505163"/>
            <a:chExt cx="972720" cy="74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4" name="حبر 23">
                  <a:extLst>
                    <a:ext uri="{FF2B5EF4-FFF2-40B4-BE49-F238E27FC236}">
                      <a16:creationId xmlns:a16="http://schemas.microsoft.com/office/drawing/2014/main" id="{A2AB768F-554B-4CCB-8847-92B5DB63724A}"/>
                    </a:ext>
                  </a:extLst>
                </p14:cNvPr>
                <p14:cNvContentPartPr/>
                <p14:nvPr/>
              </p14:nvContentPartPr>
              <p14:xfrm>
                <a:off x="5335033" y="2897563"/>
                <a:ext cx="109080" cy="132120"/>
              </p14:xfrm>
            </p:contentPart>
          </mc:Choice>
          <mc:Fallback xmlns="">
            <p:pic>
              <p:nvPicPr>
                <p:cNvPr id="24" name="حبر 23">
                  <a:extLst>
                    <a:ext uri="{FF2B5EF4-FFF2-40B4-BE49-F238E27FC236}">
                      <a16:creationId xmlns:a16="http://schemas.microsoft.com/office/drawing/2014/main" id="{A2AB768F-554B-4CCB-8847-92B5DB63724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26393" y="2888923"/>
                  <a:ext cx="1267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5" name="حبر 24">
                  <a:extLst>
                    <a:ext uri="{FF2B5EF4-FFF2-40B4-BE49-F238E27FC236}">
                      <a16:creationId xmlns:a16="http://schemas.microsoft.com/office/drawing/2014/main" id="{E46DCFEE-7F17-4D22-BB97-96A1D0ECD965}"/>
                    </a:ext>
                  </a:extLst>
                </p14:cNvPr>
                <p14:cNvContentPartPr/>
                <p14:nvPr/>
              </p14:nvContentPartPr>
              <p14:xfrm>
                <a:off x="5469673" y="2908363"/>
                <a:ext cx="25560" cy="32760"/>
              </p14:xfrm>
            </p:contentPart>
          </mc:Choice>
          <mc:Fallback xmlns="">
            <p:pic>
              <p:nvPicPr>
                <p:cNvPr id="25" name="حبر 24">
                  <a:extLst>
                    <a:ext uri="{FF2B5EF4-FFF2-40B4-BE49-F238E27FC236}">
                      <a16:creationId xmlns:a16="http://schemas.microsoft.com/office/drawing/2014/main" id="{E46DCFEE-7F17-4D22-BB97-96A1D0ECD96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60673" y="2899363"/>
                  <a:ext cx="432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7" name="حبر 26">
                  <a:extLst>
                    <a:ext uri="{FF2B5EF4-FFF2-40B4-BE49-F238E27FC236}">
                      <a16:creationId xmlns:a16="http://schemas.microsoft.com/office/drawing/2014/main" id="{C5AAB7CB-4105-4AC8-98FA-450E4A1E7647}"/>
                    </a:ext>
                  </a:extLst>
                </p14:cNvPr>
                <p14:cNvContentPartPr/>
                <p14:nvPr/>
              </p14:nvContentPartPr>
              <p14:xfrm>
                <a:off x="5237113" y="2837443"/>
                <a:ext cx="52920" cy="45720"/>
              </p14:xfrm>
            </p:contentPart>
          </mc:Choice>
          <mc:Fallback xmlns="">
            <p:pic>
              <p:nvPicPr>
                <p:cNvPr id="27" name="حبر 26">
                  <a:extLst>
                    <a:ext uri="{FF2B5EF4-FFF2-40B4-BE49-F238E27FC236}">
                      <a16:creationId xmlns:a16="http://schemas.microsoft.com/office/drawing/2014/main" id="{C5AAB7CB-4105-4AC8-98FA-450E4A1E764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228473" y="2828443"/>
                  <a:ext cx="705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8" name="حبر 27">
                  <a:extLst>
                    <a:ext uri="{FF2B5EF4-FFF2-40B4-BE49-F238E27FC236}">
                      <a16:creationId xmlns:a16="http://schemas.microsoft.com/office/drawing/2014/main" id="{6888B13B-5878-48A3-8AF9-04B9A11DA9C2}"/>
                    </a:ext>
                  </a:extLst>
                </p14:cNvPr>
                <p14:cNvContentPartPr/>
                <p14:nvPr/>
              </p14:nvContentPartPr>
              <p14:xfrm>
                <a:off x="5336833" y="2657803"/>
                <a:ext cx="245520" cy="595440"/>
              </p14:xfrm>
            </p:contentPart>
          </mc:Choice>
          <mc:Fallback xmlns="">
            <p:pic>
              <p:nvPicPr>
                <p:cNvPr id="28" name="حبر 27">
                  <a:extLst>
                    <a:ext uri="{FF2B5EF4-FFF2-40B4-BE49-F238E27FC236}">
                      <a16:creationId xmlns:a16="http://schemas.microsoft.com/office/drawing/2014/main" id="{6888B13B-5878-48A3-8AF9-04B9A11DA9C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327833" y="2649163"/>
                  <a:ext cx="263160" cy="61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2" name="حبر 41">
                  <a:extLst>
                    <a:ext uri="{FF2B5EF4-FFF2-40B4-BE49-F238E27FC236}">
                      <a16:creationId xmlns:a16="http://schemas.microsoft.com/office/drawing/2014/main" id="{6E044E45-B4AD-4FEF-8BA3-4CE5EA3B21FD}"/>
                    </a:ext>
                  </a:extLst>
                </p14:cNvPr>
                <p14:cNvContentPartPr/>
                <p14:nvPr/>
              </p14:nvContentPartPr>
              <p14:xfrm>
                <a:off x="4820953" y="2710723"/>
                <a:ext cx="58320" cy="125280"/>
              </p14:xfrm>
            </p:contentPart>
          </mc:Choice>
          <mc:Fallback xmlns="">
            <p:pic>
              <p:nvPicPr>
                <p:cNvPr id="42" name="حبر 41">
                  <a:extLst>
                    <a:ext uri="{FF2B5EF4-FFF2-40B4-BE49-F238E27FC236}">
                      <a16:creationId xmlns:a16="http://schemas.microsoft.com/office/drawing/2014/main" id="{6E044E45-B4AD-4FEF-8BA3-4CE5EA3B21F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12313" y="2701723"/>
                  <a:ext cx="759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3" name="حبر 42">
                  <a:extLst>
                    <a:ext uri="{FF2B5EF4-FFF2-40B4-BE49-F238E27FC236}">
                      <a16:creationId xmlns:a16="http://schemas.microsoft.com/office/drawing/2014/main" id="{ABFEE025-6E75-4A75-A972-36190F2870A6}"/>
                    </a:ext>
                  </a:extLst>
                </p14:cNvPr>
                <p14:cNvContentPartPr/>
                <p14:nvPr/>
              </p14:nvContentPartPr>
              <p14:xfrm>
                <a:off x="4936513" y="2666443"/>
                <a:ext cx="58680" cy="175320"/>
              </p14:xfrm>
            </p:contentPart>
          </mc:Choice>
          <mc:Fallback xmlns="">
            <p:pic>
              <p:nvPicPr>
                <p:cNvPr id="43" name="حبر 42">
                  <a:extLst>
                    <a:ext uri="{FF2B5EF4-FFF2-40B4-BE49-F238E27FC236}">
                      <a16:creationId xmlns:a16="http://schemas.microsoft.com/office/drawing/2014/main" id="{ABFEE025-6E75-4A75-A972-36190F2870A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27513" y="2657803"/>
                  <a:ext cx="763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4" name="حبر 43">
                  <a:extLst>
                    <a:ext uri="{FF2B5EF4-FFF2-40B4-BE49-F238E27FC236}">
                      <a16:creationId xmlns:a16="http://schemas.microsoft.com/office/drawing/2014/main" id="{EAF9218D-9CAC-447A-9639-1291DA85321C}"/>
                    </a:ext>
                  </a:extLst>
                </p14:cNvPr>
                <p14:cNvContentPartPr/>
                <p14:nvPr/>
              </p14:nvContentPartPr>
              <p14:xfrm>
                <a:off x="5016433" y="2736643"/>
                <a:ext cx="26640" cy="21600"/>
              </p14:xfrm>
            </p:contentPart>
          </mc:Choice>
          <mc:Fallback xmlns="">
            <p:pic>
              <p:nvPicPr>
                <p:cNvPr id="44" name="حبر 43">
                  <a:extLst>
                    <a:ext uri="{FF2B5EF4-FFF2-40B4-BE49-F238E27FC236}">
                      <a16:creationId xmlns:a16="http://schemas.microsoft.com/office/drawing/2014/main" id="{EAF9218D-9CAC-447A-9639-1291DA85321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07793" y="2727643"/>
                  <a:ext cx="442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5" name="حبر 44">
                  <a:extLst>
                    <a:ext uri="{FF2B5EF4-FFF2-40B4-BE49-F238E27FC236}">
                      <a16:creationId xmlns:a16="http://schemas.microsoft.com/office/drawing/2014/main" id="{8A36124A-0DBA-469B-8A6D-E9287520B94A}"/>
                    </a:ext>
                  </a:extLst>
                </p14:cNvPr>
                <p14:cNvContentPartPr/>
                <p14:nvPr/>
              </p14:nvContentPartPr>
              <p14:xfrm>
                <a:off x="4744993" y="2632603"/>
                <a:ext cx="44640" cy="48240"/>
              </p14:xfrm>
            </p:contentPart>
          </mc:Choice>
          <mc:Fallback xmlns="">
            <p:pic>
              <p:nvPicPr>
                <p:cNvPr id="45" name="حبر 44">
                  <a:extLst>
                    <a:ext uri="{FF2B5EF4-FFF2-40B4-BE49-F238E27FC236}">
                      <a16:creationId xmlns:a16="http://schemas.microsoft.com/office/drawing/2014/main" id="{8A36124A-0DBA-469B-8A6D-E9287520B94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735993" y="2623603"/>
                  <a:ext cx="622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7" name="حبر 46">
                  <a:extLst>
                    <a:ext uri="{FF2B5EF4-FFF2-40B4-BE49-F238E27FC236}">
                      <a16:creationId xmlns:a16="http://schemas.microsoft.com/office/drawing/2014/main" id="{CBAAFA26-D8F1-4034-BA8D-9E705E1DCE32}"/>
                    </a:ext>
                  </a:extLst>
                </p14:cNvPr>
                <p14:cNvContentPartPr/>
                <p14:nvPr/>
              </p14:nvContentPartPr>
              <p14:xfrm>
                <a:off x="4609633" y="2505163"/>
                <a:ext cx="720000" cy="292680"/>
              </p14:xfrm>
            </p:contentPart>
          </mc:Choice>
          <mc:Fallback xmlns="">
            <p:pic>
              <p:nvPicPr>
                <p:cNvPr id="47" name="حبر 46">
                  <a:extLst>
                    <a:ext uri="{FF2B5EF4-FFF2-40B4-BE49-F238E27FC236}">
                      <a16:creationId xmlns:a16="http://schemas.microsoft.com/office/drawing/2014/main" id="{CBAAFA26-D8F1-4034-BA8D-9E705E1DCE3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00633" y="2496163"/>
                  <a:ext cx="737640" cy="31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9" name="حبر 48">
                <a:extLst>
                  <a:ext uri="{FF2B5EF4-FFF2-40B4-BE49-F238E27FC236}">
                    <a16:creationId xmlns:a16="http://schemas.microsoft.com/office/drawing/2014/main" id="{2EF0E39E-EEBA-4A5B-B2F7-B9E7257F3985}"/>
                  </a:ext>
                </a:extLst>
              </p14:cNvPr>
              <p14:cNvContentPartPr/>
              <p14:nvPr/>
            </p14:nvContentPartPr>
            <p14:xfrm>
              <a:off x="4420633" y="3099523"/>
              <a:ext cx="338400" cy="302400"/>
            </p14:xfrm>
          </p:contentPart>
        </mc:Choice>
        <mc:Fallback xmlns="">
          <p:pic>
            <p:nvPicPr>
              <p:cNvPr id="49" name="حبر 48">
                <a:extLst>
                  <a:ext uri="{FF2B5EF4-FFF2-40B4-BE49-F238E27FC236}">
                    <a16:creationId xmlns:a16="http://schemas.microsoft.com/office/drawing/2014/main" id="{2EF0E39E-EEBA-4A5B-B2F7-B9E7257F398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411633" y="3090523"/>
                <a:ext cx="356040" cy="32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647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1;p49">
            <a:extLst>
              <a:ext uri="{FF2B5EF4-FFF2-40B4-BE49-F238E27FC236}">
                <a16:creationId xmlns:a16="http://schemas.microsoft.com/office/drawing/2014/main" id="{37DAEB78-0947-4405-B431-9BFC400B62BA}"/>
              </a:ext>
            </a:extLst>
          </p:cNvPr>
          <p:cNvGrpSpPr/>
          <p:nvPr/>
        </p:nvGrpSpPr>
        <p:grpSpPr>
          <a:xfrm rot="295244">
            <a:off x="6688918" y="81456"/>
            <a:ext cx="1941494" cy="983629"/>
            <a:chOff x="1549650" y="1083537"/>
            <a:chExt cx="6044700" cy="2976426"/>
          </a:xfrm>
        </p:grpSpPr>
        <p:sp>
          <p:nvSpPr>
            <p:cNvPr id="11" name="Google Shape;282;p49">
              <a:extLst>
                <a:ext uri="{FF2B5EF4-FFF2-40B4-BE49-F238E27FC236}">
                  <a16:creationId xmlns:a16="http://schemas.microsoft.com/office/drawing/2014/main" id="{C6E80BDB-A043-44C1-8451-8857CF518A79}"/>
                </a:ext>
              </a:extLst>
            </p:cNvPr>
            <p:cNvSpPr/>
            <p:nvPr/>
          </p:nvSpPr>
          <p:spPr>
            <a:xfrm rot="-242355">
              <a:off x="1626935" y="1454628"/>
              <a:ext cx="5890131" cy="240087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" name="Google Shape;283;p49">
              <a:extLst>
                <a:ext uri="{FF2B5EF4-FFF2-40B4-BE49-F238E27FC236}">
                  <a16:creationId xmlns:a16="http://schemas.microsoft.com/office/drawing/2014/main" id="{C6543CA2-6ED8-4C24-99F4-EE94D2888FC0}"/>
                </a:ext>
              </a:extLst>
            </p:cNvPr>
            <p:cNvGrpSpPr/>
            <p:nvPr/>
          </p:nvGrpSpPr>
          <p:grpSpPr>
            <a:xfrm rot="-266691">
              <a:off x="3955644" y="1116256"/>
              <a:ext cx="870800" cy="681078"/>
              <a:chOff x="4343742" y="1288126"/>
              <a:chExt cx="870793" cy="681073"/>
            </a:xfrm>
          </p:grpSpPr>
          <p:sp>
            <p:nvSpPr>
              <p:cNvPr id="13" name="Google Shape;284;p49">
                <a:extLst>
                  <a:ext uri="{FF2B5EF4-FFF2-40B4-BE49-F238E27FC236}">
                    <a16:creationId xmlns:a16="http://schemas.microsoft.com/office/drawing/2014/main" id="{D39D6AAB-2E2C-4D81-87B2-A27872E8589B}"/>
                  </a:ext>
                </a:extLst>
              </p:cNvPr>
              <p:cNvSpPr/>
              <p:nvPr/>
            </p:nvSpPr>
            <p:spPr>
              <a:xfrm>
                <a:off x="4367449" y="1469900"/>
                <a:ext cx="823379" cy="466387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7043" extrusionOk="0">
                    <a:moveTo>
                      <a:pt x="1" y="1"/>
                    </a:moveTo>
                    <a:lnTo>
                      <a:pt x="1" y="7043"/>
                    </a:lnTo>
                    <a:lnTo>
                      <a:pt x="12434" y="7043"/>
                    </a:lnTo>
                    <a:lnTo>
                      <a:pt x="124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85;p49">
                <a:extLst>
                  <a:ext uri="{FF2B5EF4-FFF2-40B4-BE49-F238E27FC236}">
                    <a16:creationId xmlns:a16="http://schemas.microsoft.com/office/drawing/2014/main" id="{C4BDB68D-7B60-495D-A3F1-25EF246B4DEE}"/>
                  </a:ext>
                </a:extLst>
              </p:cNvPr>
              <p:cNvSpPr/>
              <p:nvPr/>
            </p:nvSpPr>
            <p:spPr>
              <a:xfrm>
                <a:off x="4343742" y="1903309"/>
                <a:ext cx="870793" cy="65889"/>
              </a:xfrm>
              <a:custGeom>
                <a:avLst/>
                <a:gdLst/>
                <a:ahLst/>
                <a:cxnLst/>
                <a:rect l="l" t="t" r="r" b="b"/>
                <a:pathLst>
                  <a:path w="13150" h="995" extrusionOk="0">
                    <a:moveTo>
                      <a:pt x="478" y="0"/>
                    </a:moveTo>
                    <a:cubicBezTo>
                      <a:pt x="219" y="0"/>
                      <a:pt x="1" y="219"/>
                      <a:pt x="1" y="498"/>
                    </a:cubicBezTo>
                    <a:cubicBezTo>
                      <a:pt x="1" y="756"/>
                      <a:pt x="219" y="995"/>
                      <a:pt x="478" y="995"/>
                    </a:cubicBezTo>
                    <a:lnTo>
                      <a:pt x="12652" y="995"/>
                    </a:lnTo>
                    <a:cubicBezTo>
                      <a:pt x="12931" y="995"/>
                      <a:pt x="13150" y="756"/>
                      <a:pt x="13150" y="498"/>
                    </a:cubicBezTo>
                    <a:cubicBezTo>
                      <a:pt x="13150" y="219"/>
                      <a:pt x="12931" y="0"/>
                      <a:pt x="12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86;p49">
                <a:extLst>
                  <a:ext uri="{FF2B5EF4-FFF2-40B4-BE49-F238E27FC236}">
                    <a16:creationId xmlns:a16="http://schemas.microsoft.com/office/drawing/2014/main" id="{BB6B28BD-BEEC-412F-A90F-40FD0EB2DA31}"/>
                  </a:ext>
                </a:extLst>
              </p:cNvPr>
              <p:cNvSpPr/>
              <p:nvPr/>
            </p:nvSpPr>
            <p:spPr>
              <a:xfrm>
                <a:off x="4501810" y="1288126"/>
                <a:ext cx="554659" cy="660015"/>
              </a:xfrm>
              <a:custGeom>
                <a:avLst/>
                <a:gdLst/>
                <a:ahLst/>
                <a:cxnLst/>
                <a:rect l="l" t="t" r="r" b="b"/>
                <a:pathLst>
                  <a:path w="8376" h="9967" extrusionOk="0">
                    <a:moveTo>
                      <a:pt x="4178" y="0"/>
                    </a:moveTo>
                    <a:cubicBezTo>
                      <a:pt x="3303" y="0"/>
                      <a:pt x="2348" y="498"/>
                      <a:pt x="2348" y="1592"/>
                    </a:cubicBezTo>
                    <a:cubicBezTo>
                      <a:pt x="2348" y="2348"/>
                      <a:pt x="2885" y="2905"/>
                      <a:pt x="3184" y="3124"/>
                    </a:cubicBezTo>
                    <a:cubicBezTo>
                      <a:pt x="3243" y="6366"/>
                      <a:pt x="2447" y="8554"/>
                      <a:pt x="796" y="9609"/>
                    </a:cubicBezTo>
                    <a:lnTo>
                      <a:pt x="160" y="9609"/>
                    </a:lnTo>
                    <a:cubicBezTo>
                      <a:pt x="80" y="9609"/>
                      <a:pt x="1" y="9688"/>
                      <a:pt x="1" y="9788"/>
                    </a:cubicBezTo>
                    <a:cubicBezTo>
                      <a:pt x="1" y="9887"/>
                      <a:pt x="80" y="9947"/>
                      <a:pt x="160" y="9947"/>
                    </a:cubicBezTo>
                    <a:lnTo>
                      <a:pt x="160" y="9967"/>
                    </a:lnTo>
                    <a:cubicBezTo>
                      <a:pt x="160" y="9967"/>
                      <a:pt x="518" y="9947"/>
                      <a:pt x="836" y="9947"/>
                    </a:cubicBezTo>
                    <a:cubicBezTo>
                      <a:pt x="876" y="9947"/>
                      <a:pt x="896" y="9947"/>
                      <a:pt x="936" y="9927"/>
                    </a:cubicBezTo>
                    <a:cubicBezTo>
                      <a:pt x="2746" y="8813"/>
                      <a:pt x="3621" y="6485"/>
                      <a:pt x="3522" y="3024"/>
                    </a:cubicBezTo>
                    <a:cubicBezTo>
                      <a:pt x="3522" y="2964"/>
                      <a:pt x="3502" y="2925"/>
                      <a:pt x="3442" y="2885"/>
                    </a:cubicBezTo>
                    <a:cubicBezTo>
                      <a:pt x="3203" y="2726"/>
                      <a:pt x="2706" y="2209"/>
                      <a:pt x="2706" y="1592"/>
                    </a:cubicBezTo>
                    <a:cubicBezTo>
                      <a:pt x="2706" y="617"/>
                      <a:pt x="3641" y="359"/>
                      <a:pt x="4178" y="359"/>
                    </a:cubicBezTo>
                    <a:cubicBezTo>
                      <a:pt x="4735" y="359"/>
                      <a:pt x="5670" y="617"/>
                      <a:pt x="5670" y="1592"/>
                    </a:cubicBezTo>
                    <a:cubicBezTo>
                      <a:pt x="5670" y="2209"/>
                      <a:pt x="5173" y="2726"/>
                      <a:pt x="4934" y="2885"/>
                    </a:cubicBezTo>
                    <a:cubicBezTo>
                      <a:pt x="4874" y="2925"/>
                      <a:pt x="4855" y="2964"/>
                      <a:pt x="4835" y="3024"/>
                    </a:cubicBezTo>
                    <a:cubicBezTo>
                      <a:pt x="4755" y="6485"/>
                      <a:pt x="5630" y="8813"/>
                      <a:pt x="7441" y="9927"/>
                    </a:cubicBezTo>
                    <a:cubicBezTo>
                      <a:pt x="7460" y="9947"/>
                      <a:pt x="7500" y="9947"/>
                      <a:pt x="7540" y="9947"/>
                    </a:cubicBezTo>
                    <a:lnTo>
                      <a:pt x="8196" y="9947"/>
                    </a:lnTo>
                    <a:cubicBezTo>
                      <a:pt x="8296" y="9947"/>
                      <a:pt x="8376" y="9887"/>
                      <a:pt x="8376" y="9788"/>
                    </a:cubicBezTo>
                    <a:cubicBezTo>
                      <a:pt x="8376" y="9688"/>
                      <a:pt x="8296" y="9609"/>
                      <a:pt x="8196" y="9609"/>
                    </a:cubicBezTo>
                    <a:lnTo>
                      <a:pt x="7580" y="9609"/>
                    </a:lnTo>
                    <a:cubicBezTo>
                      <a:pt x="5929" y="8554"/>
                      <a:pt x="5113" y="6366"/>
                      <a:pt x="5193" y="3124"/>
                    </a:cubicBezTo>
                    <a:cubicBezTo>
                      <a:pt x="5471" y="2905"/>
                      <a:pt x="6028" y="2348"/>
                      <a:pt x="6028" y="1592"/>
                    </a:cubicBezTo>
                    <a:cubicBezTo>
                      <a:pt x="6028" y="498"/>
                      <a:pt x="5073" y="0"/>
                      <a:pt x="41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" name="Google Shape;288;p49">
            <a:extLst>
              <a:ext uri="{FF2B5EF4-FFF2-40B4-BE49-F238E27FC236}">
                <a16:creationId xmlns:a16="http://schemas.microsoft.com/office/drawing/2014/main" id="{FD3D31A3-93C4-4123-92F6-5D2B47078BC3}"/>
              </a:ext>
            </a:extLst>
          </p:cNvPr>
          <p:cNvSpPr/>
          <p:nvPr/>
        </p:nvSpPr>
        <p:spPr>
          <a:xfrm rot="519771">
            <a:off x="6393673" y="21168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B3B1109-69FB-414D-AD8C-5699E55BF21F}"/>
              </a:ext>
            </a:extLst>
          </p:cNvPr>
          <p:cNvSpPr/>
          <p:nvPr/>
        </p:nvSpPr>
        <p:spPr>
          <a:xfrm>
            <a:off x="6540472" y="-85799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19CE8DD-D8C8-4914-8A0F-A05E355DB467}"/>
              </a:ext>
            </a:extLst>
          </p:cNvPr>
          <p:cNvSpPr/>
          <p:nvPr/>
        </p:nvSpPr>
        <p:spPr>
          <a:xfrm>
            <a:off x="7062532" y="309103"/>
            <a:ext cx="9605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مثال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4792428-F499-48B6-9B16-6E199E2C7273}"/>
              </a:ext>
            </a:extLst>
          </p:cNvPr>
          <p:cNvSpPr/>
          <p:nvPr/>
        </p:nvSpPr>
        <p:spPr>
          <a:xfrm>
            <a:off x="691400" y="302827"/>
            <a:ext cx="576311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أحسب قياس ق( ا ب ج) في كل مثلث من المثلثات التالية</a:t>
            </a:r>
            <a:endParaRPr lang="ar-SA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9B8169B5-0A01-4E53-A424-94014B391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293" y="1404420"/>
            <a:ext cx="3041151" cy="2099841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D963B08-83C2-40A4-AF8F-06A9E1424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14" y="1567543"/>
            <a:ext cx="3329712" cy="19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949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1;p49">
            <a:extLst>
              <a:ext uri="{FF2B5EF4-FFF2-40B4-BE49-F238E27FC236}">
                <a16:creationId xmlns:a16="http://schemas.microsoft.com/office/drawing/2014/main" id="{37DAEB78-0947-4405-B431-9BFC400B62BA}"/>
              </a:ext>
            </a:extLst>
          </p:cNvPr>
          <p:cNvGrpSpPr/>
          <p:nvPr/>
        </p:nvGrpSpPr>
        <p:grpSpPr>
          <a:xfrm rot="295244">
            <a:off x="6688918" y="81456"/>
            <a:ext cx="1941494" cy="983629"/>
            <a:chOff x="1549650" y="1083537"/>
            <a:chExt cx="6044700" cy="2976426"/>
          </a:xfrm>
        </p:grpSpPr>
        <p:sp>
          <p:nvSpPr>
            <p:cNvPr id="11" name="Google Shape;282;p49">
              <a:extLst>
                <a:ext uri="{FF2B5EF4-FFF2-40B4-BE49-F238E27FC236}">
                  <a16:creationId xmlns:a16="http://schemas.microsoft.com/office/drawing/2014/main" id="{C6E80BDB-A043-44C1-8451-8857CF518A79}"/>
                </a:ext>
              </a:extLst>
            </p:cNvPr>
            <p:cNvSpPr/>
            <p:nvPr/>
          </p:nvSpPr>
          <p:spPr>
            <a:xfrm rot="-242355">
              <a:off x="1626935" y="1454628"/>
              <a:ext cx="5890131" cy="240087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" name="Google Shape;283;p49">
              <a:extLst>
                <a:ext uri="{FF2B5EF4-FFF2-40B4-BE49-F238E27FC236}">
                  <a16:creationId xmlns:a16="http://schemas.microsoft.com/office/drawing/2014/main" id="{C6543CA2-6ED8-4C24-99F4-EE94D2888FC0}"/>
                </a:ext>
              </a:extLst>
            </p:cNvPr>
            <p:cNvGrpSpPr/>
            <p:nvPr/>
          </p:nvGrpSpPr>
          <p:grpSpPr>
            <a:xfrm rot="-266691">
              <a:off x="3955644" y="1116256"/>
              <a:ext cx="870800" cy="681078"/>
              <a:chOff x="4343742" y="1288126"/>
              <a:chExt cx="870793" cy="681073"/>
            </a:xfrm>
          </p:grpSpPr>
          <p:sp>
            <p:nvSpPr>
              <p:cNvPr id="13" name="Google Shape;284;p49">
                <a:extLst>
                  <a:ext uri="{FF2B5EF4-FFF2-40B4-BE49-F238E27FC236}">
                    <a16:creationId xmlns:a16="http://schemas.microsoft.com/office/drawing/2014/main" id="{D39D6AAB-2E2C-4D81-87B2-A27872E8589B}"/>
                  </a:ext>
                </a:extLst>
              </p:cNvPr>
              <p:cNvSpPr/>
              <p:nvPr/>
            </p:nvSpPr>
            <p:spPr>
              <a:xfrm>
                <a:off x="4367449" y="1469900"/>
                <a:ext cx="823379" cy="466387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7043" extrusionOk="0">
                    <a:moveTo>
                      <a:pt x="1" y="1"/>
                    </a:moveTo>
                    <a:lnTo>
                      <a:pt x="1" y="7043"/>
                    </a:lnTo>
                    <a:lnTo>
                      <a:pt x="12434" y="7043"/>
                    </a:lnTo>
                    <a:lnTo>
                      <a:pt x="124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85;p49">
                <a:extLst>
                  <a:ext uri="{FF2B5EF4-FFF2-40B4-BE49-F238E27FC236}">
                    <a16:creationId xmlns:a16="http://schemas.microsoft.com/office/drawing/2014/main" id="{C4BDB68D-7B60-495D-A3F1-25EF246B4DEE}"/>
                  </a:ext>
                </a:extLst>
              </p:cNvPr>
              <p:cNvSpPr/>
              <p:nvPr/>
            </p:nvSpPr>
            <p:spPr>
              <a:xfrm>
                <a:off x="4343742" y="1903309"/>
                <a:ext cx="870793" cy="65889"/>
              </a:xfrm>
              <a:custGeom>
                <a:avLst/>
                <a:gdLst/>
                <a:ahLst/>
                <a:cxnLst/>
                <a:rect l="l" t="t" r="r" b="b"/>
                <a:pathLst>
                  <a:path w="13150" h="995" extrusionOk="0">
                    <a:moveTo>
                      <a:pt x="478" y="0"/>
                    </a:moveTo>
                    <a:cubicBezTo>
                      <a:pt x="219" y="0"/>
                      <a:pt x="1" y="219"/>
                      <a:pt x="1" y="498"/>
                    </a:cubicBezTo>
                    <a:cubicBezTo>
                      <a:pt x="1" y="756"/>
                      <a:pt x="219" y="995"/>
                      <a:pt x="478" y="995"/>
                    </a:cubicBezTo>
                    <a:lnTo>
                      <a:pt x="12652" y="995"/>
                    </a:lnTo>
                    <a:cubicBezTo>
                      <a:pt x="12931" y="995"/>
                      <a:pt x="13150" y="756"/>
                      <a:pt x="13150" y="498"/>
                    </a:cubicBezTo>
                    <a:cubicBezTo>
                      <a:pt x="13150" y="219"/>
                      <a:pt x="12931" y="0"/>
                      <a:pt x="12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86;p49">
                <a:extLst>
                  <a:ext uri="{FF2B5EF4-FFF2-40B4-BE49-F238E27FC236}">
                    <a16:creationId xmlns:a16="http://schemas.microsoft.com/office/drawing/2014/main" id="{BB6B28BD-BEEC-412F-A90F-40FD0EB2DA31}"/>
                  </a:ext>
                </a:extLst>
              </p:cNvPr>
              <p:cNvSpPr/>
              <p:nvPr/>
            </p:nvSpPr>
            <p:spPr>
              <a:xfrm>
                <a:off x="4501810" y="1288126"/>
                <a:ext cx="554659" cy="660015"/>
              </a:xfrm>
              <a:custGeom>
                <a:avLst/>
                <a:gdLst/>
                <a:ahLst/>
                <a:cxnLst/>
                <a:rect l="l" t="t" r="r" b="b"/>
                <a:pathLst>
                  <a:path w="8376" h="9967" extrusionOk="0">
                    <a:moveTo>
                      <a:pt x="4178" y="0"/>
                    </a:moveTo>
                    <a:cubicBezTo>
                      <a:pt x="3303" y="0"/>
                      <a:pt x="2348" y="498"/>
                      <a:pt x="2348" y="1592"/>
                    </a:cubicBezTo>
                    <a:cubicBezTo>
                      <a:pt x="2348" y="2348"/>
                      <a:pt x="2885" y="2905"/>
                      <a:pt x="3184" y="3124"/>
                    </a:cubicBezTo>
                    <a:cubicBezTo>
                      <a:pt x="3243" y="6366"/>
                      <a:pt x="2447" y="8554"/>
                      <a:pt x="796" y="9609"/>
                    </a:cubicBezTo>
                    <a:lnTo>
                      <a:pt x="160" y="9609"/>
                    </a:lnTo>
                    <a:cubicBezTo>
                      <a:pt x="80" y="9609"/>
                      <a:pt x="1" y="9688"/>
                      <a:pt x="1" y="9788"/>
                    </a:cubicBezTo>
                    <a:cubicBezTo>
                      <a:pt x="1" y="9887"/>
                      <a:pt x="80" y="9947"/>
                      <a:pt x="160" y="9947"/>
                    </a:cubicBezTo>
                    <a:lnTo>
                      <a:pt x="160" y="9967"/>
                    </a:lnTo>
                    <a:cubicBezTo>
                      <a:pt x="160" y="9967"/>
                      <a:pt x="518" y="9947"/>
                      <a:pt x="836" y="9947"/>
                    </a:cubicBezTo>
                    <a:cubicBezTo>
                      <a:pt x="876" y="9947"/>
                      <a:pt x="896" y="9947"/>
                      <a:pt x="936" y="9927"/>
                    </a:cubicBezTo>
                    <a:cubicBezTo>
                      <a:pt x="2746" y="8813"/>
                      <a:pt x="3621" y="6485"/>
                      <a:pt x="3522" y="3024"/>
                    </a:cubicBezTo>
                    <a:cubicBezTo>
                      <a:pt x="3522" y="2964"/>
                      <a:pt x="3502" y="2925"/>
                      <a:pt x="3442" y="2885"/>
                    </a:cubicBezTo>
                    <a:cubicBezTo>
                      <a:pt x="3203" y="2726"/>
                      <a:pt x="2706" y="2209"/>
                      <a:pt x="2706" y="1592"/>
                    </a:cubicBezTo>
                    <a:cubicBezTo>
                      <a:pt x="2706" y="617"/>
                      <a:pt x="3641" y="359"/>
                      <a:pt x="4178" y="359"/>
                    </a:cubicBezTo>
                    <a:cubicBezTo>
                      <a:pt x="4735" y="359"/>
                      <a:pt x="5670" y="617"/>
                      <a:pt x="5670" y="1592"/>
                    </a:cubicBezTo>
                    <a:cubicBezTo>
                      <a:pt x="5670" y="2209"/>
                      <a:pt x="5173" y="2726"/>
                      <a:pt x="4934" y="2885"/>
                    </a:cubicBezTo>
                    <a:cubicBezTo>
                      <a:pt x="4874" y="2925"/>
                      <a:pt x="4855" y="2964"/>
                      <a:pt x="4835" y="3024"/>
                    </a:cubicBezTo>
                    <a:cubicBezTo>
                      <a:pt x="4755" y="6485"/>
                      <a:pt x="5630" y="8813"/>
                      <a:pt x="7441" y="9927"/>
                    </a:cubicBezTo>
                    <a:cubicBezTo>
                      <a:pt x="7460" y="9947"/>
                      <a:pt x="7500" y="9947"/>
                      <a:pt x="7540" y="9947"/>
                    </a:cubicBezTo>
                    <a:lnTo>
                      <a:pt x="8196" y="9947"/>
                    </a:lnTo>
                    <a:cubicBezTo>
                      <a:pt x="8296" y="9947"/>
                      <a:pt x="8376" y="9887"/>
                      <a:pt x="8376" y="9788"/>
                    </a:cubicBezTo>
                    <a:cubicBezTo>
                      <a:pt x="8376" y="9688"/>
                      <a:pt x="8296" y="9609"/>
                      <a:pt x="8196" y="9609"/>
                    </a:cubicBezTo>
                    <a:lnTo>
                      <a:pt x="7580" y="9609"/>
                    </a:lnTo>
                    <a:cubicBezTo>
                      <a:pt x="5929" y="8554"/>
                      <a:pt x="5113" y="6366"/>
                      <a:pt x="5193" y="3124"/>
                    </a:cubicBezTo>
                    <a:cubicBezTo>
                      <a:pt x="5471" y="2905"/>
                      <a:pt x="6028" y="2348"/>
                      <a:pt x="6028" y="1592"/>
                    </a:cubicBezTo>
                    <a:cubicBezTo>
                      <a:pt x="6028" y="498"/>
                      <a:pt x="5073" y="0"/>
                      <a:pt x="41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" name="Google Shape;288;p49">
            <a:extLst>
              <a:ext uri="{FF2B5EF4-FFF2-40B4-BE49-F238E27FC236}">
                <a16:creationId xmlns:a16="http://schemas.microsoft.com/office/drawing/2014/main" id="{FD3D31A3-93C4-4123-92F6-5D2B47078BC3}"/>
              </a:ext>
            </a:extLst>
          </p:cNvPr>
          <p:cNvSpPr/>
          <p:nvPr/>
        </p:nvSpPr>
        <p:spPr>
          <a:xfrm rot="519771">
            <a:off x="6374873" y="-6373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B3B1109-69FB-414D-AD8C-5699E55BF21F}"/>
              </a:ext>
            </a:extLst>
          </p:cNvPr>
          <p:cNvSpPr/>
          <p:nvPr/>
        </p:nvSpPr>
        <p:spPr>
          <a:xfrm>
            <a:off x="6525556" y="-115727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19CE8DD-D8C8-4914-8A0F-A05E355DB467}"/>
              </a:ext>
            </a:extLst>
          </p:cNvPr>
          <p:cNvSpPr/>
          <p:nvPr/>
        </p:nvSpPr>
        <p:spPr>
          <a:xfrm>
            <a:off x="6905439" y="309103"/>
            <a:ext cx="127470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تمرين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B3048F9-343D-4B90-ABB6-BB8CBEEDA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14" y="1534885"/>
            <a:ext cx="2808515" cy="1869621"/>
          </a:xfrm>
          <a:prstGeom prst="rect">
            <a:avLst/>
          </a:prstGeom>
        </p:spPr>
      </p:pic>
      <p:sp>
        <p:nvSpPr>
          <p:cNvPr id="19" name="مستطيل 18">
            <a:extLst>
              <a:ext uri="{FF2B5EF4-FFF2-40B4-BE49-F238E27FC236}">
                <a16:creationId xmlns:a16="http://schemas.microsoft.com/office/drawing/2014/main" id="{03843307-CA8F-452F-BDEE-705C01FD43D3}"/>
              </a:ext>
            </a:extLst>
          </p:cNvPr>
          <p:cNvSpPr/>
          <p:nvPr/>
        </p:nvSpPr>
        <p:spPr>
          <a:xfrm>
            <a:off x="1846080" y="290778"/>
            <a:ext cx="41376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حوط على الإجابة الصحيحة:</a:t>
            </a:r>
          </a:p>
          <a:p>
            <a:pPr algn="ctr"/>
            <a:r>
              <a:rPr lang="ar-OM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قياس الزاوية    ( ب )  في الشكل التالي</a:t>
            </a:r>
            <a:endParaRPr lang="ar-SA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3B968924-4EC9-4231-A820-7072189B85FC}"/>
              </a:ext>
            </a:extLst>
          </p:cNvPr>
          <p:cNvSpPr/>
          <p:nvPr/>
        </p:nvSpPr>
        <p:spPr>
          <a:xfrm>
            <a:off x="6098806" y="1230820"/>
            <a:ext cx="219610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</a:t>
            </a:r>
          </a:p>
          <a:p>
            <a:pPr algn="ctr"/>
            <a:endParaRPr lang="ar-SA" sz="4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62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7E3CE443-D328-4F7C-AD00-8D68478FDF3D}"/>
              </a:ext>
            </a:extLst>
          </p:cNvPr>
          <p:cNvSpPr/>
          <p:nvPr/>
        </p:nvSpPr>
        <p:spPr>
          <a:xfrm>
            <a:off x="4031708" y="1274051"/>
            <a:ext cx="219610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64</a:t>
            </a:r>
          </a:p>
          <a:p>
            <a:pPr algn="ctr"/>
            <a:endParaRPr lang="ar-SA" sz="4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EC9D0018-F2C1-478A-9E3C-DD7AEF15A1BC}"/>
                  </a:ext>
                </a:extLst>
              </p14:cNvPr>
              <p14:cNvContentPartPr/>
              <p14:nvPr/>
            </p14:nvContentPartPr>
            <p14:xfrm>
              <a:off x="6827302" y="1307716"/>
              <a:ext cx="83880" cy="92880"/>
            </p14:xfrm>
          </p:contentPart>
        </mc:Choice>
        <mc:Fallback xmlns=""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EC9D0018-F2C1-478A-9E3C-DD7AEF15A1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8662" y="1299076"/>
                <a:ext cx="10152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حبر 6">
                <a:extLst>
                  <a:ext uri="{FF2B5EF4-FFF2-40B4-BE49-F238E27FC236}">
                    <a16:creationId xmlns:a16="http://schemas.microsoft.com/office/drawing/2014/main" id="{1D6E9437-E20F-4A2C-ADF1-A45A190F4270}"/>
                  </a:ext>
                </a:extLst>
              </p14:cNvPr>
              <p14:cNvContentPartPr/>
              <p14:nvPr/>
            </p14:nvContentPartPr>
            <p14:xfrm>
              <a:off x="6854302" y="2629996"/>
              <a:ext cx="83520" cy="90720"/>
            </p14:xfrm>
          </p:contentPart>
        </mc:Choice>
        <mc:Fallback xmlns="">
          <p:pic>
            <p:nvPicPr>
              <p:cNvPr id="7" name="حبر 6">
                <a:extLst>
                  <a:ext uri="{FF2B5EF4-FFF2-40B4-BE49-F238E27FC236}">
                    <a16:creationId xmlns:a16="http://schemas.microsoft.com/office/drawing/2014/main" id="{1D6E9437-E20F-4A2C-ADF1-A45A190F427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45662" y="2621356"/>
                <a:ext cx="10116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حبر 8">
                <a:extLst>
                  <a:ext uri="{FF2B5EF4-FFF2-40B4-BE49-F238E27FC236}">
                    <a16:creationId xmlns:a16="http://schemas.microsoft.com/office/drawing/2014/main" id="{DD871347-ED3F-4960-BB45-475847F0C64E}"/>
                  </a:ext>
                </a:extLst>
              </p14:cNvPr>
              <p14:cNvContentPartPr/>
              <p14:nvPr/>
            </p14:nvContentPartPr>
            <p14:xfrm>
              <a:off x="4788982" y="1309876"/>
              <a:ext cx="116640" cy="102600"/>
            </p14:xfrm>
          </p:contentPart>
        </mc:Choice>
        <mc:Fallback xmlns="">
          <p:pic>
            <p:nvPicPr>
              <p:cNvPr id="9" name="حبر 8">
                <a:extLst>
                  <a:ext uri="{FF2B5EF4-FFF2-40B4-BE49-F238E27FC236}">
                    <a16:creationId xmlns:a16="http://schemas.microsoft.com/office/drawing/2014/main" id="{DD871347-ED3F-4960-BB45-475847F0C64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79982" y="1301236"/>
                <a:ext cx="13428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حبر 20">
                <a:extLst>
                  <a:ext uri="{FF2B5EF4-FFF2-40B4-BE49-F238E27FC236}">
                    <a16:creationId xmlns:a16="http://schemas.microsoft.com/office/drawing/2014/main" id="{29D8FECA-B79C-4540-9278-833390723B71}"/>
                  </a:ext>
                </a:extLst>
              </p14:cNvPr>
              <p14:cNvContentPartPr/>
              <p14:nvPr/>
            </p14:nvContentPartPr>
            <p14:xfrm>
              <a:off x="4768822" y="2664916"/>
              <a:ext cx="106560" cy="102600"/>
            </p14:xfrm>
          </p:contentPart>
        </mc:Choice>
        <mc:Fallback xmlns="">
          <p:pic>
            <p:nvPicPr>
              <p:cNvPr id="21" name="حبر 20">
                <a:extLst>
                  <a:ext uri="{FF2B5EF4-FFF2-40B4-BE49-F238E27FC236}">
                    <a16:creationId xmlns:a16="http://schemas.microsoft.com/office/drawing/2014/main" id="{29D8FECA-B79C-4540-9278-833390723B7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59822" y="2656276"/>
                <a:ext cx="124200" cy="1202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مستطيل 2">
            <a:extLst>
              <a:ext uri="{FF2B5EF4-FFF2-40B4-BE49-F238E27FC236}">
                <a16:creationId xmlns:a16="http://schemas.microsoft.com/office/drawing/2014/main" id="{5F753B7A-16BB-455E-A20C-B500C1664117}"/>
              </a:ext>
            </a:extLst>
          </p:cNvPr>
          <p:cNvSpPr/>
          <p:nvPr/>
        </p:nvSpPr>
        <p:spPr>
          <a:xfrm>
            <a:off x="566911" y="4051888"/>
            <a:ext cx="3039614" cy="646331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الإجابة في الدردشة</a:t>
            </a:r>
          </a:p>
        </p:txBody>
      </p:sp>
    </p:spTree>
    <p:extLst>
      <p:ext uri="{BB962C8B-B14F-4D97-AF65-F5344CB8AC3E}">
        <p14:creationId xmlns:p14="http://schemas.microsoft.com/office/powerpoint/2010/main" val="3081580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1;p49">
            <a:extLst>
              <a:ext uri="{FF2B5EF4-FFF2-40B4-BE49-F238E27FC236}">
                <a16:creationId xmlns:a16="http://schemas.microsoft.com/office/drawing/2014/main" id="{37DAEB78-0947-4405-B431-9BFC400B62BA}"/>
              </a:ext>
            </a:extLst>
          </p:cNvPr>
          <p:cNvGrpSpPr/>
          <p:nvPr/>
        </p:nvGrpSpPr>
        <p:grpSpPr>
          <a:xfrm rot="295244">
            <a:off x="6688918" y="81456"/>
            <a:ext cx="1941494" cy="983629"/>
            <a:chOff x="1549650" y="1083537"/>
            <a:chExt cx="6044700" cy="2976426"/>
          </a:xfrm>
        </p:grpSpPr>
        <p:sp>
          <p:nvSpPr>
            <p:cNvPr id="11" name="Google Shape;282;p49">
              <a:extLst>
                <a:ext uri="{FF2B5EF4-FFF2-40B4-BE49-F238E27FC236}">
                  <a16:creationId xmlns:a16="http://schemas.microsoft.com/office/drawing/2014/main" id="{C6E80BDB-A043-44C1-8451-8857CF518A79}"/>
                </a:ext>
              </a:extLst>
            </p:cNvPr>
            <p:cNvSpPr/>
            <p:nvPr/>
          </p:nvSpPr>
          <p:spPr>
            <a:xfrm rot="-242355">
              <a:off x="1626935" y="1454628"/>
              <a:ext cx="5890131" cy="240087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" name="Google Shape;283;p49">
              <a:extLst>
                <a:ext uri="{FF2B5EF4-FFF2-40B4-BE49-F238E27FC236}">
                  <a16:creationId xmlns:a16="http://schemas.microsoft.com/office/drawing/2014/main" id="{C6543CA2-6ED8-4C24-99F4-EE94D2888FC0}"/>
                </a:ext>
              </a:extLst>
            </p:cNvPr>
            <p:cNvGrpSpPr/>
            <p:nvPr/>
          </p:nvGrpSpPr>
          <p:grpSpPr>
            <a:xfrm rot="-266691">
              <a:off x="3955644" y="1116256"/>
              <a:ext cx="870800" cy="681078"/>
              <a:chOff x="4343742" y="1288126"/>
              <a:chExt cx="870793" cy="681073"/>
            </a:xfrm>
          </p:grpSpPr>
          <p:sp>
            <p:nvSpPr>
              <p:cNvPr id="13" name="Google Shape;284;p49">
                <a:extLst>
                  <a:ext uri="{FF2B5EF4-FFF2-40B4-BE49-F238E27FC236}">
                    <a16:creationId xmlns:a16="http://schemas.microsoft.com/office/drawing/2014/main" id="{D39D6AAB-2E2C-4D81-87B2-A27872E8589B}"/>
                  </a:ext>
                </a:extLst>
              </p:cNvPr>
              <p:cNvSpPr/>
              <p:nvPr/>
            </p:nvSpPr>
            <p:spPr>
              <a:xfrm>
                <a:off x="4367449" y="1469900"/>
                <a:ext cx="823379" cy="466387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7043" extrusionOk="0">
                    <a:moveTo>
                      <a:pt x="1" y="1"/>
                    </a:moveTo>
                    <a:lnTo>
                      <a:pt x="1" y="7043"/>
                    </a:lnTo>
                    <a:lnTo>
                      <a:pt x="12434" y="7043"/>
                    </a:lnTo>
                    <a:lnTo>
                      <a:pt x="124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85;p49">
                <a:extLst>
                  <a:ext uri="{FF2B5EF4-FFF2-40B4-BE49-F238E27FC236}">
                    <a16:creationId xmlns:a16="http://schemas.microsoft.com/office/drawing/2014/main" id="{C4BDB68D-7B60-495D-A3F1-25EF246B4DEE}"/>
                  </a:ext>
                </a:extLst>
              </p:cNvPr>
              <p:cNvSpPr/>
              <p:nvPr/>
            </p:nvSpPr>
            <p:spPr>
              <a:xfrm>
                <a:off x="4343742" y="1903309"/>
                <a:ext cx="870793" cy="65889"/>
              </a:xfrm>
              <a:custGeom>
                <a:avLst/>
                <a:gdLst/>
                <a:ahLst/>
                <a:cxnLst/>
                <a:rect l="l" t="t" r="r" b="b"/>
                <a:pathLst>
                  <a:path w="13150" h="995" extrusionOk="0">
                    <a:moveTo>
                      <a:pt x="478" y="0"/>
                    </a:moveTo>
                    <a:cubicBezTo>
                      <a:pt x="219" y="0"/>
                      <a:pt x="1" y="219"/>
                      <a:pt x="1" y="498"/>
                    </a:cubicBezTo>
                    <a:cubicBezTo>
                      <a:pt x="1" y="756"/>
                      <a:pt x="219" y="995"/>
                      <a:pt x="478" y="995"/>
                    </a:cubicBezTo>
                    <a:lnTo>
                      <a:pt x="12652" y="995"/>
                    </a:lnTo>
                    <a:cubicBezTo>
                      <a:pt x="12931" y="995"/>
                      <a:pt x="13150" y="756"/>
                      <a:pt x="13150" y="498"/>
                    </a:cubicBezTo>
                    <a:cubicBezTo>
                      <a:pt x="13150" y="219"/>
                      <a:pt x="12931" y="0"/>
                      <a:pt x="12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86;p49">
                <a:extLst>
                  <a:ext uri="{FF2B5EF4-FFF2-40B4-BE49-F238E27FC236}">
                    <a16:creationId xmlns:a16="http://schemas.microsoft.com/office/drawing/2014/main" id="{BB6B28BD-BEEC-412F-A90F-40FD0EB2DA31}"/>
                  </a:ext>
                </a:extLst>
              </p:cNvPr>
              <p:cNvSpPr/>
              <p:nvPr/>
            </p:nvSpPr>
            <p:spPr>
              <a:xfrm>
                <a:off x="4501810" y="1288126"/>
                <a:ext cx="554659" cy="660015"/>
              </a:xfrm>
              <a:custGeom>
                <a:avLst/>
                <a:gdLst/>
                <a:ahLst/>
                <a:cxnLst/>
                <a:rect l="l" t="t" r="r" b="b"/>
                <a:pathLst>
                  <a:path w="8376" h="9967" extrusionOk="0">
                    <a:moveTo>
                      <a:pt x="4178" y="0"/>
                    </a:moveTo>
                    <a:cubicBezTo>
                      <a:pt x="3303" y="0"/>
                      <a:pt x="2348" y="498"/>
                      <a:pt x="2348" y="1592"/>
                    </a:cubicBezTo>
                    <a:cubicBezTo>
                      <a:pt x="2348" y="2348"/>
                      <a:pt x="2885" y="2905"/>
                      <a:pt x="3184" y="3124"/>
                    </a:cubicBezTo>
                    <a:cubicBezTo>
                      <a:pt x="3243" y="6366"/>
                      <a:pt x="2447" y="8554"/>
                      <a:pt x="796" y="9609"/>
                    </a:cubicBezTo>
                    <a:lnTo>
                      <a:pt x="160" y="9609"/>
                    </a:lnTo>
                    <a:cubicBezTo>
                      <a:pt x="80" y="9609"/>
                      <a:pt x="1" y="9688"/>
                      <a:pt x="1" y="9788"/>
                    </a:cubicBezTo>
                    <a:cubicBezTo>
                      <a:pt x="1" y="9887"/>
                      <a:pt x="80" y="9947"/>
                      <a:pt x="160" y="9947"/>
                    </a:cubicBezTo>
                    <a:lnTo>
                      <a:pt x="160" y="9967"/>
                    </a:lnTo>
                    <a:cubicBezTo>
                      <a:pt x="160" y="9967"/>
                      <a:pt x="518" y="9947"/>
                      <a:pt x="836" y="9947"/>
                    </a:cubicBezTo>
                    <a:cubicBezTo>
                      <a:pt x="876" y="9947"/>
                      <a:pt x="896" y="9947"/>
                      <a:pt x="936" y="9927"/>
                    </a:cubicBezTo>
                    <a:cubicBezTo>
                      <a:pt x="2746" y="8813"/>
                      <a:pt x="3621" y="6485"/>
                      <a:pt x="3522" y="3024"/>
                    </a:cubicBezTo>
                    <a:cubicBezTo>
                      <a:pt x="3522" y="2964"/>
                      <a:pt x="3502" y="2925"/>
                      <a:pt x="3442" y="2885"/>
                    </a:cubicBezTo>
                    <a:cubicBezTo>
                      <a:pt x="3203" y="2726"/>
                      <a:pt x="2706" y="2209"/>
                      <a:pt x="2706" y="1592"/>
                    </a:cubicBezTo>
                    <a:cubicBezTo>
                      <a:pt x="2706" y="617"/>
                      <a:pt x="3641" y="359"/>
                      <a:pt x="4178" y="359"/>
                    </a:cubicBezTo>
                    <a:cubicBezTo>
                      <a:pt x="4735" y="359"/>
                      <a:pt x="5670" y="617"/>
                      <a:pt x="5670" y="1592"/>
                    </a:cubicBezTo>
                    <a:cubicBezTo>
                      <a:pt x="5670" y="2209"/>
                      <a:pt x="5173" y="2726"/>
                      <a:pt x="4934" y="2885"/>
                    </a:cubicBezTo>
                    <a:cubicBezTo>
                      <a:pt x="4874" y="2925"/>
                      <a:pt x="4855" y="2964"/>
                      <a:pt x="4835" y="3024"/>
                    </a:cubicBezTo>
                    <a:cubicBezTo>
                      <a:pt x="4755" y="6485"/>
                      <a:pt x="5630" y="8813"/>
                      <a:pt x="7441" y="9927"/>
                    </a:cubicBezTo>
                    <a:cubicBezTo>
                      <a:pt x="7460" y="9947"/>
                      <a:pt x="7500" y="9947"/>
                      <a:pt x="7540" y="9947"/>
                    </a:cubicBezTo>
                    <a:lnTo>
                      <a:pt x="8196" y="9947"/>
                    </a:lnTo>
                    <a:cubicBezTo>
                      <a:pt x="8296" y="9947"/>
                      <a:pt x="8376" y="9887"/>
                      <a:pt x="8376" y="9788"/>
                    </a:cubicBezTo>
                    <a:cubicBezTo>
                      <a:pt x="8376" y="9688"/>
                      <a:pt x="8296" y="9609"/>
                      <a:pt x="8196" y="9609"/>
                    </a:cubicBezTo>
                    <a:lnTo>
                      <a:pt x="7580" y="9609"/>
                    </a:lnTo>
                    <a:cubicBezTo>
                      <a:pt x="5929" y="8554"/>
                      <a:pt x="5113" y="6366"/>
                      <a:pt x="5193" y="3124"/>
                    </a:cubicBezTo>
                    <a:cubicBezTo>
                      <a:pt x="5471" y="2905"/>
                      <a:pt x="6028" y="2348"/>
                      <a:pt x="6028" y="1592"/>
                    </a:cubicBezTo>
                    <a:cubicBezTo>
                      <a:pt x="6028" y="498"/>
                      <a:pt x="5073" y="0"/>
                      <a:pt x="41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" name="Google Shape;288;p49">
            <a:extLst>
              <a:ext uri="{FF2B5EF4-FFF2-40B4-BE49-F238E27FC236}">
                <a16:creationId xmlns:a16="http://schemas.microsoft.com/office/drawing/2014/main" id="{FD3D31A3-93C4-4123-92F6-5D2B47078BC3}"/>
              </a:ext>
            </a:extLst>
          </p:cNvPr>
          <p:cNvSpPr/>
          <p:nvPr/>
        </p:nvSpPr>
        <p:spPr>
          <a:xfrm rot="519771">
            <a:off x="6403959" y="-37998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B3B1109-69FB-414D-AD8C-5699E55BF21F}"/>
              </a:ext>
            </a:extLst>
          </p:cNvPr>
          <p:cNvSpPr/>
          <p:nvPr/>
        </p:nvSpPr>
        <p:spPr>
          <a:xfrm>
            <a:off x="6452147" y="-109402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19CE8DD-D8C8-4914-8A0F-A05E355DB467}"/>
              </a:ext>
            </a:extLst>
          </p:cNvPr>
          <p:cNvSpPr/>
          <p:nvPr/>
        </p:nvSpPr>
        <p:spPr>
          <a:xfrm>
            <a:off x="7062532" y="309103"/>
            <a:ext cx="9605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مثال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4792428-F499-48B6-9B16-6E199E2C7273}"/>
              </a:ext>
            </a:extLst>
          </p:cNvPr>
          <p:cNvSpPr/>
          <p:nvPr/>
        </p:nvSpPr>
        <p:spPr>
          <a:xfrm>
            <a:off x="1575460" y="302827"/>
            <a:ext cx="399500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أحسب قياسات الزوايا المحددة بالرموز</a:t>
            </a:r>
            <a:endParaRPr lang="ar-SA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FAC04D19-4FD6-41DC-96D6-34E297E7E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989" y="1287068"/>
            <a:ext cx="3613086" cy="242961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124A1FE5-B5A3-42AC-8238-5547B483A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48" y="1287068"/>
            <a:ext cx="3811280" cy="24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30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1;p49">
            <a:extLst>
              <a:ext uri="{FF2B5EF4-FFF2-40B4-BE49-F238E27FC236}">
                <a16:creationId xmlns:a16="http://schemas.microsoft.com/office/drawing/2014/main" id="{37DAEB78-0947-4405-B431-9BFC400B62BA}"/>
              </a:ext>
            </a:extLst>
          </p:cNvPr>
          <p:cNvGrpSpPr/>
          <p:nvPr/>
        </p:nvGrpSpPr>
        <p:grpSpPr>
          <a:xfrm rot="295244">
            <a:off x="6360766" y="10150"/>
            <a:ext cx="2282971" cy="1066300"/>
            <a:chOff x="1549650" y="1083537"/>
            <a:chExt cx="6044700" cy="2976426"/>
          </a:xfrm>
        </p:grpSpPr>
        <p:sp>
          <p:nvSpPr>
            <p:cNvPr id="11" name="Google Shape;282;p49">
              <a:extLst>
                <a:ext uri="{FF2B5EF4-FFF2-40B4-BE49-F238E27FC236}">
                  <a16:creationId xmlns:a16="http://schemas.microsoft.com/office/drawing/2014/main" id="{C6E80BDB-A043-44C1-8451-8857CF518A79}"/>
                </a:ext>
              </a:extLst>
            </p:cNvPr>
            <p:cNvSpPr/>
            <p:nvPr/>
          </p:nvSpPr>
          <p:spPr>
            <a:xfrm rot="-242355">
              <a:off x="1626935" y="1454628"/>
              <a:ext cx="5890131" cy="240087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" name="Google Shape;283;p49">
              <a:extLst>
                <a:ext uri="{FF2B5EF4-FFF2-40B4-BE49-F238E27FC236}">
                  <a16:creationId xmlns:a16="http://schemas.microsoft.com/office/drawing/2014/main" id="{C6543CA2-6ED8-4C24-99F4-EE94D2888FC0}"/>
                </a:ext>
              </a:extLst>
            </p:cNvPr>
            <p:cNvGrpSpPr/>
            <p:nvPr/>
          </p:nvGrpSpPr>
          <p:grpSpPr>
            <a:xfrm rot="-266691">
              <a:off x="3955644" y="1116256"/>
              <a:ext cx="870800" cy="681078"/>
              <a:chOff x="4343742" y="1288126"/>
              <a:chExt cx="870793" cy="681073"/>
            </a:xfrm>
          </p:grpSpPr>
          <p:sp>
            <p:nvSpPr>
              <p:cNvPr id="13" name="Google Shape;284;p49">
                <a:extLst>
                  <a:ext uri="{FF2B5EF4-FFF2-40B4-BE49-F238E27FC236}">
                    <a16:creationId xmlns:a16="http://schemas.microsoft.com/office/drawing/2014/main" id="{D39D6AAB-2E2C-4D81-87B2-A27872E8589B}"/>
                  </a:ext>
                </a:extLst>
              </p:cNvPr>
              <p:cNvSpPr/>
              <p:nvPr/>
            </p:nvSpPr>
            <p:spPr>
              <a:xfrm>
                <a:off x="4367449" y="1469900"/>
                <a:ext cx="823379" cy="466387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7043" extrusionOk="0">
                    <a:moveTo>
                      <a:pt x="1" y="1"/>
                    </a:moveTo>
                    <a:lnTo>
                      <a:pt x="1" y="7043"/>
                    </a:lnTo>
                    <a:lnTo>
                      <a:pt x="12434" y="7043"/>
                    </a:lnTo>
                    <a:lnTo>
                      <a:pt x="124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85;p49">
                <a:extLst>
                  <a:ext uri="{FF2B5EF4-FFF2-40B4-BE49-F238E27FC236}">
                    <a16:creationId xmlns:a16="http://schemas.microsoft.com/office/drawing/2014/main" id="{C4BDB68D-7B60-495D-A3F1-25EF246B4DEE}"/>
                  </a:ext>
                </a:extLst>
              </p:cNvPr>
              <p:cNvSpPr/>
              <p:nvPr/>
            </p:nvSpPr>
            <p:spPr>
              <a:xfrm>
                <a:off x="4343742" y="1903309"/>
                <a:ext cx="870793" cy="65889"/>
              </a:xfrm>
              <a:custGeom>
                <a:avLst/>
                <a:gdLst/>
                <a:ahLst/>
                <a:cxnLst/>
                <a:rect l="l" t="t" r="r" b="b"/>
                <a:pathLst>
                  <a:path w="13150" h="995" extrusionOk="0">
                    <a:moveTo>
                      <a:pt x="478" y="0"/>
                    </a:moveTo>
                    <a:cubicBezTo>
                      <a:pt x="219" y="0"/>
                      <a:pt x="1" y="219"/>
                      <a:pt x="1" y="498"/>
                    </a:cubicBezTo>
                    <a:cubicBezTo>
                      <a:pt x="1" y="756"/>
                      <a:pt x="219" y="995"/>
                      <a:pt x="478" y="995"/>
                    </a:cubicBezTo>
                    <a:lnTo>
                      <a:pt x="12652" y="995"/>
                    </a:lnTo>
                    <a:cubicBezTo>
                      <a:pt x="12931" y="995"/>
                      <a:pt x="13150" y="756"/>
                      <a:pt x="13150" y="498"/>
                    </a:cubicBezTo>
                    <a:cubicBezTo>
                      <a:pt x="13150" y="219"/>
                      <a:pt x="12931" y="0"/>
                      <a:pt x="12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86;p49">
                <a:extLst>
                  <a:ext uri="{FF2B5EF4-FFF2-40B4-BE49-F238E27FC236}">
                    <a16:creationId xmlns:a16="http://schemas.microsoft.com/office/drawing/2014/main" id="{BB6B28BD-BEEC-412F-A90F-40FD0EB2DA31}"/>
                  </a:ext>
                </a:extLst>
              </p:cNvPr>
              <p:cNvSpPr/>
              <p:nvPr/>
            </p:nvSpPr>
            <p:spPr>
              <a:xfrm>
                <a:off x="4501810" y="1288126"/>
                <a:ext cx="554659" cy="660015"/>
              </a:xfrm>
              <a:custGeom>
                <a:avLst/>
                <a:gdLst/>
                <a:ahLst/>
                <a:cxnLst/>
                <a:rect l="l" t="t" r="r" b="b"/>
                <a:pathLst>
                  <a:path w="8376" h="9967" extrusionOk="0">
                    <a:moveTo>
                      <a:pt x="4178" y="0"/>
                    </a:moveTo>
                    <a:cubicBezTo>
                      <a:pt x="3303" y="0"/>
                      <a:pt x="2348" y="498"/>
                      <a:pt x="2348" y="1592"/>
                    </a:cubicBezTo>
                    <a:cubicBezTo>
                      <a:pt x="2348" y="2348"/>
                      <a:pt x="2885" y="2905"/>
                      <a:pt x="3184" y="3124"/>
                    </a:cubicBezTo>
                    <a:cubicBezTo>
                      <a:pt x="3243" y="6366"/>
                      <a:pt x="2447" y="8554"/>
                      <a:pt x="796" y="9609"/>
                    </a:cubicBezTo>
                    <a:lnTo>
                      <a:pt x="160" y="9609"/>
                    </a:lnTo>
                    <a:cubicBezTo>
                      <a:pt x="80" y="9609"/>
                      <a:pt x="1" y="9688"/>
                      <a:pt x="1" y="9788"/>
                    </a:cubicBezTo>
                    <a:cubicBezTo>
                      <a:pt x="1" y="9887"/>
                      <a:pt x="80" y="9947"/>
                      <a:pt x="160" y="9947"/>
                    </a:cubicBezTo>
                    <a:lnTo>
                      <a:pt x="160" y="9967"/>
                    </a:lnTo>
                    <a:cubicBezTo>
                      <a:pt x="160" y="9967"/>
                      <a:pt x="518" y="9947"/>
                      <a:pt x="836" y="9947"/>
                    </a:cubicBezTo>
                    <a:cubicBezTo>
                      <a:pt x="876" y="9947"/>
                      <a:pt x="896" y="9947"/>
                      <a:pt x="936" y="9927"/>
                    </a:cubicBezTo>
                    <a:cubicBezTo>
                      <a:pt x="2746" y="8813"/>
                      <a:pt x="3621" y="6485"/>
                      <a:pt x="3522" y="3024"/>
                    </a:cubicBezTo>
                    <a:cubicBezTo>
                      <a:pt x="3522" y="2964"/>
                      <a:pt x="3502" y="2925"/>
                      <a:pt x="3442" y="2885"/>
                    </a:cubicBezTo>
                    <a:cubicBezTo>
                      <a:pt x="3203" y="2726"/>
                      <a:pt x="2706" y="2209"/>
                      <a:pt x="2706" y="1592"/>
                    </a:cubicBezTo>
                    <a:cubicBezTo>
                      <a:pt x="2706" y="617"/>
                      <a:pt x="3641" y="359"/>
                      <a:pt x="4178" y="359"/>
                    </a:cubicBezTo>
                    <a:cubicBezTo>
                      <a:pt x="4735" y="359"/>
                      <a:pt x="5670" y="617"/>
                      <a:pt x="5670" y="1592"/>
                    </a:cubicBezTo>
                    <a:cubicBezTo>
                      <a:pt x="5670" y="2209"/>
                      <a:pt x="5173" y="2726"/>
                      <a:pt x="4934" y="2885"/>
                    </a:cubicBezTo>
                    <a:cubicBezTo>
                      <a:pt x="4874" y="2925"/>
                      <a:pt x="4855" y="2964"/>
                      <a:pt x="4835" y="3024"/>
                    </a:cubicBezTo>
                    <a:cubicBezTo>
                      <a:pt x="4755" y="6485"/>
                      <a:pt x="5630" y="8813"/>
                      <a:pt x="7441" y="9927"/>
                    </a:cubicBezTo>
                    <a:cubicBezTo>
                      <a:pt x="7460" y="9947"/>
                      <a:pt x="7500" y="9947"/>
                      <a:pt x="7540" y="9947"/>
                    </a:cubicBezTo>
                    <a:lnTo>
                      <a:pt x="8196" y="9947"/>
                    </a:lnTo>
                    <a:cubicBezTo>
                      <a:pt x="8296" y="9947"/>
                      <a:pt x="8376" y="9887"/>
                      <a:pt x="8376" y="9788"/>
                    </a:cubicBezTo>
                    <a:cubicBezTo>
                      <a:pt x="8376" y="9688"/>
                      <a:pt x="8296" y="9609"/>
                      <a:pt x="8196" y="9609"/>
                    </a:cubicBezTo>
                    <a:lnTo>
                      <a:pt x="7580" y="9609"/>
                    </a:lnTo>
                    <a:cubicBezTo>
                      <a:pt x="5929" y="8554"/>
                      <a:pt x="5113" y="6366"/>
                      <a:pt x="5193" y="3124"/>
                    </a:cubicBezTo>
                    <a:cubicBezTo>
                      <a:pt x="5471" y="2905"/>
                      <a:pt x="6028" y="2348"/>
                      <a:pt x="6028" y="1592"/>
                    </a:cubicBezTo>
                    <a:cubicBezTo>
                      <a:pt x="6028" y="498"/>
                      <a:pt x="5073" y="0"/>
                      <a:pt x="41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" name="Google Shape;288;p49">
            <a:extLst>
              <a:ext uri="{FF2B5EF4-FFF2-40B4-BE49-F238E27FC236}">
                <a16:creationId xmlns:a16="http://schemas.microsoft.com/office/drawing/2014/main" id="{FD3D31A3-93C4-4123-92F6-5D2B47078BC3}"/>
              </a:ext>
            </a:extLst>
          </p:cNvPr>
          <p:cNvSpPr/>
          <p:nvPr/>
        </p:nvSpPr>
        <p:spPr>
          <a:xfrm rot="519771">
            <a:off x="6160763" y="37926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B3B1109-69FB-414D-AD8C-5699E55BF21F}"/>
              </a:ext>
            </a:extLst>
          </p:cNvPr>
          <p:cNvSpPr/>
          <p:nvPr/>
        </p:nvSpPr>
        <p:spPr>
          <a:xfrm>
            <a:off x="6290272" y="-27892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19CE8DD-D8C8-4914-8A0F-A05E355DB467}"/>
              </a:ext>
            </a:extLst>
          </p:cNvPr>
          <p:cNvSpPr/>
          <p:nvPr/>
        </p:nvSpPr>
        <p:spPr>
          <a:xfrm>
            <a:off x="6783577" y="188316"/>
            <a:ext cx="127470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تمرين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5E610F81-52DB-44CF-9FB9-15DE48EC5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26" y="1152973"/>
            <a:ext cx="8497348" cy="199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36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1;p49">
            <a:extLst>
              <a:ext uri="{FF2B5EF4-FFF2-40B4-BE49-F238E27FC236}">
                <a16:creationId xmlns:a16="http://schemas.microsoft.com/office/drawing/2014/main" id="{37DAEB78-0947-4405-B431-9BFC400B62BA}"/>
              </a:ext>
            </a:extLst>
          </p:cNvPr>
          <p:cNvGrpSpPr/>
          <p:nvPr/>
        </p:nvGrpSpPr>
        <p:grpSpPr>
          <a:xfrm rot="295244">
            <a:off x="5733948" y="-29300"/>
            <a:ext cx="2919788" cy="1066300"/>
            <a:chOff x="1549650" y="1083537"/>
            <a:chExt cx="6044700" cy="2976426"/>
          </a:xfrm>
        </p:grpSpPr>
        <p:sp>
          <p:nvSpPr>
            <p:cNvPr id="11" name="Google Shape;282;p49">
              <a:extLst>
                <a:ext uri="{FF2B5EF4-FFF2-40B4-BE49-F238E27FC236}">
                  <a16:creationId xmlns:a16="http://schemas.microsoft.com/office/drawing/2014/main" id="{C6E80BDB-A043-44C1-8451-8857CF518A79}"/>
                </a:ext>
              </a:extLst>
            </p:cNvPr>
            <p:cNvSpPr/>
            <p:nvPr/>
          </p:nvSpPr>
          <p:spPr>
            <a:xfrm rot="-242355">
              <a:off x="1626935" y="1454628"/>
              <a:ext cx="5890131" cy="240087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" name="Google Shape;283;p49">
              <a:extLst>
                <a:ext uri="{FF2B5EF4-FFF2-40B4-BE49-F238E27FC236}">
                  <a16:creationId xmlns:a16="http://schemas.microsoft.com/office/drawing/2014/main" id="{C6543CA2-6ED8-4C24-99F4-EE94D2888FC0}"/>
                </a:ext>
              </a:extLst>
            </p:cNvPr>
            <p:cNvGrpSpPr/>
            <p:nvPr/>
          </p:nvGrpSpPr>
          <p:grpSpPr>
            <a:xfrm rot="-266691">
              <a:off x="3955644" y="1116256"/>
              <a:ext cx="870800" cy="681078"/>
              <a:chOff x="4343742" y="1288126"/>
              <a:chExt cx="870793" cy="681073"/>
            </a:xfrm>
          </p:grpSpPr>
          <p:sp>
            <p:nvSpPr>
              <p:cNvPr id="13" name="Google Shape;284;p49">
                <a:extLst>
                  <a:ext uri="{FF2B5EF4-FFF2-40B4-BE49-F238E27FC236}">
                    <a16:creationId xmlns:a16="http://schemas.microsoft.com/office/drawing/2014/main" id="{D39D6AAB-2E2C-4D81-87B2-A27872E8589B}"/>
                  </a:ext>
                </a:extLst>
              </p:cNvPr>
              <p:cNvSpPr/>
              <p:nvPr/>
            </p:nvSpPr>
            <p:spPr>
              <a:xfrm>
                <a:off x="4367449" y="1469900"/>
                <a:ext cx="823379" cy="466387"/>
              </a:xfrm>
              <a:custGeom>
                <a:avLst/>
                <a:gdLst/>
                <a:ahLst/>
                <a:cxnLst/>
                <a:rect l="l" t="t" r="r" b="b"/>
                <a:pathLst>
                  <a:path w="12434" h="7043" extrusionOk="0">
                    <a:moveTo>
                      <a:pt x="1" y="1"/>
                    </a:moveTo>
                    <a:lnTo>
                      <a:pt x="1" y="7043"/>
                    </a:lnTo>
                    <a:lnTo>
                      <a:pt x="12434" y="7043"/>
                    </a:lnTo>
                    <a:lnTo>
                      <a:pt x="124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85;p49">
                <a:extLst>
                  <a:ext uri="{FF2B5EF4-FFF2-40B4-BE49-F238E27FC236}">
                    <a16:creationId xmlns:a16="http://schemas.microsoft.com/office/drawing/2014/main" id="{C4BDB68D-7B60-495D-A3F1-25EF246B4DEE}"/>
                  </a:ext>
                </a:extLst>
              </p:cNvPr>
              <p:cNvSpPr/>
              <p:nvPr/>
            </p:nvSpPr>
            <p:spPr>
              <a:xfrm>
                <a:off x="4343742" y="1903309"/>
                <a:ext cx="870793" cy="65889"/>
              </a:xfrm>
              <a:custGeom>
                <a:avLst/>
                <a:gdLst/>
                <a:ahLst/>
                <a:cxnLst/>
                <a:rect l="l" t="t" r="r" b="b"/>
                <a:pathLst>
                  <a:path w="13150" h="995" extrusionOk="0">
                    <a:moveTo>
                      <a:pt x="478" y="0"/>
                    </a:moveTo>
                    <a:cubicBezTo>
                      <a:pt x="219" y="0"/>
                      <a:pt x="1" y="219"/>
                      <a:pt x="1" y="498"/>
                    </a:cubicBezTo>
                    <a:cubicBezTo>
                      <a:pt x="1" y="756"/>
                      <a:pt x="219" y="995"/>
                      <a:pt x="478" y="995"/>
                    </a:cubicBezTo>
                    <a:lnTo>
                      <a:pt x="12652" y="995"/>
                    </a:lnTo>
                    <a:cubicBezTo>
                      <a:pt x="12931" y="995"/>
                      <a:pt x="13150" y="756"/>
                      <a:pt x="13150" y="498"/>
                    </a:cubicBezTo>
                    <a:cubicBezTo>
                      <a:pt x="13150" y="219"/>
                      <a:pt x="12931" y="0"/>
                      <a:pt x="12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86;p49">
                <a:extLst>
                  <a:ext uri="{FF2B5EF4-FFF2-40B4-BE49-F238E27FC236}">
                    <a16:creationId xmlns:a16="http://schemas.microsoft.com/office/drawing/2014/main" id="{BB6B28BD-BEEC-412F-A90F-40FD0EB2DA31}"/>
                  </a:ext>
                </a:extLst>
              </p:cNvPr>
              <p:cNvSpPr/>
              <p:nvPr/>
            </p:nvSpPr>
            <p:spPr>
              <a:xfrm>
                <a:off x="4501810" y="1288126"/>
                <a:ext cx="554659" cy="660015"/>
              </a:xfrm>
              <a:custGeom>
                <a:avLst/>
                <a:gdLst/>
                <a:ahLst/>
                <a:cxnLst/>
                <a:rect l="l" t="t" r="r" b="b"/>
                <a:pathLst>
                  <a:path w="8376" h="9967" extrusionOk="0">
                    <a:moveTo>
                      <a:pt x="4178" y="0"/>
                    </a:moveTo>
                    <a:cubicBezTo>
                      <a:pt x="3303" y="0"/>
                      <a:pt x="2348" y="498"/>
                      <a:pt x="2348" y="1592"/>
                    </a:cubicBezTo>
                    <a:cubicBezTo>
                      <a:pt x="2348" y="2348"/>
                      <a:pt x="2885" y="2905"/>
                      <a:pt x="3184" y="3124"/>
                    </a:cubicBezTo>
                    <a:cubicBezTo>
                      <a:pt x="3243" y="6366"/>
                      <a:pt x="2447" y="8554"/>
                      <a:pt x="796" y="9609"/>
                    </a:cubicBezTo>
                    <a:lnTo>
                      <a:pt x="160" y="9609"/>
                    </a:lnTo>
                    <a:cubicBezTo>
                      <a:pt x="80" y="9609"/>
                      <a:pt x="1" y="9688"/>
                      <a:pt x="1" y="9788"/>
                    </a:cubicBezTo>
                    <a:cubicBezTo>
                      <a:pt x="1" y="9887"/>
                      <a:pt x="80" y="9947"/>
                      <a:pt x="160" y="9947"/>
                    </a:cubicBezTo>
                    <a:lnTo>
                      <a:pt x="160" y="9967"/>
                    </a:lnTo>
                    <a:cubicBezTo>
                      <a:pt x="160" y="9967"/>
                      <a:pt x="518" y="9947"/>
                      <a:pt x="836" y="9947"/>
                    </a:cubicBezTo>
                    <a:cubicBezTo>
                      <a:pt x="876" y="9947"/>
                      <a:pt x="896" y="9947"/>
                      <a:pt x="936" y="9927"/>
                    </a:cubicBezTo>
                    <a:cubicBezTo>
                      <a:pt x="2746" y="8813"/>
                      <a:pt x="3621" y="6485"/>
                      <a:pt x="3522" y="3024"/>
                    </a:cubicBezTo>
                    <a:cubicBezTo>
                      <a:pt x="3522" y="2964"/>
                      <a:pt x="3502" y="2925"/>
                      <a:pt x="3442" y="2885"/>
                    </a:cubicBezTo>
                    <a:cubicBezTo>
                      <a:pt x="3203" y="2726"/>
                      <a:pt x="2706" y="2209"/>
                      <a:pt x="2706" y="1592"/>
                    </a:cubicBezTo>
                    <a:cubicBezTo>
                      <a:pt x="2706" y="617"/>
                      <a:pt x="3641" y="359"/>
                      <a:pt x="4178" y="359"/>
                    </a:cubicBezTo>
                    <a:cubicBezTo>
                      <a:pt x="4735" y="359"/>
                      <a:pt x="5670" y="617"/>
                      <a:pt x="5670" y="1592"/>
                    </a:cubicBezTo>
                    <a:cubicBezTo>
                      <a:pt x="5670" y="2209"/>
                      <a:pt x="5173" y="2726"/>
                      <a:pt x="4934" y="2885"/>
                    </a:cubicBezTo>
                    <a:cubicBezTo>
                      <a:pt x="4874" y="2925"/>
                      <a:pt x="4855" y="2964"/>
                      <a:pt x="4835" y="3024"/>
                    </a:cubicBezTo>
                    <a:cubicBezTo>
                      <a:pt x="4755" y="6485"/>
                      <a:pt x="5630" y="8813"/>
                      <a:pt x="7441" y="9927"/>
                    </a:cubicBezTo>
                    <a:cubicBezTo>
                      <a:pt x="7460" y="9947"/>
                      <a:pt x="7500" y="9947"/>
                      <a:pt x="7540" y="9947"/>
                    </a:cubicBezTo>
                    <a:lnTo>
                      <a:pt x="8196" y="9947"/>
                    </a:lnTo>
                    <a:cubicBezTo>
                      <a:pt x="8296" y="9947"/>
                      <a:pt x="8376" y="9887"/>
                      <a:pt x="8376" y="9788"/>
                    </a:cubicBezTo>
                    <a:cubicBezTo>
                      <a:pt x="8376" y="9688"/>
                      <a:pt x="8296" y="9609"/>
                      <a:pt x="8196" y="9609"/>
                    </a:cubicBezTo>
                    <a:lnTo>
                      <a:pt x="7580" y="9609"/>
                    </a:lnTo>
                    <a:cubicBezTo>
                      <a:pt x="5929" y="8554"/>
                      <a:pt x="5113" y="6366"/>
                      <a:pt x="5193" y="3124"/>
                    </a:cubicBezTo>
                    <a:cubicBezTo>
                      <a:pt x="5471" y="2905"/>
                      <a:pt x="6028" y="2348"/>
                      <a:pt x="6028" y="1592"/>
                    </a:cubicBezTo>
                    <a:cubicBezTo>
                      <a:pt x="6028" y="498"/>
                      <a:pt x="5073" y="0"/>
                      <a:pt x="41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" name="Google Shape;288;p49">
            <a:extLst>
              <a:ext uri="{FF2B5EF4-FFF2-40B4-BE49-F238E27FC236}">
                <a16:creationId xmlns:a16="http://schemas.microsoft.com/office/drawing/2014/main" id="{FD3D31A3-93C4-4123-92F6-5D2B47078BC3}"/>
              </a:ext>
            </a:extLst>
          </p:cNvPr>
          <p:cNvSpPr/>
          <p:nvPr/>
        </p:nvSpPr>
        <p:spPr>
          <a:xfrm rot="519771">
            <a:off x="8265238" y="-28836"/>
            <a:ext cx="807567" cy="675879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B3B1109-69FB-414D-AD8C-5699E55BF21F}"/>
              </a:ext>
            </a:extLst>
          </p:cNvPr>
          <p:cNvSpPr/>
          <p:nvPr/>
        </p:nvSpPr>
        <p:spPr>
          <a:xfrm>
            <a:off x="8419814" y="-152562"/>
            <a:ext cx="548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719CE8DD-D8C8-4914-8A0F-A05E355DB467}"/>
              </a:ext>
            </a:extLst>
          </p:cNvPr>
          <p:cNvSpPr/>
          <p:nvPr/>
        </p:nvSpPr>
        <p:spPr>
          <a:xfrm>
            <a:off x="5797289" y="212986"/>
            <a:ext cx="241765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سؤال </a:t>
            </a:r>
            <a:r>
              <a:rPr lang="ar-SA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أختبار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D7F0290D-24F9-4212-AC87-308642CF7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98" y="1651737"/>
            <a:ext cx="8134716" cy="128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61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503B37BF-932A-4CD9-9E05-F7CC87394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33" y="555017"/>
            <a:ext cx="7096808" cy="446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19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19;p51">
            <a:extLst>
              <a:ext uri="{FF2B5EF4-FFF2-40B4-BE49-F238E27FC236}">
                <a16:creationId xmlns:a16="http://schemas.microsoft.com/office/drawing/2014/main" id="{4411889B-2BDB-44EE-9910-8B68287C1084}"/>
              </a:ext>
            </a:extLst>
          </p:cNvPr>
          <p:cNvGrpSpPr/>
          <p:nvPr/>
        </p:nvGrpSpPr>
        <p:grpSpPr>
          <a:xfrm>
            <a:off x="6082683" y="909434"/>
            <a:ext cx="2810788" cy="1333192"/>
            <a:chOff x="971723" y="2009575"/>
            <a:chExt cx="3314400" cy="2466387"/>
          </a:xfrm>
          <a:solidFill>
            <a:srgbClr val="FFFF00"/>
          </a:solidFill>
        </p:grpSpPr>
        <p:grpSp>
          <p:nvGrpSpPr>
            <p:cNvPr id="5" name="Google Shape;320;p51">
              <a:extLst>
                <a:ext uri="{FF2B5EF4-FFF2-40B4-BE49-F238E27FC236}">
                  <a16:creationId xmlns:a16="http://schemas.microsoft.com/office/drawing/2014/main" id="{B26F8FA0-228A-4122-BF7B-D2F1EFF9769B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  <a:grpFill/>
          </p:grpSpPr>
          <p:grpSp>
            <p:nvGrpSpPr>
              <p:cNvPr id="7" name="Google Shape;321;p51">
                <a:extLst>
                  <a:ext uri="{FF2B5EF4-FFF2-40B4-BE49-F238E27FC236}">
                    <a16:creationId xmlns:a16="http://schemas.microsoft.com/office/drawing/2014/main" id="{98BADFCF-5577-4C8A-811D-4AD6BE1CA65D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  <a:grpFill/>
            </p:grpSpPr>
            <p:cxnSp>
              <p:nvCxnSpPr>
                <p:cNvPr id="9" name="Google Shape;322;p51">
                  <a:extLst>
                    <a:ext uri="{FF2B5EF4-FFF2-40B4-BE49-F238E27FC236}">
                      <a16:creationId xmlns:a16="http://schemas.microsoft.com/office/drawing/2014/main" id="{3941870F-15DF-4DE2-8198-30F91671B56F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" name="Google Shape;323;p51">
                  <a:extLst>
                    <a:ext uri="{FF2B5EF4-FFF2-40B4-BE49-F238E27FC236}">
                      <a16:creationId xmlns:a16="http://schemas.microsoft.com/office/drawing/2014/main" id="{DAC2D319-AE00-487B-B01F-828D1A006947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" name="Google Shape;324;p51">
                <a:extLst>
                  <a:ext uri="{FF2B5EF4-FFF2-40B4-BE49-F238E27FC236}">
                    <a16:creationId xmlns:a16="http://schemas.microsoft.com/office/drawing/2014/main" id="{2F52B8BF-CB01-4908-BB34-64CA316C8B80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6" name="Google Shape;325;p51">
              <a:extLst>
                <a:ext uri="{FF2B5EF4-FFF2-40B4-BE49-F238E27FC236}">
                  <a16:creationId xmlns:a16="http://schemas.microsoft.com/office/drawing/2014/main" id="{DE94E468-C44A-493F-9F8F-8CCFBBEF8C77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grpFill/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" name="Google Shape;319;p51">
            <a:extLst>
              <a:ext uri="{FF2B5EF4-FFF2-40B4-BE49-F238E27FC236}">
                <a16:creationId xmlns:a16="http://schemas.microsoft.com/office/drawing/2014/main" id="{5659EA20-3AAE-4920-B8E0-25328A7FDBA7}"/>
              </a:ext>
            </a:extLst>
          </p:cNvPr>
          <p:cNvGrpSpPr/>
          <p:nvPr/>
        </p:nvGrpSpPr>
        <p:grpSpPr>
          <a:xfrm>
            <a:off x="3061877" y="1122966"/>
            <a:ext cx="2810788" cy="1333192"/>
            <a:chOff x="971723" y="2009575"/>
            <a:chExt cx="3314400" cy="2466387"/>
          </a:xfrm>
          <a:solidFill>
            <a:srgbClr val="92D050"/>
          </a:solidFill>
        </p:grpSpPr>
        <p:grpSp>
          <p:nvGrpSpPr>
            <p:cNvPr id="12" name="Google Shape;320;p51">
              <a:extLst>
                <a:ext uri="{FF2B5EF4-FFF2-40B4-BE49-F238E27FC236}">
                  <a16:creationId xmlns:a16="http://schemas.microsoft.com/office/drawing/2014/main" id="{963FCCB6-486B-44B7-820D-F2328893C774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  <a:grpFill/>
          </p:grpSpPr>
          <p:grpSp>
            <p:nvGrpSpPr>
              <p:cNvPr id="14" name="Google Shape;321;p51">
                <a:extLst>
                  <a:ext uri="{FF2B5EF4-FFF2-40B4-BE49-F238E27FC236}">
                    <a16:creationId xmlns:a16="http://schemas.microsoft.com/office/drawing/2014/main" id="{31D57B35-0A53-43F5-B0D3-00C98AB34E29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  <a:grpFill/>
            </p:grpSpPr>
            <p:cxnSp>
              <p:nvCxnSpPr>
                <p:cNvPr id="16" name="Google Shape;322;p51">
                  <a:extLst>
                    <a:ext uri="{FF2B5EF4-FFF2-40B4-BE49-F238E27FC236}">
                      <a16:creationId xmlns:a16="http://schemas.microsoft.com/office/drawing/2014/main" id="{B204137B-2CF9-4E38-9B4D-18942FCA9573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" name="Google Shape;323;p51">
                  <a:extLst>
                    <a:ext uri="{FF2B5EF4-FFF2-40B4-BE49-F238E27FC236}">
                      <a16:creationId xmlns:a16="http://schemas.microsoft.com/office/drawing/2014/main" id="{594D451F-AFBA-49A2-8B97-1F89E1ECD415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5" name="Google Shape;324;p51">
                <a:extLst>
                  <a:ext uri="{FF2B5EF4-FFF2-40B4-BE49-F238E27FC236}">
                    <a16:creationId xmlns:a16="http://schemas.microsoft.com/office/drawing/2014/main" id="{6FA1349E-4660-48CC-9D9E-C1B710B91F39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3" name="Google Shape;325;p51">
              <a:extLst>
                <a:ext uri="{FF2B5EF4-FFF2-40B4-BE49-F238E27FC236}">
                  <a16:creationId xmlns:a16="http://schemas.microsoft.com/office/drawing/2014/main" id="{0A8C6583-643F-4E43-852B-3258B1D39DF7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grpFill/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8" name="Google Shape;319;p51">
            <a:extLst>
              <a:ext uri="{FF2B5EF4-FFF2-40B4-BE49-F238E27FC236}">
                <a16:creationId xmlns:a16="http://schemas.microsoft.com/office/drawing/2014/main" id="{1B8D4CEB-106C-4AC6-B6CC-895937600CAB}"/>
              </a:ext>
            </a:extLst>
          </p:cNvPr>
          <p:cNvGrpSpPr/>
          <p:nvPr/>
        </p:nvGrpSpPr>
        <p:grpSpPr>
          <a:xfrm>
            <a:off x="41071" y="1341744"/>
            <a:ext cx="2810788" cy="1333192"/>
            <a:chOff x="971723" y="2009575"/>
            <a:chExt cx="3314400" cy="2466387"/>
          </a:xfrm>
        </p:grpSpPr>
        <p:grpSp>
          <p:nvGrpSpPr>
            <p:cNvPr id="19" name="Google Shape;320;p51">
              <a:extLst>
                <a:ext uri="{FF2B5EF4-FFF2-40B4-BE49-F238E27FC236}">
                  <a16:creationId xmlns:a16="http://schemas.microsoft.com/office/drawing/2014/main" id="{29806AA3-ED38-44F9-BA31-088A336C5B8B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21" name="Google Shape;321;p51">
                <a:extLst>
                  <a:ext uri="{FF2B5EF4-FFF2-40B4-BE49-F238E27FC236}">
                    <a16:creationId xmlns:a16="http://schemas.microsoft.com/office/drawing/2014/main" id="{F7C86D27-9C7F-4C0B-9BB5-1736AEB85DDB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23" name="Google Shape;322;p51">
                  <a:extLst>
                    <a:ext uri="{FF2B5EF4-FFF2-40B4-BE49-F238E27FC236}">
                      <a16:creationId xmlns:a16="http://schemas.microsoft.com/office/drawing/2014/main" id="{6B90EE8D-4890-4179-80B1-A3B96F570585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" name="Google Shape;323;p51">
                  <a:extLst>
                    <a:ext uri="{FF2B5EF4-FFF2-40B4-BE49-F238E27FC236}">
                      <a16:creationId xmlns:a16="http://schemas.microsoft.com/office/drawing/2014/main" id="{66F5C595-16DF-4D00-BBBA-21F248E72599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22" name="Google Shape;324;p51">
                <a:extLst>
                  <a:ext uri="{FF2B5EF4-FFF2-40B4-BE49-F238E27FC236}">
                    <a16:creationId xmlns:a16="http://schemas.microsoft.com/office/drawing/2014/main" id="{C3436CF7-1567-4133-B470-9F6360257761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0" name="Google Shape;325;p51">
              <a:extLst>
                <a:ext uri="{FF2B5EF4-FFF2-40B4-BE49-F238E27FC236}">
                  <a16:creationId xmlns:a16="http://schemas.microsoft.com/office/drawing/2014/main" id="{2A68A4C1-B3AD-45A9-BC2C-92A5428F85F8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5" name="Google Shape;319;p51">
            <a:extLst>
              <a:ext uri="{FF2B5EF4-FFF2-40B4-BE49-F238E27FC236}">
                <a16:creationId xmlns:a16="http://schemas.microsoft.com/office/drawing/2014/main" id="{016DF015-6AC9-4FB7-8935-BC83F46F1348}"/>
              </a:ext>
            </a:extLst>
          </p:cNvPr>
          <p:cNvGrpSpPr/>
          <p:nvPr/>
        </p:nvGrpSpPr>
        <p:grpSpPr>
          <a:xfrm>
            <a:off x="6101316" y="2708349"/>
            <a:ext cx="2810788" cy="1333192"/>
            <a:chOff x="971723" y="2009575"/>
            <a:chExt cx="3314400" cy="2466387"/>
          </a:xfrm>
          <a:solidFill>
            <a:srgbClr val="0070C0"/>
          </a:solidFill>
        </p:grpSpPr>
        <p:grpSp>
          <p:nvGrpSpPr>
            <p:cNvPr id="26" name="Google Shape;320;p51">
              <a:extLst>
                <a:ext uri="{FF2B5EF4-FFF2-40B4-BE49-F238E27FC236}">
                  <a16:creationId xmlns:a16="http://schemas.microsoft.com/office/drawing/2014/main" id="{855BF152-AD87-4526-ABAB-9A89EFF94F71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  <a:grpFill/>
          </p:grpSpPr>
          <p:grpSp>
            <p:nvGrpSpPr>
              <p:cNvPr id="28" name="Google Shape;321;p51">
                <a:extLst>
                  <a:ext uri="{FF2B5EF4-FFF2-40B4-BE49-F238E27FC236}">
                    <a16:creationId xmlns:a16="http://schemas.microsoft.com/office/drawing/2014/main" id="{730AA871-5086-49C0-8792-5FDB5FB9DFEF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  <a:grpFill/>
            </p:grpSpPr>
            <p:cxnSp>
              <p:nvCxnSpPr>
                <p:cNvPr id="30" name="Google Shape;322;p51">
                  <a:extLst>
                    <a:ext uri="{FF2B5EF4-FFF2-40B4-BE49-F238E27FC236}">
                      <a16:creationId xmlns:a16="http://schemas.microsoft.com/office/drawing/2014/main" id="{473FA6DC-56EE-4CCD-A63B-2FF70D2CD9A0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1" name="Google Shape;323;p51">
                  <a:extLst>
                    <a:ext uri="{FF2B5EF4-FFF2-40B4-BE49-F238E27FC236}">
                      <a16:creationId xmlns:a16="http://schemas.microsoft.com/office/drawing/2014/main" id="{EFD747F1-965B-4851-96EB-D281C8D7CB46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29" name="Google Shape;324;p51">
                <a:extLst>
                  <a:ext uri="{FF2B5EF4-FFF2-40B4-BE49-F238E27FC236}">
                    <a16:creationId xmlns:a16="http://schemas.microsoft.com/office/drawing/2014/main" id="{79FD8046-26E1-4A6C-8654-FA1A88DFE829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7" name="Google Shape;325;p51">
              <a:extLst>
                <a:ext uri="{FF2B5EF4-FFF2-40B4-BE49-F238E27FC236}">
                  <a16:creationId xmlns:a16="http://schemas.microsoft.com/office/drawing/2014/main" id="{2EC8621E-D571-4DE7-BCB1-3C4FB3BA4A19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grpFill/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2" name="Google Shape;319;p51">
            <a:extLst>
              <a:ext uri="{FF2B5EF4-FFF2-40B4-BE49-F238E27FC236}">
                <a16:creationId xmlns:a16="http://schemas.microsoft.com/office/drawing/2014/main" id="{44432B26-2F85-405F-984B-F08A108D599C}"/>
              </a:ext>
            </a:extLst>
          </p:cNvPr>
          <p:cNvGrpSpPr/>
          <p:nvPr/>
        </p:nvGrpSpPr>
        <p:grpSpPr>
          <a:xfrm>
            <a:off x="2866440" y="2797944"/>
            <a:ext cx="2810788" cy="1333192"/>
            <a:chOff x="971723" y="2009575"/>
            <a:chExt cx="3314400" cy="2466387"/>
          </a:xfrm>
          <a:solidFill>
            <a:schemeClr val="bg1">
              <a:lumMod val="65000"/>
            </a:schemeClr>
          </a:solidFill>
        </p:grpSpPr>
        <p:grpSp>
          <p:nvGrpSpPr>
            <p:cNvPr id="33" name="Google Shape;320;p51">
              <a:extLst>
                <a:ext uri="{FF2B5EF4-FFF2-40B4-BE49-F238E27FC236}">
                  <a16:creationId xmlns:a16="http://schemas.microsoft.com/office/drawing/2014/main" id="{30BCF333-214C-409C-96B3-426DCCAC3F0D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  <a:grpFill/>
          </p:grpSpPr>
          <p:grpSp>
            <p:nvGrpSpPr>
              <p:cNvPr id="35" name="Google Shape;321;p51">
                <a:extLst>
                  <a:ext uri="{FF2B5EF4-FFF2-40B4-BE49-F238E27FC236}">
                    <a16:creationId xmlns:a16="http://schemas.microsoft.com/office/drawing/2014/main" id="{ED3EB977-B174-49B6-8B39-A527BDEC07B9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  <a:grpFill/>
            </p:grpSpPr>
            <p:cxnSp>
              <p:nvCxnSpPr>
                <p:cNvPr id="37" name="Google Shape;322;p51">
                  <a:extLst>
                    <a:ext uri="{FF2B5EF4-FFF2-40B4-BE49-F238E27FC236}">
                      <a16:creationId xmlns:a16="http://schemas.microsoft.com/office/drawing/2014/main" id="{2B704032-5749-424A-8DD2-0FDCEE46A3B6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8" name="Google Shape;323;p51">
                  <a:extLst>
                    <a:ext uri="{FF2B5EF4-FFF2-40B4-BE49-F238E27FC236}">
                      <a16:creationId xmlns:a16="http://schemas.microsoft.com/office/drawing/2014/main" id="{8E1EF817-8575-4467-86FC-B546CEDC9A24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36" name="Google Shape;324;p51">
                <a:extLst>
                  <a:ext uri="{FF2B5EF4-FFF2-40B4-BE49-F238E27FC236}">
                    <a16:creationId xmlns:a16="http://schemas.microsoft.com/office/drawing/2014/main" id="{E0D01DD6-4D43-4E9A-87F2-DD6AE998B664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34" name="Google Shape;325;p51">
              <a:extLst>
                <a:ext uri="{FF2B5EF4-FFF2-40B4-BE49-F238E27FC236}">
                  <a16:creationId xmlns:a16="http://schemas.microsoft.com/office/drawing/2014/main" id="{0C1220E7-0776-4917-8FC5-E687492D514F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grpFill/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9" name="Google Shape;319;p51">
            <a:extLst>
              <a:ext uri="{FF2B5EF4-FFF2-40B4-BE49-F238E27FC236}">
                <a16:creationId xmlns:a16="http://schemas.microsoft.com/office/drawing/2014/main" id="{9E847F5F-A0CB-4665-AB0F-C81BB3643029}"/>
              </a:ext>
            </a:extLst>
          </p:cNvPr>
          <p:cNvGrpSpPr/>
          <p:nvPr/>
        </p:nvGrpSpPr>
        <p:grpSpPr>
          <a:xfrm>
            <a:off x="-61912" y="2954583"/>
            <a:ext cx="2810788" cy="1333192"/>
            <a:chOff x="971723" y="2009575"/>
            <a:chExt cx="3314400" cy="2466387"/>
          </a:xfrm>
          <a:solidFill>
            <a:schemeClr val="accent5">
              <a:lumMod val="75000"/>
            </a:schemeClr>
          </a:solidFill>
        </p:grpSpPr>
        <p:grpSp>
          <p:nvGrpSpPr>
            <p:cNvPr id="40" name="Google Shape;320;p51">
              <a:extLst>
                <a:ext uri="{FF2B5EF4-FFF2-40B4-BE49-F238E27FC236}">
                  <a16:creationId xmlns:a16="http://schemas.microsoft.com/office/drawing/2014/main" id="{737B3277-6320-43B4-85E9-A9A5624CE5DD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  <a:grpFill/>
          </p:grpSpPr>
          <p:grpSp>
            <p:nvGrpSpPr>
              <p:cNvPr id="42" name="Google Shape;321;p51">
                <a:extLst>
                  <a:ext uri="{FF2B5EF4-FFF2-40B4-BE49-F238E27FC236}">
                    <a16:creationId xmlns:a16="http://schemas.microsoft.com/office/drawing/2014/main" id="{98D93CF1-A119-4A32-9C93-9C656121A7C1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  <a:grpFill/>
            </p:grpSpPr>
            <p:cxnSp>
              <p:nvCxnSpPr>
                <p:cNvPr id="44" name="Google Shape;322;p51">
                  <a:extLst>
                    <a:ext uri="{FF2B5EF4-FFF2-40B4-BE49-F238E27FC236}">
                      <a16:creationId xmlns:a16="http://schemas.microsoft.com/office/drawing/2014/main" id="{4EFDA6CA-43E5-4A19-98F7-CEBB38439595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5" name="Google Shape;323;p51">
                  <a:extLst>
                    <a:ext uri="{FF2B5EF4-FFF2-40B4-BE49-F238E27FC236}">
                      <a16:creationId xmlns:a16="http://schemas.microsoft.com/office/drawing/2014/main" id="{2795AB27-8EB2-44DD-91FA-D3CF8B27517A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grp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43" name="Google Shape;324;p51">
                <a:extLst>
                  <a:ext uri="{FF2B5EF4-FFF2-40B4-BE49-F238E27FC236}">
                    <a16:creationId xmlns:a16="http://schemas.microsoft.com/office/drawing/2014/main" id="{D6EFF05C-DC6E-42EB-A9F8-1D8DCF89504B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1" name="Google Shape;325;p51">
              <a:extLst>
                <a:ext uri="{FF2B5EF4-FFF2-40B4-BE49-F238E27FC236}">
                  <a16:creationId xmlns:a16="http://schemas.microsoft.com/office/drawing/2014/main" id="{C8ACECEB-A39F-45E8-A46E-80009077A551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grpFill/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6" name="Google Shape;319;p51">
            <a:extLst>
              <a:ext uri="{FF2B5EF4-FFF2-40B4-BE49-F238E27FC236}">
                <a16:creationId xmlns:a16="http://schemas.microsoft.com/office/drawing/2014/main" id="{825A4C11-FF16-4550-A080-42D003F56028}"/>
              </a:ext>
            </a:extLst>
          </p:cNvPr>
          <p:cNvGrpSpPr/>
          <p:nvPr/>
        </p:nvGrpSpPr>
        <p:grpSpPr>
          <a:xfrm>
            <a:off x="1240499" y="-85494"/>
            <a:ext cx="2810788" cy="1333192"/>
            <a:chOff x="971723" y="2009575"/>
            <a:chExt cx="3314400" cy="2466387"/>
          </a:xfrm>
        </p:grpSpPr>
        <p:grpSp>
          <p:nvGrpSpPr>
            <p:cNvPr id="47" name="Google Shape;320;p51">
              <a:extLst>
                <a:ext uri="{FF2B5EF4-FFF2-40B4-BE49-F238E27FC236}">
                  <a16:creationId xmlns:a16="http://schemas.microsoft.com/office/drawing/2014/main" id="{4B4C249D-95C5-420A-9FC4-FFC5500ADC72}"/>
                </a:ext>
              </a:extLst>
            </p:cNvPr>
            <p:cNvGrpSpPr/>
            <p:nvPr/>
          </p:nvGrpSpPr>
          <p:grpSpPr>
            <a:xfrm>
              <a:off x="2255063" y="2009575"/>
              <a:ext cx="595325" cy="676500"/>
              <a:chOff x="2255063" y="2009575"/>
              <a:chExt cx="595325" cy="676500"/>
            </a:xfrm>
          </p:grpSpPr>
          <p:grpSp>
            <p:nvGrpSpPr>
              <p:cNvPr id="49" name="Google Shape;321;p51">
                <a:extLst>
                  <a:ext uri="{FF2B5EF4-FFF2-40B4-BE49-F238E27FC236}">
                    <a16:creationId xmlns:a16="http://schemas.microsoft.com/office/drawing/2014/main" id="{523DF893-0C82-4191-938B-2AA1DAC05CC6}"/>
                  </a:ext>
                </a:extLst>
              </p:cNvPr>
              <p:cNvGrpSpPr/>
              <p:nvPr/>
            </p:nvGrpSpPr>
            <p:grpSpPr>
              <a:xfrm>
                <a:off x="2255063" y="2128975"/>
                <a:ext cx="595325" cy="557100"/>
                <a:chOff x="2314575" y="2133725"/>
                <a:chExt cx="595325" cy="557100"/>
              </a:xfrm>
            </p:grpSpPr>
            <p:cxnSp>
              <p:nvCxnSpPr>
                <p:cNvPr id="51" name="Google Shape;322;p51">
                  <a:extLst>
                    <a:ext uri="{FF2B5EF4-FFF2-40B4-BE49-F238E27FC236}">
                      <a16:creationId xmlns:a16="http://schemas.microsoft.com/office/drawing/2014/main" id="{E72DF478-2DA4-47ED-9798-2E73611D2D1C}"/>
                    </a:ext>
                  </a:extLst>
                </p:cNvPr>
                <p:cNvCxnSpPr/>
                <p:nvPr/>
              </p:nvCxnSpPr>
              <p:spPr>
                <a:xfrm>
                  <a:off x="2567000" y="2143125"/>
                  <a:ext cx="342900" cy="504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" name="Google Shape;323;p51">
                  <a:extLst>
                    <a:ext uri="{FF2B5EF4-FFF2-40B4-BE49-F238E27FC236}">
                      <a16:creationId xmlns:a16="http://schemas.microsoft.com/office/drawing/2014/main" id="{4E8A34A5-5248-4151-B06F-EF65DEB5EC74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314575" y="2133725"/>
                  <a:ext cx="267000" cy="5571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50" name="Google Shape;324;p51">
                <a:extLst>
                  <a:ext uri="{FF2B5EF4-FFF2-40B4-BE49-F238E27FC236}">
                    <a16:creationId xmlns:a16="http://schemas.microsoft.com/office/drawing/2014/main" id="{AB27D98A-0B5B-41D6-B659-414B157BCD27}"/>
                  </a:ext>
                </a:extLst>
              </p:cNvPr>
              <p:cNvSpPr/>
              <p:nvPr/>
            </p:nvSpPr>
            <p:spPr>
              <a:xfrm>
                <a:off x="2344850" y="2009575"/>
                <a:ext cx="331500" cy="3315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8" name="Google Shape;325;p51">
              <a:extLst>
                <a:ext uri="{FF2B5EF4-FFF2-40B4-BE49-F238E27FC236}">
                  <a16:creationId xmlns:a16="http://schemas.microsoft.com/office/drawing/2014/main" id="{0402AE9C-B514-40BB-B8D5-C8B47F1F38F4}"/>
                </a:ext>
              </a:extLst>
            </p:cNvPr>
            <p:cNvSpPr/>
            <p:nvPr/>
          </p:nvSpPr>
          <p:spPr>
            <a:xfrm rot="-231867">
              <a:off x="1028684" y="2571768"/>
              <a:ext cx="3200477" cy="1798389"/>
            </a:xfrm>
            <a:prstGeom prst="roundRect">
              <a:avLst>
                <a:gd name="adj" fmla="val 9539"/>
              </a:avLst>
            </a:prstGeom>
            <a:solidFill>
              <a:srgbClr val="FFC000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3" name="مستطيل 52">
            <a:extLst>
              <a:ext uri="{FF2B5EF4-FFF2-40B4-BE49-F238E27FC236}">
                <a16:creationId xmlns:a16="http://schemas.microsoft.com/office/drawing/2014/main" id="{C8F9F9B4-A6C6-4FF5-855E-16566F4C8396}"/>
              </a:ext>
            </a:extLst>
          </p:cNvPr>
          <p:cNvSpPr/>
          <p:nvPr/>
        </p:nvSpPr>
        <p:spPr>
          <a:xfrm>
            <a:off x="1385300" y="229919"/>
            <a:ext cx="263565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بطاقات التميز</a:t>
            </a:r>
          </a:p>
        </p:txBody>
      </p:sp>
    </p:spTree>
    <p:extLst>
      <p:ext uri="{BB962C8B-B14F-4D97-AF65-F5344CB8AC3E}">
        <p14:creationId xmlns:p14="http://schemas.microsoft.com/office/powerpoint/2010/main" val="1795645601"/>
      </p:ext>
    </p:extLst>
  </p:cSld>
  <p:clrMapOvr>
    <a:masterClrMapping/>
  </p:clrMapOvr>
</p:sld>
</file>

<file path=ppt/theme/theme1.xml><?xml version="1.0" encoding="utf-8"?>
<a:theme xmlns:a="http://schemas.openxmlformats.org/drawingml/2006/main" name="Introducing Myself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3D405B"/>
      </a:accent1>
      <a:accent2>
        <a:srgbClr val="73877B"/>
      </a:accent2>
      <a:accent3>
        <a:srgbClr val="E07A5F"/>
      </a:accent3>
      <a:accent4>
        <a:srgbClr val="D2ECC8"/>
      </a:accent4>
      <a:accent5>
        <a:srgbClr val="F4F1DE"/>
      </a:accent5>
      <a:accent6>
        <a:srgbClr val="F2CC8F"/>
      </a:accent6>
      <a:hlink>
        <a:srgbClr val="3D405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245</Words>
  <Application>Microsoft Office PowerPoint</Application>
  <PresentationFormat>عرض على الشاشة (16:9)</PresentationFormat>
  <Paragraphs>68</Paragraphs>
  <Slides>23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30" baseType="lpstr">
      <vt:lpstr>Roboto Condensed Light</vt:lpstr>
      <vt:lpstr>Raleway Thin</vt:lpstr>
      <vt:lpstr>Khalid Art bold</vt:lpstr>
      <vt:lpstr>Arial</vt:lpstr>
      <vt:lpstr>Livvic</vt:lpstr>
      <vt:lpstr>Open Sans</vt:lpstr>
      <vt:lpstr>Introducing Myself by Slidesgo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MYSELF</dc:title>
  <cp:lastModifiedBy>hamed307@moe.om</cp:lastModifiedBy>
  <cp:revision>26</cp:revision>
  <dcterms:modified xsi:type="dcterms:W3CDTF">2021-01-19T18:14:29Z</dcterms:modified>
</cp:coreProperties>
</file>