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27/10/1441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428178"/>
            <a:ext cx="4089030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كتابة المعادلات وحلها</a:t>
            </a:r>
          </a:p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(2-5)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86239"/>
            <a:ext cx="92578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اشتقاق المعادلات البسيطة واستخدامها، مثال: لتغيير الساعات إلى دقائق.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التعامل مع الأعداد، والعبارات الجبرية، والمعادلات، وتطبيق الخوارزميات المنهجية.</a:t>
            </a:r>
            <a:endParaRPr lang="ar-OM" sz="4000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65D53820-8AAA-4159-9D4B-BA57AEA18CC3}"/>
              </a:ext>
            </a:extLst>
          </p:cNvPr>
          <p:cNvSpPr/>
          <p:nvPr/>
        </p:nvSpPr>
        <p:spPr>
          <a:xfrm>
            <a:off x="4236098" y="170916"/>
            <a:ext cx="1825486" cy="427290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حل المعادلات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BF6A98D-04FD-401C-B031-D04511E34D3C}"/>
              </a:ext>
            </a:extLst>
          </p:cNvPr>
          <p:cNvSpPr txBox="1"/>
          <p:nvPr/>
        </p:nvSpPr>
        <p:spPr>
          <a:xfrm>
            <a:off x="3795070" y="926151"/>
            <a:ext cx="53463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20000"/>
              <a:buFont typeface="Wingdings" panose="05000000000000000000" pitchFamily="2" charset="2"/>
              <a:buChar char="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حل المعادلات التالية : (إيجاد قيمة س)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1E33F90-D8AC-4695-813D-A11FE314FCD7}"/>
              </a:ext>
            </a:extLst>
          </p:cNvPr>
          <p:cNvSpPr txBox="1"/>
          <p:nvPr/>
        </p:nvSpPr>
        <p:spPr>
          <a:xfrm>
            <a:off x="6457478" y="1572483"/>
            <a:ext cx="182934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80000"/>
              <a:buFont typeface="Wingdings" panose="05000000000000000000" pitchFamily="2" charset="2"/>
              <a:buChar char="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س+2=3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46407CE-E933-4BB6-8764-60C57DDA3EA6}"/>
              </a:ext>
            </a:extLst>
          </p:cNvPr>
          <p:cNvSpPr txBox="1"/>
          <p:nvPr/>
        </p:nvSpPr>
        <p:spPr>
          <a:xfrm>
            <a:off x="6252294" y="3272517"/>
            <a:ext cx="203453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80000"/>
              <a:buFont typeface="Wingdings" panose="05000000000000000000" pitchFamily="2" charset="2"/>
              <a:buChar char="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2س-1=5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A7D68FB-E044-43A7-9461-42A5356A9531}"/>
              </a:ext>
            </a:extLst>
          </p:cNvPr>
          <p:cNvSpPr txBox="1"/>
          <p:nvPr/>
        </p:nvSpPr>
        <p:spPr>
          <a:xfrm>
            <a:off x="5684832" y="4972550"/>
            <a:ext cx="260199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80000"/>
              <a:buFont typeface="Wingdings" panose="05000000000000000000" pitchFamily="2" charset="2"/>
              <a:buChar char="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3س-1=س+1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C1C94D4-CC10-4052-841C-61360B299592}"/>
              </a:ext>
            </a:extLst>
          </p:cNvPr>
          <p:cNvSpPr txBox="1"/>
          <p:nvPr/>
        </p:nvSpPr>
        <p:spPr>
          <a:xfrm>
            <a:off x="7282758" y="2057440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BD86A13-0C6F-4BA1-A1C2-0CC05D935398}"/>
              </a:ext>
            </a:extLst>
          </p:cNvPr>
          <p:cNvSpPr txBox="1"/>
          <p:nvPr/>
        </p:nvSpPr>
        <p:spPr>
          <a:xfrm>
            <a:off x="6861823" y="2057440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60F37C9-532B-4CAD-9E4F-AF0B2FEF3299}"/>
              </a:ext>
            </a:extLst>
          </p:cNvPr>
          <p:cNvSpPr txBox="1"/>
          <p:nvPr/>
        </p:nvSpPr>
        <p:spPr>
          <a:xfrm>
            <a:off x="6676358" y="205744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106BEE5-FB2C-45DE-B0C9-EE59C9483C24}"/>
              </a:ext>
            </a:extLst>
          </p:cNvPr>
          <p:cNvSpPr txBox="1"/>
          <p:nvPr/>
        </p:nvSpPr>
        <p:spPr>
          <a:xfrm>
            <a:off x="6459808" y="205744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8E83072C-D573-4EC8-ABE1-EA4EA05528AE}"/>
              </a:ext>
            </a:extLst>
          </p:cNvPr>
          <p:cNvSpPr txBox="1"/>
          <p:nvPr/>
        </p:nvSpPr>
        <p:spPr>
          <a:xfrm>
            <a:off x="6450348" y="2057440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55F2D9D-0E33-4707-ABA2-18999E76C03D}"/>
              </a:ext>
            </a:extLst>
          </p:cNvPr>
          <p:cNvSpPr txBox="1"/>
          <p:nvPr/>
        </p:nvSpPr>
        <p:spPr>
          <a:xfrm>
            <a:off x="5417948" y="2057440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-2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6890395D-A1A2-443B-89F8-E394EEECAAD8}"/>
              </a:ext>
            </a:extLst>
          </p:cNvPr>
          <p:cNvSpPr txBox="1"/>
          <p:nvPr/>
        </p:nvSpPr>
        <p:spPr>
          <a:xfrm>
            <a:off x="7282758" y="2422499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B2B6A1D-497F-4D94-BDB5-2186EC9E0E19}"/>
              </a:ext>
            </a:extLst>
          </p:cNvPr>
          <p:cNvSpPr txBox="1"/>
          <p:nvPr/>
        </p:nvSpPr>
        <p:spPr>
          <a:xfrm>
            <a:off x="6085660" y="247993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3374C5A-7934-4714-87A4-9A22610E1199}"/>
              </a:ext>
            </a:extLst>
          </p:cNvPr>
          <p:cNvSpPr txBox="1"/>
          <p:nvPr/>
        </p:nvSpPr>
        <p:spPr>
          <a:xfrm>
            <a:off x="5869109" y="2479938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1E539083-3824-4CB0-937B-BF3978AD55B3}"/>
              </a:ext>
            </a:extLst>
          </p:cNvPr>
          <p:cNvSpPr txBox="1"/>
          <p:nvPr/>
        </p:nvSpPr>
        <p:spPr>
          <a:xfrm>
            <a:off x="7077574" y="3710010"/>
            <a:ext cx="75212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58BE0785-5A8B-4020-91EF-5A5E0970A25F}"/>
              </a:ext>
            </a:extLst>
          </p:cNvPr>
          <p:cNvSpPr txBox="1"/>
          <p:nvPr/>
        </p:nvSpPr>
        <p:spPr>
          <a:xfrm>
            <a:off x="6471973" y="371001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9BEAE04D-47A5-4C1D-ABA1-2C39379F0ADB}"/>
              </a:ext>
            </a:extLst>
          </p:cNvPr>
          <p:cNvSpPr txBox="1"/>
          <p:nvPr/>
        </p:nvSpPr>
        <p:spPr>
          <a:xfrm>
            <a:off x="6255423" y="371001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922F1F54-275F-4C4C-90BD-1DF9F7E9CCF3}"/>
              </a:ext>
            </a:extLst>
          </p:cNvPr>
          <p:cNvSpPr txBox="1"/>
          <p:nvPr/>
        </p:nvSpPr>
        <p:spPr>
          <a:xfrm>
            <a:off x="7098679" y="4075069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84A7967A-752A-413B-9EBA-70E9D31694A8}"/>
              </a:ext>
            </a:extLst>
          </p:cNvPr>
          <p:cNvSpPr txBox="1"/>
          <p:nvPr/>
        </p:nvSpPr>
        <p:spPr>
          <a:xfrm>
            <a:off x="6676358" y="41325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8F4BA83C-D484-4406-95D0-12606B3BB6B0}"/>
              </a:ext>
            </a:extLst>
          </p:cNvPr>
          <p:cNvSpPr txBox="1"/>
          <p:nvPr/>
        </p:nvSpPr>
        <p:spPr>
          <a:xfrm>
            <a:off x="6399985" y="4132508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0A3B6BF5-CD6F-4816-B3F1-7936216D0A67}"/>
              </a:ext>
            </a:extLst>
          </p:cNvPr>
          <p:cNvSpPr txBox="1"/>
          <p:nvPr/>
        </p:nvSpPr>
        <p:spPr>
          <a:xfrm>
            <a:off x="6672701" y="3710010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498BE079-A1A1-4FFA-ABDE-3828F1604010}"/>
              </a:ext>
            </a:extLst>
          </p:cNvPr>
          <p:cNvSpPr txBox="1"/>
          <p:nvPr/>
        </p:nvSpPr>
        <p:spPr>
          <a:xfrm>
            <a:off x="7453638" y="407506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A5F5023C-F208-490C-BDDB-63CCD5B52CBC}"/>
              </a:ext>
            </a:extLst>
          </p:cNvPr>
          <p:cNvSpPr txBox="1"/>
          <p:nvPr/>
        </p:nvSpPr>
        <p:spPr>
          <a:xfrm>
            <a:off x="7098679" y="4439890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CE7E822C-FAA5-48D2-932B-EE8A24E7CE0E}"/>
              </a:ext>
            </a:extLst>
          </p:cNvPr>
          <p:cNvSpPr txBox="1"/>
          <p:nvPr/>
        </p:nvSpPr>
        <p:spPr>
          <a:xfrm>
            <a:off x="6676358" y="455659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0CDCA8AE-AAA8-4011-B7A3-8A937DEFC890}"/>
              </a:ext>
            </a:extLst>
          </p:cNvPr>
          <p:cNvSpPr txBox="1"/>
          <p:nvPr/>
        </p:nvSpPr>
        <p:spPr>
          <a:xfrm>
            <a:off x="6459807" y="4556599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DDC4B5DA-BBD5-4BDA-A63E-32CF86CDB37B}"/>
              </a:ext>
            </a:extLst>
          </p:cNvPr>
          <p:cNvCxnSpPr>
            <a:cxnSpLocks/>
          </p:cNvCxnSpPr>
          <p:nvPr/>
        </p:nvCxnSpPr>
        <p:spPr>
          <a:xfrm flipH="1">
            <a:off x="6478245" y="4371697"/>
            <a:ext cx="2333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51627710-9C78-48D8-AF64-5F6396D534C5}"/>
              </a:ext>
            </a:extLst>
          </p:cNvPr>
          <p:cNvSpPr txBox="1"/>
          <p:nvPr/>
        </p:nvSpPr>
        <p:spPr>
          <a:xfrm>
            <a:off x="7077574" y="5426523"/>
            <a:ext cx="75212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507F03B9-6D52-4190-9783-A3C8D5D52900}"/>
              </a:ext>
            </a:extLst>
          </p:cNvPr>
          <p:cNvSpPr txBox="1"/>
          <p:nvPr/>
        </p:nvSpPr>
        <p:spPr>
          <a:xfrm>
            <a:off x="6672701" y="5424376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B4F89A29-9002-4FD0-A814-768B809BDAEE}"/>
              </a:ext>
            </a:extLst>
          </p:cNvPr>
          <p:cNvSpPr txBox="1"/>
          <p:nvPr/>
        </p:nvSpPr>
        <p:spPr>
          <a:xfrm>
            <a:off x="6471973" y="543685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C1D2B609-DEC1-4EBE-8F97-DFC840521CB6}"/>
              </a:ext>
            </a:extLst>
          </p:cNvPr>
          <p:cNvSpPr txBox="1"/>
          <p:nvPr/>
        </p:nvSpPr>
        <p:spPr>
          <a:xfrm>
            <a:off x="6098328" y="5436859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D8F6F58D-6F79-4996-9E9A-7E94068A136C}"/>
              </a:ext>
            </a:extLst>
          </p:cNvPr>
          <p:cNvSpPr txBox="1"/>
          <p:nvPr/>
        </p:nvSpPr>
        <p:spPr>
          <a:xfrm>
            <a:off x="5699989" y="5431231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+1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31E582CA-763E-487B-B96A-BC27DDA68974}"/>
              </a:ext>
            </a:extLst>
          </p:cNvPr>
          <p:cNvSpPr txBox="1"/>
          <p:nvPr/>
        </p:nvSpPr>
        <p:spPr>
          <a:xfrm>
            <a:off x="5991348" y="371195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077FFFA9-5D26-442B-9181-7D39F18E37BC}"/>
              </a:ext>
            </a:extLst>
          </p:cNvPr>
          <p:cNvSpPr txBox="1"/>
          <p:nvPr/>
        </p:nvSpPr>
        <p:spPr>
          <a:xfrm>
            <a:off x="6290363" y="5426381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D38F6337-3B5F-4A8B-AF0E-60170181B836}"/>
              </a:ext>
            </a:extLst>
          </p:cNvPr>
          <p:cNvSpPr txBox="1"/>
          <p:nvPr/>
        </p:nvSpPr>
        <p:spPr>
          <a:xfrm>
            <a:off x="6975765" y="5426381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0123403E-351F-46DE-8653-68457D1E35B4}"/>
              </a:ext>
            </a:extLst>
          </p:cNvPr>
          <p:cNvSpPr txBox="1"/>
          <p:nvPr/>
        </p:nvSpPr>
        <p:spPr>
          <a:xfrm>
            <a:off x="6927799" y="5957036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23E9873D-209B-4E9A-907A-FAD6A280A8FF}"/>
              </a:ext>
            </a:extLst>
          </p:cNvPr>
          <p:cNvSpPr txBox="1"/>
          <p:nvPr/>
        </p:nvSpPr>
        <p:spPr>
          <a:xfrm>
            <a:off x="6505478" y="6014475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8FDE2541-349B-4258-B210-3A8D74B84CD0}"/>
              </a:ext>
            </a:extLst>
          </p:cNvPr>
          <p:cNvSpPr txBox="1"/>
          <p:nvPr/>
        </p:nvSpPr>
        <p:spPr>
          <a:xfrm>
            <a:off x="6229105" y="6014475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818264D5-C12E-4F1A-AEDF-A14A9AF913B4}"/>
              </a:ext>
            </a:extLst>
          </p:cNvPr>
          <p:cNvSpPr txBox="1"/>
          <p:nvPr/>
        </p:nvSpPr>
        <p:spPr>
          <a:xfrm>
            <a:off x="7282758" y="5957036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cxnSp>
        <p:nvCxnSpPr>
          <p:cNvPr id="86" name="رابط مستقيم 85">
            <a:extLst>
              <a:ext uri="{FF2B5EF4-FFF2-40B4-BE49-F238E27FC236}">
                <a16:creationId xmlns:a16="http://schemas.microsoft.com/office/drawing/2014/main" id="{FED4F03B-C104-46E7-B927-160C3F5CCB8F}"/>
              </a:ext>
            </a:extLst>
          </p:cNvPr>
          <p:cNvCxnSpPr>
            <a:cxnSpLocks/>
          </p:cNvCxnSpPr>
          <p:nvPr/>
        </p:nvCxnSpPr>
        <p:spPr>
          <a:xfrm flipH="1">
            <a:off x="6307365" y="6253664"/>
            <a:ext cx="2333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C4F7AA3B-9A24-449E-ABC8-F7BC720F3D1F}"/>
              </a:ext>
            </a:extLst>
          </p:cNvPr>
          <p:cNvSpPr txBox="1"/>
          <p:nvPr/>
        </p:nvSpPr>
        <p:spPr>
          <a:xfrm>
            <a:off x="5159729" y="5983094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2F8C4AFE-F166-494E-99FC-4FDE4D0BAEB8}"/>
              </a:ext>
            </a:extLst>
          </p:cNvPr>
          <p:cNvSpPr txBox="1"/>
          <p:nvPr/>
        </p:nvSpPr>
        <p:spPr>
          <a:xfrm>
            <a:off x="4868787" y="598309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04832530-BAD9-4042-A78F-B0DC535D39E9}"/>
              </a:ext>
            </a:extLst>
          </p:cNvPr>
          <p:cNvSpPr txBox="1"/>
          <p:nvPr/>
        </p:nvSpPr>
        <p:spPr>
          <a:xfrm>
            <a:off x="4559920" y="5957036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17D8DFB8-CED2-494B-AA6E-67F72CFE8818}"/>
              </a:ext>
            </a:extLst>
          </p:cNvPr>
          <p:cNvSpPr txBox="1"/>
          <p:nvPr/>
        </p:nvSpPr>
        <p:spPr>
          <a:xfrm>
            <a:off x="2063577" y="1572483"/>
            <a:ext cx="147027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80000"/>
              <a:buFont typeface="Wingdings" panose="05000000000000000000" pitchFamily="2" charset="2"/>
              <a:buChar char="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     =5</a:t>
            </a:r>
          </a:p>
        </p:txBody>
      </p:sp>
      <p:grpSp>
        <p:nvGrpSpPr>
          <p:cNvPr id="91" name="مجموعة 90">
            <a:extLst>
              <a:ext uri="{FF2B5EF4-FFF2-40B4-BE49-F238E27FC236}">
                <a16:creationId xmlns:a16="http://schemas.microsoft.com/office/drawing/2014/main" id="{F118A157-6919-4A33-9486-168A761D9DA5}"/>
              </a:ext>
            </a:extLst>
          </p:cNvPr>
          <p:cNvGrpSpPr/>
          <p:nvPr/>
        </p:nvGrpSpPr>
        <p:grpSpPr>
          <a:xfrm>
            <a:off x="2538815" y="1316474"/>
            <a:ext cx="546946" cy="1033353"/>
            <a:chOff x="6374138" y="2080858"/>
            <a:chExt cx="546946" cy="1033353"/>
          </a:xfrm>
        </p:grpSpPr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892789E7-F6F5-42AA-939B-8E712BE9250F}"/>
                </a:ext>
              </a:extLst>
            </p:cNvPr>
            <p:cNvSpPr txBox="1"/>
            <p:nvPr/>
          </p:nvSpPr>
          <p:spPr>
            <a:xfrm>
              <a:off x="6374138" y="2080858"/>
              <a:ext cx="546946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32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س</a:t>
              </a:r>
            </a:p>
          </p:txBody>
        </p: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161D41BA-F7AF-433D-805A-AA53FE8456F2}"/>
                </a:ext>
              </a:extLst>
            </p:cNvPr>
            <p:cNvSpPr txBox="1"/>
            <p:nvPr/>
          </p:nvSpPr>
          <p:spPr>
            <a:xfrm>
              <a:off x="6452686" y="252943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32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94" name="رابط مستقيم 93">
              <a:extLst>
                <a:ext uri="{FF2B5EF4-FFF2-40B4-BE49-F238E27FC236}">
                  <a16:creationId xmlns:a16="http://schemas.microsoft.com/office/drawing/2014/main" id="{58819A4A-823B-4D55-A672-8F787DA5D1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5611" y="2588927"/>
              <a:ext cx="324000" cy="0"/>
            </a:xfrm>
            <a:prstGeom prst="line">
              <a:avLst/>
            </a:prstGeom>
            <a:ln w="19050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9B3E7562-94BE-4CB5-9E0B-E9648E99B6B9}"/>
              </a:ext>
            </a:extLst>
          </p:cNvPr>
          <p:cNvSpPr txBox="1"/>
          <p:nvPr/>
        </p:nvSpPr>
        <p:spPr>
          <a:xfrm>
            <a:off x="1653208" y="3321672"/>
            <a:ext cx="188064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80000"/>
              <a:buFont typeface="Wingdings" panose="05000000000000000000" pitchFamily="2" charset="2"/>
              <a:buChar char="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     +3=7</a:t>
            </a:r>
          </a:p>
        </p:txBody>
      </p:sp>
      <p:grpSp>
        <p:nvGrpSpPr>
          <p:cNvPr id="96" name="مجموعة 95">
            <a:extLst>
              <a:ext uri="{FF2B5EF4-FFF2-40B4-BE49-F238E27FC236}">
                <a16:creationId xmlns:a16="http://schemas.microsoft.com/office/drawing/2014/main" id="{20F61845-B246-4207-BCDD-6839AE3ABCEB}"/>
              </a:ext>
            </a:extLst>
          </p:cNvPr>
          <p:cNvGrpSpPr/>
          <p:nvPr/>
        </p:nvGrpSpPr>
        <p:grpSpPr>
          <a:xfrm>
            <a:off x="2538815" y="3065663"/>
            <a:ext cx="546946" cy="1033353"/>
            <a:chOff x="6374138" y="2080858"/>
            <a:chExt cx="546946" cy="1033353"/>
          </a:xfrm>
        </p:grpSpPr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B0FB2AEF-5AE2-4FE1-89E0-24993D8AB58D}"/>
                </a:ext>
              </a:extLst>
            </p:cNvPr>
            <p:cNvSpPr txBox="1"/>
            <p:nvPr/>
          </p:nvSpPr>
          <p:spPr>
            <a:xfrm>
              <a:off x="6374138" y="2080858"/>
              <a:ext cx="546946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32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س</a:t>
              </a:r>
            </a:p>
          </p:txBody>
        </p:sp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CCB77AE7-B30F-466F-B148-1FA16ADED028}"/>
                </a:ext>
              </a:extLst>
            </p:cNvPr>
            <p:cNvSpPr txBox="1"/>
            <p:nvPr/>
          </p:nvSpPr>
          <p:spPr>
            <a:xfrm>
              <a:off x="6452686" y="252943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32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99" name="رابط مستقيم 98">
              <a:extLst>
                <a:ext uri="{FF2B5EF4-FFF2-40B4-BE49-F238E27FC236}">
                  <a16:creationId xmlns:a16="http://schemas.microsoft.com/office/drawing/2014/main" id="{154166CE-5620-400E-8D10-BBE497566C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5611" y="2588927"/>
              <a:ext cx="324000" cy="0"/>
            </a:xfrm>
            <a:prstGeom prst="line">
              <a:avLst/>
            </a:prstGeom>
            <a:ln w="19050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5B17A545-BE20-44A3-A38B-C912EA2DF9CD}"/>
              </a:ext>
            </a:extLst>
          </p:cNvPr>
          <p:cNvSpPr txBox="1"/>
          <p:nvPr/>
        </p:nvSpPr>
        <p:spPr>
          <a:xfrm>
            <a:off x="1829536" y="408032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83697203-5F75-4C4D-A1E5-A780AA2DF0DD}"/>
              </a:ext>
            </a:extLst>
          </p:cNvPr>
          <p:cNvSpPr txBox="1"/>
          <p:nvPr/>
        </p:nvSpPr>
        <p:spPr>
          <a:xfrm>
            <a:off x="1224695" y="3339687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-3</a:t>
            </a:r>
          </a:p>
        </p:txBody>
      </p:sp>
      <p:cxnSp>
        <p:nvCxnSpPr>
          <p:cNvPr id="102" name="رابط مستقيم 101">
            <a:extLst>
              <a:ext uri="{FF2B5EF4-FFF2-40B4-BE49-F238E27FC236}">
                <a16:creationId xmlns:a16="http://schemas.microsoft.com/office/drawing/2014/main" id="{AB93CDF5-9BA4-4A60-A538-87C567D5594A}"/>
              </a:ext>
            </a:extLst>
          </p:cNvPr>
          <p:cNvCxnSpPr>
            <a:cxnSpLocks/>
          </p:cNvCxnSpPr>
          <p:nvPr/>
        </p:nvCxnSpPr>
        <p:spPr>
          <a:xfrm>
            <a:off x="2141947" y="3500232"/>
            <a:ext cx="356915" cy="702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7EC86F3E-D600-4D46-AB69-FE3D4C3E774D}"/>
              </a:ext>
            </a:extLst>
          </p:cNvPr>
          <p:cNvSpPr txBox="1"/>
          <p:nvPr/>
        </p:nvSpPr>
        <p:spPr>
          <a:xfrm>
            <a:off x="1585070" y="408032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1D137B51-FC3F-4A44-B104-2EB5001E56E0}"/>
              </a:ext>
            </a:extLst>
          </p:cNvPr>
          <p:cNvSpPr txBox="1"/>
          <p:nvPr/>
        </p:nvSpPr>
        <p:spPr>
          <a:xfrm>
            <a:off x="2460268" y="4796208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004E7100-8073-4F0F-8A3D-EC4452ECFA14}"/>
              </a:ext>
            </a:extLst>
          </p:cNvPr>
          <p:cNvSpPr txBox="1"/>
          <p:nvPr/>
        </p:nvSpPr>
        <p:spPr>
          <a:xfrm>
            <a:off x="1317027" y="4778473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111" name="مربع نص 110">
            <a:extLst>
              <a:ext uri="{FF2B5EF4-FFF2-40B4-BE49-F238E27FC236}">
                <a16:creationId xmlns:a16="http://schemas.microsoft.com/office/drawing/2014/main" id="{17449E43-16A5-42D7-AA69-85E3BF87D163}"/>
              </a:ext>
            </a:extLst>
          </p:cNvPr>
          <p:cNvSpPr txBox="1"/>
          <p:nvPr/>
        </p:nvSpPr>
        <p:spPr>
          <a:xfrm>
            <a:off x="2538815" y="3816776"/>
            <a:ext cx="54694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12" name="مربع نص 111">
            <a:extLst>
              <a:ext uri="{FF2B5EF4-FFF2-40B4-BE49-F238E27FC236}">
                <a16:creationId xmlns:a16="http://schemas.microsoft.com/office/drawing/2014/main" id="{ACEDFBDA-1A5E-4670-B70C-0C010B654811}"/>
              </a:ext>
            </a:extLst>
          </p:cNvPr>
          <p:cNvSpPr txBox="1"/>
          <p:nvPr/>
        </p:nvSpPr>
        <p:spPr>
          <a:xfrm>
            <a:off x="2617363" y="426535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cxnSp>
        <p:nvCxnSpPr>
          <p:cNvPr id="113" name="رابط مستقيم 112">
            <a:extLst>
              <a:ext uri="{FF2B5EF4-FFF2-40B4-BE49-F238E27FC236}">
                <a16:creationId xmlns:a16="http://schemas.microsoft.com/office/drawing/2014/main" id="{66B02F3C-A447-4A26-BBE7-4D4ABA5A77E8}"/>
              </a:ext>
            </a:extLst>
          </p:cNvPr>
          <p:cNvCxnSpPr>
            <a:cxnSpLocks/>
          </p:cNvCxnSpPr>
          <p:nvPr/>
        </p:nvCxnSpPr>
        <p:spPr>
          <a:xfrm flipH="1">
            <a:off x="2650288" y="4324845"/>
            <a:ext cx="324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مربع نص 113">
            <a:extLst>
              <a:ext uri="{FF2B5EF4-FFF2-40B4-BE49-F238E27FC236}">
                <a16:creationId xmlns:a16="http://schemas.microsoft.com/office/drawing/2014/main" id="{A347585B-2C2A-432D-82DE-FA29B663E676}"/>
              </a:ext>
            </a:extLst>
          </p:cNvPr>
          <p:cNvSpPr txBox="1"/>
          <p:nvPr/>
        </p:nvSpPr>
        <p:spPr>
          <a:xfrm>
            <a:off x="1860450" y="47962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15" name="مربع نص 114">
            <a:extLst>
              <a:ext uri="{FF2B5EF4-FFF2-40B4-BE49-F238E27FC236}">
                <a16:creationId xmlns:a16="http://schemas.microsoft.com/office/drawing/2014/main" id="{C6F15627-C2E3-491C-8AAE-4C5E377FCD95}"/>
              </a:ext>
            </a:extLst>
          </p:cNvPr>
          <p:cNvSpPr txBox="1"/>
          <p:nvPr/>
        </p:nvSpPr>
        <p:spPr>
          <a:xfrm>
            <a:off x="2229164" y="223227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FB34B034-8EE7-4786-9145-375EDF41407D}"/>
              </a:ext>
            </a:extLst>
          </p:cNvPr>
          <p:cNvSpPr txBox="1"/>
          <p:nvPr/>
        </p:nvSpPr>
        <p:spPr>
          <a:xfrm>
            <a:off x="1984698" y="223227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9CF724EB-8D11-4F8C-B859-B4016CB3C8B4}"/>
              </a:ext>
            </a:extLst>
          </p:cNvPr>
          <p:cNvGrpSpPr/>
          <p:nvPr/>
        </p:nvGrpSpPr>
        <p:grpSpPr>
          <a:xfrm>
            <a:off x="2538815" y="1968721"/>
            <a:ext cx="546946" cy="1033353"/>
            <a:chOff x="6374138" y="2080858"/>
            <a:chExt cx="546946" cy="1033353"/>
          </a:xfrm>
        </p:grpSpPr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51454339-AF72-40B8-A06C-820CD096FD55}"/>
                </a:ext>
              </a:extLst>
            </p:cNvPr>
            <p:cNvSpPr txBox="1"/>
            <p:nvPr/>
          </p:nvSpPr>
          <p:spPr>
            <a:xfrm>
              <a:off x="6374138" y="2080858"/>
              <a:ext cx="546946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س</a:t>
              </a:r>
            </a:p>
          </p:txBody>
        </p:sp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2FC4F4E0-6C28-4B1E-8ED0-610A5221793C}"/>
                </a:ext>
              </a:extLst>
            </p:cNvPr>
            <p:cNvSpPr txBox="1"/>
            <p:nvPr/>
          </p:nvSpPr>
          <p:spPr>
            <a:xfrm>
              <a:off x="6452686" y="252943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20" name="رابط مستقيم 119">
              <a:extLst>
                <a:ext uri="{FF2B5EF4-FFF2-40B4-BE49-F238E27FC236}">
                  <a16:creationId xmlns:a16="http://schemas.microsoft.com/office/drawing/2014/main" id="{DAA456D4-5F85-4E23-9D9A-9DB8260347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5611" y="2588927"/>
              <a:ext cx="324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مربع نص 120">
            <a:extLst>
              <a:ext uri="{FF2B5EF4-FFF2-40B4-BE49-F238E27FC236}">
                <a16:creationId xmlns:a16="http://schemas.microsoft.com/office/drawing/2014/main" id="{5A9F7160-3F2B-4B40-9C8E-9AF753386245}"/>
              </a:ext>
            </a:extLst>
          </p:cNvPr>
          <p:cNvSpPr txBox="1"/>
          <p:nvPr/>
        </p:nvSpPr>
        <p:spPr>
          <a:xfrm>
            <a:off x="2902852" y="2232274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</a:t>
            </a:r>
          </a:p>
        </p:txBody>
      </p: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8ED136A8-D395-4EC7-85CC-476EFCFB5788}"/>
              </a:ext>
            </a:extLst>
          </p:cNvPr>
          <p:cNvSpPr txBox="1"/>
          <p:nvPr/>
        </p:nvSpPr>
        <p:spPr>
          <a:xfrm>
            <a:off x="1587620" y="2232274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123" name="مربع نص 122">
            <a:extLst>
              <a:ext uri="{FF2B5EF4-FFF2-40B4-BE49-F238E27FC236}">
                <a16:creationId xmlns:a16="http://schemas.microsoft.com/office/drawing/2014/main" id="{9CCAB849-0D62-46E1-8407-28A2C290E81C}"/>
              </a:ext>
            </a:extLst>
          </p:cNvPr>
          <p:cNvSpPr txBox="1"/>
          <p:nvPr/>
        </p:nvSpPr>
        <p:spPr>
          <a:xfrm>
            <a:off x="2460268" y="2654064"/>
            <a:ext cx="546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124" name="مربع نص 123">
            <a:extLst>
              <a:ext uri="{FF2B5EF4-FFF2-40B4-BE49-F238E27FC236}">
                <a16:creationId xmlns:a16="http://schemas.microsoft.com/office/drawing/2014/main" id="{D8A4DB8B-3021-4F45-AC02-F77A233EB7C6}"/>
              </a:ext>
            </a:extLst>
          </p:cNvPr>
          <p:cNvSpPr txBox="1"/>
          <p:nvPr/>
        </p:nvSpPr>
        <p:spPr>
          <a:xfrm>
            <a:off x="1716655" y="2636329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125" name="مربع نص 124">
            <a:extLst>
              <a:ext uri="{FF2B5EF4-FFF2-40B4-BE49-F238E27FC236}">
                <a16:creationId xmlns:a16="http://schemas.microsoft.com/office/drawing/2014/main" id="{673ADBF0-FFD9-499D-8C69-B4A6A4648D1B}"/>
              </a:ext>
            </a:extLst>
          </p:cNvPr>
          <p:cNvSpPr txBox="1"/>
          <p:nvPr/>
        </p:nvSpPr>
        <p:spPr>
          <a:xfrm>
            <a:off x="2260078" y="265406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26" name="مربع نص 125">
            <a:extLst>
              <a:ext uri="{FF2B5EF4-FFF2-40B4-BE49-F238E27FC236}">
                <a16:creationId xmlns:a16="http://schemas.microsoft.com/office/drawing/2014/main" id="{31337B8C-6097-4848-9FD3-C86D26E35580}"/>
              </a:ext>
            </a:extLst>
          </p:cNvPr>
          <p:cNvSpPr txBox="1"/>
          <p:nvPr/>
        </p:nvSpPr>
        <p:spPr>
          <a:xfrm>
            <a:off x="1412258" y="408032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226981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0.05169 -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04726 -2.59259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81481E-6 L -0.07252 -4.81481E-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111E-6 L 4.58333E-6 -0.01898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-0.08711 0.03263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33333E-6 L -0.01328 0.04074 C -0.01588 0.05 -0.01992 0.0551 -0.02434 0.0551 C -0.02916 0.0551 -0.03307 0.05 -0.03567 0.04074 L -0.04869 -3.33333E-6 " pathEditMode="relative" rAng="0" ptsTypes="AAAAA">
                                      <p:cBhvr>
                                        <p:cTn id="15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5" y="2755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01172 0.04051 C 0.01419 0.04954 0.01797 0.05486 0.02174 0.05486 C 0.02617 0.05486 0.02968 0.04954 0.03216 0.04051 L 0.04414 -7.40741E-7 " pathEditMode="relative" rAng="0" ptsTypes="AAAAA">
                                      <p:cBhvr>
                                        <p:cTn id="15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" y="2731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L -2.91667E-6 -0.01899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9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-0.08711 0.03264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11602 -0.02708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07" y="-1366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04167E-6 -4.07407E-6 L 1.04167E-6 0.02292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2" grpId="1"/>
      <p:bldP spid="13" grpId="0"/>
      <p:bldP spid="13" grpId="1"/>
      <p:bldP spid="52" grpId="0"/>
      <p:bldP spid="53" grpId="0"/>
      <p:bldP spid="54" grpId="0"/>
      <p:bldP spid="55" grpId="0"/>
      <p:bldP spid="56" grpId="0"/>
      <p:bldP spid="57" grpId="0"/>
      <p:bldP spid="59" grpId="0"/>
      <p:bldP spid="60" grpId="0"/>
      <p:bldP spid="61" grpId="0"/>
      <p:bldP spid="62" grpId="0"/>
      <p:bldP spid="63" grpId="0"/>
      <p:bldP spid="63" grpId="1"/>
      <p:bldP spid="64" grpId="0"/>
      <p:bldP spid="64" grpId="1"/>
      <p:bldP spid="65" grpId="0"/>
      <p:bldP spid="65" grpId="1"/>
      <p:bldP spid="66" grpId="0"/>
      <p:bldP spid="67" grpId="0"/>
      <p:bldP spid="68" grpId="0"/>
      <p:bldP spid="69" grpId="0"/>
      <p:bldP spid="70" grpId="0"/>
      <p:bldP spid="70" grpId="1"/>
      <p:bldP spid="71" grpId="0"/>
      <p:bldP spid="72" grpId="0"/>
      <p:bldP spid="72" grpId="1"/>
      <p:bldP spid="73" grpId="0"/>
      <p:bldP spid="79" grpId="0"/>
      <p:bldP spid="80" grpId="0"/>
      <p:bldP spid="81" grpId="0"/>
      <p:bldP spid="82" grpId="0"/>
      <p:bldP spid="83" grpId="0"/>
      <p:bldP spid="84" grpId="0"/>
      <p:bldP spid="84" grpId="1"/>
      <p:bldP spid="85" grpId="0"/>
      <p:bldP spid="85" grpId="1"/>
      <p:bldP spid="87" grpId="0"/>
      <p:bldP spid="88" grpId="0"/>
      <p:bldP spid="89" grpId="0"/>
      <p:bldP spid="100" grpId="0"/>
      <p:bldP spid="101" grpId="0"/>
      <p:bldP spid="103" grpId="0"/>
      <p:bldP spid="104" grpId="0"/>
      <p:bldP spid="105" grpId="0"/>
      <p:bldP spid="111" grpId="0"/>
      <p:bldP spid="111" grpId="1"/>
      <p:bldP spid="112" grpId="0"/>
      <p:bldP spid="112" grpId="1"/>
      <p:bldP spid="114" grpId="0"/>
      <p:bldP spid="115" grpId="0"/>
      <p:bldP spid="116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8">
            <a:extLst>
              <a:ext uri="{FF2B5EF4-FFF2-40B4-BE49-F238E27FC236}">
                <a16:creationId xmlns:a16="http://schemas.microsoft.com/office/drawing/2014/main" id="{41BD4783-E9FC-4A15-9272-9E74341E2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23" y="0"/>
            <a:ext cx="10954753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C6A3F977-8E76-49E8-887F-79649980C7C5}"/>
              </a:ext>
            </a:extLst>
          </p:cNvPr>
          <p:cNvSpPr txBox="1"/>
          <p:nvPr/>
        </p:nvSpPr>
        <p:spPr>
          <a:xfrm>
            <a:off x="9869654" y="109744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BDE091E-6B1E-4210-A886-DF37F2B34D67}"/>
              </a:ext>
            </a:extLst>
          </p:cNvPr>
          <p:cNvSpPr txBox="1"/>
          <p:nvPr/>
        </p:nvSpPr>
        <p:spPr>
          <a:xfrm>
            <a:off x="7486049" y="109744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1E6C7CE-6647-4997-873D-1349589698B9}"/>
              </a:ext>
            </a:extLst>
          </p:cNvPr>
          <p:cNvSpPr txBox="1"/>
          <p:nvPr/>
        </p:nvSpPr>
        <p:spPr>
          <a:xfrm>
            <a:off x="4261143" y="109744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2A9A959-A724-4EAB-BD26-3346D723A1D3}"/>
              </a:ext>
            </a:extLst>
          </p:cNvPr>
          <p:cNvSpPr txBox="1"/>
          <p:nvPr/>
        </p:nvSpPr>
        <p:spPr>
          <a:xfrm>
            <a:off x="1230267" y="109744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491054C-4FA1-4176-8117-59D751E5C308}"/>
              </a:ext>
            </a:extLst>
          </p:cNvPr>
          <p:cNvSpPr txBox="1"/>
          <p:nvPr/>
        </p:nvSpPr>
        <p:spPr>
          <a:xfrm>
            <a:off x="9799468" y="168222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01935BA-6ACF-4413-8489-59A53D7379F7}"/>
              </a:ext>
            </a:extLst>
          </p:cNvPr>
          <p:cNvSpPr txBox="1"/>
          <p:nvPr/>
        </p:nvSpPr>
        <p:spPr>
          <a:xfrm>
            <a:off x="7394288" y="168222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F3B8B5A-15B4-4058-B6A7-933466B2270A}"/>
              </a:ext>
            </a:extLst>
          </p:cNvPr>
          <p:cNvSpPr txBox="1"/>
          <p:nvPr/>
        </p:nvSpPr>
        <p:spPr>
          <a:xfrm>
            <a:off x="4701864" y="168222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6AD05CD-FFBF-4ADA-B7AD-377A1F2E495B}"/>
              </a:ext>
            </a:extLst>
          </p:cNvPr>
          <p:cNvSpPr txBox="1"/>
          <p:nvPr/>
        </p:nvSpPr>
        <p:spPr>
          <a:xfrm>
            <a:off x="1711922" y="168222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48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7D60704-758D-47F5-B66E-B3FD56ED1D7B}"/>
              </a:ext>
            </a:extLst>
          </p:cNvPr>
          <p:cNvSpPr txBox="1"/>
          <p:nvPr/>
        </p:nvSpPr>
        <p:spPr>
          <a:xfrm>
            <a:off x="9693124" y="226699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11ECBE4-3E56-4A14-967C-9590CE873CE7}"/>
              </a:ext>
            </a:extLst>
          </p:cNvPr>
          <p:cNvSpPr txBox="1"/>
          <p:nvPr/>
        </p:nvSpPr>
        <p:spPr>
          <a:xfrm>
            <a:off x="7287263" y="226699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487287D-7EBE-4D23-8CA0-9F876E1BABA3}"/>
              </a:ext>
            </a:extLst>
          </p:cNvPr>
          <p:cNvSpPr txBox="1"/>
          <p:nvPr/>
        </p:nvSpPr>
        <p:spPr>
          <a:xfrm>
            <a:off x="4498084" y="226699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064AAD6-DBD6-4311-81F4-2655D4BFF4C0}"/>
              </a:ext>
            </a:extLst>
          </p:cNvPr>
          <p:cNvSpPr txBox="1"/>
          <p:nvPr/>
        </p:nvSpPr>
        <p:spPr>
          <a:xfrm>
            <a:off x="1502136" y="226699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1A61334-7C30-4242-A063-7E2F9ADC9C79}"/>
              </a:ext>
            </a:extLst>
          </p:cNvPr>
          <p:cNvSpPr txBox="1"/>
          <p:nvPr/>
        </p:nvSpPr>
        <p:spPr>
          <a:xfrm>
            <a:off x="9836065" y="283674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9772AAC5-72FE-4FFD-BCAA-76257B74A6D8}"/>
              </a:ext>
            </a:extLst>
          </p:cNvPr>
          <p:cNvSpPr txBox="1"/>
          <p:nvPr/>
        </p:nvSpPr>
        <p:spPr>
          <a:xfrm>
            <a:off x="7157765" y="283674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E889F36-F4EE-46C6-8E8B-F4DCAF72BA82}"/>
              </a:ext>
            </a:extLst>
          </p:cNvPr>
          <p:cNvSpPr txBox="1"/>
          <p:nvPr/>
        </p:nvSpPr>
        <p:spPr>
          <a:xfrm>
            <a:off x="4426507" y="283674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66EC8F5-737E-4F9B-A435-440E2E3808D0}"/>
              </a:ext>
            </a:extLst>
          </p:cNvPr>
          <p:cNvSpPr txBox="1"/>
          <p:nvPr/>
        </p:nvSpPr>
        <p:spPr>
          <a:xfrm>
            <a:off x="1540885" y="283674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63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054345DA-E27B-46A4-A79E-AAEE98359CA4}"/>
              </a:ext>
            </a:extLst>
          </p:cNvPr>
          <p:cNvSpPr txBox="1"/>
          <p:nvPr/>
        </p:nvSpPr>
        <p:spPr>
          <a:xfrm>
            <a:off x="9246087" y="4476846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5B08EED5-F165-431F-8A48-2D184C21D097}"/>
              </a:ext>
            </a:extLst>
          </p:cNvPr>
          <p:cNvSpPr txBox="1"/>
          <p:nvPr/>
        </p:nvSpPr>
        <p:spPr>
          <a:xfrm>
            <a:off x="5913412" y="4476846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F5F2F24-C0CD-4FC8-B2FF-8407DAE17CD7}"/>
              </a:ext>
            </a:extLst>
          </p:cNvPr>
          <p:cNvSpPr txBox="1"/>
          <p:nvPr/>
        </p:nvSpPr>
        <p:spPr>
          <a:xfrm>
            <a:off x="9246087" y="506162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30EF7912-9309-4B8D-A9A8-8C0A8C0BC986}"/>
              </a:ext>
            </a:extLst>
          </p:cNvPr>
          <p:cNvSpPr txBox="1"/>
          <p:nvPr/>
        </p:nvSpPr>
        <p:spPr>
          <a:xfrm>
            <a:off x="5675400" y="506162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28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3F88D880-8907-4BA2-9E0C-806310E1774A}"/>
              </a:ext>
            </a:extLst>
          </p:cNvPr>
          <p:cNvSpPr txBox="1"/>
          <p:nvPr/>
        </p:nvSpPr>
        <p:spPr>
          <a:xfrm>
            <a:off x="9054751" y="5646396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E4B6B07C-6849-487B-96B7-D6E3624A40A6}"/>
              </a:ext>
            </a:extLst>
          </p:cNvPr>
          <p:cNvSpPr txBox="1"/>
          <p:nvPr/>
        </p:nvSpPr>
        <p:spPr>
          <a:xfrm>
            <a:off x="5484064" y="5646396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35947EFD-AB49-49C9-8729-449AFAF810C0}"/>
              </a:ext>
            </a:extLst>
          </p:cNvPr>
          <p:cNvSpPr txBox="1"/>
          <p:nvPr/>
        </p:nvSpPr>
        <p:spPr>
          <a:xfrm>
            <a:off x="9268768" y="610191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8483409A-3777-46F5-8CF0-47CBB53C07C5}"/>
              </a:ext>
            </a:extLst>
          </p:cNvPr>
          <p:cNvSpPr txBox="1"/>
          <p:nvPr/>
        </p:nvSpPr>
        <p:spPr>
          <a:xfrm>
            <a:off x="5759725" y="610191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975473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3">
            <a:extLst>
              <a:ext uri="{FF2B5EF4-FFF2-40B4-BE49-F238E27FC236}">
                <a16:creationId xmlns:a16="http://schemas.microsoft.com/office/drawing/2014/main" id="{5C411C37-B30D-4200-AB21-3A189F5A6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" r="998" b="85318"/>
          <a:stretch/>
        </p:blipFill>
        <p:spPr>
          <a:xfrm>
            <a:off x="1110953" y="0"/>
            <a:ext cx="9955851" cy="1006867"/>
          </a:xfrm>
          <a:prstGeom prst="rect">
            <a:avLst/>
          </a:prstGeom>
        </p:spPr>
      </p:pic>
      <p:pic>
        <p:nvPicPr>
          <p:cNvPr id="5" name="Snagit_SNG833">
            <a:extLst>
              <a:ext uri="{FF2B5EF4-FFF2-40B4-BE49-F238E27FC236}">
                <a16:creationId xmlns:a16="http://schemas.microsoft.com/office/drawing/2014/main" id="{A4D9ACDC-D9F8-4C73-BCE6-55055B27D7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" t="15281" r="998" b="75530"/>
          <a:stretch/>
        </p:blipFill>
        <p:spPr>
          <a:xfrm>
            <a:off x="1110953" y="1800154"/>
            <a:ext cx="9955851" cy="630148"/>
          </a:xfrm>
          <a:prstGeom prst="rect">
            <a:avLst/>
          </a:prstGeom>
        </p:spPr>
      </p:pic>
      <p:pic>
        <p:nvPicPr>
          <p:cNvPr id="6" name="Snagit_SNG833">
            <a:extLst>
              <a:ext uri="{FF2B5EF4-FFF2-40B4-BE49-F238E27FC236}">
                <a16:creationId xmlns:a16="http://schemas.microsoft.com/office/drawing/2014/main" id="{C969B6CE-73F3-492F-9B1E-7AAF812AE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" t="25768" r="998" b="65043"/>
          <a:stretch/>
        </p:blipFill>
        <p:spPr>
          <a:xfrm>
            <a:off x="1110953" y="3223589"/>
            <a:ext cx="9955851" cy="630148"/>
          </a:xfrm>
          <a:prstGeom prst="rect">
            <a:avLst/>
          </a:prstGeom>
        </p:spPr>
      </p:pic>
      <p:pic>
        <p:nvPicPr>
          <p:cNvPr id="7" name="Snagit_SNG833">
            <a:extLst>
              <a:ext uri="{FF2B5EF4-FFF2-40B4-BE49-F238E27FC236}">
                <a16:creationId xmlns:a16="http://schemas.microsoft.com/office/drawing/2014/main" id="{DB6B9A12-C422-4F4C-9883-6C146BB121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" t="35506" r="998" b="55305"/>
          <a:stretch/>
        </p:blipFill>
        <p:spPr>
          <a:xfrm>
            <a:off x="1110953" y="4647024"/>
            <a:ext cx="9955851" cy="630148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40FA66E7-BA87-48E0-AF99-87B9DFBB10B4}"/>
              </a:ext>
            </a:extLst>
          </p:cNvPr>
          <p:cNvSpPr txBox="1"/>
          <p:nvPr/>
        </p:nvSpPr>
        <p:spPr>
          <a:xfrm>
            <a:off x="8114209" y="1006867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2م         =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C4F6496C-3B36-4D4B-8CAD-E28014624E7A}"/>
              </a:ext>
            </a:extLst>
          </p:cNvPr>
          <p:cNvSpPr txBox="1"/>
          <p:nvPr/>
        </p:nvSpPr>
        <p:spPr>
          <a:xfrm>
            <a:off x="7405415" y="57099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-3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2B9D76F4-FB68-48D9-958A-9C61AE00DCB4}"/>
              </a:ext>
            </a:extLst>
          </p:cNvPr>
          <p:cNvCxnSpPr>
            <a:cxnSpLocks/>
          </p:cNvCxnSpPr>
          <p:nvPr/>
        </p:nvCxnSpPr>
        <p:spPr>
          <a:xfrm>
            <a:off x="8334375" y="617091"/>
            <a:ext cx="356915" cy="1847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30564EC8-653D-413C-9E63-F595EFF8679E}"/>
              </a:ext>
            </a:extLst>
          </p:cNvPr>
          <p:cNvSpPr txBox="1"/>
          <p:nvPr/>
        </p:nvSpPr>
        <p:spPr>
          <a:xfrm>
            <a:off x="7693955" y="1006867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044177D-EFD8-43E3-AFE2-9952BDD6FA3A}"/>
              </a:ext>
            </a:extLst>
          </p:cNvPr>
          <p:cNvSpPr txBox="1"/>
          <p:nvPr/>
        </p:nvSpPr>
        <p:spPr>
          <a:xfrm>
            <a:off x="8114209" y="1295329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           =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8D50215-C44C-47EF-8146-26F7F56D9142}"/>
              </a:ext>
            </a:extLst>
          </p:cNvPr>
          <p:cNvSpPr txBox="1"/>
          <p:nvPr/>
        </p:nvSpPr>
        <p:spPr>
          <a:xfrm>
            <a:off x="7836757" y="129532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DA18B8A-41D9-4788-BEBC-8A5BF01489B6}"/>
              </a:ext>
            </a:extLst>
          </p:cNvPr>
          <p:cNvSpPr txBox="1"/>
          <p:nvPr/>
        </p:nvSpPr>
        <p:spPr>
          <a:xfrm>
            <a:off x="4846062" y="1006867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4م         =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60088AC-EDE2-4B74-A8A4-C5F24B74867B}"/>
              </a:ext>
            </a:extLst>
          </p:cNvPr>
          <p:cNvSpPr txBox="1"/>
          <p:nvPr/>
        </p:nvSpPr>
        <p:spPr>
          <a:xfrm>
            <a:off x="4175368" y="57099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C4644395-6520-4129-93F8-767BD7BB8664}"/>
              </a:ext>
            </a:extLst>
          </p:cNvPr>
          <p:cNvCxnSpPr>
            <a:cxnSpLocks/>
          </p:cNvCxnSpPr>
          <p:nvPr/>
        </p:nvCxnSpPr>
        <p:spPr>
          <a:xfrm>
            <a:off x="5104328" y="617091"/>
            <a:ext cx="356915" cy="1847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A9F9610-8082-4DDA-BD30-4CC6C2BDAF24}"/>
              </a:ext>
            </a:extLst>
          </p:cNvPr>
          <p:cNvSpPr txBox="1"/>
          <p:nvPr/>
        </p:nvSpPr>
        <p:spPr>
          <a:xfrm>
            <a:off x="4425808" y="1006867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2D0D73A3-332A-4987-A6DA-D536437D234E}"/>
              </a:ext>
            </a:extLst>
          </p:cNvPr>
          <p:cNvSpPr txBox="1"/>
          <p:nvPr/>
        </p:nvSpPr>
        <p:spPr>
          <a:xfrm>
            <a:off x="4846062" y="1295329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           =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29CBDB4D-2F81-4424-B84D-5746DB30CEDD}"/>
              </a:ext>
            </a:extLst>
          </p:cNvPr>
          <p:cNvSpPr txBox="1"/>
          <p:nvPr/>
        </p:nvSpPr>
        <p:spPr>
          <a:xfrm>
            <a:off x="4568610" y="129532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B8CE1152-3262-47F6-9D7C-7F85A3E2E8D1}"/>
              </a:ext>
            </a:extLst>
          </p:cNvPr>
          <p:cNvSpPr txBox="1"/>
          <p:nvPr/>
        </p:nvSpPr>
        <p:spPr>
          <a:xfrm>
            <a:off x="1501718" y="1006867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3م         =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3E79D52-CD75-4D9C-84B0-36B799290C1B}"/>
              </a:ext>
            </a:extLst>
          </p:cNvPr>
          <p:cNvSpPr txBox="1"/>
          <p:nvPr/>
        </p:nvSpPr>
        <p:spPr>
          <a:xfrm>
            <a:off x="831024" y="57099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+2</a:t>
            </a:r>
          </a:p>
        </p:txBody>
      </p: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0B881420-397E-47D8-AF14-82575397455A}"/>
              </a:ext>
            </a:extLst>
          </p:cNvPr>
          <p:cNvCxnSpPr>
            <a:cxnSpLocks/>
          </p:cNvCxnSpPr>
          <p:nvPr/>
        </p:nvCxnSpPr>
        <p:spPr>
          <a:xfrm>
            <a:off x="1759984" y="617091"/>
            <a:ext cx="356915" cy="1847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41720BC4-994D-41A5-BDA3-95B590D1149E}"/>
              </a:ext>
            </a:extLst>
          </p:cNvPr>
          <p:cNvSpPr txBox="1"/>
          <p:nvPr/>
        </p:nvSpPr>
        <p:spPr>
          <a:xfrm>
            <a:off x="1081464" y="1006867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67716183-B203-42F9-8760-CA6CD205531F}"/>
              </a:ext>
            </a:extLst>
          </p:cNvPr>
          <p:cNvSpPr txBox="1"/>
          <p:nvPr/>
        </p:nvSpPr>
        <p:spPr>
          <a:xfrm>
            <a:off x="1501718" y="1295329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           =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F7E19645-7468-4F0B-99AE-FDA99E8120F9}"/>
              </a:ext>
            </a:extLst>
          </p:cNvPr>
          <p:cNvSpPr txBox="1"/>
          <p:nvPr/>
        </p:nvSpPr>
        <p:spPr>
          <a:xfrm>
            <a:off x="1224266" y="129532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FD9BF6AC-8215-4CA5-BEFE-3857A14D1196}"/>
              </a:ext>
            </a:extLst>
          </p:cNvPr>
          <p:cNvSpPr txBox="1"/>
          <p:nvPr/>
        </p:nvSpPr>
        <p:spPr>
          <a:xfrm>
            <a:off x="8187891" y="2429302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2م         =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083A773-55E9-4707-B055-8BD259EAB72E}"/>
              </a:ext>
            </a:extLst>
          </p:cNvPr>
          <p:cNvSpPr txBox="1"/>
          <p:nvPr/>
        </p:nvSpPr>
        <p:spPr>
          <a:xfrm>
            <a:off x="7612447" y="199342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+8</a:t>
            </a:r>
          </a:p>
        </p:txBody>
      </p:sp>
      <p:cxnSp>
        <p:nvCxnSpPr>
          <p:cNvPr id="31" name="رابط مستقيم 30">
            <a:extLst>
              <a:ext uri="{FF2B5EF4-FFF2-40B4-BE49-F238E27FC236}">
                <a16:creationId xmlns:a16="http://schemas.microsoft.com/office/drawing/2014/main" id="{379451D1-0C0A-4150-87A8-A974AF66D6ED}"/>
              </a:ext>
            </a:extLst>
          </p:cNvPr>
          <p:cNvCxnSpPr>
            <a:cxnSpLocks/>
          </p:cNvCxnSpPr>
          <p:nvPr/>
        </p:nvCxnSpPr>
        <p:spPr>
          <a:xfrm>
            <a:off x="8427107" y="2153974"/>
            <a:ext cx="356915" cy="702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13B96B40-9EB8-444B-9596-C818BFEB9991}"/>
              </a:ext>
            </a:extLst>
          </p:cNvPr>
          <p:cNvSpPr txBox="1"/>
          <p:nvPr/>
        </p:nvSpPr>
        <p:spPr>
          <a:xfrm>
            <a:off x="7767637" y="242930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4319DBC6-CED7-43D7-87DB-E525EA15C7FE}"/>
              </a:ext>
            </a:extLst>
          </p:cNvPr>
          <p:cNvSpPr txBox="1"/>
          <p:nvPr/>
        </p:nvSpPr>
        <p:spPr>
          <a:xfrm>
            <a:off x="8187891" y="2717764"/>
            <a:ext cx="1069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           =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0166883D-7F70-4770-BBD6-681DA7A308D3}"/>
              </a:ext>
            </a:extLst>
          </p:cNvPr>
          <p:cNvSpPr txBox="1"/>
          <p:nvPr/>
        </p:nvSpPr>
        <p:spPr>
          <a:xfrm>
            <a:off x="7910439" y="271776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C260623B-8D9B-496A-9F6E-48B316B8F083}"/>
              </a:ext>
            </a:extLst>
          </p:cNvPr>
          <p:cNvSpPr txBox="1"/>
          <p:nvPr/>
        </p:nvSpPr>
        <p:spPr>
          <a:xfrm>
            <a:off x="4907164" y="241025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BCB12DF6-46E1-4899-8F91-3C0EC55B08B3}"/>
              </a:ext>
            </a:extLst>
          </p:cNvPr>
          <p:cNvSpPr txBox="1"/>
          <p:nvPr/>
        </p:nvSpPr>
        <p:spPr>
          <a:xfrm>
            <a:off x="4353619" y="197437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cxnSp>
        <p:nvCxnSpPr>
          <p:cNvPr id="38" name="رابط مستقيم 37">
            <a:extLst>
              <a:ext uri="{FF2B5EF4-FFF2-40B4-BE49-F238E27FC236}">
                <a16:creationId xmlns:a16="http://schemas.microsoft.com/office/drawing/2014/main" id="{F01C6E87-AD2A-4B8B-99E9-87A88025B0CF}"/>
              </a:ext>
            </a:extLst>
          </p:cNvPr>
          <p:cNvCxnSpPr>
            <a:cxnSpLocks/>
          </p:cNvCxnSpPr>
          <p:nvPr/>
        </p:nvCxnSpPr>
        <p:spPr>
          <a:xfrm>
            <a:off x="5168279" y="2134924"/>
            <a:ext cx="356915" cy="702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C1844E91-E139-4B0F-B54A-34F64E50A936}"/>
              </a:ext>
            </a:extLst>
          </p:cNvPr>
          <p:cNvSpPr txBox="1"/>
          <p:nvPr/>
        </p:nvSpPr>
        <p:spPr>
          <a:xfrm>
            <a:off x="4662698" y="241025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C0FBF489-37DC-4E93-AF1D-CC7C6AE530D8}"/>
              </a:ext>
            </a:extLst>
          </p:cNvPr>
          <p:cNvSpPr txBox="1"/>
          <p:nvPr/>
        </p:nvSpPr>
        <p:spPr>
          <a:xfrm>
            <a:off x="4897931" y="2824944"/>
            <a:ext cx="95731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         =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7222D335-CF43-4B10-93E9-6294DB9238CF}"/>
              </a:ext>
            </a:extLst>
          </p:cNvPr>
          <p:cNvSpPr txBox="1"/>
          <p:nvPr/>
        </p:nvSpPr>
        <p:spPr>
          <a:xfrm>
            <a:off x="4676106" y="282494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DFECC1AD-7774-41BF-A41B-8EA8769D6BB9}"/>
              </a:ext>
            </a:extLst>
          </p:cNvPr>
          <p:cNvGrpSpPr/>
          <p:nvPr/>
        </p:nvGrpSpPr>
        <p:grpSpPr>
          <a:xfrm>
            <a:off x="5523170" y="2352303"/>
            <a:ext cx="316112" cy="648663"/>
            <a:chOff x="6567000" y="2299933"/>
            <a:chExt cx="316112" cy="648663"/>
          </a:xfrm>
        </p:grpSpPr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05AAF584-E3CA-4E43-BB0B-2FDAB3B39843}"/>
                </a:ext>
              </a:extLst>
            </p:cNvPr>
            <p:cNvSpPr txBox="1"/>
            <p:nvPr/>
          </p:nvSpPr>
          <p:spPr>
            <a:xfrm>
              <a:off x="6567000" y="2299933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ل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997CAC61-A71E-4099-817D-67CD732464BF}"/>
                </a:ext>
              </a:extLst>
            </p:cNvPr>
            <p:cNvSpPr txBox="1"/>
            <p:nvPr/>
          </p:nvSpPr>
          <p:spPr>
            <a:xfrm>
              <a:off x="6567000" y="2548486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45" name="رابط مستقيم 44">
              <a:extLst>
                <a:ext uri="{FF2B5EF4-FFF2-40B4-BE49-F238E27FC236}">
                  <a16:creationId xmlns:a16="http://schemas.microsoft.com/office/drawing/2014/main" id="{FE63431B-E648-44B6-9614-73F65B052C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056" y="2588927"/>
              <a:ext cx="180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430E6CB7-55C1-4B18-8FAE-F2C188545753}"/>
              </a:ext>
            </a:extLst>
          </p:cNvPr>
          <p:cNvSpPr txBox="1"/>
          <p:nvPr/>
        </p:nvSpPr>
        <p:spPr>
          <a:xfrm>
            <a:off x="1457102" y="241025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221FC2E0-19E8-4155-A8EA-43B7F5A2F419}"/>
              </a:ext>
            </a:extLst>
          </p:cNvPr>
          <p:cNvSpPr txBox="1"/>
          <p:nvPr/>
        </p:nvSpPr>
        <p:spPr>
          <a:xfrm>
            <a:off x="903557" y="197437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-3</a:t>
            </a:r>
          </a:p>
        </p:txBody>
      </p:sp>
      <p:cxnSp>
        <p:nvCxnSpPr>
          <p:cNvPr id="49" name="رابط مستقيم 48">
            <a:extLst>
              <a:ext uri="{FF2B5EF4-FFF2-40B4-BE49-F238E27FC236}">
                <a16:creationId xmlns:a16="http://schemas.microsoft.com/office/drawing/2014/main" id="{4EC26839-FF34-4676-BB80-93D2AF3F3099}"/>
              </a:ext>
            </a:extLst>
          </p:cNvPr>
          <p:cNvCxnSpPr>
            <a:cxnSpLocks/>
          </p:cNvCxnSpPr>
          <p:nvPr/>
        </p:nvCxnSpPr>
        <p:spPr>
          <a:xfrm>
            <a:off x="1718217" y="2134924"/>
            <a:ext cx="356915" cy="702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7BCF52D5-996B-4491-AA60-D970FFA7EF2A}"/>
              </a:ext>
            </a:extLst>
          </p:cNvPr>
          <p:cNvSpPr txBox="1"/>
          <p:nvPr/>
        </p:nvSpPr>
        <p:spPr>
          <a:xfrm>
            <a:off x="1212636" y="241025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83F0DD60-E8E1-44B5-9F35-743331AD7F3E}"/>
              </a:ext>
            </a:extLst>
          </p:cNvPr>
          <p:cNvSpPr txBox="1"/>
          <p:nvPr/>
        </p:nvSpPr>
        <p:spPr>
          <a:xfrm>
            <a:off x="1447869" y="2824944"/>
            <a:ext cx="95731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         =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8A1B5B19-7984-4D8F-A943-3553E1740CBE}"/>
              </a:ext>
            </a:extLst>
          </p:cNvPr>
          <p:cNvSpPr txBox="1"/>
          <p:nvPr/>
        </p:nvSpPr>
        <p:spPr>
          <a:xfrm>
            <a:off x="1072155" y="282494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grpSp>
        <p:nvGrpSpPr>
          <p:cNvPr id="53" name="مجموعة 52">
            <a:extLst>
              <a:ext uri="{FF2B5EF4-FFF2-40B4-BE49-F238E27FC236}">
                <a16:creationId xmlns:a16="http://schemas.microsoft.com/office/drawing/2014/main" id="{E511F9B0-438D-45B2-8CE1-A08D09EDF80A}"/>
              </a:ext>
            </a:extLst>
          </p:cNvPr>
          <p:cNvGrpSpPr/>
          <p:nvPr/>
        </p:nvGrpSpPr>
        <p:grpSpPr>
          <a:xfrm>
            <a:off x="2073108" y="2352303"/>
            <a:ext cx="316112" cy="648663"/>
            <a:chOff x="6567000" y="2299933"/>
            <a:chExt cx="316112" cy="648663"/>
          </a:xfrm>
        </p:grpSpPr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BDE7FAF3-7582-4045-883D-19E87858F9EF}"/>
                </a:ext>
              </a:extLst>
            </p:cNvPr>
            <p:cNvSpPr txBox="1"/>
            <p:nvPr/>
          </p:nvSpPr>
          <p:spPr>
            <a:xfrm>
              <a:off x="6567000" y="2299933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ل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95F54F9F-3731-4D28-AB2F-AB3D477F9360}"/>
                </a:ext>
              </a:extLst>
            </p:cNvPr>
            <p:cNvSpPr txBox="1"/>
            <p:nvPr/>
          </p:nvSpPr>
          <p:spPr>
            <a:xfrm>
              <a:off x="6567000" y="2548486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56" name="رابط مستقيم 55">
              <a:extLst>
                <a:ext uri="{FF2B5EF4-FFF2-40B4-BE49-F238E27FC236}">
                  <a16:creationId xmlns:a16="http://schemas.microsoft.com/office/drawing/2014/main" id="{AC1B53AF-DABA-427E-B368-B4D4951C5E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056" y="2588927"/>
              <a:ext cx="180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8102004-8A14-4141-8B12-47DC7D96A021}"/>
              </a:ext>
            </a:extLst>
          </p:cNvPr>
          <p:cNvSpPr txBox="1"/>
          <p:nvPr/>
        </p:nvSpPr>
        <p:spPr>
          <a:xfrm>
            <a:off x="8120716" y="38312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A6E4B6CB-5E9B-47C5-A5D2-8891C67FA6CE}"/>
              </a:ext>
            </a:extLst>
          </p:cNvPr>
          <p:cNvSpPr txBox="1"/>
          <p:nvPr/>
        </p:nvSpPr>
        <p:spPr>
          <a:xfrm>
            <a:off x="7567171" y="339535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+2</a:t>
            </a:r>
          </a:p>
        </p:txBody>
      </p:sp>
      <p:cxnSp>
        <p:nvCxnSpPr>
          <p:cNvPr id="59" name="رابط مستقيم 58">
            <a:extLst>
              <a:ext uri="{FF2B5EF4-FFF2-40B4-BE49-F238E27FC236}">
                <a16:creationId xmlns:a16="http://schemas.microsoft.com/office/drawing/2014/main" id="{6846F6E7-F84D-4E39-8FCD-4E18770C404A}"/>
              </a:ext>
            </a:extLst>
          </p:cNvPr>
          <p:cNvCxnSpPr>
            <a:cxnSpLocks/>
          </p:cNvCxnSpPr>
          <p:nvPr/>
        </p:nvCxnSpPr>
        <p:spPr>
          <a:xfrm>
            <a:off x="8381831" y="3555900"/>
            <a:ext cx="356915" cy="702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1B847259-771C-41B3-B920-371866873328}"/>
              </a:ext>
            </a:extLst>
          </p:cNvPr>
          <p:cNvSpPr txBox="1"/>
          <p:nvPr/>
        </p:nvSpPr>
        <p:spPr>
          <a:xfrm>
            <a:off x="7876250" y="38312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87D8B17D-7470-4D3B-A89B-153FB0181FD2}"/>
              </a:ext>
            </a:extLst>
          </p:cNvPr>
          <p:cNvSpPr txBox="1"/>
          <p:nvPr/>
        </p:nvSpPr>
        <p:spPr>
          <a:xfrm>
            <a:off x="8111483" y="4245920"/>
            <a:ext cx="95731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         =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ED0E41FA-72C1-4110-879D-1BEE821011F7}"/>
              </a:ext>
            </a:extLst>
          </p:cNvPr>
          <p:cNvSpPr txBox="1"/>
          <p:nvPr/>
        </p:nvSpPr>
        <p:spPr>
          <a:xfrm>
            <a:off x="7735769" y="424592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8766E315-7D93-4D6C-A875-D651153975BC}"/>
              </a:ext>
            </a:extLst>
          </p:cNvPr>
          <p:cNvGrpSpPr/>
          <p:nvPr/>
        </p:nvGrpSpPr>
        <p:grpSpPr>
          <a:xfrm>
            <a:off x="8736722" y="3773279"/>
            <a:ext cx="316112" cy="648663"/>
            <a:chOff x="6567000" y="2299933"/>
            <a:chExt cx="316112" cy="648663"/>
          </a:xfrm>
        </p:grpSpPr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0D7C80B4-0827-4260-B6D4-75CF8B102145}"/>
                </a:ext>
              </a:extLst>
            </p:cNvPr>
            <p:cNvSpPr txBox="1"/>
            <p:nvPr/>
          </p:nvSpPr>
          <p:spPr>
            <a:xfrm>
              <a:off x="6567000" y="2299933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ل</a:t>
              </a:r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BD32C9DF-F99F-4599-AF2B-D26FC7E7ADCD}"/>
                </a:ext>
              </a:extLst>
            </p:cNvPr>
            <p:cNvSpPr txBox="1"/>
            <p:nvPr/>
          </p:nvSpPr>
          <p:spPr>
            <a:xfrm>
              <a:off x="6567000" y="2548486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66" name="رابط مستقيم 65">
              <a:extLst>
                <a:ext uri="{FF2B5EF4-FFF2-40B4-BE49-F238E27FC236}">
                  <a16:creationId xmlns:a16="http://schemas.microsoft.com/office/drawing/2014/main" id="{AA2CC0FD-F6CA-4898-BA1C-05E6A7BA62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056" y="2588927"/>
              <a:ext cx="180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D9C0363D-45EC-4F92-85A6-6C7342C9472E}"/>
              </a:ext>
            </a:extLst>
          </p:cNvPr>
          <p:cNvSpPr txBox="1"/>
          <p:nvPr/>
        </p:nvSpPr>
        <p:spPr>
          <a:xfrm>
            <a:off x="4959033" y="38312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14DE8A0C-DAB5-45C2-8D16-77BD87297EFC}"/>
              </a:ext>
            </a:extLst>
          </p:cNvPr>
          <p:cNvSpPr txBox="1"/>
          <p:nvPr/>
        </p:nvSpPr>
        <p:spPr>
          <a:xfrm>
            <a:off x="4405488" y="339535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+1</a:t>
            </a:r>
          </a:p>
        </p:txBody>
      </p:sp>
      <p:cxnSp>
        <p:nvCxnSpPr>
          <p:cNvPr id="69" name="رابط مستقيم 68">
            <a:extLst>
              <a:ext uri="{FF2B5EF4-FFF2-40B4-BE49-F238E27FC236}">
                <a16:creationId xmlns:a16="http://schemas.microsoft.com/office/drawing/2014/main" id="{F61749B3-B01E-49CF-9F65-8127E444C509}"/>
              </a:ext>
            </a:extLst>
          </p:cNvPr>
          <p:cNvCxnSpPr>
            <a:cxnSpLocks/>
          </p:cNvCxnSpPr>
          <p:nvPr/>
        </p:nvCxnSpPr>
        <p:spPr>
          <a:xfrm>
            <a:off x="5220148" y="3555900"/>
            <a:ext cx="356915" cy="702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B7F4B88C-F744-40DE-9372-AC8804A5ED9B}"/>
              </a:ext>
            </a:extLst>
          </p:cNvPr>
          <p:cNvSpPr txBox="1"/>
          <p:nvPr/>
        </p:nvSpPr>
        <p:spPr>
          <a:xfrm>
            <a:off x="4714567" y="38312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A1AAB2DD-F22A-4083-B5F0-FFF66F90B858}"/>
              </a:ext>
            </a:extLst>
          </p:cNvPr>
          <p:cNvSpPr txBox="1"/>
          <p:nvPr/>
        </p:nvSpPr>
        <p:spPr>
          <a:xfrm>
            <a:off x="4949800" y="4245920"/>
            <a:ext cx="95731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         =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7F11C137-7CA7-44B3-8117-F951E58065BE}"/>
              </a:ext>
            </a:extLst>
          </p:cNvPr>
          <p:cNvSpPr txBox="1"/>
          <p:nvPr/>
        </p:nvSpPr>
        <p:spPr>
          <a:xfrm>
            <a:off x="4574086" y="424592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</a:t>
            </a:r>
          </a:p>
        </p:txBody>
      </p: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B4939060-7336-4F38-8F0E-CB1760F2FE61}"/>
              </a:ext>
            </a:extLst>
          </p:cNvPr>
          <p:cNvGrpSpPr/>
          <p:nvPr/>
        </p:nvGrpSpPr>
        <p:grpSpPr>
          <a:xfrm>
            <a:off x="5575039" y="3773279"/>
            <a:ext cx="316112" cy="648663"/>
            <a:chOff x="6567000" y="2299933"/>
            <a:chExt cx="316112" cy="648663"/>
          </a:xfrm>
        </p:grpSpPr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A1E12126-4AB8-4705-BE37-7DB65E75C6C5}"/>
                </a:ext>
              </a:extLst>
            </p:cNvPr>
            <p:cNvSpPr txBox="1"/>
            <p:nvPr/>
          </p:nvSpPr>
          <p:spPr>
            <a:xfrm>
              <a:off x="6567000" y="2299933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ل</a:t>
              </a:r>
            </a:p>
          </p:txBody>
        </p: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47214B0D-04AD-442A-BD72-FE2F1052BEA7}"/>
                </a:ext>
              </a:extLst>
            </p:cNvPr>
            <p:cNvSpPr txBox="1"/>
            <p:nvPr/>
          </p:nvSpPr>
          <p:spPr>
            <a:xfrm>
              <a:off x="6567000" y="2548486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76" name="رابط مستقيم 75">
              <a:extLst>
                <a:ext uri="{FF2B5EF4-FFF2-40B4-BE49-F238E27FC236}">
                  <a16:creationId xmlns:a16="http://schemas.microsoft.com/office/drawing/2014/main" id="{9890105F-4ECB-4BF4-8019-3CE5C9C214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056" y="2588927"/>
              <a:ext cx="180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رابط مستقيم 76">
            <a:extLst>
              <a:ext uri="{FF2B5EF4-FFF2-40B4-BE49-F238E27FC236}">
                <a16:creationId xmlns:a16="http://schemas.microsoft.com/office/drawing/2014/main" id="{C3F6082D-8CA4-4D15-8EE1-209F6BBBB758}"/>
              </a:ext>
            </a:extLst>
          </p:cNvPr>
          <p:cNvCxnSpPr>
            <a:cxnSpLocks/>
          </p:cNvCxnSpPr>
          <p:nvPr/>
        </p:nvCxnSpPr>
        <p:spPr>
          <a:xfrm>
            <a:off x="1125196" y="3474727"/>
            <a:ext cx="356915" cy="1847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022A45CB-F487-47EA-8F51-92267AD7AF28}"/>
              </a:ext>
            </a:extLst>
          </p:cNvPr>
          <p:cNvSpPr txBox="1"/>
          <p:nvPr/>
        </p:nvSpPr>
        <p:spPr>
          <a:xfrm>
            <a:off x="2151887" y="3771067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49AD89E1-E3A6-4019-908A-AC22A83CF7F7}"/>
              </a:ext>
            </a:extLst>
          </p:cNvPr>
          <p:cNvSpPr txBox="1"/>
          <p:nvPr/>
        </p:nvSpPr>
        <p:spPr>
          <a:xfrm>
            <a:off x="1827420" y="377106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E7519D84-6CFE-4EA6-AF52-43C00EA26CE9}"/>
              </a:ext>
            </a:extLst>
          </p:cNvPr>
          <p:cNvSpPr txBox="1"/>
          <p:nvPr/>
        </p:nvSpPr>
        <p:spPr>
          <a:xfrm>
            <a:off x="1474779" y="3771067"/>
            <a:ext cx="51488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3ح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3B46D690-B138-4B50-A7A1-05F2A46D689D}"/>
              </a:ext>
            </a:extLst>
          </p:cNvPr>
          <p:cNvSpPr txBox="1"/>
          <p:nvPr/>
        </p:nvSpPr>
        <p:spPr>
          <a:xfrm>
            <a:off x="1580352" y="4197289"/>
            <a:ext cx="360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96A26BAD-2BA6-43FD-B9FD-488B2993B9F9}"/>
              </a:ext>
            </a:extLst>
          </p:cNvPr>
          <p:cNvSpPr txBox="1"/>
          <p:nvPr/>
        </p:nvSpPr>
        <p:spPr>
          <a:xfrm>
            <a:off x="1827420" y="4239126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2767710B-F583-40E3-B6AA-A3E79B9F7AF2}"/>
              </a:ext>
            </a:extLst>
          </p:cNvPr>
          <p:cNvSpPr txBox="1"/>
          <p:nvPr/>
        </p:nvSpPr>
        <p:spPr>
          <a:xfrm>
            <a:off x="2151887" y="424592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cxnSp>
        <p:nvCxnSpPr>
          <p:cNvPr id="84" name="رابط مستقيم 83">
            <a:extLst>
              <a:ext uri="{FF2B5EF4-FFF2-40B4-BE49-F238E27FC236}">
                <a16:creationId xmlns:a16="http://schemas.microsoft.com/office/drawing/2014/main" id="{AFF6775A-226B-4EF7-AA4A-D880F0786239}"/>
              </a:ext>
            </a:extLst>
          </p:cNvPr>
          <p:cNvCxnSpPr>
            <a:cxnSpLocks/>
          </p:cNvCxnSpPr>
          <p:nvPr/>
        </p:nvCxnSpPr>
        <p:spPr>
          <a:xfrm>
            <a:off x="7829483" y="4876981"/>
            <a:ext cx="356915" cy="1847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7417DA5A-68F5-4A0B-B968-F4044745F8EA}"/>
              </a:ext>
            </a:extLst>
          </p:cNvPr>
          <p:cNvSpPr txBox="1"/>
          <p:nvPr/>
        </p:nvSpPr>
        <p:spPr>
          <a:xfrm>
            <a:off x="8856174" y="517332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3307604E-3D6A-49DF-8433-FB399735219B}"/>
              </a:ext>
            </a:extLst>
          </p:cNvPr>
          <p:cNvSpPr txBox="1"/>
          <p:nvPr/>
        </p:nvSpPr>
        <p:spPr>
          <a:xfrm>
            <a:off x="8531707" y="517332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464C111B-7D74-40C4-94E6-247CEB37543D}"/>
              </a:ext>
            </a:extLst>
          </p:cNvPr>
          <p:cNvSpPr txBox="1"/>
          <p:nvPr/>
        </p:nvSpPr>
        <p:spPr>
          <a:xfrm>
            <a:off x="8179066" y="5173321"/>
            <a:ext cx="51488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4ح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C3644850-7D69-46C7-9BA1-CD7D8B2C75D9}"/>
              </a:ext>
            </a:extLst>
          </p:cNvPr>
          <p:cNvSpPr txBox="1"/>
          <p:nvPr/>
        </p:nvSpPr>
        <p:spPr>
          <a:xfrm>
            <a:off x="8284639" y="5599543"/>
            <a:ext cx="360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47DA8537-05CB-4762-BA16-5E32DC30954D}"/>
              </a:ext>
            </a:extLst>
          </p:cNvPr>
          <p:cNvSpPr txBox="1"/>
          <p:nvPr/>
        </p:nvSpPr>
        <p:spPr>
          <a:xfrm>
            <a:off x="8531707" y="564138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0D114441-3FF8-4C4A-9417-DC204F68170E}"/>
              </a:ext>
            </a:extLst>
          </p:cNvPr>
          <p:cNvSpPr txBox="1"/>
          <p:nvPr/>
        </p:nvSpPr>
        <p:spPr>
          <a:xfrm>
            <a:off x="8856174" y="564817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cxnSp>
        <p:nvCxnSpPr>
          <p:cNvPr id="91" name="رابط مستقيم 90">
            <a:extLst>
              <a:ext uri="{FF2B5EF4-FFF2-40B4-BE49-F238E27FC236}">
                <a16:creationId xmlns:a16="http://schemas.microsoft.com/office/drawing/2014/main" id="{04C73B99-0181-4097-9DE3-D24033FA4406}"/>
              </a:ext>
            </a:extLst>
          </p:cNvPr>
          <p:cNvCxnSpPr>
            <a:cxnSpLocks/>
          </p:cNvCxnSpPr>
          <p:nvPr/>
        </p:nvCxnSpPr>
        <p:spPr>
          <a:xfrm>
            <a:off x="4811364" y="4876981"/>
            <a:ext cx="356915" cy="1847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مجموعة 91">
            <a:extLst>
              <a:ext uri="{FF2B5EF4-FFF2-40B4-BE49-F238E27FC236}">
                <a16:creationId xmlns:a16="http://schemas.microsoft.com/office/drawing/2014/main" id="{F4D456E9-7970-45D6-B69C-A83D6D8E9442}"/>
              </a:ext>
            </a:extLst>
          </p:cNvPr>
          <p:cNvGrpSpPr/>
          <p:nvPr/>
        </p:nvGrpSpPr>
        <p:grpSpPr>
          <a:xfrm>
            <a:off x="5152248" y="5200972"/>
            <a:ext cx="332143" cy="724863"/>
            <a:chOff x="6550969" y="2223733"/>
            <a:chExt cx="332143" cy="724863"/>
          </a:xfrm>
        </p:grpSpPr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7928667D-2396-4C6F-8294-09808E67CD43}"/>
                </a:ext>
              </a:extLst>
            </p:cNvPr>
            <p:cNvSpPr txBox="1"/>
            <p:nvPr/>
          </p:nvSpPr>
          <p:spPr>
            <a:xfrm>
              <a:off x="6550969" y="2223733"/>
              <a:ext cx="332143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ح</a:t>
              </a:r>
            </a:p>
          </p:txBody>
        </p:sp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8381FE68-46BE-46E8-B41A-687F2FD43B41}"/>
                </a:ext>
              </a:extLst>
            </p:cNvPr>
            <p:cNvSpPr txBox="1"/>
            <p:nvPr/>
          </p:nvSpPr>
          <p:spPr>
            <a:xfrm>
              <a:off x="6567000" y="2548486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95" name="رابط مستقيم 94">
              <a:extLst>
                <a:ext uri="{FF2B5EF4-FFF2-40B4-BE49-F238E27FC236}">
                  <a16:creationId xmlns:a16="http://schemas.microsoft.com/office/drawing/2014/main" id="{E9695260-9B88-4966-A18D-F30D423D77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056" y="2588927"/>
              <a:ext cx="180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79B99997-AC88-4EC3-80CD-E4C61C905C3D}"/>
              </a:ext>
            </a:extLst>
          </p:cNvPr>
          <p:cNvSpPr txBox="1"/>
          <p:nvPr/>
        </p:nvSpPr>
        <p:spPr>
          <a:xfrm>
            <a:off x="5754889" y="536382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85269B14-2673-4E47-8592-5C201DCCF1A8}"/>
              </a:ext>
            </a:extLst>
          </p:cNvPr>
          <p:cNvSpPr txBox="1"/>
          <p:nvPr/>
        </p:nvSpPr>
        <p:spPr>
          <a:xfrm>
            <a:off x="5430422" y="536382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CB398237-D237-4732-858A-6A330BA1AF6B}"/>
              </a:ext>
            </a:extLst>
          </p:cNvPr>
          <p:cNvSpPr txBox="1"/>
          <p:nvPr/>
        </p:nvSpPr>
        <p:spPr>
          <a:xfrm>
            <a:off x="5162174" y="5856906"/>
            <a:ext cx="360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CC07DCBF-EB0C-42F3-B345-0224359921D6}"/>
              </a:ext>
            </a:extLst>
          </p:cNvPr>
          <p:cNvSpPr txBox="1"/>
          <p:nvPr/>
        </p:nvSpPr>
        <p:spPr>
          <a:xfrm>
            <a:off x="5409242" y="589874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B05C7AFB-E746-4677-83B1-C30C76DCF238}"/>
              </a:ext>
            </a:extLst>
          </p:cNvPr>
          <p:cNvSpPr txBox="1"/>
          <p:nvPr/>
        </p:nvSpPr>
        <p:spPr>
          <a:xfrm>
            <a:off x="5628743" y="5905537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</a:t>
            </a:r>
          </a:p>
        </p:txBody>
      </p:sp>
      <p:grpSp>
        <p:nvGrpSpPr>
          <p:cNvPr id="101" name="مجموعة 100">
            <a:extLst>
              <a:ext uri="{FF2B5EF4-FFF2-40B4-BE49-F238E27FC236}">
                <a16:creationId xmlns:a16="http://schemas.microsoft.com/office/drawing/2014/main" id="{01DD670F-FA73-410C-BF1D-08CB0F306DF1}"/>
              </a:ext>
            </a:extLst>
          </p:cNvPr>
          <p:cNvGrpSpPr/>
          <p:nvPr/>
        </p:nvGrpSpPr>
        <p:grpSpPr>
          <a:xfrm>
            <a:off x="1740965" y="5200972"/>
            <a:ext cx="332143" cy="724863"/>
            <a:chOff x="6550969" y="2223733"/>
            <a:chExt cx="332143" cy="724863"/>
          </a:xfrm>
        </p:grpSpPr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24625EE8-2BCC-4FB4-B198-01A555719870}"/>
                </a:ext>
              </a:extLst>
            </p:cNvPr>
            <p:cNvSpPr txBox="1"/>
            <p:nvPr/>
          </p:nvSpPr>
          <p:spPr>
            <a:xfrm>
              <a:off x="6550969" y="2223733"/>
              <a:ext cx="332143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ح</a:t>
              </a:r>
            </a:p>
          </p:txBody>
        </p:sp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F3C00E9D-796D-417E-BEDA-AB508C448421}"/>
                </a:ext>
              </a:extLst>
            </p:cNvPr>
            <p:cNvSpPr txBox="1"/>
            <p:nvPr/>
          </p:nvSpPr>
          <p:spPr>
            <a:xfrm>
              <a:off x="6567000" y="2548486"/>
              <a:ext cx="316112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>
                <a:buSzPct val="80000"/>
              </a:pPr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104" name="رابط مستقيم 103">
              <a:extLst>
                <a:ext uri="{FF2B5EF4-FFF2-40B4-BE49-F238E27FC236}">
                  <a16:creationId xmlns:a16="http://schemas.microsoft.com/office/drawing/2014/main" id="{B4052062-A427-4297-A723-E780D88F88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056" y="2588927"/>
              <a:ext cx="180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10079704-12C9-44EE-BE55-2E0AC8C86FFF}"/>
              </a:ext>
            </a:extLst>
          </p:cNvPr>
          <p:cNvSpPr txBox="1"/>
          <p:nvPr/>
        </p:nvSpPr>
        <p:spPr>
          <a:xfrm>
            <a:off x="2343606" y="536382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F5FEB87C-F769-4E63-8101-E67C6A2D19C2}"/>
              </a:ext>
            </a:extLst>
          </p:cNvPr>
          <p:cNvSpPr txBox="1"/>
          <p:nvPr/>
        </p:nvSpPr>
        <p:spPr>
          <a:xfrm>
            <a:off x="2019139" y="536382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BF3F2FF9-95DF-47A7-BDF7-68EB99E0AE9D}"/>
              </a:ext>
            </a:extLst>
          </p:cNvPr>
          <p:cNvSpPr txBox="1"/>
          <p:nvPr/>
        </p:nvSpPr>
        <p:spPr>
          <a:xfrm>
            <a:off x="1750891" y="5856906"/>
            <a:ext cx="360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FF6B6FC2-A7DC-479E-BFA0-D6686AE50C50}"/>
              </a:ext>
            </a:extLst>
          </p:cNvPr>
          <p:cNvSpPr txBox="1"/>
          <p:nvPr/>
        </p:nvSpPr>
        <p:spPr>
          <a:xfrm>
            <a:off x="1997959" y="589874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40BE54B4-4DEE-4737-B422-66E0E1D7F408}"/>
              </a:ext>
            </a:extLst>
          </p:cNvPr>
          <p:cNvSpPr txBox="1"/>
          <p:nvPr/>
        </p:nvSpPr>
        <p:spPr>
          <a:xfrm>
            <a:off x="2217460" y="5905537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42</a:t>
            </a:r>
          </a:p>
        </p:txBody>
      </p:sp>
      <p:cxnSp>
        <p:nvCxnSpPr>
          <p:cNvPr id="110" name="رابط مستقيم 109">
            <a:extLst>
              <a:ext uri="{FF2B5EF4-FFF2-40B4-BE49-F238E27FC236}">
                <a16:creationId xmlns:a16="http://schemas.microsoft.com/office/drawing/2014/main" id="{46751413-755B-4A8E-B9B6-D327A67B579D}"/>
              </a:ext>
            </a:extLst>
          </p:cNvPr>
          <p:cNvCxnSpPr>
            <a:cxnSpLocks/>
          </p:cNvCxnSpPr>
          <p:nvPr/>
        </p:nvCxnSpPr>
        <p:spPr>
          <a:xfrm>
            <a:off x="1432567" y="4876981"/>
            <a:ext cx="356915" cy="1847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76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6" grpId="0"/>
      <p:bldP spid="37" grpId="0"/>
      <p:bldP spid="39" grpId="0"/>
      <p:bldP spid="40" grpId="0"/>
      <p:bldP spid="41" grpId="0"/>
      <p:bldP spid="47" grpId="0"/>
      <p:bldP spid="48" grpId="0"/>
      <p:bldP spid="50" grpId="0"/>
      <p:bldP spid="51" grpId="0"/>
      <p:bldP spid="52" grpId="0"/>
      <p:bldP spid="57" grpId="0"/>
      <p:bldP spid="58" grpId="0"/>
      <p:bldP spid="60" grpId="0"/>
      <p:bldP spid="61" grpId="0"/>
      <p:bldP spid="62" grpId="0"/>
      <p:bldP spid="67" grpId="0"/>
      <p:bldP spid="68" grpId="0"/>
      <p:bldP spid="70" grpId="0"/>
      <p:bldP spid="71" grpId="0"/>
      <p:bldP spid="72" grpId="0"/>
      <p:bldP spid="78" grpId="0"/>
      <p:bldP spid="79" grpId="0"/>
      <p:bldP spid="80" grpId="0"/>
      <p:bldP spid="81" grpId="0"/>
      <p:bldP spid="82" grpId="0"/>
      <p:bldP spid="83" grpId="0"/>
      <p:bldP spid="85" grpId="0"/>
      <p:bldP spid="86" grpId="0"/>
      <p:bldP spid="87" grpId="0"/>
      <p:bldP spid="88" grpId="0"/>
      <p:bldP spid="89" grpId="0"/>
      <p:bldP spid="90" grpId="0"/>
      <p:bldP spid="96" grpId="0"/>
      <p:bldP spid="97" grpId="0"/>
      <p:bldP spid="98" grpId="0"/>
      <p:bldP spid="99" grpId="0"/>
      <p:bldP spid="100" grpId="0"/>
      <p:bldP spid="105" grpId="0"/>
      <p:bldP spid="106" grpId="0"/>
      <p:bldP spid="107" grpId="0"/>
      <p:bldP spid="108" grpId="0"/>
      <p:bldP spid="1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3">
            <a:extLst>
              <a:ext uri="{FF2B5EF4-FFF2-40B4-BE49-F238E27FC236}">
                <a16:creationId xmlns:a16="http://schemas.microsoft.com/office/drawing/2014/main" id="{5C411C37-B30D-4200-AB21-3A189F5A6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" t="44344" r="998" b="39026"/>
          <a:stretch/>
        </p:blipFill>
        <p:spPr>
          <a:xfrm>
            <a:off x="0" y="0"/>
            <a:ext cx="9955851" cy="1140432"/>
          </a:xfrm>
          <a:prstGeom prst="rect">
            <a:avLst/>
          </a:prstGeom>
        </p:spPr>
      </p:pic>
      <p:pic>
        <p:nvPicPr>
          <p:cNvPr id="5" name="Snagit_SNG833">
            <a:extLst>
              <a:ext uri="{FF2B5EF4-FFF2-40B4-BE49-F238E27FC236}">
                <a16:creationId xmlns:a16="http://schemas.microsoft.com/office/drawing/2014/main" id="{48B4E9BD-0F33-4632-8655-F28629358F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3" t="61873" r="15292" b="31086"/>
          <a:stretch/>
        </p:blipFill>
        <p:spPr>
          <a:xfrm>
            <a:off x="3752850" y="1597632"/>
            <a:ext cx="4752975" cy="482885"/>
          </a:xfrm>
          <a:prstGeom prst="rect">
            <a:avLst/>
          </a:prstGeom>
        </p:spPr>
      </p:pic>
      <p:pic>
        <p:nvPicPr>
          <p:cNvPr id="6" name="Snagit_SNG833">
            <a:extLst>
              <a:ext uri="{FF2B5EF4-FFF2-40B4-BE49-F238E27FC236}">
                <a16:creationId xmlns:a16="http://schemas.microsoft.com/office/drawing/2014/main" id="{45E5CCB2-E486-4A35-BA99-6C04B908F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8" t="69813" r="15291" b="23146"/>
          <a:stretch/>
        </p:blipFill>
        <p:spPr>
          <a:xfrm>
            <a:off x="3886200" y="2537717"/>
            <a:ext cx="4619625" cy="482885"/>
          </a:xfrm>
          <a:prstGeom prst="rect">
            <a:avLst/>
          </a:prstGeom>
        </p:spPr>
      </p:pic>
      <p:pic>
        <p:nvPicPr>
          <p:cNvPr id="7" name="Snagit_SNG833">
            <a:extLst>
              <a:ext uri="{FF2B5EF4-FFF2-40B4-BE49-F238E27FC236}">
                <a16:creationId xmlns:a16="http://schemas.microsoft.com/office/drawing/2014/main" id="{C3C0E4AC-3211-4C11-B740-527917E38E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3" t="77431" r="15292" b="15528"/>
          <a:stretch/>
        </p:blipFill>
        <p:spPr>
          <a:xfrm>
            <a:off x="3752850" y="3477802"/>
            <a:ext cx="4752975" cy="482885"/>
          </a:xfrm>
          <a:prstGeom prst="rect">
            <a:avLst/>
          </a:prstGeom>
        </p:spPr>
      </p:pic>
      <p:pic>
        <p:nvPicPr>
          <p:cNvPr id="8" name="Snagit_SNG833">
            <a:extLst>
              <a:ext uri="{FF2B5EF4-FFF2-40B4-BE49-F238E27FC236}">
                <a16:creationId xmlns:a16="http://schemas.microsoft.com/office/drawing/2014/main" id="{CF3D8CB2-D9B6-4559-A850-1DA9F3BDE7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8" t="85169" r="15293" b="7790"/>
          <a:stretch/>
        </p:blipFill>
        <p:spPr>
          <a:xfrm>
            <a:off x="2371725" y="4417887"/>
            <a:ext cx="6134100" cy="482885"/>
          </a:xfrm>
          <a:prstGeom prst="rect">
            <a:avLst/>
          </a:prstGeom>
        </p:spPr>
      </p:pic>
      <p:pic>
        <p:nvPicPr>
          <p:cNvPr id="9" name="Snagit_SNG833">
            <a:extLst>
              <a:ext uri="{FF2B5EF4-FFF2-40B4-BE49-F238E27FC236}">
                <a16:creationId xmlns:a16="http://schemas.microsoft.com/office/drawing/2014/main" id="{086BFF6D-5001-412F-8DFC-71B14F2F3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8" t="92385" r="15293" b="-1"/>
          <a:stretch/>
        </p:blipFill>
        <p:spPr>
          <a:xfrm>
            <a:off x="2371725" y="5357973"/>
            <a:ext cx="6134100" cy="522270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3349CA0-B7BF-4A67-8E2F-F48782F1D4D7}"/>
              </a:ext>
            </a:extLst>
          </p:cNvPr>
          <p:cNvSpPr txBox="1"/>
          <p:nvPr/>
        </p:nvSpPr>
        <p:spPr>
          <a:xfrm>
            <a:off x="5162091" y="1097403"/>
            <a:ext cx="184858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 + 3 = 18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9579B92-01B9-435E-BF5A-83531199ADEB}"/>
              </a:ext>
            </a:extLst>
          </p:cNvPr>
          <p:cNvSpPr txBox="1"/>
          <p:nvPr/>
        </p:nvSpPr>
        <p:spPr>
          <a:xfrm>
            <a:off x="3510135" y="1097403"/>
            <a:ext cx="130035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 = 15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497DDB7-2C6B-4B5B-82E9-475DFF05F13F}"/>
              </a:ext>
            </a:extLst>
          </p:cNvPr>
          <p:cNvSpPr txBox="1"/>
          <p:nvPr/>
        </p:nvSpPr>
        <p:spPr>
          <a:xfrm>
            <a:off x="5093161" y="2079761"/>
            <a:ext cx="191751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 - 4 = 10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523E535-D83E-42AE-82D5-5A96C40E5D8A}"/>
              </a:ext>
            </a:extLst>
          </p:cNvPr>
          <p:cNvSpPr txBox="1"/>
          <p:nvPr/>
        </p:nvSpPr>
        <p:spPr>
          <a:xfrm>
            <a:off x="3441205" y="2079761"/>
            <a:ext cx="136928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 = 14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2781E1F-F5E5-4730-9707-532FB2438D32}"/>
              </a:ext>
            </a:extLst>
          </p:cNvPr>
          <p:cNvSpPr txBox="1"/>
          <p:nvPr/>
        </p:nvSpPr>
        <p:spPr>
          <a:xfrm>
            <a:off x="5679860" y="2956814"/>
            <a:ext cx="133081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4ع = 24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0F656A0-3417-446D-B826-3ACC2F3EFD7C}"/>
              </a:ext>
            </a:extLst>
          </p:cNvPr>
          <p:cNvSpPr txBox="1"/>
          <p:nvPr/>
        </p:nvSpPr>
        <p:spPr>
          <a:xfrm>
            <a:off x="3890046" y="2956814"/>
            <a:ext cx="9204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= 6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8C0BF1B-AE69-47FD-92FC-40FE921E0A33}"/>
              </a:ext>
            </a:extLst>
          </p:cNvPr>
          <p:cNvSpPr txBox="1"/>
          <p:nvPr/>
        </p:nvSpPr>
        <p:spPr>
          <a:xfrm>
            <a:off x="3662420" y="3892855"/>
            <a:ext cx="114807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 = 72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E7580AD-7E1C-4642-A7D6-3C092EE8E7F5}"/>
              </a:ext>
            </a:extLst>
          </p:cNvPr>
          <p:cNvSpPr txBox="1"/>
          <p:nvPr/>
        </p:nvSpPr>
        <p:spPr>
          <a:xfrm>
            <a:off x="5901075" y="399878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9E6205C0-E71C-4CE0-8818-AC69E5887667}"/>
              </a:ext>
            </a:extLst>
          </p:cNvPr>
          <p:cNvGrpSpPr/>
          <p:nvPr/>
        </p:nvGrpSpPr>
        <p:grpSpPr>
          <a:xfrm>
            <a:off x="6286869" y="3819214"/>
            <a:ext cx="394659" cy="949375"/>
            <a:chOff x="6450281" y="2164836"/>
            <a:chExt cx="394659" cy="949375"/>
          </a:xfrm>
        </p:grpSpPr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B7D40CEC-8B04-4E8F-8E79-91D06C655F2F}"/>
                </a:ext>
              </a:extLst>
            </p:cNvPr>
            <p:cNvSpPr txBox="1"/>
            <p:nvPr/>
          </p:nvSpPr>
          <p:spPr>
            <a:xfrm>
              <a:off x="6450281" y="2164836"/>
              <a:ext cx="394659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>
                <a:buSzPct val="80000"/>
              </a:pPr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ل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363AF23F-2B72-48CA-BEC2-B0C250F39370}"/>
                </a:ext>
              </a:extLst>
            </p:cNvPr>
            <p:cNvSpPr txBox="1"/>
            <p:nvPr/>
          </p:nvSpPr>
          <p:spPr>
            <a:xfrm>
              <a:off x="6452686" y="252943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>
                <a:buSzPct val="80000"/>
              </a:pPr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929D730A-30DF-4EBA-B0E4-44378781C3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5611" y="2588927"/>
              <a:ext cx="324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7EC438B9-E70A-4362-9258-ABC022EB786B}"/>
              </a:ext>
            </a:extLst>
          </p:cNvPr>
          <p:cNvSpPr txBox="1"/>
          <p:nvPr/>
        </p:nvSpPr>
        <p:spPr>
          <a:xfrm>
            <a:off x="5425122" y="3998789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75188B4-7AE4-4532-A30B-9CED30C4A093}"/>
              </a:ext>
            </a:extLst>
          </p:cNvPr>
          <p:cNvSpPr txBox="1"/>
          <p:nvPr/>
        </p:nvSpPr>
        <p:spPr>
          <a:xfrm>
            <a:off x="5166900" y="4888961"/>
            <a:ext cx="184377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4م + 2 = 26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732196CA-54A7-46E2-9A92-5D31515D5ECD}"/>
              </a:ext>
            </a:extLst>
          </p:cNvPr>
          <p:cNvSpPr txBox="1"/>
          <p:nvPr/>
        </p:nvSpPr>
        <p:spPr>
          <a:xfrm>
            <a:off x="3514944" y="4888961"/>
            <a:ext cx="129554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4م = 24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60F5F35B-690D-46BE-BE9C-B7283DC99B7F}"/>
              </a:ext>
            </a:extLst>
          </p:cNvPr>
          <p:cNvSpPr txBox="1"/>
          <p:nvPr/>
        </p:nvSpPr>
        <p:spPr>
          <a:xfrm>
            <a:off x="2058155" y="4888961"/>
            <a:ext cx="88517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= 6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21637E91-DB2E-4FC5-9E2B-CA5CF247A59F}"/>
              </a:ext>
            </a:extLst>
          </p:cNvPr>
          <p:cNvSpPr txBox="1"/>
          <p:nvPr/>
        </p:nvSpPr>
        <p:spPr>
          <a:xfrm>
            <a:off x="5328203" y="604452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225775A8-4715-4770-A62D-C3229F4E6837}"/>
              </a:ext>
            </a:extLst>
          </p:cNvPr>
          <p:cNvGrpSpPr/>
          <p:nvPr/>
        </p:nvGrpSpPr>
        <p:grpSpPr>
          <a:xfrm>
            <a:off x="6289274" y="5827628"/>
            <a:ext cx="389850" cy="986699"/>
            <a:chOff x="6452686" y="2127512"/>
            <a:chExt cx="389850" cy="986699"/>
          </a:xfrm>
        </p:grpSpPr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8FC9BD08-19D4-41A1-9064-92AEFDAF5469}"/>
                </a:ext>
              </a:extLst>
            </p:cNvPr>
            <p:cNvSpPr txBox="1"/>
            <p:nvPr/>
          </p:nvSpPr>
          <p:spPr>
            <a:xfrm>
              <a:off x="6469517" y="2127512"/>
              <a:ext cx="356187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>
                <a:buSzPct val="80000"/>
              </a:pPr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و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4ED0C886-673D-4434-A79F-8EA614038CD9}"/>
                </a:ext>
              </a:extLst>
            </p:cNvPr>
            <p:cNvSpPr txBox="1"/>
            <p:nvPr/>
          </p:nvSpPr>
          <p:spPr>
            <a:xfrm>
              <a:off x="6452686" y="252943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>
                <a:buSzPct val="80000"/>
              </a:pPr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501BFACE-4008-409E-9277-A2B64FB3A1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5611" y="2588927"/>
              <a:ext cx="324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1E7B6EF7-4270-42D6-907E-E6EBF6CAC9EA}"/>
              </a:ext>
            </a:extLst>
          </p:cNvPr>
          <p:cNvSpPr txBox="1"/>
          <p:nvPr/>
        </p:nvSpPr>
        <p:spPr>
          <a:xfrm>
            <a:off x="5035272" y="604452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C52E88FE-5316-40CC-A9FA-78B522298C5E}"/>
              </a:ext>
            </a:extLst>
          </p:cNvPr>
          <p:cNvSpPr txBox="1"/>
          <p:nvPr/>
        </p:nvSpPr>
        <p:spPr>
          <a:xfrm>
            <a:off x="5664942" y="6044527"/>
            <a:ext cx="66396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- 8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63AE4160-D993-4E7F-BD0C-ED672DD1261E}"/>
              </a:ext>
            </a:extLst>
          </p:cNvPr>
          <p:cNvSpPr txBox="1"/>
          <p:nvPr/>
        </p:nvSpPr>
        <p:spPr>
          <a:xfrm>
            <a:off x="3833877" y="604452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A8E7F771-01AC-4FA1-B6EB-24E11DF9A700}"/>
              </a:ext>
            </a:extLst>
          </p:cNvPr>
          <p:cNvGrpSpPr/>
          <p:nvPr/>
        </p:nvGrpSpPr>
        <p:grpSpPr>
          <a:xfrm>
            <a:off x="4197336" y="5827628"/>
            <a:ext cx="389850" cy="986699"/>
            <a:chOff x="6452686" y="2127512"/>
            <a:chExt cx="389850" cy="986699"/>
          </a:xfrm>
        </p:grpSpPr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8398F88B-CF3E-471D-90B4-810F2C49EB27}"/>
                </a:ext>
              </a:extLst>
            </p:cNvPr>
            <p:cNvSpPr txBox="1"/>
            <p:nvPr/>
          </p:nvSpPr>
          <p:spPr>
            <a:xfrm>
              <a:off x="6469517" y="2127512"/>
              <a:ext cx="356187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>
                <a:buSzPct val="80000"/>
              </a:pPr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و</a:t>
              </a:r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AEE71E43-D54A-49E0-8A38-112FF07B1EB7}"/>
                </a:ext>
              </a:extLst>
            </p:cNvPr>
            <p:cNvSpPr txBox="1"/>
            <p:nvPr/>
          </p:nvSpPr>
          <p:spPr>
            <a:xfrm>
              <a:off x="6452686" y="252943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>
                <a:buSzPct val="80000"/>
              </a:pPr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39" name="رابط مستقيم 38">
              <a:extLst>
                <a:ext uri="{FF2B5EF4-FFF2-40B4-BE49-F238E27FC236}">
                  <a16:creationId xmlns:a16="http://schemas.microsoft.com/office/drawing/2014/main" id="{6783FC31-F205-4106-A0B2-0804DAB311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5611" y="2588927"/>
              <a:ext cx="324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BC2B90D5-BD96-425C-B46B-E550873E6EF1}"/>
              </a:ext>
            </a:extLst>
          </p:cNvPr>
          <p:cNvSpPr txBox="1"/>
          <p:nvPr/>
        </p:nvSpPr>
        <p:spPr>
          <a:xfrm>
            <a:off x="3335761" y="6044527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0A25E0BB-BE91-49D2-A8D4-CE5960034339}"/>
              </a:ext>
            </a:extLst>
          </p:cNvPr>
          <p:cNvSpPr txBox="1"/>
          <p:nvPr/>
        </p:nvSpPr>
        <p:spPr>
          <a:xfrm>
            <a:off x="1849613" y="6044527"/>
            <a:ext cx="110959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و = 36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5F97B58D-F066-4698-BA3D-8A681B0D765A}"/>
              </a:ext>
            </a:extLst>
          </p:cNvPr>
          <p:cNvSpPr/>
          <p:nvPr/>
        </p:nvSpPr>
        <p:spPr>
          <a:xfrm>
            <a:off x="6522098" y="1140432"/>
            <a:ext cx="488576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4" name="مستطيل 43">
            <a:extLst>
              <a:ext uri="{FF2B5EF4-FFF2-40B4-BE49-F238E27FC236}">
                <a16:creationId xmlns:a16="http://schemas.microsoft.com/office/drawing/2014/main" id="{C44FE97D-7505-46D0-AF16-97536DB223FA}"/>
              </a:ext>
            </a:extLst>
          </p:cNvPr>
          <p:cNvSpPr/>
          <p:nvPr/>
        </p:nvSpPr>
        <p:spPr>
          <a:xfrm>
            <a:off x="6286869" y="1140432"/>
            <a:ext cx="229600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F00D0D3C-925D-4AA7-B3D5-C0046331C0A3}"/>
              </a:ext>
            </a:extLst>
          </p:cNvPr>
          <p:cNvSpPr/>
          <p:nvPr/>
        </p:nvSpPr>
        <p:spPr>
          <a:xfrm>
            <a:off x="5962261" y="1140432"/>
            <a:ext cx="318051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6" name="مستطيل 45">
            <a:extLst>
              <a:ext uri="{FF2B5EF4-FFF2-40B4-BE49-F238E27FC236}">
                <a16:creationId xmlns:a16="http://schemas.microsoft.com/office/drawing/2014/main" id="{82897DC1-0C0E-458D-82C9-0A54AB18C2DE}"/>
              </a:ext>
            </a:extLst>
          </p:cNvPr>
          <p:cNvSpPr/>
          <p:nvPr/>
        </p:nvSpPr>
        <p:spPr>
          <a:xfrm>
            <a:off x="5234473" y="1140432"/>
            <a:ext cx="717571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C5C6FDB0-C680-4FEA-8192-917A297C3F32}"/>
              </a:ext>
            </a:extLst>
          </p:cNvPr>
          <p:cNvSpPr/>
          <p:nvPr/>
        </p:nvSpPr>
        <p:spPr>
          <a:xfrm>
            <a:off x="6456784" y="2093739"/>
            <a:ext cx="553890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831A4723-6A72-4F2B-9DC5-99575ED0C7DF}"/>
              </a:ext>
            </a:extLst>
          </p:cNvPr>
          <p:cNvSpPr/>
          <p:nvPr/>
        </p:nvSpPr>
        <p:spPr>
          <a:xfrm>
            <a:off x="6174113" y="2093739"/>
            <a:ext cx="276945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9" name="مستطيل 48">
            <a:extLst>
              <a:ext uri="{FF2B5EF4-FFF2-40B4-BE49-F238E27FC236}">
                <a16:creationId xmlns:a16="http://schemas.microsoft.com/office/drawing/2014/main" id="{ECCA6ACD-5A45-4DE6-9CCA-84D9E596C945}"/>
              </a:ext>
            </a:extLst>
          </p:cNvPr>
          <p:cNvSpPr/>
          <p:nvPr/>
        </p:nvSpPr>
        <p:spPr>
          <a:xfrm>
            <a:off x="5894305" y="2093739"/>
            <a:ext cx="276945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0" name="مستطيل 49">
            <a:extLst>
              <a:ext uri="{FF2B5EF4-FFF2-40B4-BE49-F238E27FC236}">
                <a16:creationId xmlns:a16="http://schemas.microsoft.com/office/drawing/2014/main" id="{DB3C32D7-4280-4E64-9296-A4164EF7CEA1}"/>
              </a:ext>
            </a:extLst>
          </p:cNvPr>
          <p:cNvSpPr/>
          <p:nvPr/>
        </p:nvSpPr>
        <p:spPr>
          <a:xfrm>
            <a:off x="5162092" y="2093739"/>
            <a:ext cx="738984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1" name="مستطيل 50">
            <a:extLst>
              <a:ext uri="{FF2B5EF4-FFF2-40B4-BE49-F238E27FC236}">
                <a16:creationId xmlns:a16="http://schemas.microsoft.com/office/drawing/2014/main" id="{1168A2FA-50AB-4576-B6CF-B366AE420C5D}"/>
              </a:ext>
            </a:extLst>
          </p:cNvPr>
          <p:cNvSpPr/>
          <p:nvPr/>
        </p:nvSpPr>
        <p:spPr>
          <a:xfrm>
            <a:off x="6456784" y="2978682"/>
            <a:ext cx="553890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2" name="مستطيل 51">
            <a:extLst>
              <a:ext uri="{FF2B5EF4-FFF2-40B4-BE49-F238E27FC236}">
                <a16:creationId xmlns:a16="http://schemas.microsoft.com/office/drawing/2014/main" id="{347AEC0A-1667-4282-8BBD-7AC3D617DA0D}"/>
              </a:ext>
            </a:extLst>
          </p:cNvPr>
          <p:cNvSpPr/>
          <p:nvPr/>
        </p:nvSpPr>
        <p:spPr>
          <a:xfrm>
            <a:off x="5735217" y="2978682"/>
            <a:ext cx="719748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53" name="مستطيل 52">
            <a:extLst>
              <a:ext uri="{FF2B5EF4-FFF2-40B4-BE49-F238E27FC236}">
                <a16:creationId xmlns:a16="http://schemas.microsoft.com/office/drawing/2014/main" id="{B10EFBF2-E90F-4144-B9B6-C7CE3F1902F1}"/>
              </a:ext>
            </a:extLst>
          </p:cNvPr>
          <p:cNvSpPr/>
          <p:nvPr/>
        </p:nvSpPr>
        <p:spPr>
          <a:xfrm>
            <a:off x="6264621" y="3874463"/>
            <a:ext cx="553890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4" name="مستطيل 53">
            <a:extLst>
              <a:ext uri="{FF2B5EF4-FFF2-40B4-BE49-F238E27FC236}">
                <a16:creationId xmlns:a16="http://schemas.microsoft.com/office/drawing/2014/main" id="{35F6A0C3-09EC-497A-8E72-98623BD23F4B}"/>
              </a:ext>
            </a:extLst>
          </p:cNvPr>
          <p:cNvSpPr/>
          <p:nvPr/>
        </p:nvSpPr>
        <p:spPr>
          <a:xfrm>
            <a:off x="5510472" y="3874463"/>
            <a:ext cx="728734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5" name="مستطيل 54">
            <a:extLst>
              <a:ext uri="{FF2B5EF4-FFF2-40B4-BE49-F238E27FC236}">
                <a16:creationId xmlns:a16="http://schemas.microsoft.com/office/drawing/2014/main" id="{41B4A7FC-68DE-4732-BDEF-B0EC582CF50A}"/>
              </a:ext>
            </a:extLst>
          </p:cNvPr>
          <p:cNvSpPr/>
          <p:nvPr/>
        </p:nvSpPr>
        <p:spPr>
          <a:xfrm>
            <a:off x="6489441" y="4823087"/>
            <a:ext cx="553890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56AFF897-C3FE-4E17-A2E3-34423686D94C}"/>
              </a:ext>
            </a:extLst>
          </p:cNvPr>
          <p:cNvSpPr/>
          <p:nvPr/>
        </p:nvSpPr>
        <p:spPr>
          <a:xfrm>
            <a:off x="6020156" y="4823087"/>
            <a:ext cx="472507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57" name="مستطيل 56">
            <a:extLst>
              <a:ext uri="{FF2B5EF4-FFF2-40B4-BE49-F238E27FC236}">
                <a16:creationId xmlns:a16="http://schemas.microsoft.com/office/drawing/2014/main" id="{F3AB9364-E98E-4659-BB5D-55A6FAE238ED}"/>
              </a:ext>
            </a:extLst>
          </p:cNvPr>
          <p:cNvSpPr/>
          <p:nvPr/>
        </p:nvSpPr>
        <p:spPr>
          <a:xfrm>
            <a:off x="5234473" y="4823087"/>
            <a:ext cx="763107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58" name="مستطيل 57">
            <a:extLst>
              <a:ext uri="{FF2B5EF4-FFF2-40B4-BE49-F238E27FC236}">
                <a16:creationId xmlns:a16="http://schemas.microsoft.com/office/drawing/2014/main" id="{BDB41701-258A-4925-A9A9-691B5152439E}"/>
              </a:ext>
            </a:extLst>
          </p:cNvPr>
          <p:cNvSpPr/>
          <p:nvPr/>
        </p:nvSpPr>
        <p:spPr>
          <a:xfrm>
            <a:off x="4314582" y="4823087"/>
            <a:ext cx="495910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59" name="مستطيل 58">
            <a:extLst>
              <a:ext uri="{FF2B5EF4-FFF2-40B4-BE49-F238E27FC236}">
                <a16:creationId xmlns:a16="http://schemas.microsoft.com/office/drawing/2014/main" id="{66102588-8573-43D4-A9D4-59319BC6AF52}"/>
              </a:ext>
            </a:extLst>
          </p:cNvPr>
          <p:cNvSpPr/>
          <p:nvPr/>
        </p:nvSpPr>
        <p:spPr>
          <a:xfrm>
            <a:off x="3510135" y="4823087"/>
            <a:ext cx="780225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0" name="مستطيل 59">
            <a:extLst>
              <a:ext uri="{FF2B5EF4-FFF2-40B4-BE49-F238E27FC236}">
                <a16:creationId xmlns:a16="http://schemas.microsoft.com/office/drawing/2014/main" id="{6525CC83-3357-409A-886F-84604E7895D2}"/>
              </a:ext>
            </a:extLst>
          </p:cNvPr>
          <p:cNvSpPr/>
          <p:nvPr/>
        </p:nvSpPr>
        <p:spPr>
          <a:xfrm>
            <a:off x="6264621" y="5952763"/>
            <a:ext cx="553890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1" name="مستطيل 60">
            <a:extLst>
              <a:ext uri="{FF2B5EF4-FFF2-40B4-BE49-F238E27FC236}">
                <a16:creationId xmlns:a16="http://schemas.microsoft.com/office/drawing/2014/main" id="{40E67977-8F82-4841-8D7A-108673ADF9EF}"/>
              </a:ext>
            </a:extLst>
          </p:cNvPr>
          <p:cNvSpPr/>
          <p:nvPr/>
        </p:nvSpPr>
        <p:spPr>
          <a:xfrm>
            <a:off x="6020155" y="5952763"/>
            <a:ext cx="236193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2" name="مستطيل 61">
            <a:extLst>
              <a:ext uri="{FF2B5EF4-FFF2-40B4-BE49-F238E27FC236}">
                <a16:creationId xmlns:a16="http://schemas.microsoft.com/office/drawing/2014/main" id="{7F74050B-5CF6-4604-BB06-5A939202AB44}"/>
              </a:ext>
            </a:extLst>
          </p:cNvPr>
          <p:cNvSpPr/>
          <p:nvPr/>
        </p:nvSpPr>
        <p:spPr>
          <a:xfrm>
            <a:off x="5686770" y="5952763"/>
            <a:ext cx="318440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3" name="مستطيل 62">
            <a:extLst>
              <a:ext uri="{FF2B5EF4-FFF2-40B4-BE49-F238E27FC236}">
                <a16:creationId xmlns:a16="http://schemas.microsoft.com/office/drawing/2014/main" id="{B913D142-32DE-45E2-9137-614821F9A9FC}"/>
              </a:ext>
            </a:extLst>
          </p:cNvPr>
          <p:cNvSpPr/>
          <p:nvPr/>
        </p:nvSpPr>
        <p:spPr>
          <a:xfrm>
            <a:off x="5087879" y="5952763"/>
            <a:ext cx="574013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4" name="مستطيل 63">
            <a:extLst>
              <a:ext uri="{FF2B5EF4-FFF2-40B4-BE49-F238E27FC236}">
                <a16:creationId xmlns:a16="http://schemas.microsoft.com/office/drawing/2014/main" id="{7C90C840-CD78-40C7-8F3F-3CD3F73A4DED}"/>
              </a:ext>
            </a:extLst>
          </p:cNvPr>
          <p:cNvSpPr/>
          <p:nvPr/>
        </p:nvSpPr>
        <p:spPr>
          <a:xfrm>
            <a:off x="4164847" y="5952763"/>
            <a:ext cx="496453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5" name="مستطيل 64">
            <a:extLst>
              <a:ext uri="{FF2B5EF4-FFF2-40B4-BE49-F238E27FC236}">
                <a16:creationId xmlns:a16="http://schemas.microsoft.com/office/drawing/2014/main" id="{4D4EC431-C73D-4EF2-8A72-3F8EC69017A1}"/>
              </a:ext>
            </a:extLst>
          </p:cNvPr>
          <p:cNvSpPr/>
          <p:nvPr/>
        </p:nvSpPr>
        <p:spPr>
          <a:xfrm>
            <a:off x="3407299" y="5952763"/>
            <a:ext cx="741456" cy="64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71012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  <p:bldP spid="19" grpId="0"/>
      <p:bldP spid="24" grpId="0"/>
      <p:bldP spid="27" grpId="0"/>
      <p:bldP spid="28" grpId="0"/>
      <p:bldP spid="33" grpId="0"/>
      <p:bldP spid="34" grpId="0"/>
      <p:bldP spid="35" grpId="0"/>
      <p:bldP spid="40" grpId="0"/>
      <p:bldP spid="41" grpId="0"/>
      <p:bldP spid="2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7">
            <a:extLst>
              <a:ext uri="{FF2B5EF4-FFF2-40B4-BE49-F238E27FC236}">
                <a16:creationId xmlns:a16="http://schemas.microsoft.com/office/drawing/2014/main" id="{9B777B64-3FE4-46A4-BF7A-5567CE7BA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26" y="0"/>
            <a:ext cx="11830948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F789108A-8220-4503-B6BF-03C04A530999}"/>
              </a:ext>
            </a:extLst>
          </p:cNvPr>
          <p:cNvSpPr txBox="1"/>
          <p:nvPr/>
        </p:nvSpPr>
        <p:spPr>
          <a:xfrm>
            <a:off x="5166900" y="1097403"/>
            <a:ext cx="184377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2م + 8 = 20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355D9B5-6933-4262-9732-776611267121}"/>
              </a:ext>
            </a:extLst>
          </p:cNvPr>
          <p:cNvSpPr txBox="1"/>
          <p:nvPr/>
        </p:nvSpPr>
        <p:spPr>
          <a:xfrm>
            <a:off x="3514944" y="1097403"/>
            <a:ext cx="129554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2م = 12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52735E1-5B09-43D7-9D51-F259E5979B2A}"/>
              </a:ext>
            </a:extLst>
          </p:cNvPr>
          <p:cNvSpPr txBox="1"/>
          <p:nvPr/>
        </p:nvSpPr>
        <p:spPr>
          <a:xfrm>
            <a:off x="2041192" y="1097403"/>
            <a:ext cx="88517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 = 6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3995C31-C795-4221-9038-F5E9A10CDE50}"/>
              </a:ext>
            </a:extLst>
          </p:cNvPr>
          <p:cNvSpPr txBox="1"/>
          <p:nvPr/>
        </p:nvSpPr>
        <p:spPr>
          <a:xfrm>
            <a:off x="3970856" y="2571640"/>
            <a:ext cx="190148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3ل + 3 = 24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09BEFCD-1923-413E-81D8-5107DAE4038C}"/>
              </a:ext>
            </a:extLst>
          </p:cNvPr>
          <p:cNvSpPr txBox="1"/>
          <p:nvPr/>
        </p:nvSpPr>
        <p:spPr>
          <a:xfrm>
            <a:off x="2318900" y="2571640"/>
            <a:ext cx="135325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3ل = 21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C000C935-9DFA-4DBE-8241-5576C9D31D2D}"/>
              </a:ext>
            </a:extLst>
          </p:cNvPr>
          <p:cNvSpPr txBox="1"/>
          <p:nvPr/>
        </p:nvSpPr>
        <p:spPr>
          <a:xfrm>
            <a:off x="902857" y="2571640"/>
            <a:ext cx="94288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 = 7</a:t>
            </a: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D69EB6B4-DC0C-42D8-B778-20404E77F6A1}"/>
              </a:ext>
            </a:extLst>
          </p:cNvPr>
          <p:cNvSpPr/>
          <p:nvPr/>
        </p:nvSpPr>
        <p:spPr>
          <a:xfrm>
            <a:off x="2318900" y="4217437"/>
            <a:ext cx="480284" cy="4665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E9EF63BD-0FDB-432F-9FFB-40D940CD428A}"/>
              </a:ext>
            </a:extLst>
          </p:cNvPr>
          <p:cNvSpPr/>
          <p:nvPr/>
        </p:nvSpPr>
        <p:spPr>
          <a:xfrm>
            <a:off x="7898606" y="4217437"/>
            <a:ext cx="816186" cy="4665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70ABFFB3-DF9C-42AA-AF0F-6BF208501562}"/>
              </a:ext>
            </a:extLst>
          </p:cNvPr>
          <p:cNvSpPr/>
          <p:nvPr/>
        </p:nvSpPr>
        <p:spPr>
          <a:xfrm>
            <a:off x="6461691" y="4217437"/>
            <a:ext cx="816186" cy="4665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815F535A-AF6A-466A-B7FB-7BE72036136A}"/>
              </a:ext>
            </a:extLst>
          </p:cNvPr>
          <p:cNvSpPr/>
          <p:nvPr/>
        </p:nvSpPr>
        <p:spPr>
          <a:xfrm>
            <a:off x="853992" y="4217437"/>
            <a:ext cx="424302" cy="4665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CF9B296-B1A5-4C05-977C-26C64598D67B}"/>
              </a:ext>
            </a:extLst>
          </p:cNvPr>
          <p:cNvSpPr txBox="1"/>
          <p:nvPr/>
        </p:nvSpPr>
        <p:spPr>
          <a:xfrm>
            <a:off x="6562290" y="5852960"/>
            <a:ext cx="156805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2م-6=44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8E32E57A-2920-41EB-A45B-C52564840ED5}"/>
              </a:ext>
            </a:extLst>
          </p:cNvPr>
          <p:cNvSpPr txBox="1"/>
          <p:nvPr/>
        </p:nvSpPr>
        <p:spPr>
          <a:xfrm>
            <a:off x="6562290" y="6332153"/>
            <a:ext cx="156805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6م+2=20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334CF30A-4A7F-40D4-BA4E-288945040232}"/>
              </a:ext>
            </a:extLst>
          </p:cNvPr>
          <p:cNvSpPr/>
          <p:nvPr/>
        </p:nvSpPr>
        <p:spPr>
          <a:xfrm>
            <a:off x="5998732" y="1116065"/>
            <a:ext cx="1035213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00F74D69-BD3B-46CB-8A56-011DA21A094E}"/>
              </a:ext>
            </a:extLst>
          </p:cNvPr>
          <p:cNvSpPr/>
          <p:nvPr/>
        </p:nvSpPr>
        <p:spPr>
          <a:xfrm>
            <a:off x="5234473" y="1116065"/>
            <a:ext cx="696687" cy="520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05521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/>
      <p:bldP spid="16" grpId="0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