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7" r:id="rId4"/>
    <p:sldId id="278" r:id="rId5"/>
    <p:sldId id="279" r:id="rId6"/>
    <p:sldId id="282" r:id="rId7"/>
    <p:sldId id="283" r:id="rId8"/>
    <p:sldId id="28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FFECCC"/>
    <a:srgbClr val="FFF6E7"/>
    <a:srgbClr val="BC7A2A"/>
    <a:srgbClr val="FF0000"/>
    <a:srgbClr val="CFE295"/>
    <a:srgbClr val="F7EF6C"/>
    <a:srgbClr val="FFDF6B"/>
    <a:srgbClr val="8CC63F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674400"/>
            <a:ext cx="408903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الدائرة ومحيطها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(7-5)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492307" y="2551837"/>
            <a:ext cx="92578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معرفة تعريف الدائرة وأسماء أجزائها؛ ومعرفة الصيغ الخاصة بمساحة الدائرة ومحيطها واستخدامها.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B">
            <a:extLst>
              <a:ext uri="{FF2B5EF4-FFF2-40B4-BE49-F238E27FC236}">
                <a16:creationId xmlns:a16="http://schemas.microsoft.com/office/drawing/2014/main" id="{1C1D4EA0-3127-45D1-BF23-720D94A2C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58" y="0"/>
            <a:ext cx="10588083" cy="6858000"/>
          </a:xfrm>
          <a:prstGeom prst="rect">
            <a:avLst/>
          </a:prstGeom>
        </p:spPr>
      </p:pic>
      <p:sp>
        <p:nvSpPr>
          <p:cNvPr id="4" name="الدائرة">
            <a:extLst>
              <a:ext uri="{FF2B5EF4-FFF2-40B4-BE49-F238E27FC236}">
                <a16:creationId xmlns:a16="http://schemas.microsoft.com/office/drawing/2014/main" id="{9F0983CD-BED3-4F72-9CA1-3A06DBAEF1B3}"/>
              </a:ext>
            </a:extLst>
          </p:cNvPr>
          <p:cNvSpPr/>
          <p:nvPr/>
        </p:nvSpPr>
        <p:spPr>
          <a:xfrm>
            <a:off x="820396" y="222191"/>
            <a:ext cx="3555050" cy="3555050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محيط الدائرة">
            <a:extLst>
              <a:ext uri="{FF2B5EF4-FFF2-40B4-BE49-F238E27FC236}">
                <a16:creationId xmlns:a16="http://schemas.microsoft.com/office/drawing/2014/main" id="{04CB40B3-E39D-43A8-B24A-92D27826C0F4}"/>
              </a:ext>
            </a:extLst>
          </p:cNvPr>
          <p:cNvSpPr/>
          <p:nvPr/>
        </p:nvSpPr>
        <p:spPr>
          <a:xfrm>
            <a:off x="820396" y="222191"/>
            <a:ext cx="3555050" cy="3555050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6" name="قوس">
            <a:extLst>
              <a:ext uri="{FF2B5EF4-FFF2-40B4-BE49-F238E27FC236}">
                <a16:creationId xmlns:a16="http://schemas.microsoft.com/office/drawing/2014/main" id="{BC5FBD4C-F4CF-41AD-955F-4F59D8B0F14C}"/>
              </a:ext>
            </a:extLst>
          </p:cNvPr>
          <p:cNvSpPr/>
          <p:nvPr/>
        </p:nvSpPr>
        <p:spPr>
          <a:xfrm rot="15575356">
            <a:off x="837489" y="213644"/>
            <a:ext cx="3657601" cy="3657601"/>
          </a:xfrm>
          <a:prstGeom prst="arc">
            <a:avLst>
              <a:gd name="adj1" fmla="val 17765322"/>
              <a:gd name="adj2" fmla="val 21438233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8" name="نصف قطر">
            <a:extLst>
              <a:ext uri="{FF2B5EF4-FFF2-40B4-BE49-F238E27FC236}">
                <a16:creationId xmlns:a16="http://schemas.microsoft.com/office/drawing/2014/main" id="{CE8725A8-8E37-40BD-80BD-195F70524D95}"/>
              </a:ext>
            </a:extLst>
          </p:cNvPr>
          <p:cNvCxnSpPr/>
          <p:nvPr/>
        </p:nvCxnSpPr>
        <p:spPr>
          <a:xfrm>
            <a:off x="2593910" y="1996751"/>
            <a:ext cx="176348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قطر">
            <a:extLst>
              <a:ext uri="{FF2B5EF4-FFF2-40B4-BE49-F238E27FC236}">
                <a16:creationId xmlns:a16="http://schemas.microsoft.com/office/drawing/2014/main" id="{A5626AAD-6938-4B87-B330-977DF6C8ECF0}"/>
              </a:ext>
            </a:extLst>
          </p:cNvPr>
          <p:cNvCxnSpPr>
            <a:cxnSpLocks/>
          </p:cNvCxnSpPr>
          <p:nvPr/>
        </p:nvCxnSpPr>
        <p:spPr>
          <a:xfrm>
            <a:off x="839755" y="1996751"/>
            <a:ext cx="352697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قطعة دائرية">
            <a:extLst>
              <a:ext uri="{FF2B5EF4-FFF2-40B4-BE49-F238E27FC236}">
                <a16:creationId xmlns:a16="http://schemas.microsoft.com/office/drawing/2014/main" id="{6883C597-2972-474D-A968-7394E05B0C1A}"/>
              </a:ext>
            </a:extLst>
          </p:cNvPr>
          <p:cNvSpPr/>
          <p:nvPr/>
        </p:nvSpPr>
        <p:spPr>
          <a:xfrm rot="20008483">
            <a:off x="2030905" y="3100181"/>
            <a:ext cx="2502003" cy="523846"/>
          </a:xfrm>
          <a:custGeom>
            <a:avLst/>
            <a:gdLst>
              <a:gd name="connsiteX0" fmla="*/ 2502003 w 2502003"/>
              <a:gd name="connsiteY0" fmla="*/ 0 h 523846"/>
              <a:gd name="connsiteX1" fmla="*/ 2399920 w 2502003"/>
              <a:gd name="connsiteY1" fmla="*/ 96440 h 523846"/>
              <a:gd name="connsiteX2" fmla="*/ 449650 w 2502003"/>
              <a:gd name="connsiteY2" fmla="*/ 336349 h 523846"/>
              <a:gd name="connsiteX3" fmla="*/ 12397 w 2502003"/>
              <a:gd name="connsiteY3" fmla="*/ 28786 h 523846"/>
              <a:gd name="connsiteX4" fmla="*/ 0 w 2502003"/>
              <a:gd name="connsiteY4" fmla="*/ 15663 h 52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2003" h="523846">
                <a:moveTo>
                  <a:pt x="2502003" y="0"/>
                </a:moveTo>
                <a:lnTo>
                  <a:pt x="2399920" y="96440"/>
                </a:lnTo>
                <a:cubicBezTo>
                  <a:pt x="1873564" y="546755"/>
                  <a:pt x="1108423" y="665164"/>
                  <a:pt x="449650" y="336349"/>
                </a:cubicBezTo>
                <a:cubicBezTo>
                  <a:pt x="284957" y="254145"/>
                  <a:pt x="138605" y="149826"/>
                  <a:pt x="12397" y="28786"/>
                </a:cubicBezTo>
                <a:lnTo>
                  <a:pt x="0" y="1566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OM"/>
          </a:p>
        </p:txBody>
      </p:sp>
      <p:sp>
        <p:nvSpPr>
          <p:cNvPr id="20" name="قطاع دائري">
            <a:extLst>
              <a:ext uri="{FF2B5EF4-FFF2-40B4-BE49-F238E27FC236}">
                <a16:creationId xmlns:a16="http://schemas.microsoft.com/office/drawing/2014/main" id="{FF3ED59D-A955-4DF0-8AB8-7AED0D308DA3}"/>
              </a:ext>
            </a:extLst>
          </p:cNvPr>
          <p:cNvSpPr/>
          <p:nvPr/>
        </p:nvSpPr>
        <p:spPr>
          <a:xfrm>
            <a:off x="818646" y="220441"/>
            <a:ext cx="3556800" cy="3556800"/>
          </a:xfrm>
          <a:prstGeom prst="pie">
            <a:avLst>
              <a:gd name="adj1" fmla="val 11645066"/>
              <a:gd name="adj2" fmla="val 1556920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22" name="وتر">
            <a:extLst>
              <a:ext uri="{FF2B5EF4-FFF2-40B4-BE49-F238E27FC236}">
                <a16:creationId xmlns:a16="http://schemas.microsoft.com/office/drawing/2014/main" id="{8C348347-525E-4408-8557-BC1914CE18FE}"/>
              </a:ext>
            </a:extLst>
          </p:cNvPr>
          <p:cNvCxnSpPr>
            <a:cxnSpLocks/>
          </p:cNvCxnSpPr>
          <p:nvPr/>
        </p:nvCxnSpPr>
        <p:spPr>
          <a:xfrm flipH="1">
            <a:off x="2095257" y="2586038"/>
            <a:ext cx="2148457" cy="108346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829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0">
            <a:extLst>
              <a:ext uri="{FF2B5EF4-FFF2-40B4-BE49-F238E27FC236}">
                <a16:creationId xmlns:a16="http://schemas.microsoft.com/office/drawing/2014/main" id="{758B1D91-2E2E-4774-B1F0-488069169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79" y="0"/>
            <a:ext cx="11397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98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C">
            <a:extLst>
              <a:ext uri="{FF2B5EF4-FFF2-40B4-BE49-F238E27FC236}">
                <a16:creationId xmlns:a16="http://schemas.microsoft.com/office/drawing/2014/main" id="{7D0E278F-2932-4D59-A98F-53804168D3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14"/>
          <a:stretch/>
        </p:blipFill>
        <p:spPr>
          <a:xfrm>
            <a:off x="53143" y="155278"/>
            <a:ext cx="12085714" cy="170151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87FBF7A-A72E-45AF-87A4-CC0C367438A0}"/>
              </a:ext>
            </a:extLst>
          </p:cNvPr>
          <p:cNvSpPr txBox="1"/>
          <p:nvPr/>
        </p:nvSpPr>
        <p:spPr>
          <a:xfrm>
            <a:off x="5428187" y="129942"/>
            <a:ext cx="23775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محيط الدائرة = 2</a:t>
            </a:r>
            <a:r>
              <a:rPr lang="en-US" sz="28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t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نق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AD7FD0A-3FF5-4BC7-89AB-63B41A2764D1}"/>
              </a:ext>
            </a:extLst>
          </p:cNvPr>
          <p:cNvSpPr txBox="1"/>
          <p:nvPr/>
        </p:nvSpPr>
        <p:spPr>
          <a:xfrm>
            <a:off x="7892017" y="2145983"/>
            <a:ext cx="14157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2×3.14×6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27725AA-D8D0-499C-B3E5-5B65778EDC5B}"/>
              </a:ext>
            </a:extLst>
          </p:cNvPr>
          <p:cNvSpPr txBox="1"/>
          <p:nvPr/>
        </p:nvSpPr>
        <p:spPr>
          <a:xfrm>
            <a:off x="6686171" y="2145983"/>
            <a:ext cx="132279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37.7سم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863F525-933D-40CB-B224-5C8D908079BD}"/>
              </a:ext>
            </a:extLst>
          </p:cNvPr>
          <p:cNvSpPr txBox="1"/>
          <p:nvPr/>
        </p:nvSpPr>
        <p:spPr>
          <a:xfrm>
            <a:off x="7678798" y="3813611"/>
            <a:ext cx="156966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2×3.14×12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3F2CC7D-3D51-4394-8452-F70EA45DF874}"/>
              </a:ext>
            </a:extLst>
          </p:cNvPr>
          <p:cNvSpPr txBox="1"/>
          <p:nvPr/>
        </p:nvSpPr>
        <p:spPr>
          <a:xfrm>
            <a:off x="6626839" y="3813611"/>
            <a:ext cx="132279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75.4سم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80F69FE-312D-4577-A25C-3A712D8FA109}"/>
              </a:ext>
            </a:extLst>
          </p:cNvPr>
          <p:cNvSpPr txBox="1"/>
          <p:nvPr/>
        </p:nvSpPr>
        <p:spPr>
          <a:xfrm>
            <a:off x="7895717" y="5762227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3.14×9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3707D41-7C74-49BD-B790-970D3E4F6FB4}"/>
              </a:ext>
            </a:extLst>
          </p:cNvPr>
          <p:cNvSpPr txBox="1"/>
          <p:nvPr/>
        </p:nvSpPr>
        <p:spPr>
          <a:xfrm>
            <a:off x="6888149" y="5762227"/>
            <a:ext cx="11208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28.3م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CC474C6-ABB6-485E-BE4F-52AFA3608DD0}"/>
              </a:ext>
            </a:extLst>
          </p:cNvPr>
          <p:cNvSpPr txBox="1"/>
          <p:nvPr/>
        </p:nvSpPr>
        <p:spPr>
          <a:xfrm>
            <a:off x="1864121" y="2145983"/>
            <a:ext cx="14157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2×3.14×5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5A0C124-FE24-4C4B-A213-2CCCDABC3A00}"/>
              </a:ext>
            </a:extLst>
          </p:cNvPr>
          <p:cNvSpPr txBox="1"/>
          <p:nvPr/>
        </p:nvSpPr>
        <p:spPr>
          <a:xfrm>
            <a:off x="860253" y="2145983"/>
            <a:ext cx="11208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31.4م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4B26561-3AEC-40B3-8E9D-984CAAEAA799}"/>
              </a:ext>
            </a:extLst>
          </p:cNvPr>
          <p:cNvSpPr txBox="1"/>
          <p:nvPr/>
        </p:nvSpPr>
        <p:spPr>
          <a:xfrm>
            <a:off x="1901057" y="3813611"/>
            <a:ext cx="126188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3.14×14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98BDE02-A0BC-44E2-B389-AAEA3A8883C4}"/>
              </a:ext>
            </a:extLst>
          </p:cNvPr>
          <p:cNvSpPr txBox="1"/>
          <p:nvPr/>
        </p:nvSpPr>
        <p:spPr>
          <a:xfrm>
            <a:off x="1051078" y="3813611"/>
            <a:ext cx="10150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44سم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181C238-01C4-4E04-9987-CC84B9E66BE0}"/>
              </a:ext>
            </a:extLst>
          </p:cNvPr>
          <p:cNvSpPr txBox="1"/>
          <p:nvPr/>
        </p:nvSpPr>
        <p:spPr>
          <a:xfrm>
            <a:off x="1710233" y="5762227"/>
            <a:ext cx="14157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3.14×3.5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7EAFCE28-E619-4AB1-8872-6CE8D300D6D4}"/>
              </a:ext>
            </a:extLst>
          </p:cNvPr>
          <p:cNvSpPr txBox="1"/>
          <p:nvPr/>
        </p:nvSpPr>
        <p:spPr>
          <a:xfrm>
            <a:off x="1051078" y="5762227"/>
            <a:ext cx="8130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11م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A9467177-3BA3-4A4E-8887-C37BFD2F308E}"/>
              </a:ext>
            </a:extLst>
          </p:cNvPr>
          <p:cNvSpPr txBox="1"/>
          <p:nvPr/>
        </p:nvSpPr>
        <p:spPr>
          <a:xfrm>
            <a:off x="2881495" y="129942"/>
            <a:ext cx="25458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   محيط الدائرة = </a:t>
            </a:r>
            <a:r>
              <a:rPr lang="en-US" sz="28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t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</a:t>
            </a:r>
          </a:p>
        </p:txBody>
      </p:sp>
      <p:pic>
        <p:nvPicPr>
          <p:cNvPr id="32" name="Snagit_SNG84C">
            <a:extLst>
              <a:ext uri="{FF2B5EF4-FFF2-40B4-BE49-F238E27FC236}">
                <a16:creationId xmlns:a16="http://schemas.microsoft.com/office/drawing/2014/main" id="{76ACA97F-BB92-46D6-9D3A-A7836A7916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6" t="34096" b="54953"/>
          <a:stretch/>
        </p:blipFill>
        <p:spPr>
          <a:xfrm>
            <a:off x="3452327" y="3137244"/>
            <a:ext cx="8686530" cy="563180"/>
          </a:xfrm>
          <a:prstGeom prst="rect">
            <a:avLst/>
          </a:prstGeom>
        </p:spPr>
      </p:pic>
      <p:pic>
        <p:nvPicPr>
          <p:cNvPr id="33" name="Snagit_SNG84C">
            <a:extLst>
              <a:ext uri="{FF2B5EF4-FFF2-40B4-BE49-F238E27FC236}">
                <a16:creationId xmlns:a16="http://schemas.microsoft.com/office/drawing/2014/main" id="{8F0B67A7-39C8-4FDA-90FB-164648CB06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 t="44801" b="44644"/>
          <a:stretch/>
        </p:blipFill>
        <p:spPr>
          <a:xfrm>
            <a:off x="3545633" y="4980876"/>
            <a:ext cx="8593224" cy="54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92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31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C">
            <a:extLst>
              <a:ext uri="{FF2B5EF4-FFF2-40B4-BE49-F238E27FC236}">
                <a16:creationId xmlns:a16="http://schemas.microsoft.com/office/drawing/2014/main" id="{7D0E278F-2932-4D59-A98F-53804168D3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6" t="56622" b="21984"/>
          <a:stretch/>
        </p:blipFill>
        <p:spPr>
          <a:xfrm>
            <a:off x="3116423" y="691191"/>
            <a:ext cx="9022433" cy="1100288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D2770DC-C908-4BD8-A423-BF8ACDE21121}"/>
              </a:ext>
            </a:extLst>
          </p:cNvPr>
          <p:cNvSpPr txBox="1"/>
          <p:nvPr/>
        </p:nvSpPr>
        <p:spPr>
          <a:xfrm>
            <a:off x="4154440" y="167970"/>
            <a:ext cx="254749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الدائرة = </a:t>
            </a:r>
            <a:r>
              <a:rPr lang="en-US" sz="28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t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نق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04654F0D-E78B-479E-8304-74631DAA2B0D}"/>
              </a:ext>
            </a:extLst>
          </p:cNvPr>
          <p:cNvSpPr txBox="1"/>
          <p:nvPr/>
        </p:nvSpPr>
        <p:spPr>
          <a:xfrm>
            <a:off x="7919390" y="2009120"/>
            <a:ext cx="126188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3.14×3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72FA17F5-FE58-42DC-8057-7970A11234DB}"/>
              </a:ext>
            </a:extLst>
          </p:cNvPr>
          <p:cNvSpPr txBox="1"/>
          <p:nvPr/>
        </p:nvSpPr>
        <p:spPr>
          <a:xfrm>
            <a:off x="6331170" y="2009120"/>
            <a:ext cx="157927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28.26سم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143B20F2-448A-4602-833C-DC6DA79B16A6}"/>
              </a:ext>
            </a:extLst>
          </p:cNvPr>
          <p:cNvSpPr txBox="1"/>
          <p:nvPr/>
        </p:nvSpPr>
        <p:spPr>
          <a:xfrm>
            <a:off x="7853686" y="3760302"/>
            <a:ext cx="14157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3.14×12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3BBD5331-A650-4774-BF70-F70F30B4750C}"/>
              </a:ext>
            </a:extLst>
          </p:cNvPr>
          <p:cNvSpPr txBox="1"/>
          <p:nvPr/>
        </p:nvSpPr>
        <p:spPr>
          <a:xfrm>
            <a:off x="6032334" y="3760302"/>
            <a:ext cx="173316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٤٥٢.١٦سم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81B042E7-92BE-4EFC-975F-53A970BE456A}"/>
              </a:ext>
            </a:extLst>
          </p:cNvPr>
          <p:cNvSpPr txBox="1"/>
          <p:nvPr/>
        </p:nvSpPr>
        <p:spPr>
          <a:xfrm>
            <a:off x="8007573" y="5538763"/>
            <a:ext cx="126188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3.14×7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59A8DBD-F7F2-448A-803B-5BF438A279F3}"/>
              </a:ext>
            </a:extLst>
          </p:cNvPr>
          <p:cNvSpPr txBox="1"/>
          <p:nvPr/>
        </p:nvSpPr>
        <p:spPr>
          <a:xfrm>
            <a:off x="6439450" y="5538763"/>
            <a:ext cx="153118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١٥٣.٨٦م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4199716-7958-4BFE-A494-B1FAB575B627}"/>
              </a:ext>
            </a:extLst>
          </p:cNvPr>
          <p:cNvSpPr txBox="1"/>
          <p:nvPr/>
        </p:nvSpPr>
        <p:spPr>
          <a:xfrm>
            <a:off x="2176084" y="2009120"/>
            <a:ext cx="126188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3.14×7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ED063B5A-6347-41D5-8CAD-0B2C1D31AEE8}"/>
              </a:ext>
            </a:extLst>
          </p:cNvPr>
          <p:cNvSpPr txBox="1"/>
          <p:nvPr/>
        </p:nvSpPr>
        <p:spPr>
          <a:xfrm>
            <a:off x="610390" y="2009120"/>
            <a:ext cx="153118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153.86م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E298DA91-251B-45A0-B361-29FFD343DEB1}"/>
              </a:ext>
            </a:extLst>
          </p:cNvPr>
          <p:cNvSpPr txBox="1"/>
          <p:nvPr/>
        </p:nvSpPr>
        <p:spPr>
          <a:xfrm>
            <a:off x="2176084" y="3760302"/>
            <a:ext cx="126188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3.14×9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71BB5446-BC05-4820-BEA9-5DBA7527DA60}"/>
              </a:ext>
            </a:extLst>
          </p:cNvPr>
          <p:cNvSpPr txBox="1"/>
          <p:nvPr/>
        </p:nvSpPr>
        <p:spPr>
          <a:xfrm>
            <a:off x="405981" y="3760302"/>
            <a:ext cx="173316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254.34سم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DB5F9F39-A006-4E41-AF96-3799DB0174D9}"/>
              </a:ext>
            </a:extLst>
          </p:cNvPr>
          <p:cNvSpPr txBox="1"/>
          <p:nvPr/>
        </p:nvSpPr>
        <p:spPr>
          <a:xfrm>
            <a:off x="2176084" y="5538763"/>
            <a:ext cx="126188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3.14×4 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A930D1BE-74F0-4A84-A1F6-83379E670946}"/>
              </a:ext>
            </a:extLst>
          </p:cNvPr>
          <p:cNvSpPr txBox="1"/>
          <p:nvPr/>
        </p:nvSpPr>
        <p:spPr>
          <a:xfrm>
            <a:off x="761849" y="5538763"/>
            <a:ext cx="137730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٥٠.٢٤م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pic>
        <p:nvPicPr>
          <p:cNvPr id="32" name="Snagit_SNG84C">
            <a:extLst>
              <a:ext uri="{FF2B5EF4-FFF2-40B4-BE49-F238E27FC236}">
                <a16:creationId xmlns:a16="http://schemas.microsoft.com/office/drawing/2014/main" id="{37A3A06F-D85B-49B9-824E-27EE9B07CA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7" t="77700" b="10435"/>
          <a:stretch/>
        </p:blipFill>
        <p:spPr>
          <a:xfrm>
            <a:off x="3437969" y="2907110"/>
            <a:ext cx="8700888" cy="610213"/>
          </a:xfrm>
          <a:prstGeom prst="rect">
            <a:avLst/>
          </a:prstGeom>
        </p:spPr>
      </p:pic>
      <p:pic>
        <p:nvPicPr>
          <p:cNvPr id="33" name="Snagit_SNG84C">
            <a:extLst>
              <a:ext uri="{FF2B5EF4-FFF2-40B4-BE49-F238E27FC236}">
                <a16:creationId xmlns:a16="http://schemas.microsoft.com/office/drawing/2014/main" id="{19941A5A-4BA7-4CEF-A01D-6DA66EC294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4" t="89170" b="223"/>
          <a:stretch/>
        </p:blipFill>
        <p:spPr>
          <a:xfrm>
            <a:off x="3890865" y="4632953"/>
            <a:ext cx="8247992" cy="54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02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مستطيل 15">
            <a:extLst>
              <a:ext uri="{FF2B5EF4-FFF2-40B4-BE49-F238E27FC236}">
                <a16:creationId xmlns:a16="http://schemas.microsoft.com/office/drawing/2014/main" id="{1FB86BE6-989C-4048-84E6-00323B449B7C}"/>
              </a:ext>
            </a:extLst>
          </p:cNvPr>
          <p:cNvSpPr/>
          <p:nvPr/>
        </p:nvSpPr>
        <p:spPr>
          <a:xfrm>
            <a:off x="6951309" y="0"/>
            <a:ext cx="5175660" cy="6465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/>
          </a:p>
        </p:txBody>
      </p:sp>
      <p:pic>
        <p:nvPicPr>
          <p:cNvPr id="15" name="!!shape">
            <a:extLst>
              <a:ext uri="{FF2B5EF4-FFF2-40B4-BE49-F238E27FC236}">
                <a16:creationId xmlns:a16="http://schemas.microsoft.com/office/drawing/2014/main" id="{689DB12D-FD1E-4C3F-A2FB-F0C61F6402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4" r="40060"/>
          <a:stretch/>
        </p:blipFill>
        <p:spPr>
          <a:xfrm>
            <a:off x="0" y="569166"/>
            <a:ext cx="6424501" cy="5561052"/>
          </a:xfrm>
          <a:prstGeom prst="rect">
            <a:avLst/>
          </a:prstGeom>
        </p:spPr>
      </p:pic>
      <p:pic>
        <p:nvPicPr>
          <p:cNvPr id="6" name="Snagit_SNG82C">
            <a:extLst>
              <a:ext uri="{FF2B5EF4-FFF2-40B4-BE49-F238E27FC236}">
                <a16:creationId xmlns:a16="http://schemas.microsoft.com/office/drawing/2014/main" id="{EF8B9A08-367B-4953-9D14-09DE47AB0F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57" b="92381"/>
          <a:stretch/>
        </p:blipFill>
        <p:spPr>
          <a:xfrm>
            <a:off x="7158675" y="0"/>
            <a:ext cx="4968293" cy="388884"/>
          </a:xfrm>
          <a:prstGeom prst="rect">
            <a:avLst/>
          </a:prstGeom>
        </p:spPr>
      </p:pic>
      <p:pic>
        <p:nvPicPr>
          <p:cNvPr id="7" name="Snagit_SNG82C">
            <a:extLst>
              <a:ext uri="{FF2B5EF4-FFF2-40B4-BE49-F238E27FC236}">
                <a16:creationId xmlns:a16="http://schemas.microsoft.com/office/drawing/2014/main" id="{91209F12-A4DF-4D2F-AF2A-4DB0149501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4" t="8304" b="61360"/>
          <a:stretch/>
        </p:blipFill>
        <p:spPr>
          <a:xfrm>
            <a:off x="8790599" y="392356"/>
            <a:ext cx="3336369" cy="1548411"/>
          </a:xfrm>
          <a:prstGeom prst="rect">
            <a:avLst/>
          </a:prstGeom>
        </p:spPr>
      </p:pic>
      <p:pic>
        <p:nvPicPr>
          <p:cNvPr id="8" name="Snagit_SNG82C">
            <a:extLst>
              <a:ext uri="{FF2B5EF4-FFF2-40B4-BE49-F238E27FC236}">
                <a16:creationId xmlns:a16="http://schemas.microsoft.com/office/drawing/2014/main" id="{F94B7C39-D1B6-452F-A857-64AB866E7B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4" t="38023" b="54299"/>
          <a:stretch/>
        </p:blipFill>
        <p:spPr>
          <a:xfrm>
            <a:off x="8790599" y="2351315"/>
            <a:ext cx="3336369" cy="391886"/>
          </a:xfrm>
          <a:prstGeom prst="rect">
            <a:avLst/>
          </a:prstGeom>
        </p:spPr>
      </p:pic>
      <p:pic>
        <p:nvPicPr>
          <p:cNvPr id="9" name="Snagit_SNG82C">
            <a:extLst>
              <a:ext uri="{FF2B5EF4-FFF2-40B4-BE49-F238E27FC236}">
                <a16:creationId xmlns:a16="http://schemas.microsoft.com/office/drawing/2014/main" id="{FB5EDA35-5CA8-4747-BE1A-FF80E0EBD7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4" t="45746" b="46576"/>
          <a:stretch/>
        </p:blipFill>
        <p:spPr>
          <a:xfrm>
            <a:off x="8790599" y="3153749"/>
            <a:ext cx="3336369" cy="391886"/>
          </a:xfrm>
          <a:prstGeom prst="rect">
            <a:avLst/>
          </a:prstGeom>
        </p:spPr>
      </p:pic>
      <p:pic>
        <p:nvPicPr>
          <p:cNvPr id="10" name="Snagit_SNG82C">
            <a:extLst>
              <a:ext uri="{FF2B5EF4-FFF2-40B4-BE49-F238E27FC236}">
                <a16:creationId xmlns:a16="http://schemas.microsoft.com/office/drawing/2014/main" id="{F8E10EAC-0FCB-4BC3-8722-2EA02761C0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4" t="54107" b="38215"/>
          <a:stretch/>
        </p:blipFill>
        <p:spPr>
          <a:xfrm>
            <a:off x="8790599" y="3956183"/>
            <a:ext cx="3336369" cy="391886"/>
          </a:xfrm>
          <a:prstGeom prst="rect">
            <a:avLst/>
          </a:prstGeom>
        </p:spPr>
      </p:pic>
      <p:pic>
        <p:nvPicPr>
          <p:cNvPr id="11" name="Snagit_SNG82C">
            <a:extLst>
              <a:ext uri="{FF2B5EF4-FFF2-40B4-BE49-F238E27FC236}">
                <a16:creationId xmlns:a16="http://schemas.microsoft.com/office/drawing/2014/main" id="{A3C0A4C8-F31F-4471-9C40-4E916ACD80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4" t="60987" b="31335"/>
          <a:stretch/>
        </p:blipFill>
        <p:spPr>
          <a:xfrm>
            <a:off x="8790599" y="4758617"/>
            <a:ext cx="3336369" cy="391886"/>
          </a:xfrm>
          <a:prstGeom prst="rect">
            <a:avLst/>
          </a:prstGeom>
        </p:spPr>
      </p:pic>
      <p:pic>
        <p:nvPicPr>
          <p:cNvPr id="12" name="Snagit_SNG82C">
            <a:extLst>
              <a:ext uri="{FF2B5EF4-FFF2-40B4-BE49-F238E27FC236}">
                <a16:creationId xmlns:a16="http://schemas.microsoft.com/office/drawing/2014/main" id="{8EA44FEE-47E5-4FE2-8383-2AC3A73D58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4" t="68665" b="23657"/>
          <a:stretch/>
        </p:blipFill>
        <p:spPr>
          <a:xfrm>
            <a:off x="8790599" y="5561051"/>
            <a:ext cx="3336369" cy="391886"/>
          </a:xfrm>
          <a:prstGeom prst="rect">
            <a:avLst/>
          </a:prstGeom>
        </p:spPr>
      </p:pic>
      <p:pic>
        <p:nvPicPr>
          <p:cNvPr id="13" name="Snagit_SNG82C">
            <a:extLst>
              <a:ext uri="{FF2B5EF4-FFF2-40B4-BE49-F238E27FC236}">
                <a16:creationId xmlns:a16="http://schemas.microsoft.com/office/drawing/2014/main" id="{08197B4B-40D2-4A38-8685-FFC063512C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2" t="79084" r="4357" b="7744"/>
          <a:stretch/>
        </p:blipFill>
        <p:spPr>
          <a:xfrm>
            <a:off x="4096140" y="494287"/>
            <a:ext cx="2855168" cy="672274"/>
          </a:xfrm>
          <a:prstGeom prst="rect">
            <a:avLst/>
          </a:prstGeom>
        </p:spPr>
      </p:pic>
      <p:sp>
        <p:nvSpPr>
          <p:cNvPr id="23" name="مربع نص 22">
            <a:extLst>
              <a:ext uri="{FF2B5EF4-FFF2-40B4-BE49-F238E27FC236}">
                <a16:creationId xmlns:a16="http://schemas.microsoft.com/office/drawing/2014/main" id="{86B4AA55-A43F-47AB-BFEA-3D98EA97F012}"/>
              </a:ext>
            </a:extLst>
          </p:cNvPr>
          <p:cNvSpPr txBox="1"/>
          <p:nvPr/>
        </p:nvSpPr>
        <p:spPr>
          <a:xfrm>
            <a:off x="10271887" y="1826325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B853E290-166C-4D77-91D2-B818D88E87C2}"/>
              </a:ext>
            </a:extLst>
          </p:cNvPr>
          <p:cNvGrpSpPr/>
          <p:nvPr/>
        </p:nvGrpSpPr>
        <p:grpSpPr>
          <a:xfrm>
            <a:off x="10064643" y="1771950"/>
            <a:ext cx="312906" cy="614547"/>
            <a:chOff x="9477919" y="1388707"/>
            <a:chExt cx="312906" cy="614547"/>
          </a:xfrm>
        </p:grpSpPr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679051D2-A583-4A07-9CDC-611F611C75E7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B469B9F4-B33E-4F56-B819-1DFDA78DAC16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27" name="رابط مستقيم 26">
              <a:extLst>
                <a:ext uri="{FF2B5EF4-FFF2-40B4-BE49-F238E27FC236}">
                  <a16:creationId xmlns:a16="http://schemas.microsoft.com/office/drawing/2014/main" id="{F7D40EC5-B5BC-420C-9F89-D6E7010BAB56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8E9BD2A8-D4ED-4C5C-A9A5-7AFF13CC3957}"/>
              </a:ext>
            </a:extLst>
          </p:cNvPr>
          <p:cNvSpPr txBox="1"/>
          <p:nvPr/>
        </p:nvSpPr>
        <p:spPr>
          <a:xfrm>
            <a:off x="9829711" y="182632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30382491-8F1D-4ED5-B93C-B7F23697EF75}"/>
              </a:ext>
            </a:extLst>
          </p:cNvPr>
          <p:cNvSpPr txBox="1"/>
          <p:nvPr/>
        </p:nvSpPr>
        <p:spPr>
          <a:xfrm>
            <a:off x="9206709" y="182632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087D275C-8317-47E6-9E44-BA7F39847C94}"/>
              </a:ext>
            </a:extLst>
          </p:cNvPr>
          <p:cNvSpPr txBox="1"/>
          <p:nvPr/>
        </p:nvSpPr>
        <p:spPr>
          <a:xfrm>
            <a:off x="9000390" y="182632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BCCC6A12-2E75-45C2-9259-D4865CCAC0F8}"/>
              </a:ext>
            </a:extLst>
          </p:cNvPr>
          <p:cNvSpPr txBox="1"/>
          <p:nvPr/>
        </p:nvSpPr>
        <p:spPr>
          <a:xfrm>
            <a:off x="8645782" y="182632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3675F35E-40BB-44D5-843F-8654A344E65F}"/>
              </a:ext>
            </a:extLst>
          </p:cNvPr>
          <p:cNvSpPr txBox="1"/>
          <p:nvPr/>
        </p:nvSpPr>
        <p:spPr>
          <a:xfrm>
            <a:off x="8415003" y="182632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E2642B12-1EEF-4EB1-9112-9F27E711FA0E}"/>
              </a:ext>
            </a:extLst>
          </p:cNvPr>
          <p:cNvSpPr txBox="1"/>
          <p:nvPr/>
        </p:nvSpPr>
        <p:spPr>
          <a:xfrm>
            <a:off x="8079255" y="182632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CD109AB1-0869-4C59-97DF-09E3F6398C71}"/>
              </a:ext>
            </a:extLst>
          </p:cNvPr>
          <p:cNvSpPr txBox="1"/>
          <p:nvPr/>
        </p:nvSpPr>
        <p:spPr>
          <a:xfrm>
            <a:off x="10271887" y="2155664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B4F884DA-756C-44E8-ABD8-2813A6E6EEA8}"/>
              </a:ext>
            </a:extLst>
          </p:cNvPr>
          <p:cNvSpPr txBox="1"/>
          <p:nvPr/>
        </p:nvSpPr>
        <p:spPr>
          <a:xfrm>
            <a:off x="9208639" y="2155664"/>
            <a:ext cx="116891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51.4 سم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75F1AC36-D888-471D-9B2F-EF29DD6408DF}"/>
              </a:ext>
            </a:extLst>
          </p:cNvPr>
          <p:cNvSpPr txBox="1"/>
          <p:nvPr/>
        </p:nvSpPr>
        <p:spPr>
          <a:xfrm>
            <a:off x="10199751" y="2502887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8915F65A-52FA-4E5B-9E58-A4D4491ACF0B}"/>
              </a:ext>
            </a:extLst>
          </p:cNvPr>
          <p:cNvGrpSpPr/>
          <p:nvPr/>
        </p:nvGrpSpPr>
        <p:grpSpPr>
          <a:xfrm>
            <a:off x="9989996" y="2448512"/>
            <a:ext cx="312906" cy="614547"/>
            <a:chOff x="9477919" y="1388707"/>
            <a:chExt cx="312906" cy="614547"/>
          </a:xfrm>
        </p:grpSpPr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ACF6537D-D407-4950-97E7-8CCE472B4F5B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8F9EC8DD-5E3B-490B-A335-791A7139E98E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49" name="رابط مستقيم 48">
              <a:extLst>
                <a:ext uri="{FF2B5EF4-FFF2-40B4-BE49-F238E27FC236}">
                  <a16:creationId xmlns:a16="http://schemas.microsoft.com/office/drawing/2014/main" id="{1F6CDEF9-0A36-4ABF-8B3A-CE3B26D8571F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662AE669-08F9-42E7-9D34-6785395E434E}"/>
              </a:ext>
            </a:extLst>
          </p:cNvPr>
          <p:cNvSpPr txBox="1"/>
          <p:nvPr/>
        </p:nvSpPr>
        <p:spPr>
          <a:xfrm>
            <a:off x="9755064" y="250288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D43C2C57-40DC-4BA9-AB57-082B6D7526B3}"/>
              </a:ext>
            </a:extLst>
          </p:cNvPr>
          <p:cNvSpPr txBox="1"/>
          <p:nvPr/>
        </p:nvSpPr>
        <p:spPr>
          <a:xfrm>
            <a:off x="9132062" y="2502887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6B3E2311-9537-4E8E-9D7D-BF1E65690CA6}"/>
              </a:ext>
            </a:extLst>
          </p:cNvPr>
          <p:cNvSpPr txBox="1"/>
          <p:nvPr/>
        </p:nvSpPr>
        <p:spPr>
          <a:xfrm>
            <a:off x="8925743" y="250288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0A8B4D9-C62F-4DFB-A4A9-C45CBE32F6C6}"/>
              </a:ext>
            </a:extLst>
          </p:cNvPr>
          <p:cNvSpPr txBox="1"/>
          <p:nvPr/>
        </p:nvSpPr>
        <p:spPr>
          <a:xfrm>
            <a:off x="8468542" y="2502887"/>
            <a:ext cx="5950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C40F6739-CF60-4124-814B-E4DCE858BFEB}"/>
              </a:ext>
            </a:extLst>
          </p:cNvPr>
          <p:cNvSpPr txBox="1"/>
          <p:nvPr/>
        </p:nvSpPr>
        <p:spPr>
          <a:xfrm>
            <a:off x="10199751" y="2857747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F0B19F3-BE81-439D-B2DB-E4DCAAA25761}"/>
              </a:ext>
            </a:extLst>
          </p:cNvPr>
          <p:cNvSpPr txBox="1"/>
          <p:nvPr/>
        </p:nvSpPr>
        <p:spPr>
          <a:xfrm>
            <a:off x="9214097" y="2857747"/>
            <a:ext cx="111761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157 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0862398A-E59C-42A2-A272-D5741134036F}"/>
              </a:ext>
            </a:extLst>
          </p:cNvPr>
          <p:cNvSpPr txBox="1"/>
          <p:nvPr/>
        </p:nvSpPr>
        <p:spPr>
          <a:xfrm>
            <a:off x="5904127" y="1826325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CF4EC05D-FE2C-48A7-8B64-387AEDF16F92}"/>
              </a:ext>
            </a:extLst>
          </p:cNvPr>
          <p:cNvGrpSpPr/>
          <p:nvPr/>
        </p:nvGrpSpPr>
        <p:grpSpPr>
          <a:xfrm>
            <a:off x="5696883" y="1771950"/>
            <a:ext cx="312906" cy="614547"/>
            <a:chOff x="9477919" y="1388707"/>
            <a:chExt cx="312906" cy="614547"/>
          </a:xfrm>
        </p:grpSpPr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461F2F1C-94D9-4B5E-B1E9-013E6DF9CC20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61AD5A46-B37B-43B3-8C95-F510AD5FFD13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60" name="رابط مستقيم 59">
              <a:extLst>
                <a:ext uri="{FF2B5EF4-FFF2-40B4-BE49-F238E27FC236}">
                  <a16:creationId xmlns:a16="http://schemas.microsoft.com/office/drawing/2014/main" id="{D48C960D-9AD5-4C81-8E43-E7FF15272873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75FF140E-8F4F-460D-BFA9-20A90DA4C718}"/>
              </a:ext>
            </a:extLst>
          </p:cNvPr>
          <p:cNvSpPr txBox="1"/>
          <p:nvPr/>
        </p:nvSpPr>
        <p:spPr>
          <a:xfrm>
            <a:off x="5461951" y="182632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7137E538-A9B7-4363-8C50-32A8C04E1050}"/>
              </a:ext>
            </a:extLst>
          </p:cNvPr>
          <p:cNvSpPr txBox="1"/>
          <p:nvPr/>
        </p:nvSpPr>
        <p:spPr>
          <a:xfrm>
            <a:off x="4838949" y="182632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C9B9311F-BBF2-40B5-AB69-C1D47D26CBCB}"/>
              </a:ext>
            </a:extLst>
          </p:cNvPr>
          <p:cNvSpPr txBox="1"/>
          <p:nvPr/>
        </p:nvSpPr>
        <p:spPr>
          <a:xfrm>
            <a:off x="4632630" y="182632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C447AFEF-5201-467A-8490-61F41D6E147A}"/>
              </a:ext>
            </a:extLst>
          </p:cNvPr>
          <p:cNvSpPr txBox="1"/>
          <p:nvPr/>
        </p:nvSpPr>
        <p:spPr>
          <a:xfrm>
            <a:off x="4278022" y="182632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86110A08-41B2-470B-91CF-13C85BD6D00C}"/>
              </a:ext>
            </a:extLst>
          </p:cNvPr>
          <p:cNvSpPr txBox="1"/>
          <p:nvPr/>
        </p:nvSpPr>
        <p:spPr>
          <a:xfrm>
            <a:off x="4047243" y="182632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0A6A67E8-0E36-4383-95FF-237D3708C19C}"/>
              </a:ext>
            </a:extLst>
          </p:cNvPr>
          <p:cNvSpPr txBox="1"/>
          <p:nvPr/>
        </p:nvSpPr>
        <p:spPr>
          <a:xfrm>
            <a:off x="3711495" y="182632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B57EAD74-4BA4-4F64-840C-7814EA6958AF}"/>
              </a:ext>
            </a:extLst>
          </p:cNvPr>
          <p:cNvSpPr txBox="1"/>
          <p:nvPr/>
        </p:nvSpPr>
        <p:spPr>
          <a:xfrm>
            <a:off x="5904127" y="2155664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986F6B4D-CBF7-4E76-8CF2-EF7E44B7E2FA}"/>
              </a:ext>
            </a:extLst>
          </p:cNvPr>
          <p:cNvSpPr txBox="1"/>
          <p:nvPr/>
        </p:nvSpPr>
        <p:spPr>
          <a:xfrm>
            <a:off x="4994768" y="2155664"/>
            <a:ext cx="9669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25.7 م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E19AEC8C-7E04-4339-AD7F-1227CF956C4D}"/>
              </a:ext>
            </a:extLst>
          </p:cNvPr>
          <p:cNvSpPr txBox="1"/>
          <p:nvPr/>
        </p:nvSpPr>
        <p:spPr>
          <a:xfrm>
            <a:off x="5831991" y="2502887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grpSp>
        <p:nvGrpSpPr>
          <p:cNvPr id="70" name="مجموعة 69">
            <a:extLst>
              <a:ext uri="{FF2B5EF4-FFF2-40B4-BE49-F238E27FC236}">
                <a16:creationId xmlns:a16="http://schemas.microsoft.com/office/drawing/2014/main" id="{F3776967-6DA6-4E58-943D-A0FE5353336B}"/>
              </a:ext>
            </a:extLst>
          </p:cNvPr>
          <p:cNvGrpSpPr/>
          <p:nvPr/>
        </p:nvGrpSpPr>
        <p:grpSpPr>
          <a:xfrm>
            <a:off x="5622236" y="2448512"/>
            <a:ext cx="312906" cy="614547"/>
            <a:chOff x="9477919" y="1388707"/>
            <a:chExt cx="312906" cy="614547"/>
          </a:xfrm>
        </p:grpSpPr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244527F6-FFE7-4368-B315-904A6FAC8033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B0019FFE-8640-4F93-B6DB-747FF6BD218D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73" name="رابط مستقيم 72">
              <a:extLst>
                <a:ext uri="{FF2B5EF4-FFF2-40B4-BE49-F238E27FC236}">
                  <a16:creationId xmlns:a16="http://schemas.microsoft.com/office/drawing/2014/main" id="{BD2044FE-A554-4063-AA61-AE76F58B505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391F1EC2-E810-40FE-A114-15BC2198BD7E}"/>
              </a:ext>
            </a:extLst>
          </p:cNvPr>
          <p:cNvSpPr txBox="1"/>
          <p:nvPr/>
        </p:nvSpPr>
        <p:spPr>
          <a:xfrm>
            <a:off x="5387304" y="250288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8BA7DCB6-9DD4-4E61-8D2C-3C3ADF7005C4}"/>
              </a:ext>
            </a:extLst>
          </p:cNvPr>
          <p:cNvSpPr txBox="1"/>
          <p:nvPr/>
        </p:nvSpPr>
        <p:spPr>
          <a:xfrm>
            <a:off x="4764302" y="2502887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5A7706D1-D1E1-4C86-ABDB-18AC9F569621}"/>
              </a:ext>
            </a:extLst>
          </p:cNvPr>
          <p:cNvSpPr txBox="1"/>
          <p:nvPr/>
        </p:nvSpPr>
        <p:spPr>
          <a:xfrm>
            <a:off x="4557983" y="250288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9CA227EC-52A7-403C-AD43-33EB1A7BBF09}"/>
              </a:ext>
            </a:extLst>
          </p:cNvPr>
          <p:cNvSpPr txBox="1"/>
          <p:nvPr/>
        </p:nvSpPr>
        <p:spPr>
          <a:xfrm>
            <a:off x="4211104" y="2502887"/>
            <a:ext cx="44114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620E3F2F-1C60-4833-A035-385FD929833C}"/>
              </a:ext>
            </a:extLst>
          </p:cNvPr>
          <p:cNvSpPr txBox="1"/>
          <p:nvPr/>
        </p:nvSpPr>
        <p:spPr>
          <a:xfrm>
            <a:off x="5831991" y="2857747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E7D95DAD-99C6-480B-82EA-F85832A56A22}"/>
              </a:ext>
            </a:extLst>
          </p:cNvPr>
          <p:cNvSpPr txBox="1"/>
          <p:nvPr/>
        </p:nvSpPr>
        <p:spPr>
          <a:xfrm>
            <a:off x="4894427" y="2857747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39.3 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2D1B0617-8ACD-43E9-954A-002E180BAED4}"/>
              </a:ext>
            </a:extLst>
          </p:cNvPr>
          <p:cNvSpPr txBox="1"/>
          <p:nvPr/>
        </p:nvSpPr>
        <p:spPr>
          <a:xfrm>
            <a:off x="10271887" y="3458710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09133CEC-76BB-4D14-A14C-AB30B7EEB53D}"/>
              </a:ext>
            </a:extLst>
          </p:cNvPr>
          <p:cNvGrpSpPr/>
          <p:nvPr/>
        </p:nvGrpSpPr>
        <p:grpSpPr>
          <a:xfrm>
            <a:off x="10064643" y="3404335"/>
            <a:ext cx="312906" cy="614547"/>
            <a:chOff x="9477919" y="1388707"/>
            <a:chExt cx="312906" cy="614547"/>
          </a:xfrm>
        </p:grpSpPr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FDF037A2-7005-454B-8B49-BEEC58E7DA75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93EA7AF8-4242-466A-AB26-1FFA65D1B458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84" name="رابط مستقيم 83">
              <a:extLst>
                <a:ext uri="{FF2B5EF4-FFF2-40B4-BE49-F238E27FC236}">
                  <a16:creationId xmlns:a16="http://schemas.microsoft.com/office/drawing/2014/main" id="{FDCD3DBC-B91F-47DD-98AF-B164FA4DCB6D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6BFD0D77-AD00-4AA9-889D-AD1D98824AB8}"/>
              </a:ext>
            </a:extLst>
          </p:cNvPr>
          <p:cNvSpPr txBox="1"/>
          <p:nvPr/>
        </p:nvSpPr>
        <p:spPr>
          <a:xfrm>
            <a:off x="9829711" y="345871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367C810F-FD66-49BC-8884-5ED6637E493C}"/>
              </a:ext>
            </a:extLst>
          </p:cNvPr>
          <p:cNvSpPr txBox="1"/>
          <p:nvPr/>
        </p:nvSpPr>
        <p:spPr>
          <a:xfrm>
            <a:off x="9206709" y="3458710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4FCCE007-4D4F-40C9-B879-F68A4739A606}"/>
              </a:ext>
            </a:extLst>
          </p:cNvPr>
          <p:cNvSpPr txBox="1"/>
          <p:nvPr/>
        </p:nvSpPr>
        <p:spPr>
          <a:xfrm>
            <a:off x="9000390" y="345871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46FBFBB1-5E00-461C-A4A0-405E670A16F7}"/>
              </a:ext>
            </a:extLst>
          </p:cNvPr>
          <p:cNvSpPr txBox="1"/>
          <p:nvPr/>
        </p:nvSpPr>
        <p:spPr>
          <a:xfrm>
            <a:off x="8645782" y="3458710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C346C55D-0DFE-4095-97A4-8E37CE69CEE1}"/>
              </a:ext>
            </a:extLst>
          </p:cNvPr>
          <p:cNvSpPr txBox="1"/>
          <p:nvPr/>
        </p:nvSpPr>
        <p:spPr>
          <a:xfrm>
            <a:off x="8488384" y="345871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6338E6AC-BE8E-42E8-963F-A3F4DE2659A8}"/>
              </a:ext>
            </a:extLst>
          </p:cNvPr>
          <p:cNvSpPr txBox="1"/>
          <p:nvPr/>
        </p:nvSpPr>
        <p:spPr>
          <a:xfrm>
            <a:off x="8124343" y="3458710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B356C653-F8F7-42EC-8409-4D29ADC5C741}"/>
              </a:ext>
            </a:extLst>
          </p:cNvPr>
          <p:cNvSpPr txBox="1"/>
          <p:nvPr/>
        </p:nvSpPr>
        <p:spPr>
          <a:xfrm>
            <a:off x="10271887" y="3788049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sp>
        <p:nvSpPr>
          <p:cNvPr id="92" name="مربع نص 91">
            <a:extLst>
              <a:ext uri="{FF2B5EF4-FFF2-40B4-BE49-F238E27FC236}">
                <a16:creationId xmlns:a16="http://schemas.microsoft.com/office/drawing/2014/main" id="{989DCD75-7686-4769-ACC7-F0886FD6C847}"/>
              </a:ext>
            </a:extLst>
          </p:cNvPr>
          <p:cNvSpPr txBox="1"/>
          <p:nvPr/>
        </p:nvSpPr>
        <p:spPr>
          <a:xfrm>
            <a:off x="9259935" y="3788049"/>
            <a:ext cx="111761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41.1سم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F8D023DB-087D-4928-B78F-DDAF94BD8DB6}"/>
              </a:ext>
            </a:extLst>
          </p:cNvPr>
          <p:cNvSpPr txBox="1"/>
          <p:nvPr/>
        </p:nvSpPr>
        <p:spPr>
          <a:xfrm>
            <a:off x="10199751" y="4135272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grpSp>
        <p:nvGrpSpPr>
          <p:cNvPr id="94" name="مجموعة 93">
            <a:extLst>
              <a:ext uri="{FF2B5EF4-FFF2-40B4-BE49-F238E27FC236}">
                <a16:creationId xmlns:a16="http://schemas.microsoft.com/office/drawing/2014/main" id="{3856C863-A94E-4BC8-8A06-98D975794270}"/>
              </a:ext>
            </a:extLst>
          </p:cNvPr>
          <p:cNvGrpSpPr/>
          <p:nvPr/>
        </p:nvGrpSpPr>
        <p:grpSpPr>
          <a:xfrm>
            <a:off x="9989996" y="4080897"/>
            <a:ext cx="312906" cy="614547"/>
            <a:chOff x="9477919" y="1388707"/>
            <a:chExt cx="312906" cy="614547"/>
          </a:xfrm>
        </p:grpSpPr>
        <p:sp>
          <p:nvSpPr>
            <p:cNvPr id="95" name="مربع نص 94">
              <a:extLst>
                <a:ext uri="{FF2B5EF4-FFF2-40B4-BE49-F238E27FC236}">
                  <a16:creationId xmlns:a16="http://schemas.microsoft.com/office/drawing/2014/main" id="{37B14BA8-EC00-4CA4-9B13-7CDAA085C7C6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FB135B6C-EC4F-49D4-8BB7-7A5E6D030ADC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97" name="رابط مستقيم 96">
              <a:extLst>
                <a:ext uri="{FF2B5EF4-FFF2-40B4-BE49-F238E27FC236}">
                  <a16:creationId xmlns:a16="http://schemas.microsoft.com/office/drawing/2014/main" id="{7AD75527-11F8-4F13-A546-3461F66A35E8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BEE4B0D6-9FB5-42D9-9BC5-9F381CA47001}"/>
              </a:ext>
            </a:extLst>
          </p:cNvPr>
          <p:cNvSpPr txBox="1"/>
          <p:nvPr/>
        </p:nvSpPr>
        <p:spPr>
          <a:xfrm>
            <a:off x="9755064" y="413527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C6E80921-9BA9-4472-A3D8-DB65DA90A0E1}"/>
              </a:ext>
            </a:extLst>
          </p:cNvPr>
          <p:cNvSpPr txBox="1"/>
          <p:nvPr/>
        </p:nvSpPr>
        <p:spPr>
          <a:xfrm>
            <a:off x="9132062" y="4135272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4DBE47DB-DC2A-47E9-AF5F-6D28E3F5511E}"/>
              </a:ext>
            </a:extLst>
          </p:cNvPr>
          <p:cNvSpPr txBox="1"/>
          <p:nvPr/>
        </p:nvSpPr>
        <p:spPr>
          <a:xfrm>
            <a:off x="8925743" y="413527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7AD51AD1-1A0A-4F3B-BBF7-03F0D9573D69}"/>
              </a:ext>
            </a:extLst>
          </p:cNvPr>
          <p:cNvSpPr txBox="1"/>
          <p:nvPr/>
        </p:nvSpPr>
        <p:spPr>
          <a:xfrm>
            <a:off x="8622432" y="4135272"/>
            <a:ext cx="44114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CB764AF7-CC19-442C-AAC2-0A07932720AD}"/>
              </a:ext>
            </a:extLst>
          </p:cNvPr>
          <p:cNvSpPr txBox="1"/>
          <p:nvPr/>
        </p:nvSpPr>
        <p:spPr>
          <a:xfrm>
            <a:off x="10199751" y="4490132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F0ABA192-F5D6-47AB-A989-756A677B9C08}"/>
              </a:ext>
            </a:extLst>
          </p:cNvPr>
          <p:cNvSpPr txBox="1"/>
          <p:nvPr/>
        </p:nvSpPr>
        <p:spPr>
          <a:xfrm>
            <a:off x="8957617" y="4490132"/>
            <a:ext cx="137409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100.5سم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F4861173-C707-4025-80E8-DB9DAE394B90}"/>
              </a:ext>
            </a:extLst>
          </p:cNvPr>
          <p:cNvSpPr txBox="1"/>
          <p:nvPr/>
        </p:nvSpPr>
        <p:spPr>
          <a:xfrm>
            <a:off x="5904127" y="3458710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grpSp>
        <p:nvGrpSpPr>
          <p:cNvPr id="105" name="مجموعة 104">
            <a:extLst>
              <a:ext uri="{FF2B5EF4-FFF2-40B4-BE49-F238E27FC236}">
                <a16:creationId xmlns:a16="http://schemas.microsoft.com/office/drawing/2014/main" id="{EB47D8E9-06DD-4EDC-8ECD-4E85FDE44DE5}"/>
              </a:ext>
            </a:extLst>
          </p:cNvPr>
          <p:cNvGrpSpPr/>
          <p:nvPr/>
        </p:nvGrpSpPr>
        <p:grpSpPr>
          <a:xfrm>
            <a:off x="5696883" y="3404335"/>
            <a:ext cx="312906" cy="614547"/>
            <a:chOff x="9477919" y="1388707"/>
            <a:chExt cx="312906" cy="614547"/>
          </a:xfrm>
        </p:grpSpPr>
        <p:sp>
          <p:nvSpPr>
            <p:cNvPr id="106" name="مربع نص 105">
              <a:extLst>
                <a:ext uri="{FF2B5EF4-FFF2-40B4-BE49-F238E27FC236}">
                  <a16:creationId xmlns:a16="http://schemas.microsoft.com/office/drawing/2014/main" id="{AB0A1884-956E-4070-84F7-F49A7BD4F0F7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C3D57C5B-4694-4A44-B63B-E6C882E633AA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08" name="رابط مستقيم 107">
              <a:extLst>
                <a:ext uri="{FF2B5EF4-FFF2-40B4-BE49-F238E27FC236}">
                  <a16:creationId xmlns:a16="http://schemas.microsoft.com/office/drawing/2014/main" id="{2A3909F0-A7A1-476F-8ADD-BC1F7EE36E8D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C1B4EA0F-864F-422B-9270-EF3B38312C91}"/>
              </a:ext>
            </a:extLst>
          </p:cNvPr>
          <p:cNvSpPr txBox="1"/>
          <p:nvPr/>
        </p:nvSpPr>
        <p:spPr>
          <a:xfrm>
            <a:off x="5461951" y="345871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0E928278-7B7B-4970-9579-FA9D7B230524}"/>
              </a:ext>
            </a:extLst>
          </p:cNvPr>
          <p:cNvSpPr txBox="1"/>
          <p:nvPr/>
        </p:nvSpPr>
        <p:spPr>
          <a:xfrm>
            <a:off x="4838949" y="3458710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111" name="مربع نص 110">
            <a:extLst>
              <a:ext uri="{FF2B5EF4-FFF2-40B4-BE49-F238E27FC236}">
                <a16:creationId xmlns:a16="http://schemas.microsoft.com/office/drawing/2014/main" id="{5A9B44B8-F4BB-4187-8029-2429FA5DCD9E}"/>
              </a:ext>
            </a:extLst>
          </p:cNvPr>
          <p:cNvSpPr txBox="1"/>
          <p:nvPr/>
        </p:nvSpPr>
        <p:spPr>
          <a:xfrm>
            <a:off x="4632630" y="345871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12" name="مربع نص 111">
            <a:extLst>
              <a:ext uri="{FF2B5EF4-FFF2-40B4-BE49-F238E27FC236}">
                <a16:creationId xmlns:a16="http://schemas.microsoft.com/office/drawing/2014/main" id="{3F3E9D94-26B9-4866-B679-C3375908ECBA}"/>
              </a:ext>
            </a:extLst>
          </p:cNvPr>
          <p:cNvSpPr txBox="1"/>
          <p:nvPr/>
        </p:nvSpPr>
        <p:spPr>
          <a:xfrm>
            <a:off x="4278022" y="3458710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</a:t>
            </a:r>
          </a:p>
        </p:txBody>
      </p:sp>
      <p:sp>
        <p:nvSpPr>
          <p:cNvPr id="113" name="مربع نص 112">
            <a:extLst>
              <a:ext uri="{FF2B5EF4-FFF2-40B4-BE49-F238E27FC236}">
                <a16:creationId xmlns:a16="http://schemas.microsoft.com/office/drawing/2014/main" id="{EF429EBB-9D77-4100-8600-F7872D903AC8}"/>
              </a:ext>
            </a:extLst>
          </p:cNvPr>
          <p:cNvSpPr txBox="1"/>
          <p:nvPr/>
        </p:nvSpPr>
        <p:spPr>
          <a:xfrm>
            <a:off x="4093394" y="345871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114" name="مربع نص 113">
            <a:extLst>
              <a:ext uri="{FF2B5EF4-FFF2-40B4-BE49-F238E27FC236}">
                <a16:creationId xmlns:a16="http://schemas.microsoft.com/office/drawing/2014/main" id="{9940219D-826C-4E4D-BD6E-F31DB7D4D9A9}"/>
              </a:ext>
            </a:extLst>
          </p:cNvPr>
          <p:cNvSpPr txBox="1"/>
          <p:nvPr/>
        </p:nvSpPr>
        <p:spPr>
          <a:xfrm>
            <a:off x="3749511" y="3458710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</a:t>
            </a:r>
          </a:p>
        </p:txBody>
      </p:sp>
      <p:sp>
        <p:nvSpPr>
          <p:cNvPr id="115" name="مربع نص 114">
            <a:extLst>
              <a:ext uri="{FF2B5EF4-FFF2-40B4-BE49-F238E27FC236}">
                <a16:creationId xmlns:a16="http://schemas.microsoft.com/office/drawing/2014/main" id="{2121B786-B0C6-46EE-A751-25C586DC0029}"/>
              </a:ext>
            </a:extLst>
          </p:cNvPr>
          <p:cNvSpPr txBox="1"/>
          <p:nvPr/>
        </p:nvSpPr>
        <p:spPr>
          <a:xfrm>
            <a:off x="5904127" y="3788049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734BA937-F98F-4A84-A11A-9387E45B2C5E}"/>
              </a:ext>
            </a:extLst>
          </p:cNvPr>
          <p:cNvSpPr txBox="1"/>
          <p:nvPr/>
        </p:nvSpPr>
        <p:spPr>
          <a:xfrm>
            <a:off x="5042858" y="3788049"/>
            <a:ext cx="9669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56.5 م</a:t>
            </a:r>
          </a:p>
        </p:txBody>
      </p:sp>
      <p:sp>
        <p:nvSpPr>
          <p:cNvPr id="117" name="مربع نص 116">
            <a:extLst>
              <a:ext uri="{FF2B5EF4-FFF2-40B4-BE49-F238E27FC236}">
                <a16:creationId xmlns:a16="http://schemas.microsoft.com/office/drawing/2014/main" id="{FF97B142-8B00-4343-9171-382919F985F8}"/>
              </a:ext>
            </a:extLst>
          </p:cNvPr>
          <p:cNvSpPr txBox="1"/>
          <p:nvPr/>
        </p:nvSpPr>
        <p:spPr>
          <a:xfrm>
            <a:off x="5831991" y="4135272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3A5AF972-ACA5-4BF2-9B01-821D9081AE85}"/>
              </a:ext>
            </a:extLst>
          </p:cNvPr>
          <p:cNvGrpSpPr/>
          <p:nvPr/>
        </p:nvGrpSpPr>
        <p:grpSpPr>
          <a:xfrm>
            <a:off x="5622236" y="4080897"/>
            <a:ext cx="312906" cy="614547"/>
            <a:chOff x="9477919" y="1388707"/>
            <a:chExt cx="312906" cy="614547"/>
          </a:xfrm>
        </p:grpSpPr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AB23BFE5-D07F-4C09-8CE0-2D2A3DF4FC05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1FCD8A6D-77BC-4273-9228-F3EC074D2F05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21" name="رابط مستقيم 120">
              <a:extLst>
                <a:ext uri="{FF2B5EF4-FFF2-40B4-BE49-F238E27FC236}">
                  <a16:creationId xmlns:a16="http://schemas.microsoft.com/office/drawing/2014/main" id="{EE7DBEEA-8204-49DF-B60E-6A530602E91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مربع نص 121">
            <a:extLst>
              <a:ext uri="{FF2B5EF4-FFF2-40B4-BE49-F238E27FC236}">
                <a16:creationId xmlns:a16="http://schemas.microsoft.com/office/drawing/2014/main" id="{9B2C58F0-3D2D-4433-BB71-087885134DCB}"/>
              </a:ext>
            </a:extLst>
          </p:cNvPr>
          <p:cNvSpPr txBox="1"/>
          <p:nvPr/>
        </p:nvSpPr>
        <p:spPr>
          <a:xfrm>
            <a:off x="5387304" y="413527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23" name="مربع نص 122">
            <a:extLst>
              <a:ext uri="{FF2B5EF4-FFF2-40B4-BE49-F238E27FC236}">
                <a16:creationId xmlns:a16="http://schemas.microsoft.com/office/drawing/2014/main" id="{DB62EB05-A443-4B09-AE60-3DC0981D9E02}"/>
              </a:ext>
            </a:extLst>
          </p:cNvPr>
          <p:cNvSpPr txBox="1"/>
          <p:nvPr/>
        </p:nvSpPr>
        <p:spPr>
          <a:xfrm>
            <a:off x="4764302" y="4135272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124" name="مربع نص 123">
            <a:extLst>
              <a:ext uri="{FF2B5EF4-FFF2-40B4-BE49-F238E27FC236}">
                <a16:creationId xmlns:a16="http://schemas.microsoft.com/office/drawing/2014/main" id="{E672DBF5-9A2E-48EE-8822-0A9296E90394}"/>
              </a:ext>
            </a:extLst>
          </p:cNvPr>
          <p:cNvSpPr txBox="1"/>
          <p:nvPr/>
        </p:nvSpPr>
        <p:spPr>
          <a:xfrm>
            <a:off x="4557983" y="413527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25" name="مربع نص 124">
            <a:extLst>
              <a:ext uri="{FF2B5EF4-FFF2-40B4-BE49-F238E27FC236}">
                <a16:creationId xmlns:a16="http://schemas.microsoft.com/office/drawing/2014/main" id="{FA78D80E-FAA6-4D91-9F5B-CEEF9167A221}"/>
              </a:ext>
            </a:extLst>
          </p:cNvPr>
          <p:cNvSpPr txBox="1"/>
          <p:nvPr/>
        </p:nvSpPr>
        <p:spPr>
          <a:xfrm>
            <a:off x="4100783" y="4135272"/>
            <a:ext cx="59503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  <p:sp>
        <p:nvSpPr>
          <p:cNvPr id="126" name="مربع نص 125">
            <a:extLst>
              <a:ext uri="{FF2B5EF4-FFF2-40B4-BE49-F238E27FC236}">
                <a16:creationId xmlns:a16="http://schemas.microsoft.com/office/drawing/2014/main" id="{0D1A0251-A448-4586-BD46-BEADB5D700DE}"/>
              </a:ext>
            </a:extLst>
          </p:cNvPr>
          <p:cNvSpPr txBox="1"/>
          <p:nvPr/>
        </p:nvSpPr>
        <p:spPr>
          <a:xfrm>
            <a:off x="5831991" y="4490132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sp>
        <p:nvSpPr>
          <p:cNvPr id="127" name="مربع نص 126">
            <a:extLst>
              <a:ext uri="{FF2B5EF4-FFF2-40B4-BE49-F238E27FC236}">
                <a16:creationId xmlns:a16="http://schemas.microsoft.com/office/drawing/2014/main" id="{1FE1C19B-6EC5-46C7-8883-AD9EB33902A6}"/>
              </a:ext>
            </a:extLst>
          </p:cNvPr>
          <p:cNvSpPr txBox="1"/>
          <p:nvPr/>
        </p:nvSpPr>
        <p:spPr>
          <a:xfrm>
            <a:off x="5048316" y="4490132"/>
            <a:ext cx="91563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190 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3362CF80-B749-42D5-8CE5-DAB0CEA566D4}"/>
              </a:ext>
            </a:extLst>
          </p:cNvPr>
          <p:cNvSpPr txBox="1"/>
          <p:nvPr/>
        </p:nvSpPr>
        <p:spPr>
          <a:xfrm>
            <a:off x="10271887" y="5091095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grpSp>
        <p:nvGrpSpPr>
          <p:cNvPr id="129" name="مجموعة 128">
            <a:extLst>
              <a:ext uri="{FF2B5EF4-FFF2-40B4-BE49-F238E27FC236}">
                <a16:creationId xmlns:a16="http://schemas.microsoft.com/office/drawing/2014/main" id="{C7F61D25-84A8-4492-9CDD-1BC688C391E1}"/>
              </a:ext>
            </a:extLst>
          </p:cNvPr>
          <p:cNvGrpSpPr/>
          <p:nvPr/>
        </p:nvGrpSpPr>
        <p:grpSpPr>
          <a:xfrm>
            <a:off x="10064643" y="5036720"/>
            <a:ext cx="312906" cy="614547"/>
            <a:chOff x="9477919" y="1388707"/>
            <a:chExt cx="312906" cy="614547"/>
          </a:xfrm>
        </p:grpSpPr>
        <p:sp>
          <p:nvSpPr>
            <p:cNvPr id="130" name="مربع نص 129">
              <a:extLst>
                <a:ext uri="{FF2B5EF4-FFF2-40B4-BE49-F238E27FC236}">
                  <a16:creationId xmlns:a16="http://schemas.microsoft.com/office/drawing/2014/main" id="{CDFB33E4-9BEC-4990-819C-F4FB54E9C36A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31" name="مربع نص 130">
              <a:extLst>
                <a:ext uri="{FF2B5EF4-FFF2-40B4-BE49-F238E27FC236}">
                  <a16:creationId xmlns:a16="http://schemas.microsoft.com/office/drawing/2014/main" id="{B399C6C0-E77A-4E9E-8BBE-870CD30FC6CA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32" name="رابط مستقيم 131">
              <a:extLst>
                <a:ext uri="{FF2B5EF4-FFF2-40B4-BE49-F238E27FC236}">
                  <a16:creationId xmlns:a16="http://schemas.microsoft.com/office/drawing/2014/main" id="{A12375F9-1068-474C-B979-8FB9EF7DF358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مربع نص 132">
            <a:extLst>
              <a:ext uri="{FF2B5EF4-FFF2-40B4-BE49-F238E27FC236}">
                <a16:creationId xmlns:a16="http://schemas.microsoft.com/office/drawing/2014/main" id="{46F119FB-1803-4265-9711-C6CC0805846C}"/>
              </a:ext>
            </a:extLst>
          </p:cNvPr>
          <p:cNvSpPr txBox="1"/>
          <p:nvPr/>
        </p:nvSpPr>
        <p:spPr>
          <a:xfrm>
            <a:off x="9829711" y="509109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34" name="مربع نص 133">
            <a:extLst>
              <a:ext uri="{FF2B5EF4-FFF2-40B4-BE49-F238E27FC236}">
                <a16:creationId xmlns:a16="http://schemas.microsoft.com/office/drawing/2014/main" id="{17599C62-0B0D-4814-A718-6DEDC49F290E}"/>
              </a:ext>
            </a:extLst>
          </p:cNvPr>
          <p:cNvSpPr txBox="1"/>
          <p:nvPr/>
        </p:nvSpPr>
        <p:spPr>
          <a:xfrm>
            <a:off x="9206709" y="509109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135" name="مربع نص 134">
            <a:extLst>
              <a:ext uri="{FF2B5EF4-FFF2-40B4-BE49-F238E27FC236}">
                <a16:creationId xmlns:a16="http://schemas.microsoft.com/office/drawing/2014/main" id="{FCFFAC16-3326-4429-B0AC-FF6559E31249}"/>
              </a:ext>
            </a:extLst>
          </p:cNvPr>
          <p:cNvSpPr txBox="1"/>
          <p:nvPr/>
        </p:nvSpPr>
        <p:spPr>
          <a:xfrm>
            <a:off x="9000390" y="509109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AD28C6FD-49F4-4B15-9137-E599CCAFA08A}"/>
              </a:ext>
            </a:extLst>
          </p:cNvPr>
          <p:cNvSpPr txBox="1"/>
          <p:nvPr/>
        </p:nvSpPr>
        <p:spPr>
          <a:xfrm>
            <a:off x="8645782" y="509109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</a:t>
            </a:r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89490599-3CC3-4805-A99C-3312C62D0BFE}"/>
              </a:ext>
            </a:extLst>
          </p:cNvPr>
          <p:cNvSpPr txBox="1"/>
          <p:nvPr/>
        </p:nvSpPr>
        <p:spPr>
          <a:xfrm>
            <a:off x="8415003" y="509109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F661FCD7-4913-4CD8-ADC6-9AEB020DD68A}"/>
              </a:ext>
            </a:extLst>
          </p:cNvPr>
          <p:cNvSpPr txBox="1"/>
          <p:nvPr/>
        </p:nvSpPr>
        <p:spPr>
          <a:xfrm>
            <a:off x="8079255" y="509109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</a:t>
            </a: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9630BC91-B4B2-4BF2-8D14-5BAB53D89B96}"/>
              </a:ext>
            </a:extLst>
          </p:cNvPr>
          <p:cNvSpPr txBox="1"/>
          <p:nvPr/>
        </p:nvSpPr>
        <p:spPr>
          <a:xfrm>
            <a:off x="10271887" y="5420434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sp>
        <p:nvSpPr>
          <p:cNvPr id="140" name="مربع نص 139">
            <a:extLst>
              <a:ext uri="{FF2B5EF4-FFF2-40B4-BE49-F238E27FC236}">
                <a16:creationId xmlns:a16="http://schemas.microsoft.com/office/drawing/2014/main" id="{F8A3B59A-C999-4C66-8906-FE4C4E4533BC}"/>
              </a:ext>
            </a:extLst>
          </p:cNvPr>
          <p:cNvSpPr txBox="1"/>
          <p:nvPr/>
        </p:nvSpPr>
        <p:spPr>
          <a:xfrm>
            <a:off x="9054750" y="5420434"/>
            <a:ext cx="132279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١٠٢.٨ سم</a:t>
            </a:r>
          </a:p>
        </p:txBody>
      </p:sp>
      <p:sp>
        <p:nvSpPr>
          <p:cNvPr id="141" name="مربع نص 140">
            <a:extLst>
              <a:ext uri="{FF2B5EF4-FFF2-40B4-BE49-F238E27FC236}">
                <a16:creationId xmlns:a16="http://schemas.microsoft.com/office/drawing/2014/main" id="{216EEAFE-45E3-4EC6-BF41-C7E2F633AE75}"/>
              </a:ext>
            </a:extLst>
          </p:cNvPr>
          <p:cNvSpPr txBox="1"/>
          <p:nvPr/>
        </p:nvSpPr>
        <p:spPr>
          <a:xfrm>
            <a:off x="10199751" y="5767657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grpSp>
        <p:nvGrpSpPr>
          <p:cNvPr id="142" name="مجموعة 141">
            <a:extLst>
              <a:ext uri="{FF2B5EF4-FFF2-40B4-BE49-F238E27FC236}">
                <a16:creationId xmlns:a16="http://schemas.microsoft.com/office/drawing/2014/main" id="{4C4BA9EF-BA53-4E47-9ECD-5592FA76A454}"/>
              </a:ext>
            </a:extLst>
          </p:cNvPr>
          <p:cNvGrpSpPr/>
          <p:nvPr/>
        </p:nvGrpSpPr>
        <p:grpSpPr>
          <a:xfrm>
            <a:off x="9989996" y="5713282"/>
            <a:ext cx="312906" cy="614547"/>
            <a:chOff x="9477919" y="1388707"/>
            <a:chExt cx="312906" cy="614547"/>
          </a:xfrm>
        </p:grpSpPr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E6D54209-6705-49B4-869A-BFC55F71C1D1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44" name="مربع نص 143">
              <a:extLst>
                <a:ext uri="{FF2B5EF4-FFF2-40B4-BE49-F238E27FC236}">
                  <a16:creationId xmlns:a16="http://schemas.microsoft.com/office/drawing/2014/main" id="{FD070004-125E-4FF5-AAAE-790BC2580E0B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45" name="رابط مستقيم 144">
              <a:extLst>
                <a:ext uri="{FF2B5EF4-FFF2-40B4-BE49-F238E27FC236}">
                  <a16:creationId xmlns:a16="http://schemas.microsoft.com/office/drawing/2014/main" id="{881D036E-35EE-440F-B1B1-BF9A8C861F93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566FEFEA-D16C-48F1-A0FA-C614D4F1C152}"/>
              </a:ext>
            </a:extLst>
          </p:cNvPr>
          <p:cNvSpPr txBox="1"/>
          <p:nvPr/>
        </p:nvSpPr>
        <p:spPr>
          <a:xfrm>
            <a:off x="9755064" y="576765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47" name="مربع نص 146">
            <a:extLst>
              <a:ext uri="{FF2B5EF4-FFF2-40B4-BE49-F238E27FC236}">
                <a16:creationId xmlns:a16="http://schemas.microsoft.com/office/drawing/2014/main" id="{5E58098E-5CDE-49DB-9C48-5C691EABAFC6}"/>
              </a:ext>
            </a:extLst>
          </p:cNvPr>
          <p:cNvSpPr txBox="1"/>
          <p:nvPr/>
        </p:nvSpPr>
        <p:spPr>
          <a:xfrm>
            <a:off x="9132062" y="5767657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148" name="مربع نص 147">
            <a:extLst>
              <a:ext uri="{FF2B5EF4-FFF2-40B4-BE49-F238E27FC236}">
                <a16:creationId xmlns:a16="http://schemas.microsoft.com/office/drawing/2014/main" id="{BDE30E0D-11D9-4AEE-B42E-6C142016A4D7}"/>
              </a:ext>
            </a:extLst>
          </p:cNvPr>
          <p:cNvSpPr txBox="1"/>
          <p:nvPr/>
        </p:nvSpPr>
        <p:spPr>
          <a:xfrm>
            <a:off x="8925743" y="576765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49" name="مربع نص 148">
            <a:extLst>
              <a:ext uri="{FF2B5EF4-FFF2-40B4-BE49-F238E27FC236}">
                <a16:creationId xmlns:a16="http://schemas.microsoft.com/office/drawing/2014/main" id="{E76DEC5C-8296-40BC-AE46-E1ECFA6B9EB9}"/>
              </a:ext>
            </a:extLst>
          </p:cNvPr>
          <p:cNvSpPr txBox="1"/>
          <p:nvPr/>
        </p:nvSpPr>
        <p:spPr>
          <a:xfrm>
            <a:off x="8468542" y="5767657"/>
            <a:ext cx="5950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150" name="مربع نص 149">
            <a:extLst>
              <a:ext uri="{FF2B5EF4-FFF2-40B4-BE49-F238E27FC236}">
                <a16:creationId xmlns:a16="http://schemas.microsoft.com/office/drawing/2014/main" id="{F87586A7-2C1F-46F8-8E08-49D53BC597A1}"/>
              </a:ext>
            </a:extLst>
          </p:cNvPr>
          <p:cNvSpPr txBox="1"/>
          <p:nvPr/>
        </p:nvSpPr>
        <p:spPr>
          <a:xfrm>
            <a:off x="10199751" y="6122517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sp>
        <p:nvSpPr>
          <p:cNvPr id="151" name="مربع نص 150">
            <a:extLst>
              <a:ext uri="{FF2B5EF4-FFF2-40B4-BE49-F238E27FC236}">
                <a16:creationId xmlns:a16="http://schemas.microsoft.com/office/drawing/2014/main" id="{4440FBE6-29DF-45C1-BB66-8889F139B8B4}"/>
              </a:ext>
            </a:extLst>
          </p:cNvPr>
          <p:cNvSpPr txBox="1"/>
          <p:nvPr/>
        </p:nvSpPr>
        <p:spPr>
          <a:xfrm>
            <a:off x="9214096" y="6122517"/>
            <a:ext cx="11176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٦٢٨ 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52" name="مربع نص 151">
            <a:extLst>
              <a:ext uri="{FF2B5EF4-FFF2-40B4-BE49-F238E27FC236}">
                <a16:creationId xmlns:a16="http://schemas.microsoft.com/office/drawing/2014/main" id="{B7605A4B-8EAC-4D94-85E8-BBD09BAE57A2}"/>
              </a:ext>
            </a:extLst>
          </p:cNvPr>
          <p:cNvSpPr txBox="1"/>
          <p:nvPr/>
        </p:nvSpPr>
        <p:spPr>
          <a:xfrm>
            <a:off x="5904127" y="5091095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grpSp>
        <p:nvGrpSpPr>
          <p:cNvPr id="153" name="مجموعة 152">
            <a:extLst>
              <a:ext uri="{FF2B5EF4-FFF2-40B4-BE49-F238E27FC236}">
                <a16:creationId xmlns:a16="http://schemas.microsoft.com/office/drawing/2014/main" id="{B9EA11CF-E37E-4D07-A765-0DD1C2319087}"/>
              </a:ext>
            </a:extLst>
          </p:cNvPr>
          <p:cNvGrpSpPr/>
          <p:nvPr/>
        </p:nvGrpSpPr>
        <p:grpSpPr>
          <a:xfrm>
            <a:off x="5696883" y="5036720"/>
            <a:ext cx="312906" cy="614547"/>
            <a:chOff x="9477919" y="1388707"/>
            <a:chExt cx="312906" cy="614547"/>
          </a:xfrm>
        </p:grpSpPr>
        <p:sp>
          <p:nvSpPr>
            <p:cNvPr id="154" name="مربع نص 153">
              <a:extLst>
                <a:ext uri="{FF2B5EF4-FFF2-40B4-BE49-F238E27FC236}">
                  <a16:creationId xmlns:a16="http://schemas.microsoft.com/office/drawing/2014/main" id="{29CA9F54-5E61-4B08-B0CE-C2BA68D6E41B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55" name="مربع نص 154">
              <a:extLst>
                <a:ext uri="{FF2B5EF4-FFF2-40B4-BE49-F238E27FC236}">
                  <a16:creationId xmlns:a16="http://schemas.microsoft.com/office/drawing/2014/main" id="{19C91304-2C09-4F4C-9441-F754775FD5D4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56" name="رابط مستقيم 155">
              <a:extLst>
                <a:ext uri="{FF2B5EF4-FFF2-40B4-BE49-F238E27FC236}">
                  <a16:creationId xmlns:a16="http://schemas.microsoft.com/office/drawing/2014/main" id="{416D63B9-80BE-4AA0-8BAC-9EDA045AC1A1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7" name="مربع نص 156">
            <a:extLst>
              <a:ext uri="{FF2B5EF4-FFF2-40B4-BE49-F238E27FC236}">
                <a16:creationId xmlns:a16="http://schemas.microsoft.com/office/drawing/2014/main" id="{C8A5E802-5AFE-4420-A523-3EC5C6151AD7}"/>
              </a:ext>
            </a:extLst>
          </p:cNvPr>
          <p:cNvSpPr txBox="1"/>
          <p:nvPr/>
        </p:nvSpPr>
        <p:spPr>
          <a:xfrm>
            <a:off x="5461951" y="509109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58" name="مربع نص 157">
            <a:extLst>
              <a:ext uri="{FF2B5EF4-FFF2-40B4-BE49-F238E27FC236}">
                <a16:creationId xmlns:a16="http://schemas.microsoft.com/office/drawing/2014/main" id="{91A0671B-926B-4FD6-9901-C5D5B749CF7E}"/>
              </a:ext>
            </a:extLst>
          </p:cNvPr>
          <p:cNvSpPr txBox="1"/>
          <p:nvPr/>
        </p:nvSpPr>
        <p:spPr>
          <a:xfrm>
            <a:off x="4838949" y="509109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159" name="مربع نص 158">
            <a:extLst>
              <a:ext uri="{FF2B5EF4-FFF2-40B4-BE49-F238E27FC236}">
                <a16:creationId xmlns:a16="http://schemas.microsoft.com/office/drawing/2014/main" id="{E2782A16-79B3-4C25-9C0D-4B1E82164670}"/>
              </a:ext>
            </a:extLst>
          </p:cNvPr>
          <p:cNvSpPr txBox="1"/>
          <p:nvPr/>
        </p:nvSpPr>
        <p:spPr>
          <a:xfrm>
            <a:off x="4632630" y="509109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60" name="مربع نص 159">
            <a:extLst>
              <a:ext uri="{FF2B5EF4-FFF2-40B4-BE49-F238E27FC236}">
                <a16:creationId xmlns:a16="http://schemas.microsoft.com/office/drawing/2014/main" id="{258CD043-09E2-4848-849F-A1FBE7BA0976}"/>
              </a:ext>
            </a:extLst>
          </p:cNvPr>
          <p:cNvSpPr txBox="1"/>
          <p:nvPr/>
        </p:nvSpPr>
        <p:spPr>
          <a:xfrm>
            <a:off x="4278022" y="509109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</a:t>
            </a:r>
          </a:p>
        </p:txBody>
      </p:sp>
      <p:sp>
        <p:nvSpPr>
          <p:cNvPr id="161" name="مربع نص 160">
            <a:extLst>
              <a:ext uri="{FF2B5EF4-FFF2-40B4-BE49-F238E27FC236}">
                <a16:creationId xmlns:a16="http://schemas.microsoft.com/office/drawing/2014/main" id="{73CA63BF-0B0D-4B29-9F1A-1A15D22121A5}"/>
              </a:ext>
            </a:extLst>
          </p:cNvPr>
          <p:cNvSpPr txBox="1"/>
          <p:nvPr/>
        </p:nvSpPr>
        <p:spPr>
          <a:xfrm>
            <a:off x="4047243" y="509109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162" name="مربع نص 161">
            <a:extLst>
              <a:ext uri="{FF2B5EF4-FFF2-40B4-BE49-F238E27FC236}">
                <a16:creationId xmlns:a16="http://schemas.microsoft.com/office/drawing/2014/main" id="{EEA3C772-9340-4DC8-A1BE-13A3B45E8208}"/>
              </a:ext>
            </a:extLst>
          </p:cNvPr>
          <p:cNvSpPr txBox="1"/>
          <p:nvPr/>
        </p:nvSpPr>
        <p:spPr>
          <a:xfrm>
            <a:off x="3711495" y="509109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</a:t>
            </a:r>
          </a:p>
        </p:txBody>
      </p:sp>
      <p:sp>
        <p:nvSpPr>
          <p:cNvPr id="163" name="مربع نص 162">
            <a:extLst>
              <a:ext uri="{FF2B5EF4-FFF2-40B4-BE49-F238E27FC236}">
                <a16:creationId xmlns:a16="http://schemas.microsoft.com/office/drawing/2014/main" id="{9F62A882-3972-4D30-A7C0-4B57AD2E92B9}"/>
              </a:ext>
            </a:extLst>
          </p:cNvPr>
          <p:cNvSpPr txBox="1"/>
          <p:nvPr/>
        </p:nvSpPr>
        <p:spPr>
          <a:xfrm>
            <a:off x="5904127" y="5420434"/>
            <a:ext cx="9621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</a:t>
            </a:r>
          </a:p>
        </p:txBody>
      </p:sp>
      <p:sp>
        <p:nvSpPr>
          <p:cNvPr id="164" name="مربع نص 163">
            <a:extLst>
              <a:ext uri="{FF2B5EF4-FFF2-40B4-BE49-F238E27FC236}">
                <a16:creationId xmlns:a16="http://schemas.microsoft.com/office/drawing/2014/main" id="{A7CBB729-9B4A-4976-B16B-F1BCBFA7D79D}"/>
              </a:ext>
            </a:extLst>
          </p:cNvPr>
          <p:cNvSpPr txBox="1"/>
          <p:nvPr/>
        </p:nvSpPr>
        <p:spPr>
          <a:xfrm>
            <a:off x="4820040" y="5420434"/>
            <a:ext cx="11897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٦٦.٨ ملم</a:t>
            </a:r>
          </a:p>
        </p:txBody>
      </p:sp>
      <p:sp>
        <p:nvSpPr>
          <p:cNvPr id="165" name="مربع نص 164">
            <a:extLst>
              <a:ext uri="{FF2B5EF4-FFF2-40B4-BE49-F238E27FC236}">
                <a16:creationId xmlns:a16="http://schemas.microsoft.com/office/drawing/2014/main" id="{F341F104-497B-420A-9FBE-3297D29C92E1}"/>
              </a:ext>
            </a:extLst>
          </p:cNvPr>
          <p:cNvSpPr txBox="1"/>
          <p:nvPr/>
        </p:nvSpPr>
        <p:spPr>
          <a:xfrm>
            <a:off x="5831991" y="5767657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grpSp>
        <p:nvGrpSpPr>
          <p:cNvPr id="166" name="مجموعة 165">
            <a:extLst>
              <a:ext uri="{FF2B5EF4-FFF2-40B4-BE49-F238E27FC236}">
                <a16:creationId xmlns:a16="http://schemas.microsoft.com/office/drawing/2014/main" id="{3391C6A6-8337-4577-8E5E-37413CEBC850}"/>
              </a:ext>
            </a:extLst>
          </p:cNvPr>
          <p:cNvGrpSpPr/>
          <p:nvPr/>
        </p:nvGrpSpPr>
        <p:grpSpPr>
          <a:xfrm>
            <a:off x="5622236" y="5713282"/>
            <a:ext cx="312906" cy="614547"/>
            <a:chOff x="9477919" y="1388707"/>
            <a:chExt cx="312906" cy="614547"/>
          </a:xfrm>
        </p:grpSpPr>
        <p:sp>
          <p:nvSpPr>
            <p:cNvPr id="167" name="مربع نص 166">
              <a:extLst>
                <a:ext uri="{FF2B5EF4-FFF2-40B4-BE49-F238E27FC236}">
                  <a16:creationId xmlns:a16="http://schemas.microsoft.com/office/drawing/2014/main" id="{E10684FB-93E6-4024-B09A-3B613838B014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68" name="مربع نص 167">
              <a:extLst>
                <a:ext uri="{FF2B5EF4-FFF2-40B4-BE49-F238E27FC236}">
                  <a16:creationId xmlns:a16="http://schemas.microsoft.com/office/drawing/2014/main" id="{46C06027-4D39-4572-9C83-6EEE63120775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69" name="رابط مستقيم 168">
              <a:extLst>
                <a:ext uri="{FF2B5EF4-FFF2-40B4-BE49-F238E27FC236}">
                  <a16:creationId xmlns:a16="http://schemas.microsoft.com/office/drawing/2014/main" id="{B7B33EBF-31A7-4AD3-B5AE-1F8044712181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مربع نص 169">
            <a:extLst>
              <a:ext uri="{FF2B5EF4-FFF2-40B4-BE49-F238E27FC236}">
                <a16:creationId xmlns:a16="http://schemas.microsoft.com/office/drawing/2014/main" id="{054263F0-449D-42C6-9DF2-FC879B59E895}"/>
              </a:ext>
            </a:extLst>
          </p:cNvPr>
          <p:cNvSpPr txBox="1"/>
          <p:nvPr/>
        </p:nvSpPr>
        <p:spPr>
          <a:xfrm>
            <a:off x="5387304" y="576765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71" name="مربع نص 170">
            <a:extLst>
              <a:ext uri="{FF2B5EF4-FFF2-40B4-BE49-F238E27FC236}">
                <a16:creationId xmlns:a16="http://schemas.microsoft.com/office/drawing/2014/main" id="{753B82DA-2143-4887-805A-4B686FF3B86B}"/>
              </a:ext>
            </a:extLst>
          </p:cNvPr>
          <p:cNvSpPr txBox="1"/>
          <p:nvPr/>
        </p:nvSpPr>
        <p:spPr>
          <a:xfrm>
            <a:off x="4764302" y="5767657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172" name="مربع نص 171">
            <a:extLst>
              <a:ext uri="{FF2B5EF4-FFF2-40B4-BE49-F238E27FC236}">
                <a16:creationId xmlns:a16="http://schemas.microsoft.com/office/drawing/2014/main" id="{902E39EF-1FC5-4B6B-8FFB-65519FE1A017}"/>
              </a:ext>
            </a:extLst>
          </p:cNvPr>
          <p:cNvSpPr txBox="1"/>
          <p:nvPr/>
        </p:nvSpPr>
        <p:spPr>
          <a:xfrm>
            <a:off x="4557983" y="576765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73" name="مربع نص 172">
            <a:extLst>
              <a:ext uri="{FF2B5EF4-FFF2-40B4-BE49-F238E27FC236}">
                <a16:creationId xmlns:a16="http://schemas.microsoft.com/office/drawing/2014/main" id="{69017E73-F9F7-4274-8043-8BDA086B4814}"/>
              </a:ext>
            </a:extLst>
          </p:cNvPr>
          <p:cNvSpPr txBox="1"/>
          <p:nvPr/>
        </p:nvSpPr>
        <p:spPr>
          <a:xfrm>
            <a:off x="4100783" y="5767657"/>
            <a:ext cx="59503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174" name="مربع نص 173">
            <a:extLst>
              <a:ext uri="{FF2B5EF4-FFF2-40B4-BE49-F238E27FC236}">
                <a16:creationId xmlns:a16="http://schemas.microsoft.com/office/drawing/2014/main" id="{A345D06A-8A2C-4066-9244-5EE53FDE586C}"/>
              </a:ext>
            </a:extLst>
          </p:cNvPr>
          <p:cNvSpPr txBox="1"/>
          <p:nvPr/>
        </p:nvSpPr>
        <p:spPr>
          <a:xfrm>
            <a:off x="5831991" y="6122517"/>
            <a:ext cx="10342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</a:p>
        </p:txBody>
      </p:sp>
      <p:sp>
        <p:nvSpPr>
          <p:cNvPr id="175" name="مربع نص 174">
            <a:extLst>
              <a:ext uri="{FF2B5EF4-FFF2-40B4-BE49-F238E27FC236}">
                <a16:creationId xmlns:a16="http://schemas.microsoft.com/office/drawing/2014/main" id="{38232B84-0BF0-470B-AACB-F290F5E09E97}"/>
              </a:ext>
            </a:extLst>
          </p:cNvPr>
          <p:cNvSpPr txBox="1"/>
          <p:nvPr/>
        </p:nvSpPr>
        <p:spPr>
          <a:xfrm>
            <a:off x="4671610" y="6122517"/>
            <a:ext cx="129234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٢٠.٤ ملم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76" name="مربع نص 175">
            <a:extLst>
              <a:ext uri="{FF2B5EF4-FFF2-40B4-BE49-F238E27FC236}">
                <a16:creationId xmlns:a16="http://schemas.microsoft.com/office/drawing/2014/main" id="{82FED441-81C6-402B-A6D8-2EE23C47E6E2}"/>
              </a:ext>
            </a:extLst>
          </p:cNvPr>
          <p:cNvSpPr txBox="1"/>
          <p:nvPr/>
        </p:nvSpPr>
        <p:spPr>
          <a:xfrm>
            <a:off x="5639169" y="-30768"/>
            <a:ext cx="158569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محيط الدائرة = </a:t>
            </a:r>
            <a:r>
              <a:rPr lang="en-US" sz="20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t</a:t>
            </a: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</a:t>
            </a:r>
          </a:p>
        </p:txBody>
      </p:sp>
      <p:sp>
        <p:nvSpPr>
          <p:cNvPr id="177" name="مربع نص 176">
            <a:extLst>
              <a:ext uri="{FF2B5EF4-FFF2-40B4-BE49-F238E27FC236}">
                <a16:creationId xmlns:a16="http://schemas.microsoft.com/office/drawing/2014/main" id="{443A6FD5-1646-41E5-8C3F-6EC98FBAA12C}"/>
              </a:ext>
            </a:extLst>
          </p:cNvPr>
          <p:cNvSpPr txBox="1"/>
          <p:nvPr/>
        </p:nvSpPr>
        <p:spPr>
          <a:xfrm>
            <a:off x="3861070" y="-19547"/>
            <a:ext cx="187423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الدائرة = </a:t>
            </a:r>
            <a:r>
              <a:rPr lang="en-US" sz="20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t</a:t>
            </a: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نق</a:t>
            </a:r>
            <a:r>
              <a:rPr lang="ar-OM" sz="20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86263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 invX="1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2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60000" y="6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07407E-6 L -0.10169 -0.23033 " pathEditMode="relative" rAng="0" ptsTypes="AA">
                                          <p:cBhvr>
                                            <p:cTn id="8" dur="2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91" y="-1152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3.7037E-6 L -0.40169 -0.11968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91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4.07407E-6 L -0.39935 -0.11134 " pathEditMode="relative" rAng="0" ptsTypes="AA">
                                          <p:cBhvr>
                                            <p:cTn id="1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974" y="-5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1.85185E-6 L -0.39713 -0.11829 " pathEditMode="relative" rAng="0" ptsTypes="AA">
                                          <p:cBhvr>
                                            <p:cTn id="1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857" y="-592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8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3" dur="125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4" dur="125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7" dur="125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8" dur="125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7" fill="hold">
                          <p:stCondLst>
                            <p:cond delay="indefinite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1" fill="hold">
                          <p:stCondLst>
                            <p:cond delay="indefinite"/>
                          </p:stCondLst>
                          <p:childTnLst>
                            <p:par>
                              <p:cTn id="1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6" fill="hold">
                          <p:stCondLst>
                            <p:cond delay="indefinite"/>
                          </p:stCondLst>
                          <p:childTnLst>
                            <p:par>
                              <p:cTn id="1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3" fill="hold">
                          <p:stCondLst>
                            <p:cond delay="indefinite"/>
                          </p:stCondLst>
                          <p:childTnLst>
                            <p:par>
                              <p:cTn id="1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1" fill="hold">
                          <p:stCondLst>
                            <p:cond delay="indefinite"/>
                          </p:stCondLst>
                          <p:childTnLst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6" fill="hold">
                          <p:stCondLst>
                            <p:cond delay="indefinite"/>
                          </p:stCondLst>
                          <p:childTnLst>
                            <p:par>
                              <p:cTn id="1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9" fill="hold">
                          <p:stCondLst>
                            <p:cond delay="indefinite"/>
                          </p:stCondLst>
                          <p:childTnLst>
                            <p:par>
                              <p:cTn id="2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7" fill="hold">
                          <p:stCondLst>
                            <p:cond delay="indefinite"/>
                          </p:stCondLst>
                          <p:childTnLst>
                            <p:par>
                              <p:cTn id="2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2" fill="hold">
                          <p:stCondLst>
                            <p:cond delay="indefinite"/>
                          </p:stCondLst>
                          <p:childTnLst>
                            <p:par>
                              <p:cTn id="2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9" fill="hold">
                          <p:stCondLst>
                            <p:cond delay="indefinite"/>
                          </p:stCondLst>
                          <p:childTnLst>
                            <p:par>
                              <p:cTn id="2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6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7" fill="hold">
                          <p:stCondLst>
                            <p:cond delay="indefinite"/>
                          </p:stCondLst>
                          <p:childTnLst>
                            <p:par>
                              <p:cTn id="2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1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4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7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0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9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2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8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1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4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7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0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3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9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5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8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1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4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7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0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3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6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9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2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5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8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1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4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7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0" dur="5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3" dur="5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6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9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2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5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8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1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4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3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6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9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2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5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8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1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4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45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/>
          <p:bldP spid="74" grpId="0"/>
          <p:bldP spid="75" grpId="0"/>
          <p:bldP spid="76" grpId="0"/>
          <p:bldP spid="77" grpId="0"/>
          <p:bldP spid="78" grpId="0"/>
          <p:bldP spid="79" grpId="0"/>
          <p:bldP spid="80" grpId="0"/>
          <p:bldP spid="85" grpId="0"/>
          <p:bldP spid="86" grpId="0"/>
          <p:bldP spid="87" grpId="0"/>
          <p:bldP spid="88" grpId="0"/>
          <p:bldP spid="89" grpId="0"/>
          <p:bldP spid="90" grpId="0"/>
          <p:bldP spid="91" grpId="0"/>
          <p:bldP spid="92" grpId="0"/>
          <p:bldP spid="93" grpId="0"/>
          <p:bldP spid="98" grpId="0"/>
          <p:bldP spid="99" grpId="0"/>
          <p:bldP spid="100" grpId="0"/>
          <p:bldP spid="101" grpId="0"/>
          <p:bldP spid="102" grpId="0"/>
          <p:bldP spid="103" grpId="0"/>
          <p:bldP spid="104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116" grpId="0"/>
          <p:bldP spid="117" grpId="0"/>
          <p:bldP spid="122" grpId="0"/>
          <p:bldP spid="123" grpId="0"/>
          <p:bldP spid="124" grpId="0"/>
          <p:bldP spid="125" grpId="0"/>
          <p:bldP spid="126" grpId="0"/>
          <p:bldP spid="127" grpId="0"/>
          <p:bldP spid="128" grpId="0"/>
          <p:bldP spid="133" grpId="0"/>
          <p:bldP spid="134" grpId="0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6" grpId="0"/>
          <p:bldP spid="147" grpId="0"/>
          <p:bldP spid="148" grpId="0"/>
          <p:bldP spid="149" grpId="0"/>
          <p:bldP spid="150" grpId="0"/>
          <p:bldP spid="151" grpId="0"/>
          <p:bldP spid="152" grpId="0"/>
          <p:bldP spid="157" grpId="0"/>
          <p:bldP spid="158" grpId="0"/>
          <p:bldP spid="159" grpId="0"/>
          <p:bldP spid="160" grpId="0"/>
          <p:bldP spid="161" grpId="0"/>
          <p:bldP spid="162" grpId="0"/>
          <p:bldP spid="163" grpId="0"/>
          <p:bldP spid="164" grpId="0"/>
          <p:bldP spid="165" grpId="0"/>
          <p:bldP spid="170" grpId="0"/>
          <p:bldP spid="171" grpId="0"/>
          <p:bldP spid="172" grpId="0"/>
          <p:bldP spid="173" grpId="0"/>
          <p:bldP spid="174" grpId="0"/>
          <p:bldP spid="175" grpId="0"/>
          <p:bldP spid="176" grpId="0"/>
          <p:bldP spid="17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2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60000" y="6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07407E-6 L -0.10169 -0.23033 " pathEditMode="relative" rAng="0" ptsTypes="AA">
                                          <p:cBhvr>
                                            <p:cTn id="8" dur="2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91" y="-1152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3.7037E-6 L -0.40169 -0.11968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91" y="-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4.07407E-6 L -0.39935 -0.11134 " pathEditMode="relative" rAng="0" ptsTypes="AA">
                                          <p:cBhvr>
                                            <p:cTn id="1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974" y="-5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1.85185E-6 L -0.39713 -0.11829 " pathEditMode="relative" rAng="0" ptsTypes="AA">
                                          <p:cBhvr>
                                            <p:cTn id="1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857" y="-592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7" fill="hold">
                          <p:stCondLst>
                            <p:cond delay="indefinite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1" fill="hold">
                          <p:stCondLst>
                            <p:cond delay="indefinite"/>
                          </p:stCondLst>
                          <p:childTnLst>
                            <p:par>
                              <p:cTn id="1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6" fill="hold">
                          <p:stCondLst>
                            <p:cond delay="indefinite"/>
                          </p:stCondLst>
                          <p:childTnLst>
                            <p:par>
                              <p:cTn id="1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3" fill="hold">
                          <p:stCondLst>
                            <p:cond delay="indefinite"/>
                          </p:stCondLst>
                          <p:childTnLst>
                            <p:par>
                              <p:cTn id="1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1" fill="hold">
                          <p:stCondLst>
                            <p:cond delay="indefinite"/>
                          </p:stCondLst>
                          <p:childTnLst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6" fill="hold">
                          <p:stCondLst>
                            <p:cond delay="indefinite"/>
                          </p:stCondLst>
                          <p:childTnLst>
                            <p:par>
                              <p:cTn id="1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9" fill="hold">
                          <p:stCondLst>
                            <p:cond delay="indefinite"/>
                          </p:stCondLst>
                          <p:childTnLst>
                            <p:par>
                              <p:cTn id="2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7" fill="hold">
                          <p:stCondLst>
                            <p:cond delay="indefinite"/>
                          </p:stCondLst>
                          <p:childTnLst>
                            <p:par>
                              <p:cTn id="2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2" fill="hold">
                          <p:stCondLst>
                            <p:cond delay="indefinite"/>
                          </p:stCondLst>
                          <p:childTnLst>
                            <p:par>
                              <p:cTn id="2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9" fill="hold">
                          <p:stCondLst>
                            <p:cond delay="indefinite"/>
                          </p:stCondLst>
                          <p:childTnLst>
                            <p:par>
                              <p:cTn id="2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6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7" fill="hold">
                          <p:stCondLst>
                            <p:cond delay="indefinite"/>
                          </p:stCondLst>
                          <p:childTnLst>
                            <p:par>
                              <p:cTn id="2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1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4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7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0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9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2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8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1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4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7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0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3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9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5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8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1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4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7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0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3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6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9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2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5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8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1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4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7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0" dur="5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3" dur="5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6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9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2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5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8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1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4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3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6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9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2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5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8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1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4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45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/>
          <p:bldP spid="74" grpId="0"/>
          <p:bldP spid="75" grpId="0"/>
          <p:bldP spid="76" grpId="0"/>
          <p:bldP spid="77" grpId="0"/>
          <p:bldP spid="78" grpId="0"/>
          <p:bldP spid="79" grpId="0"/>
          <p:bldP spid="80" grpId="0"/>
          <p:bldP spid="85" grpId="0"/>
          <p:bldP spid="86" grpId="0"/>
          <p:bldP spid="87" grpId="0"/>
          <p:bldP spid="88" grpId="0"/>
          <p:bldP spid="89" grpId="0"/>
          <p:bldP spid="90" grpId="0"/>
          <p:bldP spid="91" grpId="0"/>
          <p:bldP spid="92" grpId="0"/>
          <p:bldP spid="93" grpId="0"/>
          <p:bldP spid="98" grpId="0"/>
          <p:bldP spid="99" grpId="0"/>
          <p:bldP spid="100" grpId="0"/>
          <p:bldP spid="101" grpId="0"/>
          <p:bldP spid="102" grpId="0"/>
          <p:bldP spid="103" grpId="0"/>
          <p:bldP spid="104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116" grpId="0"/>
          <p:bldP spid="117" grpId="0"/>
          <p:bldP spid="122" grpId="0"/>
          <p:bldP spid="123" grpId="0"/>
          <p:bldP spid="124" grpId="0"/>
          <p:bldP spid="125" grpId="0"/>
          <p:bldP spid="126" grpId="0"/>
          <p:bldP spid="127" grpId="0"/>
          <p:bldP spid="128" grpId="0"/>
          <p:bldP spid="133" grpId="0"/>
          <p:bldP spid="134" grpId="0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6" grpId="0"/>
          <p:bldP spid="147" grpId="0"/>
          <p:bldP spid="148" grpId="0"/>
          <p:bldP spid="149" grpId="0"/>
          <p:bldP spid="150" grpId="0"/>
          <p:bldP spid="151" grpId="0"/>
          <p:bldP spid="152" grpId="0"/>
          <p:bldP spid="157" grpId="0"/>
          <p:bldP spid="158" grpId="0"/>
          <p:bldP spid="159" grpId="0"/>
          <p:bldP spid="160" grpId="0"/>
          <p:bldP spid="161" grpId="0"/>
          <p:bldP spid="162" grpId="0"/>
          <p:bldP spid="163" grpId="0"/>
          <p:bldP spid="164" grpId="0"/>
          <p:bldP spid="165" grpId="0"/>
          <p:bldP spid="170" grpId="0"/>
          <p:bldP spid="171" grpId="0"/>
          <p:bldP spid="172" grpId="0"/>
          <p:bldP spid="173" grpId="0"/>
          <p:bldP spid="174" grpId="0"/>
          <p:bldP spid="175" grpId="0"/>
          <p:bldP spid="176" grpId="0"/>
          <p:bldP spid="177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C">
            <a:extLst>
              <a:ext uri="{FF2B5EF4-FFF2-40B4-BE49-F238E27FC236}">
                <a16:creationId xmlns:a16="http://schemas.microsoft.com/office/drawing/2014/main" id="{F004010C-31BF-49CC-9CFA-5730283B4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88" y="0"/>
            <a:ext cx="11585607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DB2F029A-9E5E-4EC4-B3A7-EB466D913867}"/>
              </a:ext>
            </a:extLst>
          </p:cNvPr>
          <p:cNvSpPr txBox="1"/>
          <p:nvPr/>
        </p:nvSpPr>
        <p:spPr>
          <a:xfrm>
            <a:off x="3113344" y="1867933"/>
            <a:ext cx="187583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</a:t>
            </a:r>
            <a:r>
              <a:rPr lang="ar-OM" sz="24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نصف الدائرة 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1F8C197A-9023-46A0-A1DE-FF35B67D2BD7}"/>
              </a:ext>
            </a:extLst>
          </p:cNvPr>
          <p:cNvGrpSpPr/>
          <p:nvPr/>
        </p:nvGrpSpPr>
        <p:grpSpPr>
          <a:xfrm>
            <a:off x="2874522" y="1813558"/>
            <a:ext cx="312906" cy="614547"/>
            <a:chOff x="9477919" y="1388707"/>
            <a:chExt cx="312906" cy="614547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D0CDA81-DBBA-4B80-88D2-6C481B5804D9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25278C99-CA6F-425F-BF1F-83AB51A2F7F1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9836BE6A-A15E-4826-A34A-DE16026370D4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3B63F5C-CA87-4ADE-82FF-505315EE71F5}"/>
              </a:ext>
            </a:extLst>
          </p:cNvPr>
          <p:cNvSpPr txBox="1"/>
          <p:nvPr/>
        </p:nvSpPr>
        <p:spPr>
          <a:xfrm>
            <a:off x="2639590" y="186793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66C2741-936B-462F-B9C4-89517773A20D}"/>
              </a:ext>
            </a:extLst>
          </p:cNvPr>
          <p:cNvSpPr txBox="1"/>
          <p:nvPr/>
        </p:nvSpPr>
        <p:spPr>
          <a:xfrm>
            <a:off x="2016588" y="1867933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EBB3E83-EDAC-4008-98F0-086324F1521B}"/>
              </a:ext>
            </a:extLst>
          </p:cNvPr>
          <p:cNvSpPr txBox="1"/>
          <p:nvPr/>
        </p:nvSpPr>
        <p:spPr>
          <a:xfrm>
            <a:off x="1810269" y="186793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C4F6AC1-77F4-4237-9284-38C7D10218E1}"/>
              </a:ext>
            </a:extLst>
          </p:cNvPr>
          <p:cNvSpPr txBox="1"/>
          <p:nvPr/>
        </p:nvSpPr>
        <p:spPr>
          <a:xfrm>
            <a:off x="1506958" y="1867933"/>
            <a:ext cx="44114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435BA134-25AB-4EDF-B73A-CD9CD43D0015}"/>
              </a:ext>
            </a:extLst>
          </p:cNvPr>
          <p:cNvSpPr txBox="1"/>
          <p:nvPr/>
        </p:nvSpPr>
        <p:spPr>
          <a:xfrm>
            <a:off x="3292880" y="2383973"/>
            <a:ext cx="169629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</a:t>
            </a:r>
            <a:r>
              <a:rPr lang="ar-OM" sz="24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ربع الدائرة 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EE2FF123-2B02-4696-B2B7-213746D4A166}"/>
              </a:ext>
            </a:extLst>
          </p:cNvPr>
          <p:cNvGrpSpPr/>
          <p:nvPr/>
        </p:nvGrpSpPr>
        <p:grpSpPr>
          <a:xfrm>
            <a:off x="3030975" y="2329598"/>
            <a:ext cx="312906" cy="614547"/>
            <a:chOff x="9477919" y="1388707"/>
            <a:chExt cx="312906" cy="614547"/>
          </a:xfrm>
        </p:grpSpPr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783B95F8-A1A9-434A-AEFB-4F5CA791EB8A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9A80D412-8E19-4E72-970D-0AA19E02569C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37" name="رابط مستقيم 36">
              <a:extLst>
                <a:ext uri="{FF2B5EF4-FFF2-40B4-BE49-F238E27FC236}">
                  <a16:creationId xmlns:a16="http://schemas.microsoft.com/office/drawing/2014/main" id="{225CAB3F-DE31-4CF4-B612-8587DBFA8CBE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5A334435-7183-4C60-8F99-D55BF76184B7}"/>
              </a:ext>
            </a:extLst>
          </p:cNvPr>
          <p:cNvSpPr txBox="1"/>
          <p:nvPr/>
        </p:nvSpPr>
        <p:spPr>
          <a:xfrm>
            <a:off x="2796043" y="238397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1CCBFD89-7AE5-4A9D-9F28-ADF953E2237E}"/>
              </a:ext>
            </a:extLst>
          </p:cNvPr>
          <p:cNvSpPr txBox="1"/>
          <p:nvPr/>
        </p:nvSpPr>
        <p:spPr>
          <a:xfrm>
            <a:off x="2173041" y="2383973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7CCFF23E-28F5-4218-8A4F-2C026B9928B6}"/>
              </a:ext>
            </a:extLst>
          </p:cNvPr>
          <p:cNvSpPr txBox="1"/>
          <p:nvPr/>
        </p:nvSpPr>
        <p:spPr>
          <a:xfrm>
            <a:off x="1966722" y="238397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EC55A052-03D5-45D0-9403-F81028D47F78}"/>
              </a:ext>
            </a:extLst>
          </p:cNvPr>
          <p:cNvSpPr txBox="1"/>
          <p:nvPr/>
        </p:nvSpPr>
        <p:spPr>
          <a:xfrm>
            <a:off x="1663411" y="2383973"/>
            <a:ext cx="44114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47A3D8C4-17FA-431C-8EFF-B750D41B4DF2}"/>
              </a:ext>
            </a:extLst>
          </p:cNvPr>
          <p:cNvSpPr txBox="1"/>
          <p:nvPr/>
        </p:nvSpPr>
        <p:spPr>
          <a:xfrm>
            <a:off x="87612" y="1867933"/>
            <a:ext cx="15279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=٢٥.١٢سم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1FEF087D-4606-4F2E-B70B-E71333119AC6}"/>
              </a:ext>
            </a:extLst>
          </p:cNvPr>
          <p:cNvSpPr txBox="1"/>
          <p:nvPr/>
        </p:nvSpPr>
        <p:spPr>
          <a:xfrm>
            <a:off x="198849" y="2383973"/>
            <a:ext cx="15279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=٢٨.٢٦سم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AD815AE1-2090-453C-8431-9A20602D7833}"/>
              </a:ext>
            </a:extLst>
          </p:cNvPr>
          <p:cNvSpPr txBox="1"/>
          <p:nvPr/>
        </p:nvSpPr>
        <p:spPr>
          <a:xfrm>
            <a:off x="7794900" y="2959815"/>
            <a:ext cx="36420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لا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E40088C6-BEEC-466E-8E00-A2D51CBE7476}"/>
              </a:ext>
            </a:extLst>
          </p:cNvPr>
          <p:cNvSpPr txBox="1"/>
          <p:nvPr/>
        </p:nvSpPr>
        <p:spPr>
          <a:xfrm>
            <a:off x="2486589" y="6316304"/>
            <a:ext cx="220605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نعم خديجة على صواب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958D310F-2F37-4866-BA14-1BA06F8108CD}"/>
              </a:ext>
            </a:extLst>
          </p:cNvPr>
          <p:cNvSpPr txBox="1"/>
          <p:nvPr/>
        </p:nvSpPr>
        <p:spPr>
          <a:xfrm>
            <a:off x="3345779" y="4882848"/>
            <a:ext cx="164339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محيط </a:t>
            </a:r>
            <a:r>
              <a:rPr lang="ar-OM" sz="24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نصف الدائرة 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300BC83F-4F51-4AE9-B7FD-6CFEF530FED7}"/>
              </a:ext>
            </a:extLst>
          </p:cNvPr>
          <p:cNvGrpSpPr/>
          <p:nvPr/>
        </p:nvGrpSpPr>
        <p:grpSpPr>
          <a:xfrm>
            <a:off x="3152806" y="4828473"/>
            <a:ext cx="312906" cy="614547"/>
            <a:chOff x="9477919" y="1388707"/>
            <a:chExt cx="312906" cy="614547"/>
          </a:xfrm>
        </p:grpSpPr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C4C868C4-1D5C-4A36-90F7-FF83B37F3B5A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C408AA55-E609-4DED-9762-7D90309445CF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50" name="رابط مستقيم 49">
              <a:extLst>
                <a:ext uri="{FF2B5EF4-FFF2-40B4-BE49-F238E27FC236}">
                  <a16:creationId xmlns:a16="http://schemas.microsoft.com/office/drawing/2014/main" id="{DD2F703E-E02B-4B6E-B5C3-13656C00AFF8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540344B8-2D95-4232-B49B-EFC9D726FC6C}"/>
              </a:ext>
            </a:extLst>
          </p:cNvPr>
          <p:cNvSpPr txBox="1"/>
          <p:nvPr/>
        </p:nvSpPr>
        <p:spPr>
          <a:xfrm>
            <a:off x="2917874" y="488284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5B310AB2-D7AF-45EA-8D39-A348B6B707D6}"/>
              </a:ext>
            </a:extLst>
          </p:cNvPr>
          <p:cNvSpPr txBox="1"/>
          <p:nvPr/>
        </p:nvSpPr>
        <p:spPr>
          <a:xfrm>
            <a:off x="2294872" y="4882848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27A90BC1-A4F2-4652-9586-8462DA9F8C26}"/>
              </a:ext>
            </a:extLst>
          </p:cNvPr>
          <p:cNvSpPr txBox="1"/>
          <p:nvPr/>
        </p:nvSpPr>
        <p:spPr>
          <a:xfrm>
            <a:off x="2088553" y="488284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2C6E151-F1D0-4672-B3AB-8BB84094EEFB}"/>
              </a:ext>
            </a:extLst>
          </p:cNvPr>
          <p:cNvSpPr txBox="1"/>
          <p:nvPr/>
        </p:nvSpPr>
        <p:spPr>
          <a:xfrm>
            <a:off x="1733946" y="488284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D7DB18BA-FE0C-405A-B583-42AAFE827EA4}"/>
              </a:ext>
            </a:extLst>
          </p:cNvPr>
          <p:cNvSpPr txBox="1"/>
          <p:nvPr/>
        </p:nvSpPr>
        <p:spPr>
          <a:xfrm>
            <a:off x="-5913" y="4882848"/>
            <a:ext cx="127470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=38.55 م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F730BB61-FE71-4DC0-9B85-4E22E2C466D3}"/>
              </a:ext>
            </a:extLst>
          </p:cNvPr>
          <p:cNvSpPr txBox="1"/>
          <p:nvPr/>
        </p:nvSpPr>
        <p:spPr>
          <a:xfrm>
            <a:off x="3474020" y="5354994"/>
            <a:ext cx="15151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محيط </a:t>
            </a:r>
            <a:r>
              <a:rPr lang="ar-OM" sz="24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ربع الدائرة 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38FE35A1-4383-452F-8CDF-B6387969DB14}"/>
              </a:ext>
            </a:extLst>
          </p:cNvPr>
          <p:cNvGrpSpPr/>
          <p:nvPr/>
        </p:nvGrpSpPr>
        <p:grpSpPr>
          <a:xfrm>
            <a:off x="3152806" y="5300619"/>
            <a:ext cx="312906" cy="614547"/>
            <a:chOff x="9477919" y="1388707"/>
            <a:chExt cx="312906" cy="614547"/>
          </a:xfrm>
        </p:grpSpPr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3C37F6F8-96FC-4AF1-8D9D-B72259A4F6F8}"/>
                </a:ext>
              </a:extLst>
            </p:cNvPr>
            <p:cNvSpPr txBox="1"/>
            <p:nvPr/>
          </p:nvSpPr>
          <p:spPr>
            <a:xfrm>
              <a:off x="9477919" y="138870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460D0E92-D9E7-45E1-A149-38277FFFD84F}"/>
                </a:ext>
              </a:extLst>
            </p:cNvPr>
            <p:cNvSpPr txBox="1"/>
            <p:nvPr/>
          </p:nvSpPr>
          <p:spPr>
            <a:xfrm>
              <a:off x="9477919" y="160314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60" name="رابط مستقيم 59">
              <a:extLst>
                <a:ext uri="{FF2B5EF4-FFF2-40B4-BE49-F238E27FC236}">
                  <a16:creationId xmlns:a16="http://schemas.microsoft.com/office/drawing/2014/main" id="{1751032B-718B-40A5-A20C-BDC617061E6A}"/>
                </a:ext>
              </a:extLst>
            </p:cNvPr>
            <p:cNvCxnSpPr>
              <a:cxnSpLocks/>
            </p:cNvCxnSpPr>
            <p:nvPr/>
          </p:nvCxnSpPr>
          <p:spPr>
            <a:xfrm>
              <a:off x="9552004" y="1658427"/>
              <a:ext cx="1647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371464E7-602D-4D84-877C-1117E084770C}"/>
              </a:ext>
            </a:extLst>
          </p:cNvPr>
          <p:cNvSpPr txBox="1"/>
          <p:nvPr/>
        </p:nvSpPr>
        <p:spPr>
          <a:xfrm>
            <a:off x="2917874" y="535499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2E5B824C-514A-4A13-A8C1-B0DFD7996981}"/>
              </a:ext>
            </a:extLst>
          </p:cNvPr>
          <p:cNvSpPr txBox="1"/>
          <p:nvPr/>
        </p:nvSpPr>
        <p:spPr>
          <a:xfrm>
            <a:off x="2294872" y="5354994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3.14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57F2AC61-7E24-49D7-B6C9-2D1EB138595A}"/>
              </a:ext>
            </a:extLst>
          </p:cNvPr>
          <p:cNvSpPr txBox="1"/>
          <p:nvPr/>
        </p:nvSpPr>
        <p:spPr>
          <a:xfrm>
            <a:off x="2088553" y="535499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C31F8307-0442-4970-B75B-D70028BC4E69}"/>
              </a:ext>
            </a:extLst>
          </p:cNvPr>
          <p:cNvSpPr txBox="1"/>
          <p:nvPr/>
        </p:nvSpPr>
        <p:spPr>
          <a:xfrm>
            <a:off x="1733946" y="535499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9D8EA770-EE16-463E-B69C-76EEF98918A4}"/>
              </a:ext>
            </a:extLst>
          </p:cNvPr>
          <p:cNvSpPr txBox="1"/>
          <p:nvPr/>
        </p:nvSpPr>
        <p:spPr>
          <a:xfrm>
            <a:off x="147976" y="5354994"/>
            <a:ext cx="11208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=35.7 م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60259C6B-1C5A-4E01-B495-95D44AA548D2}"/>
              </a:ext>
            </a:extLst>
          </p:cNvPr>
          <p:cNvSpPr txBox="1"/>
          <p:nvPr/>
        </p:nvSpPr>
        <p:spPr>
          <a:xfrm>
            <a:off x="1471715" y="488284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3D93EF39-36C1-47C3-938F-832E0694B3D0}"/>
              </a:ext>
            </a:extLst>
          </p:cNvPr>
          <p:cNvSpPr txBox="1"/>
          <p:nvPr/>
        </p:nvSpPr>
        <p:spPr>
          <a:xfrm>
            <a:off x="1471715" y="535499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645CDE15-94A0-4DF6-A5B7-60782D4755EF}"/>
              </a:ext>
            </a:extLst>
          </p:cNvPr>
          <p:cNvSpPr txBox="1"/>
          <p:nvPr/>
        </p:nvSpPr>
        <p:spPr>
          <a:xfrm>
            <a:off x="1105303" y="488284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DEB50693-3A51-4C67-B581-F8AC4D0BAF7B}"/>
              </a:ext>
            </a:extLst>
          </p:cNvPr>
          <p:cNvSpPr txBox="1"/>
          <p:nvPr/>
        </p:nvSpPr>
        <p:spPr>
          <a:xfrm>
            <a:off x="1105303" y="535499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A22BA2B2-3482-4044-89FE-CA187BA67D7A}"/>
              </a:ext>
            </a:extLst>
          </p:cNvPr>
          <p:cNvSpPr txBox="1"/>
          <p:nvPr/>
        </p:nvSpPr>
        <p:spPr>
          <a:xfrm>
            <a:off x="2651252" y="155301"/>
            <a:ext cx="158569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محيط الدائرة = </a:t>
            </a:r>
            <a:r>
              <a:rPr lang="en-US" sz="20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t</a:t>
            </a: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4E192C13-77D1-47A8-8B6F-C6163B444F63}"/>
              </a:ext>
            </a:extLst>
          </p:cNvPr>
          <p:cNvSpPr txBox="1"/>
          <p:nvPr/>
        </p:nvSpPr>
        <p:spPr>
          <a:xfrm>
            <a:off x="873153" y="166522"/>
            <a:ext cx="187423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الدائرة = </a:t>
            </a:r>
            <a:r>
              <a:rPr lang="en-US" sz="20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t</a:t>
            </a: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نق</a:t>
            </a:r>
            <a:r>
              <a:rPr lang="ar-OM" sz="20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32905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0" fill="hold">
                          <p:stCondLst>
                            <p:cond delay="indefinite"/>
                          </p:stCondLst>
                          <p:childTnLst>
                            <p:par>
                              <p:cTn id="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6" fill="hold">
                          <p:stCondLst>
                            <p:cond delay="indefinite"/>
                          </p:stCondLst>
                          <p:childTnLst>
                            <p:par>
                              <p:cTn id="1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1" fill="hold">
                          <p:stCondLst>
                            <p:cond delay="indefinite"/>
                          </p:stCondLst>
                          <p:childTnLst>
                            <p:par>
                              <p:cTn id="1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6" fill="hold">
                          <p:stCondLst>
                            <p:cond delay="indefinite"/>
                          </p:stCondLst>
                          <p:childTnLst>
                            <p:par>
                              <p:cTn id="1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1" fill="hold">
                          <p:stCondLst>
                            <p:cond delay="indefinite"/>
                          </p:stCondLst>
                          <p:childTnLst>
                            <p:par>
                              <p:cTn id="1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7" fill="hold">
                          <p:stCondLst>
                            <p:cond delay="indefinite"/>
                          </p:stCondLst>
                          <p:childTnLst>
                            <p:par>
                              <p:cTn id="1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2" fill="hold">
                          <p:stCondLst>
                            <p:cond delay="indefinite"/>
                          </p:stCondLst>
                          <p:childTnLst>
                            <p:par>
                              <p:cTn id="1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7" fill="hold">
                          <p:stCondLst>
                            <p:cond delay="indefinite"/>
                          </p:stCondLst>
                          <p:childTnLst>
                            <p:par>
                              <p:cTn id="1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2" fill="hold">
                          <p:stCondLst>
                            <p:cond delay="indefinite"/>
                          </p:stCondLst>
                          <p:childTnLst>
                            <p:par>
                              <p:cTn id="1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1" grpId="0"/>
          <p:bldP spid="12" grpId="0"/>
          <p:bldP spid="13" grpId="0"/>
          <p:bldP spid="14" grpId="0"/>
          <p:bldP spid="33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51" grpId="0"/>
          <p:bldP spid="52" grpId="0"/>
          <p:bldP spid="53" grpId="0"/>
          <p:bldP spid="54" grpId="0"/>
          <p:bldP spid="55" grpId="0"/>
          <p:bldP spid="56" grpId="0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9" grpId="0"/>
          <p:bldP spid="70" grpId="0"/>
          <p:bldP spid="73" grpId="0"/>
          <p:bldP spid="7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0" fill="hold">
                          <p:stCondLst>
                            <p:cond delay="indefinite"/>
                          </p:stCondLst>
                          <p:childTnLst>
                            <p:par>
                              <p:cTn id="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6" fill="hold">
                          <p:stCondLst>
                            <p:cond delay="indefinite"/>
                          </p:stCondLst>
                          <p:childTnLst>
                            <p:par>
                              <p:cTn id="1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1" fill="hold">
                          <p:stCondLst>
                            <p:cond delay="indefinite"/>
                          </p:stCondLst>
                          <p:childTnLst>
                            <p:par>
                              <p:cTn id="1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6" fill="hold">
                          <p:stCondLst>
                            <p:cond delay="indefinite"/>
                          </p:stCondLst>
                          <p:childTnLst>
                            <p:par>
                              <p:cTn id="1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1" fill="hold">
                          <p:stCondLst>
                            <p:cond delay="indefinite"/>
                          </p:stCondLst>
                          <p:childTnLst>
                            <p:par>
                              <p:cTn id="1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7" fill="hold">
                          <p:stCondLst>
                            <p:cond delay="indefinite"/>
                          </p:stCondLst>
                          <p:childTnLst>
                            <p:par>
                              <p:cTn id="1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2" fill="hold">
                          <p:stCondLst>
                            <p:cond delay="indefinite"/>
                          </p:stCondLst>
                          <p:childTnLst>
                            <p:par>
                              <p:cTn id="1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7" fill="hold">
                          <p:stCondLst>
                            <p:cond delay="indefinite"/>
                          </p:stCondLst>
                          <p:childTnLst>
                            <p:par>
                              <p:cTn id="1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2" fill="hold">
                          <p:stCondLst>
                            <p:cond delay="indefinite"/>
                          </p:stCondLst>
                          <p:childTnLst>
                            <p:par>
                              <p:cTn id="1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1" grpId="0"/>
          <p:bldP spid="12" grpId="0"/>
          <p:bldP spid="13" grpId="0"/>
          <p:bldP spid="14" grpId="0"/>
          <p:bldP spid="33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51" grpId="0"/>
          <p:bldP spid="52" grpId="0"/>
          <p:bldP spid="53" grpId="0"/>
          <p:bldP spid="54" grpId="0"/>
          <p:bldP spid="55" grpId="0"/>
          <p:bldP spid="56" grpId="0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9" grpId="0"/>
          <p:bldP spid="70" grpId="0"/>
          <p:bldP spid="73" grpId="0"/>
          <p:bldP spid="7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13303</TotalTime>
  <Words>322</Words>
  <Application>Microsoft Office PowerPoint</Application>
  <PresentationFormat>شاشة عريضة</PresentationFormat>
  <Paragraphs>195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7" baseType="lpstr">
      <vt:lpstr>AAA GoldenLotus</vt:lpstr>
      <vt:lpstr>Amiri</vt:lpstr>
      <vt:lpstr>Arabic Typesetting</vt:lpstr>
      <vt:lpstr>Arial</vt:lpstr>
      <vt:lpstr>Trebuchet MS</vt:lpstr>
      <vt:lpstr>Wingdings 3</vt:lpstr>
      <vt:lpstr>رموز الرياضيات العربية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815</cp:revision>
  <dcterms:created xsi:type="dcterms:W3CDTF">2020-06-10T13:04:58Z</dcterms:created>
  <dcterms:modified xsi:type="dcterms:W3CDTF">2020-07-01T05:57:49Z</dcterms:modified>
</cp:coreProperties>
</file>